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5" r:id="rId33"/>
    <p:sldId id="288" r:id="rId34"/>
    <p:sldId id="298" r:id="rId35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808080"/>
    <a:srgbClr val="CC0000"/>
    <a:srgbClr val="FF4B4B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1" autoAdjust="0"/>
    <p:restoredTop sz="97486" autoAdjust="0"/>
  </p:normalViewPr>
  <p:slideViewPr>
    <p:cSldViewPr snapToGrid="0">
      <p:cViewPr>
        <p:scale>
          <a:sx n="75" d="100"/>
          <a:sy n="75" d="100"/>
        </p:scale>
        <p:origin x="-90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472A583-0A83-4674-B6E4-DDF105FD72A7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733BF62-C754-4E86-AFD1-30603754C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2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298950"/>
            <a:ext cx="56610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787647-E234-483B-8620-3E04EA288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1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06467F02-77D7-40F1-AA98-520F901B572F}" type="slidenum">
              <a:rPr lang="en-US" smtClean="0"/>
              <a:pPr defTabSz="914400"/>
              <a:t>11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896938"/>
            <a:ext cx="4506912" cy="3381375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269" y="4373003"/>
            <a:ext cx="6683904" cy="429966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D593CE72-FC74-4E85-BA5F-FB81D6ACAD77}" type="slidenum">
              <a:rPr lang="en-US" smtClean="0"/>
              <a:pPr defTabSz="914400"/>
              <a:t>12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F99DBAA6-61EB-45D9-ACEE-2EB939EA506B}" type="slidenum">
              <a:rPr lang="en-US" smtClean="0"/>
              <a:pPr defTabSz="914400"/>
              <a:t>15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3339" y="680990"/>
            <a:ext cx="2610397" cy="3394472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E8409E9E-4118-4D2C-8E23-2FB00BBD1206}" type="slidenum">
              <a:rPr lang="en-US" smtClean="0"/>
              <a:pPr defTabSz="914400"/>
              <a:t>16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75EC33FC-E60B-4035-B8BD-2B6803D4F7D5}" type="slidenum">
              <a:rPr lang="en-US" smtClean="0"/>
              <a:pPr defTabSz="914400"/>
              <a:t>17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2F05A2EA-314A-4B73-A8E4-A9D99E1948F9}" type="slidenum">
              <a:rPr lang="en-US" smtClean="0"/>
              <a:pPr defTabSz="914400"/>
              <a:t>18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E27DC2E6-66C5-42F8-A6E0-06EF692F0D24}" type="slidenum">
              <a:rPr lang="en-US" smtClean="0"/>
              <a:pPr defTabSz="914400"/>
              <a:t>19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84A62-5C15-4D05-80F4-D9C0BFC922BD}" type="slidenum">
              <a:rPr lang="en-US"/>
              <a:pPr/>
              <a:t>2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5970" y="896812"/>
            <a:ext cx="2600728" cy="33819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01" y="4372742"/>
            <a:ext cx="6683904" cy="430005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1EE35F2-6133-4BC3-B165-9B3BCB8F06E3}" type="slidenum">
              <a:rPr lang="en-US" smtClean="0"/>
              <a:pPr defTabSz="914400"/>
              <a:t>20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BE1C912-377D-4740-9A71-E4E5DB8DA77B}" type="slidenum">
              <a:rPr lang="en-US" smtClean="0"/>
              <a:pPr defTabSz="914400"/>
              <a:t>21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73C7E8BC-0FF0-4AF1-87DD-360641C63CCE}" type="slidenum">
              <a:rPr lang="en-US" smtClean="0"/>
              <a:pPr defTabSz="914400"/>
              <a:t>22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9766917-D76B-448B-A115-66F5D9A88CC9}" type="slidenum">
              <a:rPr lang="en-US" smtClean="0"/>
              <a:pPr defTabSz="914400"/>
              <a:t>23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A6E56CE-08AD-4E40-B899-AD04885D932F}" type="slidenum">
              <a:rPr lang="en-US" smtClean="0"/>
              <a:pPr defTabSz="914400"/>
              <a:t>24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2F54F4A2-D943-4297-AAC5-C150FC942DAD}" type="slidenum">
              <a:rPr lang="en-US" smtClean="0"/>
              <a:pPr defTabSz="914400"/>
              <a:t>25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A3A6C-8D36-40B8-A9A9-DDB108E1AA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0F69-CADE-497F-B0EE-C1167DE232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AL_logo_revers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3" y="4140200"/>
            <a:ext cx="216693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60888"/>
            <a:ext cx="7772400" cy="1206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792788"/>
            <a:ext cx="6400800" cy="754062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43000"/>
            <a:ext cx="4419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19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4073C8-4EF7-4AD2-AA60-AE1F6F3AB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1295400"/>
            <a:ext cx="91440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spcAft>
                <a:spcPct val="0"/>
              </a:spcAft>
              <a:defRPr b="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166688"/>
            <a:ext cx="8261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50013"/>
            <a:ext cx="2895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500"/>
              <a:t>© 2010 HALLIBURTON. ALL RIGHTS RESERVED.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05200" y="6446838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2A1A4AA-57EF-4F37-94ED-84EAC7FFA040}" type="slidenum">
              <a:rPr lang="en-US" sz="800"/>
              <a:pPr algn="ctr">
                <a:defRPr/>
              </a:pPr>
              <a:t>‹#›</a:t>
            </a:fld>
            <a:endParaRPr lang="en-US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1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1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1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1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hyperlink" Target="http://www.funnypictures.net.au/images/lighting-a-cigarette-off-a-100-candle-funny-old-la1.jpg" TargetMode="External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little@lgc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hyperlink" Target="http://www.toddlittleweb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11" Type="http://schemas.openxmlformats.org/officeDocument/2006/relationships/image" Target="../media/image20.gif"/><Relationship Id="rId5" Type="http://schemas.openxmlformats.org/officeDocument/2006/relationships/image" Target="../media/image16.jpeg"/><Relationship Id="rId10" Type="http://schemas.openxmlformats.org/officeDocument/2006/relationships/image" Target="../media/image19.gif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jpe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gi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6.jpeg"/><Relationship Id="rId15" Type="http://schemas.openxmlformats.org/officeDocument/2006/relationships/image" Target="../media/image20.gif"/><Relationship Id="rId10" Type="http://schemas.openxmlformats.org/officeDocument/2006/relationships/image" Target="../media/image27.gif"/><Relationship Id="rId4" Type="http://schemas.openxmlformats.org/officeDocument/2006/relationships/image" Target="../media/image15.jpeg"/><Relationship Id="rId9" Type="http://schemas.openxmlformats.org/officeDocument/2006/relationships/image" Target="../media/image26.png"/><Relationship Id="rId1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7.png"/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20.gif"/><Relationship Id="rId4" Type="http://schemas.openxmlformats.org/officeDocument/2006/relationships/image" Target="../media/image29.gif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Agile Development @ Landmark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Todd Little</a:t>
            </a:r>
          </a:p>
          <a:p>
            <a:r>
              <a:rPr lang="en-US" dirty="0" smtClean="0"/>
              <a:t>Sr. Development 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8002" name="Picture 2" descr="http://web.media.mit.edu/~bkort/Short-Talk_files/Slide0009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2" b="8889"/>
          <a:stretch>
            <a:fillRect/>
          </a:stretch>
        </p:blipFill>
        <p:spPr bwMode="auto">
          <a:xfrm>
            <a:off x="685800" y="3726224"/>
            <a:ext cx="6858000" cy="3131776"/>
          </a:xfrm>
          <a:prstGeom prst="rect">
            <a:avLst/>
          </a:prstGeom>
          <a:noFill/>
        </p:spPr>
      </p:pic>
      <p:pic>
        <p:nvPicPr>
          <p:cNvPr id="128004" name="Picture 4" descr="http://www.school-portal.co.uk/GroupDownloadAttachment.asp?GroupId=280180&amp;AttachmentID=1393019"/>
          <p:cNvPicPr>
            <a:picLocks noChangeAspect="1" noChangeArrowheads="1"/>
          </p:cNvPicPr>
          <p:nvPr/>
        </p:nvPicPr>
        <p:blipFill>
          <a:blip r:embed="rId4"/>
          <a:srcRect t="10267"/>
          <a:stretch>
            <a:fillRect/>
          </a:stretch>
        </p:blipFill>
        <p:spPr bwMode="auto">
          <a:xfrm>
            <a:off x="533400" y="76200"/>
            <a:ext cx="8153400" cy="355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Hurricane Rita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42988" y="800100"/>
          <a:ext cx="7202487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43" name="HiJaak" r:id="rId4" imgW="1800000" imgH="1395015" progId="">
                  <p:embed/>
                </p:oleObj>
              </mc:Choice>
              <mc:Fallback>
                <p:oleObj name="HiJaak" r:id="rId4" imgW="1800000" imgH="139501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800100"/>
                        <a:ext cx="7202487" cy="558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Freeform 4"/>
          <p:cNvSpPr>
            <a:spLocks/>
          </p:cNvSpPr>
          <p:nvPr/>
        </p:nvSpPr>
        <p:spPr bwMode="auto">
          <a:xfrm>
            <a:off x="4826000" y="3403600"/>
            <a:ext cx="1181100" cy="1765300"/>
          </a:xfrm>
          <a:custGeom>
            <a:avLst/>
            <a:gdLst>
              <a:gd name="T0" fmla="*/ 2147483647 w 744"/>
              <a:gd name="T1" fmla="*/ 2147483647 h 1112"/>
              <a:gd name="T2" fmla="*/ 2147483647 w 744"/>
              <a:gd name="T3" fmla="*/ 2147483647 h 1112"/>
              <a:gd name="T4" fmla="*/ 2147483647 w 744"/>
              <a:gd name="T5" fmla="*/ 2147483647 h 1112"/>
              <a:gd name="T6" fmla="*/ 2147483647 w 744"/>
              <a:gd name="T7" fmla="*/ 2147483647 h 1112"/>
              <a:gd name="T8" fmla="*/ 2147483647 w 744"/>
              <a:gd name="T9" fmla="*/ 2147483647 h 1112"/>
              <a:gd name="T10" fmla="*/ 2147483647 w 744"/>
              <a:gd name="T11" fmla="*/ 2147483647 h 1112"/>
              <a:gd name="T12" fmla="*/ 2147483647 w 744"/>
              <a:gd name="T13" fmla="*/ 2147483647 h 1112"/>
              <a:gd name="T14" fmla="*/ 2147483647 w 744"/>
              <a:gd name="T15" fmla="*/ 2147483647 h 1112"/>
              <a:gd name="T16" fmla="*/ 2147483647 w 744"/>
              <a:gd name="T17" fmla="*/ 2147483647 h 1112"/>
              <a:gd name="T18" fmla="*/ 2147483647 w 744"/>
              <a:gd name="T19" fmla="*/ 2147483647 h 1112"/>
              <a:gd name="T20" fmla="*/ 2147483647 w 744"/>
              <a:gd name="T21" fmla="*/ 2147483647 h 1112"/>
              <a:gd name="T22" fmla="*/ 2147483647 w 744"/>
              <a:gd name="T23" fmla="*/ 2147483647 h 1112"/>
              <a:gd name="T24" fmla="*/ 2147483647 w 744"/>
              <a:gd name="T25" fmla="*/ 2147483647 h 1112"/>
              <a:gd name="T26" fmla="*/ 2147483647 w 744"/>
              <a:gd name="T27" fmla="*/ 2147483647 h 1112"/>
              <a:gd name="T28" fmla="*/ 2147483647 w 744"/>
              <a:gd name="T29" fmla="*/ 2147483647 h 1112"/>
              <a:gd name="T30" fmla="*/ 2147483647 w 744"/>
              <a:gd name="T31" fmla="*/ 2147483647 h 1112"/>
              <a:gd name="T32" fmla="*/ 2147483647 w 744"/>
              <a:gd name="T33" fmla="*/ 0 h 1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4"/>
              <a:gd name="T52" fmla="*/ 0 h 1112"/>
              <a:gd name="T53" fmla="*/ 744 w 744"/>
              <a:gd name="T54" fmla="*/ 1112 h 11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4" h="1112">
                <a:moveTo>
                  <a:pt x="744" y="1112"/>
                </a:moveTo>
                <a:cubicBezTo>
                  <a:pt x="705" y="1095"/>
                  <a:pt x="664" y="1085"/>
                  <a:pt x="624" y="1072"/>
                </a:cubicBezTo>
                <a:cubicBezTo>
                  <a:pt x="614" y="1069"/>
                  <a:pt x="602" y="1069"/>
                  <a:pt x="592" y="1064"/>
                </a:cubicBezTo>
                <a:cubicBezTo>
                  <a:pt x="559" y="1045"/>
                  <a:pt x="485" y="1014"/>
                  <a:pt x="452" y="992"/>
                </a:cubicBezTo>
                <a:cubicBezTo>
                  <a:pt x="428" y="980"/>
                  <a:pt x="388" y="937"/>
                  <a:pt x="372" y="932"/>
                </a:cubicBezTo>
                <a:cubicBezTo>
                  <a:pt x="344" y="904"/>
                  <a:pt x="331" y="894"/>
                  <a:pt x="300" y="872"/>
                </a:cubicBezTo>
                <a:cubicBezTo>
                  <a:pt x="287" y="863"/>
                  <a:pt x="276" y="850"/>
                  <a:pt x="264" y="840"/>
                </a:cubicBezTo>
                <a:cubicBezTo>
                  <a:pt x="246" y="825"/>
                  <a:pt x="212" y="786"/>
                  <a:pt x="192" y="760"/>
                </a:cubicBezTo>
                <a:cubicBezTo>
                  <a:pt x="181" y="741"/>
                  <a:pt x="157" y="711"/>
                  <a:pt x="140" y="688"/>
                </a:cubicBezTo>
                <a:cubicBezTo>
                  <a:pt x="125" y="665"/>
                  <a:pt x="115" y="657"/>
                  <a:pt x="100" y="620"/>
                </a:cubicBezTo>
                <a:cubicBezTo>
                  <a:pt x="96" y="596"/>
                  <a:pt x="70" y="486"/>
                  <a:pt x="52" y="468"/>
                </a:cubicBezTo>
                <a:cubicBezTo>
                  <a:pt x="34" y="415"/>
                  <a:pt x="39" y="399"/>
                  <a:pt x="28" y="344"/>
                </a:cubicBezTo>
                <a:cubicBezTo>
                  <a:pt x="32" y="285"/>
                  <a:pt x="0" y="268"/>
                  <a:pt x="20" y="220"/>
                </a:cubicBezTo>
                <a:cubicBezTo>
                  <a:pt x="29" y="203"/>
                  <a:pt x="72" y="143"/>
                  <a:pt x="88" y="132"/>
                </a:cubicBezTo>
                <a:cubicBezTo>
                  <a:pt x="136" y="60"/>
                  <a:pt x="132" y="95"/>
                  <a:pt x="200" y="44"/>
                </a:cubicBezTo>
                <a:cubicBezTo>
                  <a:pt x="220" y="29"/>
                  <a:pt x="237" y="20"/>
                  <a:pt x="260" y="8"/>
                </a:cubicBezTo>
                <a:cubicBezTo>
                  <a:pt x="277" y="1"/>
                  <a:pt x="297" y="1"/>
                  <a:pt x="304" y="0"/>
                </a:cubicBezTo>
              </a:path>
            </a:pathLst>
          </a:custGeom>
          <a:noFill/>
          <a:ln w="57150">
            <a:solidFill>
              <a:srgbClr val="F4FDA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It Depends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800600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Uncertainty: We </a:t>
            </a:r>
            <a:r>
              <a:rPr lang="en-US" sz="2400" b="1" smtClean="0"/>
              <a:t>expect uncertainty</a:t>
            </a:r>
            <a:r>
              <a:rPr lang="en-US" sz="2400" smtClean="0"/>
              <a:t> and manage for it through iterations, anticipation, and adaptation. 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Context: We </a:t>
            </a:r>
            <a:r>
              <a:rPr lang="en-US" sz="2400" b="1" smtClean="0"/>
              <a:t>improve effectiveness and reliability</a:t>
            </a:r>
            <a:r>
              <a:rPr lang="en-US" sz="2400" smtClean="0"/>
              <a:t> through situationally specific strategies, processes and practices.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97284" name="Picture 4" descr="APLNLogoSquare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1676400"/>
            <a:ext cx="4176712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18186278">
            <a:off x="4692293" y="2536259"/>
            <a:ext cx="2133600" cy="76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3413722" flipV="1">
            <a:off x="5001100" y="3989189"/>
            <a:ext cx="1530326" cy="76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Context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</a:p>
          <a:p>
            <a:r>
              <a:rPr lang="en-US" dirty="0" smtClean="0"/>
              <a:t>Where is it going?</a:t>
            </a:r>
          </a:p>
          <a:p>
            <a:r>
              <a:rPr lang="en-US" dirty="0" smtClean="0"/>
              <a:t>How fast are the winds?</a:t>
            </a:r>
          </a:p>
          <a:p>
            <a:r>
              <a:rPr lang="en-US" dirty="0" smtClean="0"/>
              <a:t>How big is it?</a:t>
            </a:r>
          </a:p>
          <a:p>
            <a:r>
              <a:rPr lang="en-US" dirty="0" smtClean="0"/>
              <a:t>How large are the swells?</a:t>
            </a:r>
          </a:p>
        </p:txBody>
      </p:sp>
      <p:pic>
        <p:nvPicPr>
          <p:cNvPr id="98308" name="Picture 7" descr="http://t2.gstatic.com/images?q=tbn:ANd9GcR8N9Jh7IgC3UuJ1XtSOymkAQAVRcVt5GwoAG6MMVMjUknvYG8&amp;t=1&amp;usg=__4zpJ2IOrVJFkIBEEWQoiD6JNikI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95800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9" descr="http://t1.gstatic.com/images?q=tbn:ANd9GcSqu4SqC9VeOzlqbUftZ4fU1U1j29Et5YBLQc9L-kFBNm3-EtA&amp;t=1&amp;usg=__Op5V4TI0Dn5mnBrxkulY5kCeeK8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2880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Context</a:t>
            </a:r>
          </a:p>
        </p:txBody>
      </p:sp>
      <p:pic>
        <p:nvPicPr>
          <p:cNvPr id="99331" name="Picture 2" descr="Lighting a cigarette off a 100 candle - Funny old lad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14430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 descr="The Young Lives project: Boys in Vietn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371600"/>
            <a:ext cx="17859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6" descr="http://www.babypicturesphotos.com/wp-content/uploads/2008/05/baby_picture_photo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447800"/>
            <a:ext cx="2540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12" descr="http://2.bp.blogspot.com/_R2gN2pofTPM/SH5bcOytkwI/AAAAAAAAASw/qFZGl0xCLlY/s400/Certaint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038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10" descr="http://www.jamb.ca/mt/photos/2005/complexit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4038600"/>
            <a:ext cx="21288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Uncertainty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Uncertainty: We </a:t>
            </a:r>
            <a:r>
              <a:rPr lang="en-US" sz="2800" b="1" smtClean="0"/>
              <a:t>expect uncertainty</a:t>
            </a:r>
            <a:r>
              <a:rPr lang="en-US" sz="2800" smtClean="0"/>
              <a:t> and manage for it through iterations, anticipation, and adaptation.</a:t>
            </a:r>
          </a:p>
        </p:txBody>
      </p:sp>
      <p:pic>
        <p:nvPicPr>
          <p:cNvPr id="100356" name="Picture 4" descr="Projected P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0" y="2601913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Freeform 5"/>
          <p:cNvSpPr>
            <a:spLocks noChangeAspect="1"/>
          </p:cNvSpPr>
          <p:nvPr/>
        </p:nvSpPr>
        <p:spPr bwMode="auto">
          <a:xfrm rot="1409788">
            <a:off x="2803525" y="3906838"/>
            <a:ext cx="1236663" cy="477837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Freeform 6"/>
          <p:cNvSpPr>
            <a:spLocks noChangeAspect="1"/>
          </p:cNvSpPr>
          <p:nvPr/>
        </p:nvSpPr>
        <p:spPr bwMode="auto">
          <a:xfrm rot="933942">
            <a:off x="2563813" y="3843338"/>
            <a:ext cx="2081212" cy="722312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Freeform 7"/>
          <p:cNvSpPr>
            <a:spLocks noChangeAspect="1"/>
          </p:cNvSpPr>
          <p:nvPr/>
        </p:nvSpPr>
        <p:spPr bwMode="auto">
          <a:xfrm rot="540211">
            <a:off x="2628900" y="3892550"/>
            <a:ext cx="2400300" cy="876300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Freeform 8"/>
          <p:cNvSpPr>
            <a:spLocks noChangeAspect="1"/>
          </p:cNvSpPr>
          <p:nvPr/>
        </p:nvSpPr>
        <p:spPr bwMode="auto">
          <a:xfrm rot="204749">
            <a:off x="2338388" y="3790950"/>
            <a:ext cx="2906712" cy="1060450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Freeform 9"/>
          <p:cNvSpPr>
            <a:spLocks/>
          </p:cNvSpPr>
          <p:nvPr/>
        </p:nvSpPr>
        <p:spPr bwMode="auto">
          <a:xfrm>
            <a:off x="2400300" y="3744913"/>
            <a:ext cx="3454400" cy="1258887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Freeform 10"/>
          <p:cNvSpPr>
            <a:spLocks noChangeAspect="1"/>
          </p:cNvSpPr>
          <p:nvPr/>
        </p:nvSpPr>
        <p:spPr bwMode="auto">
          <a:xfrm rot="204749">
            <a:off x="2454275" y="3794125"/>
            <a:ext cx="3189288" cy="1136650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 flipV="1">
            <a:off x="5562600" y="4976813"/>
            <a:ext cx="2667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 flipV="1">
            <a:off x="5214938" y="4911725"/>
            <a:ext cx="366712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 flipV="1">
            <a:off x="4841875" y="4894263"/>
            <a:ext cx="423863" cy="2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 flipV="1">
            <a:off x="4483100" y="4787900"/>
            <a:ext cx="374650" cy="10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 flipV="1">
            <a:off x="3908425" y="4610100"/>
            <a:ext cx="609600" cy="188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 flipV="1">
            <a:off x="3479800" y="4316413"/>
            <a:ext cx="473075" cy="319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 flipV="1">
            <a:off x="3257550" y="3951288"/>
            <a:ext cx="228600" cy="377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Freeform 18"/>
          <p:cNvSpPr>
            <a:spLocks noChangeAspect="1"/>
          </p:cNvSpPr>
          <p:nvPr/>
        </p:nvSpPr>
        <p:spPr bwMode="auto">
          <a:xfrm rot="2275696">
            <a:off x="3094038" y="3930650"/>
            <a:ext cx="579437" cy="268288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  <p:bldP spid="56334" grpId="0" animBg="1"/>
      <p:bldP spid="56335" grpId="0" animBg="1"/>
      <p:bldP spid="56336" grpId="0" animBg="1"/>
      <p:bldP spid="56337" grpId="0" animBg="1"/>
      <p:bldP spid="563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Context Leadership Model</a:t>
            </a:r>
          </a:p>
        </p:txBody>
      </p:sp>
      <p:sp>
        <p:nvSpPr>
          <p:cNvPr id="101379" name="Rectangle 7"/>
          <p:cNvSpPr>
            <a:spLocks noChangeArrowheads="1"/>
          </p:cNvSpPr>
          <p:nvPr/>
        </p:nvSpPr>
        <p:spPr bwMode="auto">
          <a:xfrm>
            <a:off x="1112838" y="1971675"/>
            <a:ext cx="7596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0" name="Rectangle 8"/>
          <p:cNvSpPr>
            <a:spLocks noChangeArrowheads="1"/>
          </p:cNvSpPr>
          <p:nvPr/>
        </p:nvSpPr>
        <p:spPr bwMode="auto">
          <a:xfrm>
            <a:off x="1143000" y="1951038"/>
            <a:ext cx="7596188" cy="35401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1" name="Line 9"/>
          <p:cNvSpPr>
            <a:spLocks noChangeShapeType="1"/>
          </p:cNvSpPr>
          <p:nvPr/>
        </p:nvSpPr>
        <p:spPr bwMode="auto">
          <a:xfrm flipV="1">
            <a:off x="4911725" y="1971675"/>
            <a:ext cx="1588" cy="35401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2" name="Line 10"/>
          <p:cNvSpPr>
            <a:spLocks noChangeShapeType="1"/>
          </p:cNvSpPr>
          <p:nvPr/>
        </p:nvSpPr>
        <p:spPr bwMode="auto">
          <a:xfrm>
            <a:off x="1112838" y="3741738"/>
            <a:ext cx="7596187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2914650" y="1274763"/>
            <a:ext cx="1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1384" name="Rectangle 12"/>
          <p:cNvSpPr>
            <a:spLocks noChangeArrowheads="1"/>
          </p:cNvSpPr>
          <p:nvPr/>
        </p:nvSpPr>
        <p:spPr bwMode="auto">
          <a:xfrm>
            <a:off x="615950" y="1866900"/>
            <a:ext cx="1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1385" name="Rectangle 13"/>
          <p:cNvSpPr>
            <a:spLocks noChangeArrowheads="1"/>
          </p:cNvSpPr>
          <p:nvPr/>
        </p:nvSpPr>
        <p:spPr bwMode="auto">
          <a:xfrm>
            <a:off x="3886200" y="5761038"/>
            <a:ext cx="1958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700" b="1">
                <a:solidFill>
                  <a:srgbClr val="000000"/>
                </a:solidFill>
              </a:rPr>
              <a:t>Project Complexity</a:t>
            </a:r>
            <a:endParaRPr lang="en-US"/>
          </a:p>
        </p:txBody>
      </p:sp>
      <p:sp>
        <p:nvSpPr>
          <p:cNvPr id="101386" name="Rectangle 14"/>
          <p:cNvSpPr>
            <a:spLocks noChangeArrowheads="1"/>
          </p:cNvSpPr>
          <p:nvPr/>
        </p:nvSpPr>
        <p:spPr bwMode="auto">
          <a:xfrm rot="-5400000">
            <a:off x="-217487" y="3921125"/>
            <a:ext cx="17605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700" b="1">
                <a:solidFill>
                  <a:srgbClr val="000000"/>
                </a:solidFill>
              </a:rPr>
              <a:t>Uncertainty</a:t>
            </a:r>
            <a:endParaRPr lang="en-US"/>
          </a:p>
        </p:txBody>
      </p:sp>
      <p:sp>
        <p:nvSpPr>
          <p:cNvPr id="101387" name="Rectangle 231"/>
          <p:cNvSpPr>
            <a:spLocks noChangeArrowheads="1"/>
          </p:cNvSpPr>
          <p:nvPr/>
        </p:nvSpPr>
        <p:spPr bwMode="auto">
          <a:xfrm>
            <a:off x="2224088" y="2130425"/>
            <a:ext cx="1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1388" name="Rectangle 233"/>
          <p:cNvSpPr>
            <a:spLocks noChangeArrowheads="1"/>
          </p:cNvSpPr>
          <p:nvPr/>
        </p:nvSpPr>
        <p:spPr bwMode="auto">
          <a:xfrm>
            <a:off x="5003800" y="4954588"/>
            <a:ext cx="571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1389" name="Text Box 238"/>
          <p:cNvSpPr txBox="1">
            <a:spLocks noChangeArrowheads="1"/>
          </p:cNvSpPr>
          <p:nvPr/>
        </p:nvSpPr>
        <p:spPr bwMode="auto">
          <a:xfrm>
            <a:off x="990600" y="5532438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1390" name="Text Box 239"/>
          <p:cNvSpPr txBox="1">
            <a:spLocks noChangeArrowheads="1"/>
          </p:cNvSpPr>
          <p:nvPr/>
        </p:nvSpPr>
        <p:spPr bwMode="auto">
          <a:xfrm>
            <a:off x="533400" y="5227638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1391" name="Text Box 240"/>
          <p:cNvSpPr txBox="1">
            <a:spLocks noChangeArrowheads="1"/>
          </p:cNvSpPr>
          <p:nvPr/>
        </p:nvSpPr>
        <p:spPr bwMode="auto">
          <a:xfrm>
            <a:off x="8153400" y="5532438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1392" name="Text Box 241"/>
          <p:cNvSpPr txBox="1">
            <a:spLocks noChangeArrowheads="1"/>
          </p:cNvSpPr>
          <p:nvPr/>
        </p:nvSpPr>
        <p:spPr bwMode="auto">
          <a:xfrm>
            <a:off x="533400" y="1951038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01393" name="Text Box 245"/>
          <p:cNvSpPr txBox="1">
            <a:spLocks noChangeArrowheads="1"/>
          </p:cNvSpPr>
          <p:nvPr/>
        </p:nvSpPr>
        <p:spPr bwMode="auto">
          <a:xfrm>
            <a:off x="990600" y="5486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1394" name="Text Box 246"/>
          <p:cNvSpPr txBox="1">
            <a:spLocks noChangeArrowheads="1"/>
          </p:cNvSpPr>
          <p:nvPr/>
        </p:nvSpPr>
        <p:spPr bwMode="auto">
          <a:xfrm>
            <a:off x="533400" y="5181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1395" name="Text Box 247"/>
          <p:cNvSpPr txBox="1">
            <a:spLocks noChangeArrowheads="1"/>
          </p:cNvSpPr>
          <p:nvPr/>
        </p:nvSpPr>
        <p:spPr bwMode="auto">
          <a:xfrm>
            <a:off x="8153400" y="5486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101396" name="Text Box 248"/>
          <p:cNvSpPr txBox="1">
            <a:spLocks noChangeArrowheads="1"/>
          </p:cNvSpPr>
          <p:nvPr/>
        </p:nvSpPr>
        <p:spPr bwMode="auto">
          <a:xfrm>
            <a:off x="533400" y="1905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0"/>
            <a:ext cx="8559800" cy="1295400"/>
          </a:xfrm>
        </p:spPr>
        <p:txBody>
          <a:bodyPr/>
          <a:lstStyle/>
          <a:p>
            <a:pPr indent="0" eaLnBrk="1" hangingPunct="1"/>
            <a:r>
              <a:rPr lang="en-US" dirty="0" smtClean="0"/>
              <a:t>Uncertainty and Complexity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760538" y="2481263"/>
            <a:ext cx="28114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760538" y="2481263"/>
            <a:ext cx="28114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798638"/>
          <a:ext cx="7696200" cy="4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Uncertainty</a:t>
                      </a:r>
                    </a:p>
                  </a:txBody>
                  <a:tcPr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Complexity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Attribute</a:t>
                      </a:r>
                    </a:p>
                  </a:txBody>
                  <a:tcPr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Range</a:t>
                      </a:r>
                    </a:p>
                  </a:txBody>
                  <a:tcPr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Attribute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Range</a:t>
                      </a:r>
                    </a:p>
                  </a:txBody>
                  <a:tcPr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Market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Mature or New</a:t>
                      </a:r>
                    </a:p>
                  </a:txBody>
                  <a:tcPr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Team Size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&lt;5 to &gt; 100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Technical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Proven or New         </a:t>
                      </a:r>
                    </a:p>
                  </a:txBody>
                  <a:tcPr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Mission Critical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Speculative or Business Critical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# Customers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1 or many</a:t>
                      </a:r>
                    </a:p>
                  </a:txBody>
                  <a:tcPr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Team 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Local or Distributed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Duration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3 months 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2 years</a:t>
                      </a:r>
                    </a:p>
                  </a:txBody>
                  <a:tcPr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Team Maturity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New or Experienced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Change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Change control or Embrace change</a:t>
                      </a:r>
                    </a:p>
                  </a:txBody>
                  <a:tcPr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Domain Gaps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Gaps or Team of domain experts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Dependencies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ea typeface="+mn-ea"/>
                          <a:cs typeface="Arial" charset="0"/>
                        </a:rPr>
                        <a:t>None or Several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Context Leadership Model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</a:t>
            </a:r>
          </a:p>
        </p:txBody>
      </p:sp>
      <p:sp>
        <p:nvSpPr>
          <p:cNvPr id="103428" name="AutoShape 4"/>
          <p:cNvSpPr>
            <a:spLocks noChangeAspect="1" noChangeArrowheads="1" noTextEdit="1"/>
          </p:cNvSpPr>
          <p:nvPr/>
        </p:nvSpPr>
        <p:spPr bwMode="auto">
          <a:xfrm>
            <a:off x="-228600" y="1524000"/>
            <a:ext cx="7848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" y="1228725"/>
            <a:ext cx="8610600" cy="4745038"/>
            <a:chOff x="336" y="774"/>
            <a:chExt cx="5424" cy="2989"/>
          </a:xfrm>
        </p:grpSpPr>
        <p:sp>
          <p:nvSpPr>
            <p:cNvPr id="103434" name="Rectangle 7"/>
            <p:cNvSpPr>
              <a:spLocks noChangeArrowheads="1"/>
            </p:cNvSpPr>
            <p:nvPr/>
          </p:nvSpPr>
          <p:spPr bwMode="auto">
            <a:xfrm>
              <a:off x="701" y="1213"/>
              <a:ext cx="4785" cy="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Rectangle 8"/>
            <p:cNvSpPr>
              <a:spLocks noChangeArrowheads="1"/>
            </p:cNvSpPr>
            <p:nvPr/>
          </p:nvSpPr>
          <p:spPr bwMode="auto">
            <a:xfrm>
              <a:off x="720" y="1200"/>
              <a:ext cx="4785" cy="2230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9"/>
            <p:cNvSpPr>
              <a:spLocks noChangeShapeType="1"/>
            </p:cNvSpPr>
            <p:nvPr/>
          </p:nvSpPr>
          <p:spPr bwMode="auto">
            <a:xfrm flipV="1">
              <a:off x="3094" y="1213"/>
              <a:ext cx="1" cy="223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10"/>
            <p:cNvSpPr>
              <a:spLocks noChangeShapeType="1"/>
            </p:cNvSpPr>
            <p:nvPr/>
          </p:nvSpPr>
          <p:spPr bwMode="auto">
            <a:xfrm>
              <a:off x="701" y="2328"/>
              <a:ext cx="478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Rectangle 11"/>
            <p:cNvSpPr>
              <a:spLocks noChangeArrowheads="1"/>
            </p:cNvSpPr>
            <p:nvPr/>
          </p:nvSpPr>
          <p:spPr bwMode="auto">
            <a:xfrm>
              <a:off x="1836" y="774"/>
              <a:ext cx="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103439" name="Rectangle 12"/>
            <p:cNvSpPr>
              <a:spLocks noChangeArrowheads="1"/>
            </p:cNvSpPr>
            <p:nvPr/>
          </p:nvSpPr>
          <p:spPr bwMode="auto">
            <a:xfrm>
              <a:off x="388" y="1147"/>
              <a:ext cx="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103440" name="Rectangle 13"/>
            <p:cNvSpPr>
              <a:spLocks noChangeArrowheads="1"/>
            </p:cNvSpPr>
            <p:nvPr/>
          </p:nvSpPr>
          <p:spPr bwMode="auto">
            <a:xfrm>
              <a:off x="2448" y="3600"/>
              <a:ext cx="12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700" b="1">
                  <a:solidFill>
                    <a:srgbClr val="000000"/>
                  </a:solidFill>
                </a:rPr>
                <a:t>Project Complexity</a:t>
              </a:r>
              <a:endParaRPr lang="en-US"/>
            </a:p>
          </p:txBody>
        </p:sp>
        <p:sp>
          <p:nvSpPr>
            <p:cNvPr id="103441" name="Rectangle 14"/>
            <p:cNvSpPr>
              <a:spLocks noChangeArrowheads="1"/>
            </p:cNvSpPr>
            <p:nvPr/>
          </p:nvSpPr>
          <p:spPr bwMode="auto">
            <a:xfrm rot="-5400000">
              <a:off x="-137" y="2441"/>
              <a:ext cx="110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914400" indent="-342900"/>
              <a:r>
                <a:rPr lang="en-US" sz="1700" b="1">
                  <a:solidFill>
                    <a:srgbClr val="000000"/>
                  </a:solidFill>
                </a:rPr>
                <a:t>Uncertainty</a:t>
              </a:r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888" y="1323"/>
              <a:ext cx="553" cy="473"/>
              <a:chOff x="4888" y="1179"/>
              <a:chExt cx="553" cy="473"/>
            </a:xfrm>
          </p:grpSpPr>
          <p:sp>
            <p:nvSpPr>
              <p:cNvPr id="103586" name="Freeform 16"/>
              <p:cNvSpPr>
                <a:spLocks/>
              </p:cNvSpPr>
              <p:nvPr/>
            </p:nvSpPr>
            <p:spPr bwMode="auto">
              <a:xfrm>
                <a:off x="5306" y="117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0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  <a:gd name="T18" fmla="*/ 0 w 2"/>
                  <a:gd name="T19" fmla="*/ 1 h 1"/>
                  <a:gd name="T20" fmla="*/ 0 w 2"/>
                  <a:gd name="T21" fmla="*/ 1 h 1"/>
                  <a:gd name="T22" fmla="*/ 2 w 2"/>
                  <a:gd name="T23" fmla="*/ 1 h 1"/>
                  <a:gd name="T24" fmla="*/ 2 w 2"/>
                  <a:gd name="T25" fmla="*/ 1 h 1"/>
                  <a:gd name="T26" fmla="*/ 2 w 2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1"/>
                  <a:gd name="T44" fmla="*/ 2 w 2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7" name="Freeform 17"/>
              <p:cNvSpPr>
                <a:spLocks/>
              </p:cNvSpPr>
              <p:nvPr/>
            </p:nvSpPr>
            <p:spPr bwMode="auto">
              <a:xfrm>
                <a:off x="5283" y="1180"/>
                <a:ext cx="22" cy="49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1 h 49"/>
                  <a:gd name="T4" fmla="*/ 17 w 22"/>
                  <a:gd name="T5" fmla="*/ 3 h 49"/>
                  <a:gd name="T6" fmla="*/ 15 w 22"/>
                  <a:gd name="T7" fmla="*/ 4 h 49"/>
                  <a:gd name="T8" fmla="*/ 13 w 22"/>
                  <a:gd name="T9" fmla="*/ 6 h 49"/>
                  <a:gd name="T10" fmla="*/ 11 w 22"/>
                  <a:gd name="T11" fmla="*/ 8 h 49"/>
                  <a:gd name="T12" fmla="*/ 9 w 22"/>
                  <a:gd name="T13" fmla="*/ 11 h 49"/>
                  <a:gd name="T14" fmla="*/ 7 w 22"/>
                  <a:gd name="T15" fmla="*/ 13 h 49"/>
                  <a:gd name="T16" fmla="*/ 5 w 22"/>
                  <a:gd name="T17" fmla="*/ 16 h 49"/>
                  <a:gd name="T18" fmla="*/ 4 w 22"/>
                  <a:gd name="T19" fmla="*/ 19 h 49"/>
                  <a:gd name="T20" fmla="*/ 3 w 22"/>
                  <a:gd name="T21" fmla="*/ 21 h 49"/>
                  <a:gd name="T22" fmla="*/ 3 w 22"/>
                  <a:gd name="T23" fmla="*/ 24 h 49"/>
                  <a:gd name="T24" fmla="*/ 2 w 22"/>
                  <a:gd name="T25" fmla="*/ 27 h 49"/>
                  <a:gd name="T26" fmla="*/ 2 w 22"/>
                  <a:gd name="T27" fmla="*/ 29 h 49"/>
                  <a:gd name="T28" fmla="*/ 2 w 22"/>
                  <a:gd name="T29" fmla="*/ 32 h 49"/>
                  <a:gd name="T30" fmla="*/ 2 w 22"/>
                  <a:gd name="T31" fmla="*/ 35 h 49"/>
                  <a:gd name="T32" fmla="*/ 2 w 22"/>
                  <a:gd name="T33" fmla="*/ 38 h 49"/>
                  <a:gd name="T34" fmla="*/ 2 w 22"/>
                  <a:gd name="T35" fmla="*/ 41 h 49"/>
                  <a:gd name="T36" fmla="*/ 2 w 22"/>
                  <a:gd name="T37" fmla="*/ 43 h 49"/>
                  <a:gd name="T38" fmla="*/ 3 w 22"/>
                  <a:gd name="T39" fmla="*/ 46 h 49"/>
                  <a:gd name="T40" fmla="*/ 3 w 22"/>
                  <a:gd name="T41" fmla="*/ 49 h 49"/>
                  <a:gd name="T42" fmla="*/ 2 w 22"/>
                  <a:gd name="T43" fmla="*/ 48 h 49"/>
                  <a:gd name="T44" fmla="*/ 2 w 22"/>
                  <a:gd name="T45" fmla="*/ 48 h 49"/>
                  <a:gd name="T46" fmla="*/ 2 w 22"/>
                  <a:gd name="T47" fmla="*/ 47 h 49"/>
                  <a:gd name="T48" fmla="*/ 1 w 22"/>
                  <a:gd name="T49" fmla="*/ 46 h 49"/>
                  <a:gd name="T50" fmla="*/ 1 w 22"/>
                  <a:gd name="T51" fmla="*/ 46 h 49"/>
                  <a:gd name="T52" fmla="*/ 1 w 22"/>
                  <a:gd name="T53" fmla="*/ 45 h 49"/>
                  <a:gd name="T54" fmla="*/ 1 w 22"/>
                  <a:gd name="T55" fmla="*/ 44 h 49"/>
                  <a:gd name="T56" fmla="*/ 1 w 22"/>
                  <a:gd name="T57" fmla="*/ 43 h 49"/>
                  <a:gd name="T58" fmla="*/ 0 w 22"/>
                  <a:gd name="T59" fmla="*/ 42 h 49"/>
                  <a:gd name="T60" fmla="*/ 0 w 22"/>
                  <a:gd name="T61" fmla="*/ 42 h 49"/>
                  <a:gd name="T62" fmla="*/ 0 w 22"/>
                  <a:gd name="T63" fmla="*/ 41 h 49"/>
                  <a:gd name="T64" fmla="*/ 0 w 22"/>
                  <a:gd name="T65" fmla="*/ 41 h 49"/>
                  <a:gd name="T66" fmla="*/ 0 w 22"/>
                  <a:gd name="T67" fmla="*/ 40 h 49"/>
                  <a:gd name="T68" fmla="*/ 0 w 22"/>
                  <a:gd name="T69" fmla="*/ 40 h 49"/>
                  <a:gd name="T70" fmla="*/ 0 w 22"/>
                  <a:gd name="T71" fmla="*/ 39 h 49"/>
                  <a:gd name="T72" fmla="*/ 0 w 22"/>
                  <a:gd name="T73" fmla="*/ 38 h 49"/>
                  <a:gd name="T74" fmla="*/ 0 w 22"/>
                  <a:gd name="T75" fmla="*/ 38 h 49"/>
                  <a:gd name="T76" fmla="*/ 0 w 22"/>
                  <a:gd name="T77" fmla="*/ 38 h 49"/>
                  <a:gd name="T78" fmla="*/ 0 w 22"/>
                  <a:gd name="T79" fmla="*/ 37 h 49"/>
                  <a:gd name="T80" fmla="*/ 0 w 22"/>
                  <a:gd name="T81" fmla="*/ 37 h 49"/>
                  <a:gd name="T82" fmla="*/ 0 w 22"/>
                  <a:gd name="T83" fmla="*/ 34 h 49"/>
                  <a:gd name="T84" fmla="*/ 0 w 22"/>
                  <a:gd name="T85" fmla="*/ 30 h 49"/>
                  <a:gd name="T86" fmla="*/ 0 w 22"/>
                  <a:gd name="T87" fmla="*/ 27 h 49"/>
                  <a:gd name="T88" fmla="*/ 0 w 22"/>
                  <a:gd name="T89" fmla="*/ 24 h 49"/>
                  <a:gd name="T90" fmla="*/ 1 w 22"/>
                  <a:gd name="T91" fmla="*/ 21 h 49"/>
                  <a:gd name="T92" fmla="*/ 2 w 22"/>
                  <a:gd name="T93" fmla="*/ 18 h 49"/>
                  <a:gd name="T94" fmla="*/ 3 w 22"/>
                  <a:gd name="T95" fmla="*/ 15 h 49"/>
                  <a:gd name="T96" fmla="*/ 4 w 22"/>
                  <a:gd name="T97" fmla="*/ 12 h 49"/>
                  <a:gd name="T98" fmla="*/ 6 w 22"/>
                  <a:gd name="T99" fmla="*/ 10 h 49"/>
                  <a:gd name="T100" fmla="*/ 8 w 22"/>
                  <a:gd name="T101" fmla="*/ 8 h 49"/>
                  <a:gd name="T102" fmla="*/ 9 w 22"/>
                  <a:gd name="T103" fmla="*/ 7 h 49"/>
                  <a:gd name="T104" fmla="*/ 11 w 22"/>
                  <a:gd name="T105" fmla="*/ 5 h 49"/>
                  <a:gd name="T106" fmla="*/ 12 w 22"/>
                  <a:gd name="T107" fmla="*/ 4 h 49"/>
                  <a:gd name="T108" fmla="*/ 13 w 22"/>
                  <a:gd name="T109" fmla="*/ 4 h 49"/>
                  <a:gd name="T110" fmla="*/ 15 w 22"/>
                  <a:gd name="T111" fmla="*/ 3 h 49"/>
                  <a:gd name="T112" fmla="*/ 16 w 22"/>
                  <a:gd name="T113" fmla="*/ 2 h 49"/>
                  <a:gd name="T114" fmla="*/ 17 w 22"/>
                  <a:gd name="T115" fmla="*/ 1 h 49"/>
                  <a:gd name="T116" fmla="*/ 19 w 22"/>
                  <a:gd name="T117" fmla="*/ 1 h 49"/>
                  <a:gd name="T118" fmla="*/ 20 w 22"/>
                  <a:gd name="T119" fmla="*/ 0 h 49"/>
                  <a:gd name="T120" fmla="*/ 22 w 22"/>
                  <a:gd name="T121" fmla="*/ 0 h 49"/>
                  <a:gd name="T122" fmla="*/ 22 w 22"/>
                  <a:gd name="T123" fmla="*/ 0 h 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"/>
                  <a:gd name="T187" fmla="*/ 0 h 49"/>
                  <a:gd name="T188" fmla="*/ 22 w 22"/>
                  <a:gd name="T189" fmla="*/ 49 h 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" h="49">
                    <a:moveTo>
                      <a:pt x="22" y="0"/>
                    </a:move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3" y="46"/>
                    </a:lnTo>
                    <a:lnTo>
                      <a:pt x="3" y="49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3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8" name="Freeform 18"/>
              <p:cNvSpPr>
                <a:spLocks/>
              </p:cNvSpPr>
              <p:nvPr/>
            </p:nvSpPr>
            <p:spPr bwMode="auto">
              <a:xfrm>
                <a:off x="4888" y="1180"/>
                <a:ext cx="535" cy="472"/>
              </a:xfrm>
              <a:custGeom>
                <a:avLst/>
                <a:gdLst>
                  <a:gd name="T0" fmla="*/ 484 w 535"/>
                  <a:gd name="T1" fmla="*/ 23 h 472"/>
                  <a:gd name="T2" fmla="*/ 503 w 535"/>
                  <a:gd name="T3" fmla="*/ 47 h 472"/>
                  <a:gd name="T4" fmla="*/ 529 w 535"/>
                  <a:gd name="T5" fmla="*/ 51 h 472"/>
                  <a:gd name="T6" fmla="*/ 474 w 535"/>
                  <a:gd name="T7" fmla="*/ 61 h 472"/>
                  <a:gd name="T8" fmla="*/ 413 w 535"/>
                  <a:gd name="T9" fmla="*/ 40 h 472"/>
                  <a:gd name="T10" fmla="*/ 491 w 535"/>
                  <a:gd name="T11" fmla="*/ 112 h 472"/>
                  <a:gd name="T12" fmla="*/ 535 w 535"/>
                  <a:gd name="T13" fmla="*/ 173 h 472"/>
                  <a:gd name="T14" fmla="*/ 495 w 535"/>
                  <a:gd name="T15" fmla="*/ 201 h 472"/>
                  <a:gd name="T16" fmla="*/ 484 w 535"/>
                  <a:gd name="T17" fmla="*/ 200 h 472"/>
                  <a:gd name="T18" fmla="*/ 484 w 535"/>
                  <a:gd name="T19" fmla="*/ 294 h 472"/>
                  <a:gd name="T20" fmla="*/ 496 w 535"/>
                  <a:gd name="T21" fmla="*/ 346 h 472"/>
                  <a:gd name="T22" fmla="*/ 507 w 535"/>
                  <a:gd name="T23" fmla="*/ 360 h 472"/>
                  <a:gd name="T24" fmla="*/ 494 w 535"/>
                  <a:gd name="T25" fmla="*/ 404 h 472"/>
                  <a:gd name="T26" fmla="*/ 444 w 535"/>
                  <a:gd name="T27" fmla="*/ 317 h 472"/>
                  <a:gd name="T28" fmla="*/ 422 w 535"/>
                  <a:gd name="T29" fmla="*/ 369 h 472"/>
                  <a:gd name="T30" fmla="*/ 413 w 535"/>
                  <a:gd name="T31" fmla="*/ 408 h 472"/>
                  <a:gd name="T32" fmla="*/ 407 w 535"/>
                  <a:gd name="T33" fmla="*/ 437 h 472"/>
                  <a:gd name="T34" fmla="*/ 367 w 535"/>
                  <a:gd name="T35" fmla="*/ 454 h 472"/>
                  <a:gd name="T36" fmla="*/ 354 w 535"/>
                  <a:gd name="T37" fmla="*/ 431 h 472"/>
                  <a:gd name="T38" fmla="*/ 387 w 535"/>
                  <a:gd name="T39" fmla="*/ 382 h 472"/>
                  <a:gd name="T40" fmla="*/ 408 w 535"/>
                  <a:gd name="T41" fmla="*/ 303 h 472"/>
                  <a:gd name="T42" fmla="*/ 381 w 535"/>
                  <a:gd name="T43" fmla="*/ 339 h 472"/>
                  <a:gd name="T44" fmla="*/ 374 w 535"/>
                  <a:gd name="T45" fmla="*/ 355 h 472"/>
                  <a:gd name="T46" fmla="*/ 363 w 535"/>
                  <a:gd name="T47" fmla="*/ 339 h 472"/>
                  <a:gd name="T48" fmla="*/ 339 w 535"/>
                  <a:gd name="T49" fmla="*/ 349 h 472"/>
                  <a:gd name="T50" fmla="*/ 318 w 535"/>
                  <a:gd name="T51" fmla="*/ 365 h 472"/>
                  <a:gd name="T52" fmla="*/ 318 w 535"/>
                  <a:gd name="T53" fmla="*/ 439 h 472"/>
                  <a:gd name="T54" fmla="*/ 296 w 535"/>
                  <a:gd name="T55" fmla="*/ 471 h 472"/>
                  <a:gd name="T56" fmla="*/ 265 w 535"/>
                  <a:gd name="T57" fmla="*/ 464 h 472"/>
                  <a:gd name="T58" fmla="*/ 272 w 535"/>
                  <a:gd name="T59" fmla="*/ 422 h 472"/>
                  <a:gd name="T60" fmla="*/ 255 w 535"/>
                  <a:gd name="T61" fmla="*/ 368 h 472"/>
                  <a:gd name="T62" fmla="*/ 214 w 535"/>
                  <a:gd name="T63" fmla="*/ 371 h 472"/>
                  <a:gd name="T64" fmla="*/ 206 w 535"/>
                  <a:gd name="T65" fmla="*/ 439 h 472"/>
                  <a:gd name="T66" fmla="*/ 197 w 535"/>
                  <a:gd name="T67" fmla="*/ 414 h 472"/>
                  <a:gd name="T68" fmla="*/ 160 w 535"/>
                  <a:gd name="T69" fmla="*/ 353 h 472"/>
                  <a:gd name="T70" fmla="*/ 153 w 535"/>
                  <a:gd name="T71" fmla="*/ 261 h 472"/>
                  <a:gd name="T72" fmla="*/ 114 w 535"/>
                  <a:gd name="T73" fmla="*/ 241 h 472"/>
                  <a:gd name="T74" fmla="*/ 66 w 535"/>
                  <a:gd name="T75" fmla="*/ 226 h 472"/>
                  <a:gd name="T76" fmla="*/ 11 w 535"/>
                  <a:gd name="T77" fmla="*/ 199 h 472"/>
                  <a:gd name="T78" fmla="*/ 2 w 535"/>
                  <a:gd name="T79" fmla="*/ 159 h 472"/>
                  <a:gd name="T80" fmla="*/ 21 w 535"/>
                  <a:gd name="T81" fmla="*/ 125 h 472"/>
                  <a:gd name="T82" fmla="*/ 29 w 535"/>
                  <a:gd name="T83" fmla="*/ 102 h 472"/>
                  <a:gd name="T84" fmla="*/ 28 w 535"/>
                  <a:gd name="T85" fmla="*/ 77 h 472"/>
                  <a:gd name="T86" fmla="*/ 38 w 535"/>
                  <a:gd name="T87" fmla="*/ 80 h 472"/>
                  <a:gd name="T88" fmla="*/ 46 w 535"/>
                  <a:gd name="T89" fmla="*/ 58 h 472"/>
                  <a:gd name="T90" fmla="*/ 44 w 535"/>
                  <a:gd name="T91" fmla="*/ 31 h 472"/>
                  <a:gd name="T92" fmla="*/ 96 w 535"/>
                  <a:gd name="T93" fmla="*/ 54 h 472"/>
                  <a:gd name="T94" fmla="*/ 139 w 535"/>
                  <a:gd name="T95" fmla="*/ 61 h 472"/>
                  <a:gd name="T96" fmla="*/ 119 w 535"/>
                  <a:gd name="T97" fmla="*/ 29 h 472"/>
                  <a:gd name="T98" fmla="*/ 108 w 535"/>
                  <a:gd name="T99" fmla="*/ 17 h 472"/>
                  <a:gd name="T100" fmla="*/ 164 w 535"/>
                  <a:gd name="T101" fmla="*/ 54 h 472"/>
                  <a:gd name="T102" fmla="*/ 245 w 535"/>
                  <a:gd name="T103" fmla="*/ 71 h 472"/>
                  <a:gd name="T104" fmla="*/ 281 w 535"/>
                  <a:gd name="T105" fmla="*/ 75 h 472"/>
                  <a:gd name="T106" fmla="*/ 343 w 535"/>
                  <a:gd name="T107" fmla="*/ 127 h 472"/>
                  <a:gd name="T108" fmla="*/ 371 w 535"/>
                  <a:gd name="T109" fmla="*/ 142 h 472"/>
                  <a:gd name="T110" fmla="*/ 493 w 535"/>
                  <a:gd name="T111" fmla="*/ 178 h 472"/>
                  <a:gd name="T112" fmla="*/ 506 w 535"/>
                  <a:gd name="T113" fmla="*/ 146 h 472"/>
                  <a:gd name="T114" fmla="*/ 466 w 535"/>
                  <a:gd name="T115" fmla="*/ 116 h 472"/>
                  <a:gd name="T116" fmla="*/ 447 w 535"/>
                  <a:gd name="T117" fmla="*/ 103 h 472"/>
                  <a:gd name="T118" fmla="*/ 407 w 535"/>
                  <a:gd name="T119" fmla="*/ 58 h 472"/>
                  <a:gd name="T120" fmla="*/ 421 w 535"/>
                  <a:gd name="T121" fmla="*/ 7 h 472"/>
                  <a:gd name="T122" fmla="*/ 451 w 535"/>
                  <a:gd name="T123" fmla="*/ 0 h 47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35"/>
                  <a:gd name="T187" fmla="*/ 0 h 472"/>
                  <a:gd name="T188" fmla="*/ 535 w 535"/>
                  <a:gd name="T189" fmla="*/ 472 h 47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35" h="472">
                    <a:moveTo>
                      <a:pt x="453" y="1"/>
                    </a:moveTo>
                    <a:lnTo>
                      <a:pt x="453" y="1"/>
                    </a:lnTo>
                    <a:lnTo>
                      <a:pt x="454" y="1"/>
                    </a:lnTo>
                    <a:lnTo>
                      <a:pt x="454" y="2"/>
                    </a:lnTo>
                    <a:lnTo>
                      <a:pt x="455" y="2"/>
                    </a:lnTo>
                    <a:lnTo>
                      <a:pt x="456" y="2"/>
                    </a:lnTo>
                    <a:lnTo>
                      <a:pt x="457" y="2"/>
                    </a:lnTo>
                    <a:lnTo>
                      <a:pt x="457" y="3"/>
                    </a:lnTo>
                    <a:lnTo>
                      <a:pt x="458" y="4"/>
                    </a:lnTo>
                    <a:lnTo>
                      <a:pt x="459" y="4"/>
                    </a:lnTo>
                    <a:lnTo>
                      <a:pt x="460" y="4"/>
                    </a:lnTo>
                    <a:lnTo>
                      <a:pt x="461" y="4"/>
                    </a:lnTo>
                    <a:lnTo>
                      <a:pt x="462" y="4"/>
                    </a:lnTo>
                    <a:lnTo>
                      <a:pt x="462" y="5"/>
                    </a:lnTo>
                    <a:lnTo>
                      <a:pt x="463" y="5"/>
                    </a:lnTo>
                    <a:lnTo>
                      <a:pt x="464" y="6"/>
                    </a:lnTo>
                    <a:lnTo>
                      <a:pt x="465" y="6"/>
                    </a:lnTo>
                    <a:lnTo>
                      <a:pt x="466" y="7"/>
                    </a:lnTo>
                    <a:lnTo>
                      <a:pt x="467" y="8"/>
                    </a:lnTo>
                    <a:lnTo>
                      <a:pt x="468" y="8"/>
                    </a:lnTo>
                    <a:lnTo>
                      <a:pt x="469" y="9"/>
                    </a:lnTo>
                    <a:lnTo>
                      <a:pt x="470" y="11"/>
                    </a:lnTo>
                    <a:lnTo>
                      <a:pt x="471" y="12"/>
                    </a:lnTo>
                    <a:lnTo>
                      <a:pt x="473" y="12"/>
                    </a:lnTo>
                    <a:lnTo>
                      <a:pt x="474" y="12"/>
                    </a:lnTo>
                    <a:lnTo>
                      <a:pt x="480" y="20"/>
                    </a:lnTo>
                    <a:lnTo>
                      <a:pt x="481" y="20"/>
                    </a:lnTo>
                    <a:lnTo>
                      <a:pt x="482" y="21"/>
                    </a:lnTo>
                    <a:lnTo>
                      <a:pt x="482" y="22"/>
                    </a:lnTo>
                    <a:lnTo>
                      <a:pt x="483" y="22"/>
                    </a:lnTo>
                    <a:lnTo>
                      <a:pt x="484" y="23"/>
                    </a:lnTo>
                    <a:lnTo>
                      <a:pt x="484" y="24"/>
                    </a:lnTo>
                    <a:lnTo>
                      <a:pt x="485" y="25"/>
                    </a:lnTo>
                    <a:lnTo>
                      <a:pt x="486" y="26"/>
                    </a:lnTo>
                    <a:lnTo>
                      <a:pt x="487" y="26"/>
                    </a:lnTo>
                    <a:lnTo>
                      <a:pt x="487" y="29"/>
                    </a:lnTo>
                    <a:lnTo>
                      <a:pt x="489" y="30"/>
                    </a:lnTo>
                    <a:lnTo>
                      <a:pt x="490" y="32"/>
                    </a:lnTo>
                    <a:lnTo>
                      <a:pt x="491" y="33"/>
                    </a:lnTo>
                    <a:lnTo>
                      <a:pt x="493" y="35"/>
                    </a:lnTo>
                    <a:lnTo>
                      <a:pt x="494" y="36"/>
                    </a:lnTo>
                    <a:lnTo>
                      <a:pt x="495" y="38"/>
                    </a:lnTo>
                    <a:lnTo>
                      <a:pt x="497" y="39"/>
                    </a:lnTo>
                    <a:lnTo>
                      <a:pt x="498" y="41"/>
                    </a:lnTo>
                    <a:lnTo>
                      <a:pt x="499" y="43"/>
                    </a:lnTo>
                    <a:lnTo>
                      <a:pt x="501" y="44"/>
                    </a:lnTo>
                    <a:lnTo>
                      <a:pt x="501" y="43"/>
                    </a:lnTo>
                    <a:lnTo>
                      <a:pt x="501" y="44"/>
                    </a:lnTo>
                    <a:lnTo>
                      <a:pt x="502" y="44"/>
                    </a:lnTo>
                    <a:lnTo>
                      <a:pt x="502" y="45"/>
                    </a:lnTo>
                    <a:lnTo>
                      <a:pt x="503" y="46"/>
                    </a:lnTo>
                    <a:lnTo>
                      <a:pt x="504" y="46"/>
                    </a:lnTo>
                    <a:lnTo>
                      <a:pt x="504" y="47"/>
                    </a:lnTo>
                    <a:lnTo>
                      <a:pt x="503" y="47"/>
                    </a:lnTo>
                    <a:lnTo>
                      <a:pt x="504" y="48"/>
                    </a:lnTo>
                    <a:lnTo>
                      <a:pt x="505" y="48"/>
                    </a:lnTo>
                    <a:lnTo>
                      <a:pt x="506" y="48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9" y="49"/>
                    </a:lnTo>
                    <a:lnTo>
                      <a:pt x="509" y="50"/>
                    </a:lnTo>
                    <a:lnTo>
                      <a:pt x="511" y="49"/>
                    </a:lnTo>
                    <a:lnTo>
                      <a:pt x="513" y="49"/>
                    </a:lnTo>
                    <a:lnTo>
                      <a:pt x="514" y="48"/>
                    </a:lnTo>
                    <a:lnTo>
                      <a:pt x="516" y="48"/>
                    </a:lnTo>
                    <a:lnTo>
                      <a:pt x="518" y="47"/>
                    </a:lnTo>
                    <a:lnTo>
                      <a:pt x="520" y="47"/>
                    </a:lnTo>
                    <a:lnTo>
                      <a:pt x="522" y="47"/>
                    </a:lnTo>
                    <a:lnTo>
                      <a:pt x="524" y="47"/>
                    </a:lnTo>
                    <a:lnTo>
                      <a:pt x="525" y="47"/>
                    </a:lnTo>
                    <a:lnTo>
                      <a:pt x="527" y="48"/>
                    </a:lnTo>
                    <a:lnTo>
                      <a:pt x="529" y="46"/>
                    </a:lnTo>
                    <a:lnTo>
                      <a:pt x="528" y="47"/>
                    </a:lnTo>
                    <a:lnTo>
                      <a:pt x="528" y="48"/>
                    </a:lnTo>
                    <a:lnTo>
                      <a:pt x="529" y="48"/>
                    </a:lnTo>
                    <a:lnTo>
                      <a:pt x="529" y="49"/>
                    </a:lnTo>
                    <a:lnTo>
                      <a:pt x="530" y="49"/>
                    </a:lnTo>
                    <a:lnTo>
                      <a:pt x="531" y="50"/>
                    </a:lnTo>
                    <a:lnTo>
                      <a:pt x="532" y="50"/>
                    </a:lnTo>
                    <a:lnTo>
                      <a:pt x="532" y="51"/>
                    </a:lnTo>
                    <a:lnTo>
                      <a:pt x="533" y="52"/>
                    </a:lnTo>
                    <a:lnTo>
                      <a:pt x="532" y="52"/>
                    </a:lnTo>
                    <a:lnTo>
                      <a:pt x="531" y="52"/>
                    </a:lnTo>
                    <a:lnTo>
                      <a:pt x="530" y="52"/>
                    </a:lnTo>
                    <a:lnTo>
                      <a:pt x="530" y="51"/>
                    </a:lnTo>
                    <a:lnTo>
                      <a:pt x="529" y="51"/>
                    </a:lnTo>
                    <a:lnTo>
                      <a:pt x="528" y="51"/>
                    </a:lnTo>
                    <a:lnTo>
                      <a:pt x="527" y="51"/>
                    </a:lnTo>
                    <a:lnTo>
                      <a:pt x="523" y="56"/>
                    </a:lnTo>
                    <a:lnTo>
                      <a:pt x="524" y="56"/>
                    </a:lnTo>
                    <a:lnTo>
                      <a:pt x="524" y="57"/>
                    </a:lnTo>
                    <a:lnTo>
                      <a:pt x="524" y="58"/>
                    </a:lnTo>
                    <a:lnTo>
                      <a:pt x="523" y="59"/>
                    </a:lnTo>
                    <a:lnTo>
                      <a:pt x="523" y="60"/>
                    </a:lnTo>
                    <a:lnTo>
                      <a:pt x="521" y="62"/>
                    </a:lnTo>
                    <a:lnTo>
                      <a:pt x="519" y="64"/>
                    </a:lnTo>
                    <a:lnTo>
                      <a:pt x="517" y="65"/>
                    </a:lnTo>
                    <a:lnTo>
                      <a:pt x="514" y="67"/>
                    </a:lnTo>
                    <a:lnTo>
                      <a:pt x="512" y="67"/>
                    </a:lnTo>
                    <a:lnTo>
                      <a:pt x="509" y="68"/>
                    </a:lnTo>
                    <a:lnTo>
                      <a:pt x="507" y="68"/>
                    </a:lnTo>
                    <a:lnTo>
                      <a:pt x="504" y="68"/>
                    </a:lnTo>
                    <a:lnTo>
                      <a:pt x="501" y="67"/>
                    </a:lnTo>
                    <a:lnTo>
                      <a:pt x="499" y="67"/>
                    </a:lnTo>
                    <a:lnTo>
                      <a:pt x="497" y="66"/>
                    </a:lnTo>
                    <a:lnTo>
                      <a:pt x="496" y="66"/>
                    </a:lnTo>
                    <a:lnTo>
                      <a:pt x="494" y="65"/>
                    </a:lnTo>
                    <a:lnTo>
                      <a:pt x="493" y="65"/>
                    </a:lnTo>
                    <a:lnTo>
                      <a:pt x="491" y="64"/>
                    </a:lnTo>
                    <a:lnTo>
                      <a:pt x="490" y="63"/>
                    </a:lnTo>
                    <a:lnTo>
                      <a:pt x="489" y="63"/>
                    </a:lnTo>
                    <a:lnTo>
                      <a:pt x="487" y="62"/>
                    </a:lnTo>
                    <a:lnTo>
                      <a:pt x="486" y="61"/>
                    </a:lnTo>
                    <a:lnTo>
                      <a:pt x="485" y="60"/>
                    </a:lnTo>
                    <a:lnTo>
                      <a:pt x="479" y="61"/>
                    </a:lnTo>
                    <a:lnTo>
                      <a:pt x="474" y="61"/>
                    </a:lnTo>
                    <a:lnTo>
                      <a:pt x="469" y="61"/>
                    </a:lnTo>
                    <a:lnTo>
                      <a:pt x="465" y="60"/>
                    </a:lnTo>
                    <a:lnTo>
                      <a:pt x="460" y="58"/>
                    </a:lnTo>
                    <a:lnTo>
                      <a:pt x="455" y="57"/>
                    </a:lnTo>
                    <a:lnTo>
                      <a:pt x="451" y="54"/>
                    </a:lnTo>
                    <a:lnTo>
                      <a:pt x="447" y="51"/>
                    </a:lnTo>
                    <a:lnTo>
                      <a:pt x="443" y="47"/>
                    </a:lnTo>
                    <a:lnTo>
                      <a:pt x="440" y="43"/>
                    </a:lnTo>
                    <a:lnTo>
                      <a:pt x="438" y="41"/>
                    </a:lnTo>
                    <a:lnTo>
                      <a:pt x="437" y="38"/>
                    </a:lnTo>
                    <a:lnTo>
                      <a:pt x="436" y="36"/>
                    </a:lnTo>
                    <a:lnTo>
                      <a:pt x="435" y="33"/>
                    </a:lnTo>
                    <a:lnTo>
                      <a:pt x="433" y="31"/>
                    </a:lnTo>
                    <a:lnTo>
                      <a:pt x="432" y="29"/>
                    </a:lnTo>
                    <a:lnTo>
                      <a:pt x="431" y="26"/>
                    </a:lnTo>
                    <a:lnTo>
                      <a:pt x="429" y="24"/>
                    </a:lnTo>
                    <a:lnTo>
                      <a:pt x="428" y="22"/>
                    </a:lnTo>
                    <a:lnTo>
                      <a:pt x="426" y="20"/>
                    </a:lnTo>
                    <a:lnTo>
                      <a:pt x="425" y="20"/>
                    </a:lnTo>
                    <a:lnTo>
                      <a:pt x="424" y="20"/>
                    </a:lnTo>
                    <a:lnTo>
                      <a:pt x="423" y="21"/>
                    </a:lnTo>
                    <a:lnTo>
                      <a:pt x="422" y="21"/>
                    </a:lnTo>
                    <a:lnTo>
                      <a:pt x="421" y="22"/>
                    </a:lnTo>
                    <a:lnTo>
                      <a:pt x="420" y="23"/>
                    </a:lnTo>
                    <a:lnTo>
                      <a:pt x="420" y="24"/>
                    </a:lnTo>
                    <a:lnTo>
                      <a:pt x="419" y="25"/>
                    </a:lnTo>
                    <a:lnTo>
                      <a:pt x="418" y="25"/>
                    </a:lnTo>
                    <a:lnTo>
                      <a:pt x="417" y="26"/>
                    </a:lnTo>
                    <a:lnTo>
                      <a:pt x="416" y="27"/>
                    </a:lnTo>
                    <a:lnTo>
                      <a:pt x="415" y="28"/>
                    </a:lnTo>
                    <a:lnTo>
                      <a:pt x="414" y="30"/>
                    </a:lnTo>
                    <a:lnTo>
                      <a:pt x="414" y="31"/>
                    </a:lnTo>
                    <a:lnTo>
                      <a:pt x="414" y="33"/>
                    </a:lnTo>
                    <a:lnTo>
                      <a:pt x="413" y="35"/>
                    </a:lnTo>
                    <a:lnTo>
                      <a:pt x="413" y="36"/>
                    </a:lnTo>
                    <a:lnTo>
                      <a:pt x="413" y="38"/>
                    </a:lnTo>
                    <a:lnTo>
                      <a:pt x="413" y="40"/>
                    </a:lnTo>
                    <a:lnTo>
                      <a:pt x="413" y="41"/>
                    </a:lnTo>
                    <a:lnTo>
                      <a:pt x="414" y="44"/>
                    </a:lnTo>
                    <a:lnTo>
                      <a:pt x="414" y="47"/>
                    </a:lnTo>
                    <a:lnTo>
                      <a:pt x="415" y="49"/>
                    </a:lnTo>
                    <a:lnTo>
                      <a:pt x="416" y="51"/>
                    </a:lnTo>
                    <a:lnTo>
                      <a:pt x="417" y="53"/>
                    </a:lnTo>
                    <a:lnTo>
                      <a:pt x="418" y="55"/>
                    </a:lnTo>
                    <a:lnTo>
                      <a:pt x="420" y="57"/>
                    </a:lnTo>
                    <a:lnTo>
                      <a:pt x="421" y="59"/>
                    </a:lnTo>
                    <a:lnTo>
                      <a:pt x="422" y="61"/>
                    </a:lnTo>
                    <a:lnTo>
                      <a:pt x="424" y="63"/>
                    </a:lnTo>
                    <a:lnTo>
                      <a:pt x="424" y="64"/>
                    </a:lnTo>
                    <a:lnTo>
                      <a:pt x="425" y="64"/>
                    </a:lnTo>
                    <a:lnTo>
                      <a:pt x="426" y="65"/>
                    </a:lnTo>
                    <a:lnTo>
                      <a:pt x="426" y="66"/>
                    </a:lnTo>
                    <a:lnTo>
                      <a:pt x="427" y="67"/>
                    </a:lnTo>
                    <a:lnTo>
                      <a:pt x="428" y="67"/>
                    </a:lnTo>
                    <a:lnTo>
                      <a:pt x="428" y="68"/>
                    </a:lnTo>
                    <a:lnTo>
                      <a:pt x="429" y="69"/>
                    </a:lnTo>
                    <a:lnTo>
                      <a:pt x="430" y="70"/>
                    </a:lnTo>
                    <a:lnTo>
                      <a:pt x="431" y="70"/>
                    </a:lnTo>
                    <a:lnTo>
                      <a:pt x="436" y="75"/>
                    </a:lnTo>
                    <a:lnTo>
                      <a:pt x="441" y="79"/>
                    </a:lnTo>
                    <a:lnTo>
                      <a:pt x="447" y="83"/>
                    </a:lnTo>
                    <a:lnTo>
                      <a:pt x="452" y="86"/>
                    </a:lnTo>
                    <a:lnTo>
                      <a:pt x="458" y="90"/>
                    </a:lnTo>
                    <a:lnTo>
                      <a:pt x="464" y="94"/>
                    </a:lnTo>
                    <a:lnTo>
                      <a:pt x="469" y="97"/>
                    </a:lnTo>
                    <a:lnTo>
                      <a:pt x="475" y="101"/>
                    </a:lnTo>
                    <a:lnTo>
                      <a:pt x="480" y="105"/>
                    </a:lnTo>
                    <a:lnTo>
                      <a:pt x="485" y="109"/>
                    </a:lnTo>
                    <a:lnTo>
                      <a:pt x="486" y="109"/>
                    </a:lnTo>
                    <a:lnTo>
                      <a:pt x="487" y="110"/>
                    </a:lnTo>
                    <a:lnTo>
                      <a:pt x="488" y="110"/>
                    </a:lnTo>
                    <a:lnTo>
                      <a:pt x="489" y="111"/>
                    </a:lnTo>
                    <a:lnTo>
                      <a:pt x="490" y="111"/>
                    </a:lnTo>
                    <a:lnTo>
                      <a:pt x="491" y="112"/>
                    </a:lnTo>
                    <a:lnTo>
                      <a:pt x="492" y="113"/>
                    </a:lnTo>
                    <a:lnTo>
                      <a:pt x="493" y="113"/>
                    </a:lnTo>
                    <a:lnTo>
                      <a:pt x="494" y="113"/>
                    </a:lnTo>
                    <a:lnTo>
                      <a:pt x="494" y="114"/>
                    </a:lnTo>
                    <a:lnTo>
                      <a:pt x="495" y="115"/>
                    </a:lnTo>
                    <a:lnTo>
                      <a:pt x="496" y="115"/>
                    </a:lnTo>
                    <a:lnTo>
                      <a:pt x="496" y="116"/>
                    </a:lnTo>
                    <a:lnTo>
                      <a:pt x="497" y="116"/>
                    </a:lnTo>
                    <a:lnTo>
                      <a:pt x="498" y="116"/>
                    </a:lnTo>
                    <a:lnTo>
                      <a:pt x="498" y="117"/>
                    </a:lnTo>
                    <a:lnTo>
                      <a:pt x="499" y="118"/>
                    </a:lnTo>
                    <a:lnTo>
                      <a:pt x="500" y="118"/>
                    </a:lnTo>
                    <a:lnTo>
                      <a:pt x="501" y="119"/>
                    </a:lnTo>
                    <a:lnTo>
                      <a:pt x="502" y="119"/>
                    </a:lnTo>
                    <a:lnTo>
                      <a:pt x="503" y="119"/>
                    </a:lnTo>
                    <a:lnTo>
                      <a:pt x="507" y="122"/>
                    </a:lnTo>
                    <a:lnTo>
                      <a:pt x="512" y="126"/>
                    </a:lnTo>
                    <a:lnTo>
                      <a:pt x="516" y="130"/>
                    </a:lnTo>
                    <a:lnTo>
                      <a:pt x="520" y="134"/>
                    </a:lnTo>
                    <a:lnTo>
                      <a:pt x="524" y="139"/>
                    </a:lnTo>
                    <a:lnTo>
                      <a:pt x="527" y="144"/>
                    </a:lnTo>
                    <a:lnTo>
                      <a:pt x="530" y="150"/>
                    </a:lnTo>
                    <a:lnTo>
                      <a:pt x="533" y="156"/>
                    </a:lnTo>
                    <a:lnTo>
                      <a:pt x="534" y="162"/>
                    </a:lnTo>
                    <a:lnTo>
                      <a:pt x="535" y="169"/>
                    </a:lnTo>
                    <a:lnTo>
                      <a:pt x="535" y="173"/>
                    </a:lnTo>
                    <a:lnTo>
                      <a:pt x="535" y="177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2" y="188"/>
                    </a:lnTo>
                    <a:lnTo>
                      <a:pt x="531" y="191"/>
                    </a:lnTo>
                    <a:lnTo>
                      <a:pt x="529" y="195"/>
                    </a:lnTo>
                    <a:lnTo>
                      <a:pt x="527" y="197"/>
                    </a:lnTo>
                    <a:lnTo>
                      <a:pt x="525" y="200"/>
                    </a:lnTo>
                    <a:lnTo>
                      <a:pt x="522" y="202"/>
                    </a:lnTo>
                    <a:lnTo>
                      <a:pt x="521" y="202"/>
                    </a:lnTo>
                    <a:lnTo>
                      <a:pt x="520" y="202"/>
                    </a:lnTo>
                    <a:lnTo>
                      <a:pt x="519" y="202"/>
                    </a:lnTo>
                    <a:lnTo>
                      <a:pt x="519" y="203"/>
                    </a:lnTo>
                    <a:lnTo>
                      <a:pt x="518" y="203"/>
                    </a:lnTo>
                    <a:lnTo>
                      <a:pt x="517" y="203"/>
                    </a:lnTo>
                    <a:lnTo>
                      <a:pt x="516" y="204"/>
                    </a:lnTo>
                    <a:lnTo>
                      <a:pt x="515" y="204"/>
                    </a:lnTo>
                    <a:lnTo>
                      <a:pt x="515" y="205"/>
                    </a:lnTo>
                    <a:lnTo>
                      <a:pt x="513" y="205"/>
                    </a:lnTo>
                    <a:lnTo>
                      <a:pt x="511" y="205"/>
                    </a:lnTo>
                    <a:lnTo>
                      <a:pt x="509" y="205"/>
                    </a:lnTo>
                    <a:lnTo>
                      <a:pt x="507" y="205"/>
                    </a:lnTo>
                    <a:lnTo>
                      <a:pt x="505" y="205"/>
                    </a:lnTo>
                    <a:lnTo>
                      <a:pt x="503" y="205"/>
                    </a:lnTo>
                    <a:lnTo>
                      <a:pt x="502" y="205"/>
                    </a:lnTo>
                    <a:lnTo>
                      <a:pt x="500" y="204"/>
                    </a:lnTo>
                    <a:lnTo>
                      <a:pt x="498" y="203"/>
                    </a:lnTo>
                    <a:lnTo>
                      <a:pt x="497" y="202"/>
                    </a:lnTo>
                    <a:lnTo>
                      <a:pt x="496" y="202"/>
                    </a:lnTo>
                    <a:lnTo>
                      <a:pt x="496" y="201"/>
                    </a:lnTo>
                    <a:lnTo>
                      <a:pt x="495" y="201"/>
                    </a:lnTo>
                    <a:lnTo>
                      <a:pt x="494" y="202"/>
                    </a:lnTo>
                    <a:lnTo>
                      <a:pt x="494" y="201"/>
                    </a:lnTo>
                    <a:lnTo>
                      <a:pt x="493" y="201"/>
                    </a:lnTo>
                    <a:lnTo>
                      <a:pt x="492" y="201"/>
                    </a:lnTo>
                    <a:lnTo>
                      <a:pt x="491" y="201"/>
                    </a:lnTo>
                    <a:lnTo>
                      <a:pt x="491" y="200"/>
                    </a:lnTo>
                    <a:lnTo>
                      <a:pt x="490" y="200"/>
                    </a:lnTo>
                    <a:lnTo>
                      <a:pt x="489" y="200"/>
                    </a:lnTo>
                    <a:lnTo>
                      <a:pt x="488" y="200"/>
                    </a:lnTo>
                    <a:lnTo>
                      <a:pt x="488" y="199"/>
                    </a:lnTo>
                    <a:lnTo>
                      <a:pt x="487" y="199"/>
                    </a:lnTo>
                    <a:lnTo>
                      <a:pt x="486" y="198"/>
                    </a:lnTo>
                    <a:lnTo>
                      <a:pt x="485" y="198"/>
                    </a:lnTo>
                    <a:lnTo>
                      <a:pt x="485" y="197"/>
                    </a:lnTo>
                    <a:lnTo>
                      <a:pt x="484" y="197"/>
                    </a:lnTo>
                    <a:lnTo>
                      <a:pt x="484" y="198"/>
                    </a:lnTo>
                    <a:lnTo>
                      <a:pt x="484" y="200"/>
                    </a:lnTo>
                    <a:lnTo>
                      <a:pt x="484" y="202"/>
                    </a:lnTo>
                    <a:lnTo>
                      <a:pt x="484" y="204"/>
                    </a:lnTo>
                    <a:lnTo>
                      <a:pt x="484" y="206"/>
                    </a:lnTo>
                    <a:lnTo>
                      <a:pt x="484" y="207"/>
                    </a:lnTo>
                    <a:lnTo>
                      <a:pt x="484" y="209"/>
                    </a:lnTo>
                    <a:lnTo>
                      <a:pt x="484" y="211"/>
                    </a:lnTo>
                    <a:lnTo>
                      <a:pt x="484" y="212"/>
                    </a:lnTo>
                    <a:lnTo>
                      <a:pt x="485" y="214"/>
                    </a:lnTo>
                    <a:lnTo>
                      <a:pt x="485" y="216"/>
                    </a:lnTo>
                    <a:lnTo>
                      <a:pt x="485" y="217"/>
                    </a:lnTo>
                    <a:lnTo>
                      <a:pt x="484" y="219"/>
                    </a:lnTo>
                    <a:lnTo>
                      <a:pt x="484" y="220"/>
                    </a:lnTo>
                    <a:lnTo>
                      <a:pt x="484" y="221"/>
                    </a:lnTo>
                    <a:lnTo>
                      <a:pt x="484" y="223"/>
                    </a:lnTo>
                    <a:lnTo>
                      <a:pt x="484" y="224"/>
                    </a:lnTo>
                    <a:lnTo>
                      <a:pt x="484" y="225"/>
                    </a:lnTo>
                    <a:lnTo>
                      <a:pt x="483" y="227"/>
                    </a:lnTo>
                    <a:lnTo>
                      <a:pt x="483" y="228"/>
                    </a:lnTo>
                    <a:lnTo>
                      <a:pt x="482" y="233"/>
                    </a:lnTo>
                    <a:lnTo>
                      <a:pt x="481" y="239"/>
                    </a:lnTo>
                    <a:lnTo>
                      <a:pt x="480" y="244"/>
                    </a:lnTo>
                    <a:lnTo>
                      <a:pt x="478" y="249"/>
                    </a:lnTo>
                    <a:lnTo>
                      <a:pt x="477" y="254"/>
                    </a:lnTo>
                    <a:lnTo>
                      <a:pt x="474" y="259"/>
                    </a:lnTo>
                    <a:lnTo>
                      <a:pt x="472" y="264"/>
                    </a:lnTo>
                    <a:lnTo>
                      <a:pt x="470" y="269"/>
                    </a:lnTo>
                    <a:lnTo>
                      <a:pt x="468" y="273"/>
                    </a:lnTo>
                    <a:lnTo>
                      <a:pt x="465" y="278"/>
                    </a:lnTo>
                    <a:lnTo>
                      <a:pt x="466" y="280"/>
                    </a:lnTo>
                    <a:lnTo>
                      <a:pt x="468" y="283"/>
                    </a:lnTo>
                    <a:lnTo>
                      <a:pt x="470" y="285"/>
                    </a:lnTo>
                    <a:lnTo>
                      <a:pt x="472" y="287"/>
                    </a:lnTo>
                    <a:lnTo>
                      <a:pt x="474" y="288"/>
                    </a:lnTo>
                    <a:lnTo>
                      <a:pt x="477" y="290"/>
                    </a:lnTo>
                    <a:lnTo>
                      <a:pt x="479" y="291"/>
                    </a:lnTo>
                    <a:lnTo>
                      <a:pt x="482" y="293"/>
                    </a:lnTo>
                    <a:lnTo>
                      <a:pt x="484" y="294"/>
                    </a:lnTo>
                    <a:lnTo>
                      <a:pt x="486" y="297"/>
                    </a:lnTo>
                    <a:lnTo>
                      <a:pt x="488" y="299"/>
                    </a:lnTo>
                    <a:lnTo>
                      <a:pt x="489" y="303"/>
                    </a:lnTo>
                    <a:lnTo>
                      <a:pt x="489" y="307"/>
                    </a:lnTo>
                    <a:lnTo>
                      <a:pt x="488" y="311"/>
                    </a:lnTo>
                    <a:lnTo>
                      <a:pt x="487" y="315"/>
                    </a:lnTo>
                    <a:lnTo>
                      <a:pt x="487" y="319"/>
                    </a:lnTo>
                    <a:lnTo>
                      <a:pt x="486" y="323"/>
                    </a:lnTo>
                    <a:lnTo>
                      <a:pt x="485" y="327"/>
                    </a:lnTo>
                    <a:lnTo>
                      <a:pt x="486" y="330"/>
                    </a:lnTo>
                    <a:lnTo>
                      <a:pt x="486" y="334"/>
                    </a:lnTo>
                    <a:lnTo>
                      <a:pt x="489" y="338"/>
                    </a:lnTo>
                    <a:lnTo>
                      <a:pt x="489" y="339"/>
                    </a:lnTo>
                    <a:lnTo>
                      <a:pt x="488" y="339"/>
                    </a:lnTo>
                    <a:lnTo>
                      <a:pt x="488" y="338"/>
                    </a:lnTo>
                    <a:lnTo>
                      <a:pt x="487" y="338"/>
                    </a:lnTo>
                    <a:lnTo>
                      <a:pt x="487" y="339"/>
                    </a:lnTo>
                    <a:lnTo>
                      <a:pt x="488" y="339"/>
                    </a:lnTo>
                    <a:lnTo>
                      <a:pt x="488" y="340"/>
                    </a:lnTo>
                    <a:lnTo>
                      <a:pt x="489" y="340"/>
                    </a:lnTo>
                    <a:lnTo>
                      <a:pt x="490" y="340"/>
                    </a:lnTo>
                    <a:lnTo>
                      <a:pt x="491" y="342"/>
                    </a:lnTo>
                    <a:lnTo>
                      <a:pt x="493" y="344"/>
                    </a:lnTo>
                    <a:lnTo>
                      <a:pt x="496" y="346"/>
                    </a:lnTo>
                    <a:lnTo>
                      <a:pt x="498" y="347"/>
                    </a:lnTo>
                    <a:lnTo>
                      <a:pt x="501" y="348"/>
                    </a:lnTo>
                    <a:lnTo>
                      <a:pt x="504" y="348"/>
                    </a:lnTo>
                    <a:lnTo>
                      <a:pt x="507" y="349"/>
                    </a:lnTo>
                    <a:lnTo>
                      <a:pt x="510" y="349"/>
                    </a:lnTo>
                    <a:lnTo>
                      <a:pt x="513" y="348"/>
                    </a:lnTo>
                    <a:lnTo>
                      <a:pt x="516" y="348"/>
                    </a:lnTo>
                    <a:lnTo>
                      <a:pt x="519" y="347"/>
                    </a:lnTo>
                    <a:lnTo>
                      <a:pt x="518" y="348"/>
                    </a:lnTo>
                    <a:lnTo>
                      <a:pt x="517" y="349"/>
                    </a:lnTo>
                    <a:lnTo>
                      <a:pt x="515" y="350"/>
                    </a:lnTo>
                    <a:lnTo>
                      <a:pt x="514" y="350"/>
                    </a:lnTo>
                    <a:lnTo>
                      <a:pt x="513" y="351"/>
                    </a:lnTo>
                    <a:lnTo>
                      <a:pt x="512" y="351"/>
                    </a:lnTo>
                    <a:lnTo>
                      <a:pt x="510" y="352"/>
                    </a:lnTo>
                    <a:lnTo>
                      <a:pt x="509" y="352"/>
                    </a:lnTo>
                    <a:lnTo>
                      <a:pt x="508" y="353"/>
                    </a:lnTo>
                    <a:lnTo>
                      <a:pt x="507" y="355"/>
                    </a:lnTo>
                    <a:lnTo>
                      <a:pt x="508" y="355"/>
                    </a:lnTo>
                    <a:lnTo>
                      <a:pt x="509" y="355"/>
                    </a:lnTo>
                    <a:lnTo>
                      <a:pt x="510" y="354"/>
                    </a:lnTo>
                    <a:lnTo>
                      <a:pt x="511" y="354"/>
                    </a:lnTo>
                    <a:lnTo>
                      <a:pt x="512" y="354"/>
                    </a:lnTo>
                    <a:lnTo>
                      <a:pt x="513" y="354"/>
                    </a:lnTo>
                    <a:lnTo>
                      <a:pt x="514" y="354"/>
                    </a:lnTo>
                    <a:lnTo>
                      <a:pt x="515" y="353"/>
                    </a:lnTo>
                    <a:lnTo>
                      <a:pt x="515" y="354"/>
                    </a:lnTo>
                    <a:lnTo>
                      <a:pt x="514" y="356"/>
                    </a:lnTo>
                    <a:lnTo>
                      <a:pt x="513" y="356"/>
                    </a:lnTo>
                    <a:lnTo>
                      <a:pt x="512" y="357"/>
                    </a:lnTo>
                    <a:lnTo>
                      <a:pt x="511" y="358"/>
                    </a:lnTo>
                    <a:lnTo>
                      <a:pt x="510" y="358"/>
                    </a:lnTo>
                    <a:lnTo>
                      <a:pt x="509" y="359"/>
                    </a:lnTo>
                    <a:lnTo>
                      <a:pt x="508" y="359"/>
                    </a:lnTo>
                    <a:lnTo>
                      <a:pt x="507" y="360"/>
                    </a:lnTo>
                    <a:lnTo>
                      <a:pt x="506" y="361"/>
                    </a:lnTo>
                    <a:lnTo>
                      <a:pt x="507" y="361"/>
                    </a:lnTo>
                    <a:lnTo>
                      <a:pt x="508" y="361"/>
                    </a:lnTo>
                    <a:lnTo>
                      <a:pt x="509" y="361"/>
                    </a:lnTo>
                    <a:lnTo>
                      <a:pt x="510" y="361"/>
                    </a:lnTo>
                    <a:lnTo>
                      <a:pt x="511" y="361"/>
                    </a:lnTo>
                    <a:lnTo>
                      <a:pt x="512" y="360"/>
                    </a:lnTo>
                    <a:lnTo>
                      <a:pt x="513" y="360"/>
                    </a:lnTo>
                    <a:lnTo>
                      <a:pt x="514" y="360"/>
                    </a:lnTo>
                    <a:lnTo>
                      <a:pt x="515" y="360"/>
                    </a:lnTo>
                    <a:lnTo>
                      <a:pt x="516" y="360"/>
                    </a:lnTo>
                    <a:lnTo>
                      <a:pt x="516" y="361"/>
                    </a:lnTo>
                    <a:lnTo>
                      <a:pt x="516" y="362"/>
                    </a:lnTo>
                    <a:lnTo>
                      <a:pt x="515" y="362"/>
                    </a:lnTo>
                    <a:lnTo>
                      <a:pt x="515" y="363"/>
                    </a:lnTo>
                    <a:lnTo>
                      <a:pt x="514" y="363"/>
                    </a:lnTo>
                    <a:lnTo>
                      <a:pt x="514" y="364"/>
                    </a:lnTo>
                    <a:lnTo>
                      <a:pt x="514" y="365"/>
                    </a:lnTo>
                    <a:lnTo>
                      <a:pt x="514" y="366"/>
                    </a:lnTo>
                    <a:lnTo>
                      <a:pt x="515" y="370"/>
                    </a:lnTo>
                    <a:lnTo>
                      <a:pt x="516" y="375"/>
                    </a:lnTo>
                    <a:lnTo>
                      <a:pt x="516" y="379"/>
                    </a:lnTo>
                    <a:lnTo>
                      <a:pt x="515" y="383"/>
                    </a:lnTo>
                    <a:lnTo>
                      <a:pt x="514" y="387"/>
                    </a:lnTo>
                    <a:lnTo>
                      <a:pt x="513" y="391"/>
                    </a:lnTo>
                    <a:lnTo>
                      <a:pt x="512" y="395"/>
                    </a:lnTo>
                    <a:lnTo>
                      <a:pt x="510" y="399"/>
                    </a:lnTo>
                    <a:lnTo>
                      <a:pt x="508" y="402"/>
                    </a:lnTo>
                    <a:lnTo>
                      <a:pt x="505" y="406"/>
                    </a:lnTo>
                    <a:lnTo>
                      <a:pt x="503" y="406"/>
                    </a:lnTo>
                    <a:lnTo>
                      <a:pt x="501" y="407"/>
                    </a:lnTo>
                    <a:lnTo>
                      <a:pt x="499" y="407"/>
                    </a:lnTo>
                    <a:lnTo>
                      <a:pt x="497" y="406"/>
                    </a:lnTo>
                    <a:lnTo>
                      <a:pt x="495" y="405"/>
                    </a:lnTo>
                    <a:lnTo>
                      <a:pt x="494" y="404"/>
                    </a:lnTo>
                    <a:lnTo>
                      <a:pt x="492" y="402"/>
                    </a:lnTo>
                    <a:lnTo>
                      <a:pt x="490" y="401"/>
                    </a:lnTo>
                    <a:lnTo>
                      <a:pt x="489" y="399"/>
                    </a:lnTo>
                    <a:lnTo>
                      <a:pt x="487" y="398"/>
                    </a:lnTo>
                    <a:lnTo>
                      <a:pt x="485" y="396"/>
                    </a:lnTo>
                    <a:lnTo>
                      <a:pt x="484" y="395"/>
                    </a:lnTo>
                    <a:lnTo>
                      <a:pt x="482" y="393"/>
                    </a:lnTo>
                    <a:lnTo>
                      <a:pt x="481" y="391"/>
                    </a:lnTo>
                    <a:lnTo>
                      <a:pt x="480" y="389"/>
                    </a:lnTo>
                    <a:lnTo>
                      <a:pt x="478" y="387"/>
                    </a:lnTo>
                    <a:lnTo>
                      <a:pt x="477" y="385"/>
                    </a:lnTo>
                    <a:lnTo>
                      <a:pt x="476" y="383"/>
                    </a:lnTo>
                    <a:lnTo>
                      <a:pt x="475" y="381"/>
                    </a:lnTo>
                    <a:lnTo>
                      <a:pt x="474" y="379"/>
                    </a:lnTo>
                    <a:lnTo>
                      <a:pt x="473" y="380"/>
                    </a:lnTo>
                    <a:lnTo>
                      <a:pt x="471" y="376"/>
                    </a:lnTo>
                    <a:lnTo>
                      <a:pt x="470" y="371"/>
                    </a:lnTo>
                    <a:lnTo>
                      <a:pt x="468" y="367"/>
                    </a:lnTo>
                    <a:lnTo>
                      <a:pt x="467" y="362"/>
                    </a:lnTo>
                    <a:lnTo>
                      <a:pt x="466" y="358"/>
                    </a:lnTo>
                    <a:lnTo>
                      <a:pt x="465" y="353"/>
                    </a:lnTo>
                    <a:lnTo>
                      <a:pt x="464" y="349"/>
                    </a:lnTo>
                    <a:lnTo>
                      <a:pt x="463" y="344"/>
                    </a:lnTo>
                    <a:lnTo>
                      <a:pt x="461" y="340"/>
                    </a:lnTo>
                    <a:lnTo>
                      <a:pt x="460" y="336"/>
                    </a:lnTo>
                    <a:lnTo>
                      <a:pt x="459" y="333"/>
                    </a:lnTo>
                    <a:lnTo>
                      <a:pt x="458" y="331"/>
                    </a:lnTo>
                    <a:lnTo>
                      <a:pt x="456" y="328"/>
                    </a:lnTo>
                    <a:lnTo>
                      <a:pt x="455" y="326"/>
                    </a:lnTo>
                    <a:lnTo>
                      <a:pt x="454" y="323"/>
                    </a:lnTo>
                    <a:lnTo>
                      <a:pt x="452" y="321"/>
                    </a:lnTo>
                    <a:lnTo>
                      <a:pt x="451" y="319"/>
                    </a:lnTo>
                    <a:lnTo>
                      <a:pt x="449" y="317"/>
                    </a:lnTo>
                    <a:lnTo>
                      <a:pt x="447" y="314"/>
                    </a:lnTo>
                    <a:lnTo>
                      <a:pt x="445" y="313"/>
                    </a:lnTo>
                    <a:lnTo>
                      <a:pt x="445" y="315"/>
                    </a:lnTo>
                    <a:lnTo>
                      <a:pt x="444" y="317"/>
                    </a:lnTo>
                    <a:lnTo>
                      <a:pt x="444" y="319"/>
                    </a:lnTo>
                    <a:lnTo>
                      <a:pt x="444" y="322"/>
                    </a:lnTo>
                    <a:lnTo>
                      <a:pt x="443" y="324"/>
                    </a:lnTo>
                    <a:lnTo>
                      <a:pt x="443" y="326"/>
                    </a:lnTo>
                    <a:lnTo>
                      <a:pt x="443" y="329"/>
                    </a:lnTo>
                    <a:lnTo>
                      <a:pt x="443" y="331"/>
                    </a:lnTo>
                    <a:lnTo>
                      <a:pt x="443" y="334"/>
                    </a:lnTo>
                    <a:lnTo>
                      <a:pt x="443" y="336"/>
                    </a:lnTo>
                    <a:lnTo>
                      <a:pt x="442" y="339"/>
                    </a:lnTo>
                    <a:lnTo>
                      <a:pt x="441" y="340"/>
                    </a:lnTo>
                    <a:lnTo>
                      <a:pt x="440" y="342"/>
                    </a:lnTo>
                    <a:lnTo>
                      <a:pt x="439" y="344"/>
                    </a:lnTo>
                    <a:lnTo>
                      <a:pt x="437" y="346"/>
                    </a:lnTo>
                    <a:lnTo>
                      <a:pt x="436" y="348"/>
                    </a:lnTo>
                    <a:lnTo>
                      <a:pt x="434" y="349"/>
                    </a:lnTo>
                    <a:lnTo>
                      <a:pt x="433" y="351"/>
                    </a:lnTo>
                    <a:lnTo>
                      <a:pt x="431" y="352"/>
                    </a:lnTo>
                    <a:lnTo>
                      <a:pt x="430" y="354"/>
                    </a:lnTo>
                    <a:lnTo>
                      <a:pt x="429" y="355"/>
                    </a:lnTo>
                    <a:lnTo>
                      <a:pt x="429" y="356"/>
                    </a:lnTo>
                    <a:lnTo>
                      <a:pt x="429" y="357"/>
                    </a:lnTo>
                    <a:lnTo>
                      <a:pt x="428" y="358"/>
                    </a:lnTo>
                    <a:lnTo>
                      <a:pt x="427" y="359"/>
                    </a:lnTo>
                    <a:lnTo>
                      <a:pt x="427" y="360"/>
                    </a:lnTo>
                    <a:lnTo>
                      <a:pt x="426" y="361"/>
                    </a:lnTo>
                    <a:lnTo>
                      <a:pt x="426" y="362"/>
                    </a:lnTo>
                    <a:lnTo>
                      <a:pt x="426" y="363"/>
                    </a:lnTo>
                    <a:lnTo>
                      <a:pt x="426" y="364"/>
                    </a:lnTo>
                    <a:lnTo>
                      <a:pt x="425" y="365"/>
                    </a:lnTo>
                    <a:lnTo>
                      <a:pt x="424" y="366"/>
                    </a:lnTo>
                    <a:lnTo>
                      <a:pt x="424" y="367"/>
                    </a:lnTo>
                    <a:lnTo>
                      <a:pt x="423" y="367"/>
                    </a:lnTo>
                    <a:lnTo>
                      <a:pt x="423" y="368"/>
                    </a:lnTo>
                    <a:lnTo>
                      <a:pt x="422" y="369"/>
                    </a:lnTo>
                    <a:lnTo>
                      <a:pt x="422" y="370"/>
                    </a:lnTo>
                    <a:lnTo>
                      <a:pt x="421" y="371"/>
                    </a:lnTo>
                    <a:lnTo>
                      <a:pt x="421" y="372"/>
                    </a:lnTo>
                    <a:lnTo>
                      <a:pt x="421" y="373"/>
                    </a:lnTo>
                    <a:lnTo>
                      <a:pt x="420" y="374"/>
                    </a:lnTo>
                    <a:lnTo>
                      <a:pt x="420" y="375"/>
                    </a:lnTo>
                    <a:lnTo>
                      <a:pt x="419" y="376"/>
                    </a:lnTo>
                    <a:lnTo>
                      <a:pt x="419" y="377"/>
                    </a:lnTo>
                    <a:lnTo>
                      <a:pt x="419" y="378"/>
                    </a:lnTo>
                    <a:lnTo>
                      <a:pt x="418" y="379"/>
                    </a:lnTo>
                    <a:lnTo>
                      <a:pt x="418" y="380"/>
                    </a:lnTo>
                    <a:lnTo>
                      <a:pt x="418" y="382"/>
                    </a:lnTo>
                    <a:lnTo>
                      <a:pt x="417" y="383"/>
                    </a:lnTo>
                    <a:lnTo>
                      <a:pt x="417" y="384"/>
                    </a:lnTo>
                    <a:lnTo>
                      <a:pt x="416" y="385"/>
                    </a:lnTo>
                    <a:lnTo>
                      <a:pt x="416" y="386"/>
                    </a:lnTo>
                    <a:lnTo>
                      <a:pt x="416" y="387"/>
                    </a:lnTo>
                    <a:lnTo>
                      <a:pt x="416" y="389"/>
                    </a:lnTo>
                    <a:lnTo>
                      <a:pt x="416" y="390"/>
                    </a:lnTo>
                    <a:lnTo>
                      <a:pt x="415" y="391"/>
                    </a:lnTo>
                    <a:lnTo>
                      <a:pt x="415" y="392"/>
                    </a:lnTo>
                    <a:lnTo>
                      <a:pt x="415" y="393"/>
                    </a:lnTo>
                    <a:lnTo>
                      <a:pt x="415" y="394"/>
                    </a:lnTo>
                    <a:lnTo>
                      <a:pt x="415" y="395"/>
                    </a:lnTo>
                    <a:lnTo>
                      <a:pt x="414" y="397"/>
                    </a:lnTo>
                    <a:lnTo>
                      <a:pt x="414" y="398"/>
                    </a:lnTo>
                    <a:lnTo>
                      <a:pt x="414" y="399"/>
                    </a:lnTo>
                    <a:lnTo>
                      <a:pt x="414" y="400"/>
                    </a:lnTo>
                    <a:lnTo>
                      <a:pt x="414" y="401"/>
                    </a:lnTo>
                    <a:lnTo>
                      <a:pt x="414" y="402"/>
                    </a:lnTo>
                    <a:lnTo>
                      <a:pt x="413" y="404"/>
                    </a:lnTo>
                    <a:lnTo>
                      <a:pt x="413" y="405"/>
                    </a:lnTo>
                    <a:lnTo>
                      <a:pt x="413" y="406"/>
                    </a:lnTo>
                    <a:lnTo>
                      <a:pt x="413" y="408"/>
                    </a:lnTo>
                    <a:lnTo>
                      <a:pt x="413" y="409"/>
                    </a:lnTo>
                    <a:lnTo>
                      <a:pt x="413" y="410"/>
                    </a:lnTo>
                    <a:lnTo>
                      <a:pt x="413" y="411"/>
                    </a:lnTo>
                    <a:lnTo>
                      <a:pt x="413" y="412"/>
                    </a:lnTo>
                    <a:lnTo>
                      <a:pt x="413" y="414"/>
                    </a:lnTo>
                    <a:lnTo>
                      <a:pt x="414" y="415"/>
                    </a:lnTo>
                    <a:lnTo>
                      <a:pt x="414" y="416"/>
                    </a:lnTo>
                    <a:lnTo>
                      <a:pt x="414" y="417"/>
                    </a:lnTo>
                    <a:lnTo>
                      <a:pt x="414" y="419"/>
                    </a:lnTo>
                    <a:lnTo>
                      <a:pt x="414" y="420"/>
                    </a:lnTo>
                    <a:lnTo>
                      <a:pt x="414" y="421"/>
                    </a:lnTo>
                    <a:lnTo>
                      <a:pt x="414" y="422"/>
                    </a:lnTo>
                    <a:lnTo>
                      <a:pt x="414" y="424"/>
                    </a:lnTo>
                    <a:lnTo>
                      <a:pt x="414" y="425"/>
                    </a:lnTo>
                    <a:lnTo>
                      <a:pt x="413" y="425"/>
                    </a:lnTo>
                    <a:lnTo>
                      <a:pt x="413" y="424"/>
                    </a:lnTo>
                    <a:lnTo>
                      <a:pt x="413" y="423"/>
                    </a:lnTo>
                    <a:lnTo>
                      <a:pt x="412" y="423"/>
                    </a:lnTo>
                    <a:lnTo>
                      <a:pt x="411" y="423"/>
                    </a:lnTo>
                    <a:lnTo>
                      <a:pt x="411" y="424"/>
                    </a:lnTo>
                    <a:lnTo>
                      <a:pt x="411" y="425"/>
                    </a:lnTo>
                    <a:lnTo>
                      <a:pt x="411" y="426"/>
                    </a:lnTo>
                    <a:lnTo>
                      <a:pt x="411" y="427"/>
                    </a:lnTo>
                    <a:lnTo>
                      <a:pt x="411" y="428"/>
                    </a:lnTo>
                    <a:lnTo>
                      <a:pt x="411" y="429"/>
                    </a:lnTo>
                    <a:lnTo>
                      <a:pt x="410" y="430"/>
                    </a:lnTo>
                    <a:lnTo>
                      <a:pt x="409" y="432"/>
                    </a:lnTo>
                    <a:lnTo>
                      <a:pt x="408" y="434"/>
                    </a:lnTo>
                    <a:lnTo>
                      <a:pt x="407" y="437"/>
                    </a:lnTo>
                    <a:lnTo>
                      <a:pt x="405" y="438"/>
                    </a:lnTo>
                    <a:lnTo>
                      <a:pt x="403" y="440"/>
                    </a:lnTo>
                    <a:lnTo>
                      <a:pt x="402" y="442"/>
                    </a:lnTo>
                    <a:lnTo>
                      <a:pt x="400" y="443"/>
                    </a:lnTo>
                    <a:lnTo>
                      <a:pt x="398" y="444"/>
                    </a:lnTo>
                    <a:lnTo>
                      <a:pt x="396" y="446"/>
                    </a:lnTo>
                    <a:lnTo>
                      <a:pt x="394" y="447"/>
                    </a:lnTo>
                    <a:lnTo>
                      <a:pt x="393" y="447"/>
                    </a:lnTo>
                    <a:lnTo>
                      <a:pt x="393" y="448"/>
                    </a:lnTo>
                    <a:lnTo>
                      <a:pt x="392" y="448"/>
                    </a:lnTo>
                    <a:lnTo>
                      <a:pt x="391" y="448"/>
                    </a:lnTo>
                    <a:lnTo>
                      <a:pt x="389" y="448"/>
                    </a:lnTo>
                    <a:lnTo>
                      <a:pt x="388" y="449"/>
                    </a:lnTo>
                    <a:lnTo>
                      <a:pt x="386" y="449"/>
                    </a:lnTo>
                    <a:lnTo>
                      <a:pt x="384" y="450"/>
                    </a:lnTo>
                    <a:lnTo>
                      <a:pt x="382" y="451"/>
                    </a:lnTo>
                    <a:lnTo>
                      <a:pt x="380" y="452"/>
                    </a:lnTo>
                    <a:lnTo>
                      <a:pt x="379" y="452"/>
                    </a:lnTo>
                    <a:lnTo>
                      <a:pt x="377" y="453"/>
                    </a:lnTo>
                    <a:lnTo>
                      <a:pt x="375" y="453"/>
                    </a:lnTo>
                    <a:lnTo>
                      <a:pt x="373" y="453"/>
                    </a:lnTo>
                    <a:lnTo>
                      <a:pt x="372" y="454"/>
                    </a:lnTo>
                    <a:lnTo>
                      <a:pt x="371" y="454"/>
                    </a:lnTo>
                    <a:lnTo>
                      <a:pt x="370" y="454"/>
                    </a:lnTo>
                    <a:lnTo>
                      <a:pt x="369" y="454"/>
                    </a:lnTo>
                    <a:lnTo>
                      <a:pt x="368" y="454"/>
                    </a:lnTo>
                    <a:lnTo>
                      <a:pt x="367" y="454"/>
                    </a:lnTo>
                    <a:lnTo>
                      <a:pt x="366" y="453"/>
                    </a:lnTo>
                    <a:lnTo>
                      <a:pt x="366" y="452"/>
                    </a:lnTo>
                    <a:lnTo>
                      <a:pt x="365" y="452"/>
                    </a:lnTo>
                    <a:lnTo>
                      <a:pt x="363" y="452"/>
                    </a:lnTo>
                    <a:lnTo>
                      <a:pt x="363" y="451"/>
                    </a:lnTo>
                    <a:lnTo>
                      <a:pt x="363" y="450"/>
                    </a:lnTo>
                    <a:lnTo>
                      <a:pt x="363" y="449"/>
                    </a:lnTo>
                    <a:lnTo>
                      <a:pt x="363" y="448"/>
                    </a:lnTo>
                    <a:lnTo>
                      <a:pt x="362" y="447"/>
                    </a:lnTo>
                    <a:lnTo>
                      <a:pt x="362" y="446"/>
                    </a:lnTo>
                    <a:lnTo>
                      <a:pt x="362" y="445"/>
                    </a:lnTo>
                    <a:lnTo>
                      <a:pt x="361" y="445"/>
                    </a:lnTo>
                    <a:lnTo>
                      <a:pt x="361" y="444"/>
                    </a:lnTo>
                    <a:lnTo>
                      <a:pt x="360" y="444"/>
                    </a:lnTo>
                    <a:lnTo>
                      <a:pt x="359" y="443"/>
                    </a:lnTo>
                    <a:lnTo>
                      <a:pt x="358" y="442"/>
                    </a:lnTo>
                    <a:lnTo>
                      <a:pt x="357" y="440"/>
                    </a:lnTo>
                    <a:lnTo>
                      <a:pt x="356" y="439"/>
                    </a:lnTo>
                    <a:lnTo>
                      <a:pt x="355" y="438"/>
                    </a:lnTo>
                    <a:lnTo>
                      <a:pt x="354" y="436"/>
                    </a:lnTo>
                    <a:lnTo>
                      <a:pt x="354" y="434"/>
                    </a:lnTo>
                    <a:lnTo>
                      <a:pt x="354" y="433"/>
                    </a:lnTo>
                    <a:lnTo>
                      <a:pt x="354" y="431"/>
                    </a:lnTo>
                    <a:lnTo>
                      <a:pt x="354" y="430"/>
                    </a:lnTo>
                    <a:lnTo>
                      <a:pt x="354" y="431"/>
                    </a:lnTo>
                    <a:lnTo>
                      <a:pt x="354" y="432"/>
                    </a:lnTo>
                    <a:lnTo>
                      <a:pt x="355" y="432"/>
                    </a:lnTo>
                    <a:lnTo>
                      <a:pt x="355" y="431"/>
                    </a:lnTo>
                    <a:lnTo>
                      <a:pt x="355" y="430"/>
                    </a:lnTo>
                    <a:lnTo>
                      <a:pt x="355" y="429"/>
                    </a:lnTo>
                    <a:lnTo>
                      <a:pt x="355" y="428"/>
                    </a:lnTo>
                    <a:lnTo>
                      <a:pt x="355" y="427"/>
                    </a:lnTo>
                    <a:lnTo>
                      <a:pt x="355" y="426"/>
                    </a:lnTo>
                    <a:lnTo>
                      <a:pt x="356" y="425"/>
                    </a:lnTo>
                    <a:lnTo>
                      <a:pt x="357" y="425"/>
                    </a:lnTo>
                    <a:lnTo>
                      <a:pt x="358" y="422"/>
                    </a:lnTo>
                    <a:lnTo>
                      <a:pt x="358" y="420"/>
                    </a:lnTo>
                    <a:lnTo>
                      <a:pt x="359" y="417"/>
                    </a:lnTo>
                    <a:lnTo>
                      <a:pt x="360" y="414"/>
                    </a:lnTo>
                    <a:lnTo>
                      <a:pt x="361" y="411"/>
                    </a:lnTo>
                    <a:lnTo>
                      <a:pt x="362" y="409"/>
                    </a:lnTo>
                    <a:lnTo>
                      <a:pt x="363" y="406"/>
                    </a:lnTo>
                    <a:lnTo>
                      <a:pt x="364" y="404"/>
                    </a:lnTo>
                    <a:lnTo>
                      <a:pt x="365" y="402"/>
                    </a:lnTo>
                    <a:lnTo>
                      <a:pt x="367" y="400"/>
                    </a:lnTo>
                    <a:lnTo>
                      <a:pt x="366" y="399"/>
                    </a:lnTo>
                    <a:lnTo>
                      <a:pt x="368" y="397"/>
                    </a:lnTo>
                    <a:lnTo>
                      <a:pt x="370" y="395"/>
                    </a:lnTo>
                    <a:lnTo>
                      <a:pt x="372" y="393"/>
                    </a:lnTo>
                    <a:lnTo>
                      <a:pt x="374" y="391"/>
                    </a:lnTo>
                    <a:lnTo>
                      <a:pt x="376" y="389"/>
                    </a:lnTo>
                    <a:lnTo>
                      <a:pt x="378" y="388"/>
                    </a:lnTo>
                    <a:lnTo>
                      <a:pt x="380" y="386"/>
                    </a:lnTo>
                    <a:lnTo>
                      <a:pt x="382" y="384"/>
                    </a:lnTo>
                    <a:lnTo>
                      <a:pt x="384" y="383"/>
                    </a:lnTo>
                    <a:lnTo>
                      <a:pt x="387" y="382"/>
                    </a:lnTo>
                    <a:lnTo>
                      <a:pt x="389" y="379"/>
                    </a:lnTo>
                    <a:lnTo>
                      <a:pt x="391" y="377"/>
                    </a:lnTo>
                    <a:lnTo>
                      <a:pt x="392" y="375"/>
                    </a:lnTo>
                    <a:lnTo>
                      <a:pt x="394" y="373"/>
                    </a:lnTo>
                    <a:lnTo>
                      <a:pt x="396" y="370"/>
                    </a:lnTo>
                    <a:lnTo>
                      <a:pt x="398" y="368"/>
                    </a:lnTo>
                    <a:lnTo>
                      <a:pt x="399" y="365"/>
                    </a:lnTo>
                    <a:lnTo>
                      <a:pt x="401" y="363"/>
                    </a:lnTo>
                    <a:lnTo>
                      <a:pt x="402" y="360"/>
                    </a:lnTo>
                    <a:lnTo>
                      <a:pt x="403" y="357"/>
                    </a:lnTo>
                    <a:lnTo>
                      <a:pt x="404" y="353"/>
                    </a:lnTo>
                    <a:lnTo>
                      <a:pt x="404" y="348"/>
                    </a:lnTo>
                    <a:lnTo>
                      <a:pt x="405" y="344"/>
                    </a:lnTo>
                    <a:lnTo>
                      <a:pt x="406" y="340"/>
                    </a:lnTo>
                    <a:lnTo>
                      <a:pt x="406" y="336"/>
                    </a:lnTo>
                    <a:lnTo>
                      <a:pt x="406" y="332"/>
                    </a:lnTo>
                    <a:lnTo>
                      <a:pt x="407" y="328"/>
                    </a:lnTo>
                    <a:lnTo>
                      <a:pt x="408" y="324"/>
                    </a:lnTo>
                    <a:lnTo>
                      <a:pt x="408" y="320"/>
                    </a:lnTo>
                    <a:lnTo>
                      <a:pt x="409" y="316"/>
                    </a:lnTo>
                    <a:lnTo>
                      <a:pt x="410" y="315"/>
                    </a:lnTo>
                    <a:lnTo>
                      <a:pt x="410" y="314"/>
                    </a:lnTo>
                    <a:lnTo>
                      <a:pt x="410" y="313"/>
                    </a:lnTo>
                    <a:lnTo>
                      <a:pt x="410" y="312"/>
                    </a:lnTo>
                    <a:lnTo>
                      <a:pt x="410" y="311"/>
                    </a:lnTo>
                    <a:lnTo>
                      <a:pt x="410" y="310"/>
                    </a:lnTo>
                    <a:lnTo>
                      <a:pt x="410" y="309"/>
                    </a:lnTo>
                    <a:lnTo>
                      <a:pt x="409" y="308"/>
                    </a:lnTo>
                    <a:lnTo>
                      <a:pt x="409" y="307"/>
                    </a:lnTo>
                    <a:lnTo>
                      <a:pt x="409" y="306"/>
                    </a:lnTo>
                    <a:lnTo>
                      <a:pt x="408" y="305"/>
                    </a:lnTo>
                    <a:lnTo>
                      <a:pt x="408" y="304"/>
                    </a:lnTo>
                    <a:lnTo>
                      <a:pt x="408" y="303"/>
                    </a:lnTo>
                    <a:lnTo>
                      <a:pt x="408" y="302"/>
                    </a:lnTo>
                    <a:lnTo>
                      <a:pt x="407" y="301"/>
                    </a:lnTo>
                    <a:lnTo>
                      <a:pt x="407" y="300"/>
                    </a:lnTo>
                    <a:lnTo>
                      <a:pt x="405" y="301"/>
                    </a:lnTo>
                    <a:lnTo>
                      <a:pt x="404" y="301"/>
                    </a:lnTo>
                    <a:lnTo>
                      <a:pt x="403" y="302"/>
                    </a:lnTo>
                    <a:lnTo>
                      <a:pt x="402" y="303"/>
                    </a:lnTo>
                    <a:lnTo>
                      <a:pt x="401" y="304"/>
                    </a:lnTo>
                    <a:lnTo>
                      <a:pt x="400" y="305"/>
                    </a:lnTo>
                    <a:lnTo>
                      <a:pt x="399" y="306"/>
                    </a:lnTo>
                    <a:lnTo>
                      <a:pt x="398" y="308"/>
                    </a:lnTo>
                    <a:lnTo>
                      <a:pt x="396" y="309"/>
                    </a:lnTo>
                    <a:lnTo>
                      <a:pt x="395" y="310"/>
                    </a:lnTo>
                    <a:lnTo>
                      <a:pt x="395" y="311"/>
                    </a:lnTo>
                    <a:lnTo>
                      <a:pt x="394" y="311"/>
                    </a:lnTo>
                    <a:lnTo>
                      <a:pt x="394" y="312"/>
                    </a:lnTo>
                    <a:lnTo>
                      <a:pt x="393" y="313"/>
                    </a:lnTo>
                    <a:lnTo>
                      <a:pt x="392" y="314"/>
                    </a:lnTo>
                    <a:lnTo>
                      <a:pt x="391" y="315"/>
                    </a:lnTo>
                    <a:lnTo>
                      <a:pt x="391" y="316"/>
                    </a:lnTo>
                    <a:lnTo>
                      <a:pt x="390" y="317"/>
                    </a:lnTo>
                    <a:lnTo>
                      <a:pt x="389" y="318"/>
                    </a:lnTo>
                    <a:lnTo>
                      <a:pt x="388" y="320"/>
                    </a:lnTo>
                    <a:lnTo>
                      <a:pt x="387" y="322"/>
                    </a:lnTo>
                    <a:lnTo>
                      <a:pt x="386" y="324"/>
                    </a:lnTo>
                    <a:lnTo>
                      <a:pt x="385" y="325"/>
                    </a:lnTo>
                    <a:lnTo>
                      <a:pt x="384" y="327"/>
                    </a:lnTo>
                    <a:lnTo>
                      <a:pt x="383" y="329"/>
                    </a:lnTo>
                    <a:lnTo>
                      <a:pt x="383" y="331"/>
                    </a:lnTo>
                    <a:lnTo>
                      <a:pt x="382" y="333"/>
                    </a:lnTo>
                    <a:lnTo>
                      <a:pt x="381" y="335"/>
                    </a:lnTo>
                    <a:lnTo>
                      <a:pt x="382" y="336"/>
                    </a:lnTo>
                    <a:lnTo>
                      <a:pt x="381" y="336"/>
                    </a:lnTo>
                    <a:lnTo>
                      <a:pt x="381" y="337"/>
                    </a:lnTo>
                    <a:lnTo>
                      <a:pt x="381" y="339"/>
                    </a:lnTo>
                    <a:lnTo>
                      <a:pt x="380" y="340"/>
                    </a:lnTo>
                    <a:lnTo>
                      <a:pt x="380" y="341"/>
                    </a:lnTo>
                    <a:lnTo>
                      <a:pt x="380" y="343"/>
                    </a:lnTo>
                    <a:lnTo>
                      <a:pt x="380" y="344"/>
                    </a:lnTo>
                    <a:lnTo>
                      <a:pt x="380" y="345"/>
                    </a:lnTo>
                    <a:lnTo>
                      <a:pt x="379" y="347"/>
                    </a:lnTo>
                    <a:lnTo>
                      <a:pt x="379" y="348"/>
                    </a:lnTo>
                    <a:lnTo>
                      <a:pt x="379" y="349"/>
                    </a:lnTo>
                    <a:lnTo>
                      <a:pt x="379" y="350"/>
                    </a:lnTo>
                    <a:lnTo>
                      <a:pt x="378" y="350"/>
                    </a:lnTo>
                    <a:lnTo>
                      <a:pt x="378" y="351"/>
                    </a:lnTo>
                    <a:lnTo>
                      <a:pt x="378" y="352"/>
                    </a:lnTo>
                    <a:lnTo>
                      <a:pt x="378" y="353"/>
                    </a:lnTo>
                    <a:lnTo>
                      <a:pt x="378" y="354"/>
                    </a:lnTo>
                    <a:lnTo>
                      <a:pt x="378" y="355"/>
                    </a:lnTo>
                    <a:lnTo>
                      <a:pt x="378" y="356"/>
                    </a:lnTo>
                    <a:lnTo>
                      <a:pt x="378" y="357"/>
                    </a:lnTo>
                    <a:lnTo>
                      <a:pt x="378" y="358"/>
                    </a:lnTo>
                    <a:lnTo>
                      <a:pt x="378" y="359"/>
                    </a:lnTo>
                    <a:lnTo>
                      <a:pt x="378" y="360"/>
                    </a:lnTo>
                    <a:lnTo>
                      <a:pt x="378" y="361"/>
                    </a:lnTo>
                    <a:lnTo>
                      <a:pt x="378" y="362"/>
                    </a:lnTo>
                    <a:lnTo>
                      <a:pt x="377" y="362"/>
                    </a:lnTo>
                    <a:lnTo>
                      <a:pt x="376" y="362"/>
                    </a:lnTo>
                    <a:lnTo>
                      <a:pt x="376" y="361"/>
                    </a:lnTo>
                    <a:lnTo>
                      <a:pt x="376" y="360"/>
                    </a:lnTo>
                    <a:lnTo>
                      <a:pt x="376" y="359"/>
                    </a:lnTo>
                    <a:lnTo>
                      <a:pt x="375" y="358"/>
                    </a:lnTo>
                    <a:lnTo>
                      <a:pt x="375" y="357"/>
                    </a:lnTo>
                    <a:lnTo>
                      <a:pt x="375" y="356"/>
                    </a:lnTo>
                    <a:lnTo>
                      <a:pt x="374" y="355"/>
                    </a:lnTo>
                    <a:lnTo>
                      <a:pt x="373" y="355"/>
                    </a:lnTo>
                    <a:lnTo>
                      <a:pt x="374" y="355"/>
                    </a:lnTo>
                    <a:lnTo>
                      <a:pt x="374" y="354"/>
                    </a:lnTo>
                    <a:lnTo>
                      <a:pt x="374" y="353"/>
                    </a:lnTo>
                    <a:lnTo>
                      <a:pt x="374" y="352"/>
                    </a:lnTo>
                    <a:lnTo>
                      <a:pt x="373" y="352"/>
                    </a:lnTo>
                    <a:lnTo>
                      <a:pt x="373" y="351"/>
                    </a:lnTo>
                    <a:lnTo>
                      <a:pt x="372" y="350"/>
                    </a:lnTo>
                    <a:lnTo>
                      <a:pt x="372" y="349"/>
                    </a:lnTo>
                    <a:lnTo>
                      <a:pt x="371" y="348"/>
                    </a:lnTo>
                    <a:lnTo>
                      <a:pt x="371" y="347"/>
                    </a:lnTo>
                    <a:lnTo>
                      <a:pt x="370" y="346"/>
                    </a:lnTo>
                    <a:lnTo>
                      <a:pt x="370" y="345"/>
                    </a:lnTo>
                    <a:lnTo>
                      <a:pt x="370" y="344"/>
                    </a:lnTo>
                    <a:lnTo>
                      <a:pt x="369" y="343"/>
                    </a:lnTo>
                    <a:lnTo>
                      <a:pt x="369" y="342"/>
                    </a:lnTo>
                    <a:lnTo>
                      <a:pt x="369" y="341"/>
                    </a:lnTo>
                    <a:lnTo>
                      <a:pt x="368" y="341"/>
                    </a:lnTo>
                    <a:lnTo>
                      <a:pt x="367" y="340"/>
                    </a:lnTo>
                    <a:lnTo>
                      <a:pt x="366" y="340"/>
                    </a:lnTo>
                    <a:lnTo>
                      <a:pt x="366" y="341"/>
                    </a:lnTo>
                    <a:lnTo>
                      <a:pt x="365" y="341"/>
                    </a:lnTo>
                    <a:lnTo>
                      <a:pt x="364" y="340"/>
                    </a:lnTo>
                    <a:lnTo>
                      <a:pt x="363" y="339"/>
                    </a:lnTo>
                    <a:lnTo>
                      <a:pt x="362" y="339"/>
                    </a:lnTo>
                    <a:lnTo>
                      <a:pt x="361" y="338"/>
                    </a:lnTo>
                    <a:lnTo>
                      <a:pt x="361" y="339"/>
                    </a:lnTo>
                    <a:lnTo>
                      <a:pt x="360" y="338"/>
                    </a:lnTo>
                    <a:lnTo>
                      <a:pt x="359" y="338"/>
                    </a:lnTo>
                    <a:lnTo>
                      <a:pt x="358" y="338"/>
                    </a:lnTo>
                    <a:lnTo>
                      <a:pt x="357" y="338"/>
                    </a:lnTo>
                    <a:lnTo>
                      <a:pt x="357" y="339"/>
                    </a:lnTo>
                    <a:lnTo>
                      <a:pt x="356" y="339"/>
                    </a:lnTo>
                    <a:lnTo>
                      <a:pt x="355" y="339"/>
                    </a:lnTo>
                    <a:lnTo>
                      <a:pt x="351" y="342"/>
                    </a:lnTo>
                    <a:lnTo>
                      <a:pt x="350" y="341"/>
                    </a:lnTo>
                    <a:lnTo>
                      <a:pt x="349" y="342"/>
                    </a:lnTo>
                    <a:lnTo>
                      <a:pt x="348" y="343"/>
                    </a:lnTo>
                    <a:lnTo>
                      <a:pt x="347" y="344"/>
                    </a:lnTo>
                    <a:lnTo>
                      <a:pt x="346" y="345"/>
                    </a:lnTo>
                    <a:lnTo>
                      <a:pt x="345" y="345"/>
                    </a:lnTo>
                    <a:lnTo>
                      <a:pt x="345" y="346"/>
                    </a:lnTo>
                    <a:lnTo>
                      <a:pt x="344" y="346"/>
                    </a:lnTo>
                    <a:lnTo>
                      <a:pt x="343" y="346"/>
                    </a:lnTo>
                    <a:lnTo>
                      <a:pt x="343" y="347"/>
                    </a:lnTo>
                    <a:lnTo>
                      <a:pt x="342" y="347"/>
                    </a:lnTo>
                    <a:lnTo>
                      <a:pt x="342" y="348"/>
                    </a:lnTo>
                    <a:lnTo>
                      <a:pt x="341" y="348"/>
                    </a:lnTo>
                    <a:lnTo>
                      <a:pt x="341" y="349"/>
                    </a:lnTo>
                    <a:lnTo>
                      <a:pt x="340" y="349"/>
                    </a:lnTo>
                    <a:lnTo>
                      <a:pt x="339" y="349"/>
                    </a:lnTo>
                    <a:lnTo>
                      <a:pt x="338" y="349"/>
                    </a:lnTo>
                    <a:lnTo>
                      <a:pt x="337" y="349"/>
                    </a:lnTo>
                    <a:lnTo>
                      <a:pt x="337" y="350"/>
                    </a:lnTo>
                    <a:lnTo>
                      <a:pt x="336" y="350"/>
                    </a:lnTo>
                    <a:lnTo>
                      <a:pt x="336" y="351"/>
                    </a:lnTo>
                    <a:lnTo>
                      <a:pt x="335" y="351"/>
                    </a:lnTo>
                    <a:lnTo>
                      <a:pt x="334" y="351"/>
                    </a:lnTo>
                    <a:lnTo>
                      <a:pt x="333" y="352"/>
                    </a:lnTo>
                    <a:lnTo>
                      <a:pt x="332" y="353"/>
                    </a:lnTo>
                    <a:lnTo>
                      <a:pt x="331" y="354"/>
                    </a:lnTo>
                    <a:lnTo>
                      <a:pt x="330" y="355"/>
                    </a:lnTo>
                    <a:lnTo>
                      <a:pt x="329" y="356"/>
                    </a:lnTo>
                    <a:lnTo>
                      <a:pt x="328" y="357"/>
                    </a:lnTo>
                    <a:lnTo>
                      <a:pt x="327" y="358"/>
                    </a:lnTo>
                    <a:lnTo>
                      <a:pt x="326" y="359"/>
                    </a:lnTo>
                    <a:lnTo>
                      <a:pt x="325" y="359"/>
                    </a:lnTo>
                    <a:lnTo>
                      <a:pt x="324" y="359"/>
                    </a:lnTo>
                    <a:lnTo>
                      <a:pt x="323" y="360"/>
                    </a:lnTo>
                    <a:lnTo>
                      <a:pt x="322" y="360"/>
                    </a:lnTo>
                    <a:lnTo>
                      <a:pt x="321" y="361"/>
                    </a:lnTo>
                    <a:lnTo>
                      <a:pt x="320" y="362"/>
                    </a:lnTo>
                    <a:lnTo>
                      <a:pt x="320" y="363"/>
                    </a:lnTo>
                    <a:lnTo>
                      <a:pt x="319" y="363"/>
                    </a:lnTo>
                    <a:lnTo>
                      <a:pt x="319" y="364"/>
                    </a:lnTo>
                    <a:lnTo>
                      <a:pt x="318" y="365"/>
                    </a:lnTo>
                    <a:lnTo>
                      <a:pt x="317" y="366"/>
                    </a:lnTo>
                    <a:lnTo>
                      <a:pt x="318" y="367"/>
                    </a:lnTo>
                    <a:lnTo>
                      <a:pt x="318" y="368"/>
                    </a:lnTo>
                    <a:lnTo>
                      <a:pt x="319" y="369"/>
                    </a:lnTo>
                    <a:lnTo>
                      <a:pt x="320" y="369"/>
                    </a:lnTo>
                    <a:lnTo>
                      <a:pt x="320" y="370"/>
                    </a:lnTo>
                    <a:lnTo>
                      <a:pt x="321" y="372"/>
                    </a:lnTo>
                    <a:lnTo>
                      <a:pt x="321" y="373"/>
                    </a:lnTo>
                    <a:lnTo>
                      <a:pt x="321" y="374"/>
                    </a:lnTo>
                    <a:lnTo>
                      <a:pt x="322" y="375"/>
                    </a:lnTo>
                    <a:lnTo>
                      <a:pt x="322" y="376"/>
                    </a:lnTo>
                    <a:lnTo>
                      <a:pt x="323" y="377"/>
                    </a:lnTo>
                    <a:lnTo>
                      <a:pt x="324" y="378"/>
                    </a:lnTo>
                    <a:lnTo>
                      <a:pt x="323" y="387"/>
                    </a:lnTo>
                    <a:lnTo>
                      <a:pt x="321" y="390"/>
                    </a:lnTo>
                    <a:lnTo>
                      <a:pt x="320" y="393"/>
                    </a:lnTo>
                    <a:lnTo>
                      <a:pt x="318" y="397"/>
                    </a:lnTo>
                    <a:lnTo>
                      <a:pt x="317" y="400"/>
                    </a:lnTo>
                    <a:lnTo>
                      <a:pt x="317" y="404"/>
                    </a:lnTo>
                    <a:lnTo>
                      <a:pt x="316" y="408"/>
                    </a:lnTo>
                    <a:lnTo>
                      <a:pt x="316" y="412"/>
                    </a:lnTo>
                    <a:lnTo>
                      <a:pt x="316" y="415"/>
                    </a:lnTo>
                    <a:lnTo>
                      <a:pt x="317" y="419"/>
                    </a:lnTo>
                    <a:lnTo>
                      <a:pt x="317" y="423"/>
                    </a:lnTo>
                    <a:lnTo>
                      <a:pt x="318" y="424"/>
                    </a:lnTo>
                    <a:lnTo>
                      <a:pt x="318" y="426"/>
                    </a:lnTo>
                    <a:lnTo>
                      <a:pt x="318" y="427"/>
                    </a:lnTo>
                    <a:lnTo>
                      <a:pt x="318" y="429"/>
                    </a:lnTo>
                    <a:lnTo>
                      <a:pt x="318" y="431"/>
                    </a:lnTo>
                    <a:lnTo>
                      <a:pt x="318" y="433"/>
                    </a:lnTo>
                    <a:lnTo>
                      <a:pt x="318" y="434"/>
                    </a:lnTo>
                    <a:lnTo>
                      <a:pt x="318" y="436"/>
                    </a:lnTo>
                    <a:lnTo>
                      <a:pt x="318" y="437"/>
                    </a:lnTo>
                    <a:lnTo>
                      <a:pt x="319" y="439"/>
                    </a:lnTo>
                    <a:lnTo>
                      <a:pt x="318" y="439"/>
                    </a:lnTo>
                    <a:lnTo>
                      <a:pt x="318" y="440"/>
                    </a:lnTo>
                    <a:lnTo>
                      <a:pt x="318" y="441"/>
                    </a:lnTo>
                    <a:lnTo>
                      <a:pt x="319" y="441"/>
                    </a:lnTo>
                    <a:lnTo>
                      <a:pt x="319" y="442"/>
                    </a:lnTo>
                    <a:lnTo>
                      <a:pt x="319" y="443"/>
                    </a:lnTo>
                    <a:lnTo>
                      <a:pt x="319" y="444"/>
                    </a:lnTo>
                    <a:lnTo>
                      <a:pt x="319" y="445"/>
                    </a:lnTo>
                    <a:lnTo>
                      <a:pt x="319" y="447"/>
                    </a:lnTo>
                    <a:lnTo>
                      <a:pt x="318" y="448"/>
                    </a:lnTo>
                    <a:lnTo>
                      <a:pt x="318" y="449"/>
                    </a:lnTo>
                    <a:lnTo>
                      <a:pt x="318" y="451"/>
                    </a:lnTo>
                    <a:lnTo>
                      <a:pt x="318" y="452"/>
                    </a:lnTo>
                    <a:lnTo>
                      <a:pt x="318" y="453"/>
                    </a:lnTo>
                    <a:lnTo>
                      <a:pt x="317" y="454"/>
                    </a:lnTo>
                    <a:lnTo>
                      <a:pt x="316" y="455"/>
                    </a:lnTo>
                    <a:lnTo>
                      <a:pt x="315" y="456"/>
                    </a:lnTo>
                    <a:lnTo>
                      <a:pt x="315" y="457"/>
                    </a:lnTo>
                    <a:lnTo>
                      <a:pt x="315" y="458"/>
                    </a:lnTo>
                    <a:lnTo>
                      <a:pt x="315" y="459"/>
                    </a:lnTo>
                    <a:lnTo>
                      <a:pt x="315" y="460"/>
                    </a:lnTo>
                    <a:lnTo>
                      <a:pt x="315" y="461"/>
                    </a:lnTo>
                    <a:lnTo>
                      <a:pt x="314" y="464"/>
                    </a:lnTo>
                    <a:lnTo>
                      <a:pt x="312" y="466"/>
                    </a:lnTo>
                    <a:lnTo>
                      <a:pt x="310" y="467"/>
                    </a:lnTo>
                    <a:lnTo>
                      <a:pt x="308" y="468"/>
                    </a:lnTo>
                    <a:lnTo>
                      <a:pt x="306" y="469"/>
                    </a:lnTo>
                    <a:lnTo>
                      <a:pt x="303" y="470"/>
                    </a:lnTo>
                    <a:lnTo>
                      <a:pt x="301" y="470"/>
                    </a:lnTo>
                    <a:lnTo>
                      <a:pt x="299" y="471"/>
                    </a:lnTo>
                    <a:lnTo>
                      <a:pt x="296" y="471"/>
                    </a:lnTo>
                    <a:lnTo>
                      <a:pt x="294" y="472"/>
                    </a:lnTo>
                    <a:lnTo>
                      <a:pt x="292" y="472"/>
                    </a:lnTo>
                    <a:lnTo>
                      <a:pt x="290" y="472"/>
                    </a:lnTo>
                    <a:lnTo>
                      <a:pt x="288" y="472"/>
                    </a:lnTo>
                    <a:lnTo>
                      <a:pt x="286" y="472"/>
                    </a:lnTo>
                    <a:lnTo>
                      <a:pt x="284" y="472"/>
                    </a:lnTo>
                    <a:lnTo>
                      <a:pt x="283" y="472"/>
                    </a:lnTo>
                    <a:lnTo>
                      <a:pt x="281" y="472"/>
                    </a:lnTo>
                    <a:lnTo>
                      <a:pt x="279" y="471"/>
                    </a:lnTo>
                    <a:lnTo>
                      <a:pt x="277" y="471"/>
                    </a:lnTo>
                    <a:lnTo>
                      <a:pt x="275" y="471"/>
                    </a:lnTo>
                    <a:lnTo>
                      <a:pt x="274" y="470"/>
                    </a:lnTo>
                    <a:lnTo>
                      <a:pt x="273" y="470"/>
                    </a:lnTo>
                    <a:lnTo>
                      <a:pt x="272" y="470"/>
                    </a:lnTo>
                    <a:lnTo>
                      <a:pt x="272" y="469"/>
                    </a:lnTo>
                    <a:lnTo>
                      <a:pt x="271" y="469"/>
                    </a:lnTo>
                    <a:lnTo>
                      <a:pt x="270" y="469"/>
                    </a:lnTo>
                    <a:lnTo>
                      <a:pt x="269" y="469"/>
                    </a:lnTo>
                    <a:lnTo>
                      <a:pt x="268" y="469"/>
                    </a:lnTo>
                    <a:lnTo>
                      <a:pt x="268" y="468"/>
                    </a:lnTo>
                    <a:lnTo>
                      <a:pt x="268" y="467"/>
                    </a:lnTo>
                    <a:lnTo>
                      <a:pt x="267" y="467"/>
                    </a:lnTo>
                    <a:lnTo>
                      <a:pt x="267" y="468"/>
                    </a:lnTo>
                    <a:lnTo>
                      <a:pt x="266" y="468"/>
                    </a:lnTo>
                    <a:lnTo>
                      <a:pt x="265" y="468"/>
                    </a:lnTo>
                    <a:lnTo>
                      <a:pt x="265" y="467"/>
                    </a:lnTo>
                    <a:lnTo>
                      <a:pt x="265" y="466"/>
                    </a:lnTo>
                    <a:lnTo>
                      <a:pt x="265" y="465"/>
                    </a:lnTo>
                    <a:lnTo>
                      <a:pt x="265" y="464"/>
                    </a:lnTo>
                    <a:lnTo>
                      <a:pt x="266" y="464"/>
                    </a:lnTo>
                    <a:lnTo>
                      <a:pt x="266" y="463"/>
                    </a:lnTo>
                    <a:lnTo>
                      <a:pt x="266" y="462"/>
                    </a:lnTo>
                    <a:lnTo>
                      <a:pt x="265" y="461"/>
                    </a:lnTo>
                    <a:lnTo>
                      <a:pt x="264" y="462"/>
                    </a:lnTo>
                    <a:lnTo>
                      <a:pt x="263" y="463"/>
                    </a:lnTo>
                    <a:lnTo>
                      <a:pt x="262" y="463"/>
                    </a:lnTo>
                    <a:lnTo>
                      <a:pt x="261" y="462"/>
                    </a:lnTo>
                    <a:lnTo>
                      <a:pt x="260" y="461"/>
                    </a:lnTo>
                    <a:lnTo>
                      <a:pt x="259" y="461"/>
                    </a:lnTo>
                    <a:lnTo>
                      <a:pt x="258" y="460"/>
                    </a:lnTo>
                    <a:lnTo>
                      <a:pt x="257" y="459"/>
                    </a:lnTo>
                    <a:lnTo>
                      <a:pt x="256" y="458"/>
                    </a:lnTo>
                    <a:lnTo>
                      <a:pt x="256" y="457"/>
                    </a:lnTo>
                    <a:lnTo>
                      <a:pt x="256" y="456"/>
                    </a:lnTo>
                    <a:lnTo>
                      <a:pt x="257" y="456"/>
                    </a:lnTo>
                    <a:lnTo>
                      <a:pt x="256" y="455"/>
                    </a:lnTo>
                    <a:lnTo>
                      <a:pt x="257" y="451"/>
                    </a:lnTo>
                    <a:lnTo>
                      <a:pt x="258" y="448"/>
                    </a:lnTo>
                    <a:lnTo>
                      <a:pt x="259" y="445"/>
                    </a:lnTo>
                    <a:lnTo>
                      <a:pt x="260" y="441"/>
                    </a:lnTo>
                    <a:lnTo>
                      <a:pt x="262" y="438"/>
                    </a:lnTo>
                    <a:lnTo>
                      <a:pt x="263" y="435"/>
                    </a:lnTo>
                    <a:lnTo>
                      <a:pt x="265" y="432"/>
                    </a:lnTo>
                    <a:lnTo>
                      <a:pt x="267" y="429"/>
                    </a:lnTo>
                    <a:lnTo>
                      <a:pt x="269" y="426"/>
                    </a:lnTo>
                    <a:lnTo>
                      <a:pt x="271" y="424"/>
                    </a:lnTo>
                    <a:lnTo>
                      <a:pt x="272" y="422"/>
                    </a:lnTo>
                    <a:lnTo>
                      <a:pt x="274" y="420"/>
                    </a:lnTo>
                    <a:lnTo>
                      <a:pt x="276" y="419"/>
                    </a:lnTo>
                    <a:lnTo>
                      <a:pt x="277" y="418"/>
                    </a:lnTo>
                    <a:lnTo>
                      <a:pt x="279" y="417"/>
                    </a:lnTo>
                    <a:lnTo>
                      <a:pt x="281" y="417"/>
                    </a:lnTo>
                    <a:lnTo>
                      <a:pt x="283" y="416"/>
                    </a:lnTo>
                    <a:lnTo>
                      <a:pt x="285" y="415"/>
                    </a:lnTo>
                    <a:lnTo>
                      <a:pt x="286" y="413"/>
                    </a:lnTo>
                    <a:lnTo>
                      <a:pt x="287" y="411"/>
                    </a:lnTo>
                    <a:lnTo>
                      <a:pt x="286" y="412"/>
                    </a:lnTo>
                    <a:lnTo>
                      <a:pt x="287" y="409"/>
                    </a:lnTo>
                    <a:lnTo>
                      <a:pt x="288" y="407"/>
                    </a:lnTo>
                    <a:lnTo>
                      <a:pt x="288" y="404"/>
                    </a:lnTo>
                    <a:lnTo>
                      <a:pt x="288" y="401"/>
                    </a:lnTo>
                    <a:lnTo>
                      <a:pt x="288" y="398"/>
                    </a:lnTo>
                    <a:lnTo>
                      <a:pt x="288" y="395"/>
                    </a:lnTo>
                    <a:lnTo>
                      <a:pt x="288" y="392"/>
                    </a:lnTo>
                    <a:lnTo>
                      <a:pt x="287" y="389"/>
                    </a:lnTo>
                    <a:lnTo>
                      <a:pt x="287" y="386"/>
                    </a:lnTo>
                    <a:lnTo>
                      <a:pt x="286" y="384"/>
                    </a:lnTo>
                    <a:lnTo>
                      <a:pt x="285" y="383"/>
                    </a:lnTo>
                    <a:lnTo>
                      <a:pt x="285" y="381"/>
                    </a:lnTo>
                    <a:lnTo>
                      <a:pt x="284" y="380"/>
                    </a:lnTo>
                    <a:lnTo>
                      <a:pt x="283" y="378"/>
                    </a:lnTo>
                    <a:lnTo>
                      <a:pt x="282" y="377"/>
                    </a:lnTo>
                    <a:lnTo>
                      <a:pt x="281" y="375"/>
                    </a:lnTo>
                    <a:lnTo>
                      <a:pt x="280" y="374"/>
                    </a:lnTo>
                    <a:lnTo>
                      <a:pt x="279" y="373"/>
                    </a:lnTo>
                    <a:lnTo>
                      <a:pt x="278" y="373"/>
                    </a:lnTo>
                    <a:lnTo>
                      <a:pt x="277" y="373"/>
                    </a:lnTo>
                    <a:lnTo>
                      <a:pt x="273" y="372"/>
                    </a:lnTo>
                    <a:lnTo>
                      <a:pt x="270" y="371"/>
                    </a:lnTo>
                    <a:lnTo>
                      <a:pt x="267" y="371"/>
                    </a:lnTo>
                    <a:lnTo>
                      <a:pt x="264" y="370"/>
                    </a:lnTo>
                    <a:lnTo>
                      <a:pt x="261" y="369"/>
                    </a:lnTo>
                    <a:lnTo>
                      <a:pt x="258" y="369"/>
                    </a:lnTo>
                    <a:lnTo>
                      <a:pt x="255" y="368"/>
                    </a:lnTo>
                    <a:lnTo>
                      <a:pt x="252" y="366"/>
                    </a:lnTo>
                    <a:lnTo>
                      <a:pt x="249" y="365"/>
                    </a:lnTo>
                    <a:lnTo>
                      <a:pt x="247" y="363"/>
                    </a:lnTo>
                    <a:lnTo>
                      <a:pt x="245" y="364"/>
                    </a:lnTo>
                    <a:lnTo>
                      <a:pt x="243" y="362"/>
                    </a:lnTo>
                    <a:lnTo>
                      <a:pt x="240" y="361"/>
                    </a:lnTo>
                    <a:lnTo>
                      <a:pt x="238" y="360"/>
                    </a:lnTo>
                    <a:lnTo>
                      <a:pt x="236" y="359"/>
                    </a:lnTo>
                    <a:lnTo>
                      <a:pt x="234" y="357"/>
                    </a:lnTo>
                    <a:lnTo>
                      <a:pt x="232" y="356"/>
                    </a:lnTo>
                    <a:lnTo>
                      <a:pt x="229" y="354"/>
                    </a:lnTo>
                    <a:lnTo>
                      <a:pt x="227" y="352"/>
                    </a:lnTo>
                    <a:lnTo>
                      <a:pt x="225" y="351"/>
                    </a:lnTo>
                    <a:lnTo>
                      <a:pt x="223" y="349"/>
                    </a:lnTo>
                    <a:lnTo>
                      <a:pt x="222" y="350"/>
                    </a:lnTo>
                    <a:lnTo>
                      <a:pt x="220" y="351"/>
                    </a:lnTo>
                    <a:lnTo>
                      <a:pt x="219" y="352"/>
                    </a:lnTo>
                    <a:lnTo>
                      <a:pt x="217" y="353"/>
                    </a:lnTo>
                    <a:lnTo>
                      <a:pt x="215" y="353"/>
                    </a:lnTo>
                    <a:lnTo>
                      <a:pt x="214" y="354"/>
                    </a:lnTo>
                    <a:lnTo>
                      <a:pt x="212" y="354"/>
                    </a:lnTo>
                    <a:lnTo>
                      <a:pt x="210" y="354"/>
                    </a:lnTo>
                    <a:lnTo>
                      <a:pt x="208" y="355"/>
                    </a:lnTo>
                    <a:lnTo>
                      <a:pt x="206" y="355"/>
                    </a:lnTo>
                    <a:lnTo>
                      <a:pt x="205" y="356"/>
                    </a:lnTo>
                    <a:lnTo>
                      <a:pt x="205" y="357"/>
                    </a:lnTo>
                    <a:lnTo>
                      <a:pt x="205" y="358"/>
                    </a:lnTo>
                    <a:lnTo>
                      <a:pt x="205" y="359"/>
                    </a:lnTo>
                    <a:lnTo>
                      <a:pt x="206" y="361"/>
                    </a:lnTo>
                    <a:lnTo>
                      <a:pt x="206" y="362"/>
                    </a:lnTo>
                    <a:lnTo>
                      <a:pt x="207" y="363"/>
                    </a:lnTo>
                    <a:lnTo>
                      <a:pt x="208" y="364"/>
                    </a:lnTo>
                    <a:lnTo>
                      <a:pt x="209" y="365"/>
                    </a:lnTo>
                    <a:lnTo>
                      <a:pt x="209" y="366"/>
                    </a:lnTo>
                    <a:lnTo>
                      <a:pt x="211" y="368"/>
                    </a:lnTo>
                    <a:lnTo>
                      <a:pt x="213" y="370"/>
                    </a:lnTo>
                    <a:lnTo>
                      <a:pt x="214" y="371"/>
                    </a:lnTo>
                    <a:lnTo>
                      <a:pt x="216" y="373"/>
                    </a:lnTo>
                    <a:lnTo>
                      <a:pt x="218" y="374"/>
                    </a:lnTo>
                    <a:lnTo>
                      <a:pt x="219" y="375"/>
                    </a:lnTo>
                    <a:lnTo>
                      <a:pt x="221" y="377"/>
                    </a:lnTo>
                    <a:lnTo>
                      <a:pt x="223" y="378"/>
                    </a:lnTo>
                    <a:lnTo>
                      <a:pt x="225" y="379"/>
                    </a:lnTo>
                    <a:lnTo>
                      <a:pt x="226" y="381"/>
                    </a:lnTo>
                    <a:lnTo>
                      <a:pt x="227" y="382"/>
                    </a:lnTo>
                    <a:lnTo>
                      <a:pt x="227" y="384"/>
                    </a:lnTo>
                    <a:lnTo>
                      <a:pt x="228" y="385"/>
                    </a:lnTo>
                    <a:lnTo>
                      <a:pt x="229" y="386"/>
                    </a:lnTo>
                    <a:lnTo>
                      <a:pt x="230" y="388"/>
                    </a:lnTo>
                    <a:lnTo>
                      <a:pt x="231" y="389"/>
                    </a:lnTo>
                    <a:lnTo>
                      <a:pt x="231" y="390"/>
                    </a:lnTo>
                    <a:lnTo>
                      <a:pt x="232" y="392"/>
                    </a:lnTo>
                    <a:lnTo>
                      <a:pt x="233" y="393"/>
                    </a:lnTo>
                    <a:lnTo>
                      <a:pt x="233" y="395"/>
                    </a:lnTo>
                    <a:lnTo>
                      <a:pt x="234" y="398"/>
                    </a:lnTo>
                    <a:lnTo>
                      <a:pt x="234" y="402"/>
                    </a:lnTo>
                    <a:lnTo>
                      <a:pt x="235" y="406"/>
                    </a:lnTo>
                    <a:lnTo>
                      <a:pt x="234" y="409"/>
                    </a:lnTo>
                    <a:lnTo>
                      <a:pt x="233" y="413"/>
                    </a:lnTo>
                    <a:lnTo>
                      <a:pt x="232" y="417"/>
                    </a:lnTo>
                    <a:lnTo>
                      <a:pt x="231" y="420"/>
                    </a:lnTo>
                    <a:lnTo>
                      <a:pt x="229" y="423"/>
                    </a:lnTo>
                    <a:lnTo>
                      <a:pt x="227" y="426"/>
                    </a:lnTo>
                    <a:lnTo>
                      <a:pt x="225" y="429"/>
                    </a:lnTo>
                    <a:lnTo>
                      <a:pt x="223" y="431"/>
                    </a:lnTo>
                    <a:lnTo>
                      <a:pt x="222" y="432"/>
                    </a:lnTo>
                    <a:lnTo>
                      <a:pt x="220" y="434"/>
                    </a:lnTo>
                    <a:lnTo>
                      <a:pt x="218" y="435"/>
                    </a:lnTo>
                    <a:lnTo>
                      <a:pt x="216" y="437"/>
                    </a:lnTo>
                    <a:lnTo>
                      <a:pt x="215" y="438"/>
                    </a:lnTo>
                    <a:lnTo>
                      <a:pt x="213" y="439"/>
                    </a:lnTo>
                    <a:lnTo>
                      <a:pt x="211" y="439"/>
                    </a:lnTo>
                    <a:lnTo>
                      <a:pt x="209" y="439"/>
                    </a:lnTo>
                    <a:lnTo>
                      <a:pt x="206" y="439"/>
                    </a:lnTo>
                    <a:lnTo>
                      <a:pt x="206" y="438"/>
                    </a:lnTo>
                    <a:lnTo>
                      <a:pt x="205" y="438"/>
                    </a:lnTo>
                    <a:lnTo>
                      <a:pt x="205" y="437"/>
                    </a:lnTo>
                    <a:lnTo>
                      <a:pt x="205" y="436"/>
                    </a:lnTo>
                    <a:lnTo>
                      <a:pt x="205" y="435"/>
                    </a:lnTo>
                    <a:lnTo>
                      <a:pt x="205" y="434"/>
                    </a:lnTo>
                    <a:lnTo>
                      <a:pt x="204" y="433"/>
                    </a:lnTo>
                    <a:lnTo>
                      <a:pt x="204" y="432"/>
                    </a:lnTo>
                    <a:lnTo>
                      <a:pt x="203" y="432"/>
                    </a:lnTo>
                    <a:lnTo>
                      <a:pt x="203" y="433"/>
                    </a:lnTo>
                    <a:lnTo>
                      <a:pt x="202" y="433"/>
                    </a:lnTo>
                    <a:lnTo>
                      <a:pt x="201" y="434"/>
                    </a:lnTo>
                    <a:lnTo>
                      <a:pt x="200" y="434"/>
                    </a:lnTo>
                    <a:lnTo>
                      <a:pt x="199" y="434"/>
                    </a:lnTo>
                    <a:lnTo>
                      <a:pt x="198" y="432"/>
                    </a:lnTo>
                    <a:lnTo>
                      <a:pt x="198" y="431"/>
                    </a:lnTo>
                    <a:lnTo>
                      <a:pt x="198" y="430"/>
                    </a:lnTo>
                    <a:lnTo>
                      <a:pt x="198" y="428"/>
                    </a:lnTo>
                    <a:lnTo>
                      <a:pt x="198" y="427"/>
                    </a:lnTo>
                    <a:lnTo>
                      <a:pt x="198" y="425"/>
                    </a:lnTo>
                    <a:lnTo>
                      <a:pt x="198" y="424"/>
                    </a:lnTo>
                    <a:lnTo>
                      <a:pt x="198" y="423"/>
                    </a:lnTo>
                    <a:lnTo>
                      <a:pt x="198" y="421"/>
                    </a:lnTo>
                    <a:lnTo>
                      <a:pt x="198" y="420"/>
                    </a:lnTo>
                    <a:lnTo>
                      <a:pt x="198" y="419"/>
                    </a:lnTo>
                    <a:lnTo>
                      <a:pt x="198" y="418"/>
                    </a:lnTo>
                    <a:lnTo>
                      <a:pt x="198" y="417"/>
                    </a:lnTo>
                    <a:lnTo>
                      <a:pt x="198" y="416"/>
                    </a:lnTo>
                    <a:lnTo>
                      <a:pt x="198" y="415"/>
                    </a:lnTo>
                    <a:lnTo>
                      <a:pt x="197" y="414"/>
                    </a:lnTo>
                    <a:lnTo>
                      <a:pt x="197" y="413"/>
                    </a:lnTo>
                    <a:lnTo>
                      <a:pt x="197" y="412"/>
                    </a:lnTo>
                    <a:lnTo>
                      <a:pt x="196" y="412"/>
                    </a:lnTo>
                    <a:lnTo>
                      <a:pt x="195" y="412"/>
                    </a:lnTo>
                    <a:lnTo>
                      <a:pt x="195" y="413"/>
                    </a:lnTo>
                    <a:lnTo>
                      <a:pt x="194" y="413"/>
                    </a:lnTo>
                    <a:lnTo>
                      <a:pt x="194" y="412"/>
                    </a:lnTo>
                    <a:lnTo>
                      <a:pt x="194" y="408"/>
                    </a:lnTo>
                    <a:lnTo>
                      <a:pt x="194" y="405"/>
                    </a:lnTo>
                    <a:lnTo>
                      <a:pt x="194" y="402"/>
                    </a:lnTo>
                    <a:lnTo>
                      <a:pt x="194" y="398"/>
                    </a:lnTo>
                    <a:lnTo>
                      <a:pt x="193" y="395"/>
                    </a:lnTo>
                    <a:lnTo>
                      <a:pt x="192" y="392"/>
                    </a:lnTo>
                    <a:lnTo>
                      <a:pt x="191" y="389"/>
                    </a:lnTo>
                    <a:lnTo>
                      <a:pt x="190" y="386"/>
                    </a:lnTo>
                    <a:lnTo>
                      <a:pt x="188" y="384"/>
                    </a:lnTo>
                    <a:lnTo>
                      <a:pt x="186" y="381"/>
                    </a:lnTo>
                    <a:lnTo>
                      <a:pt x="184" y="379"/>
                    </a:lnTo>
                    <a:lnTo>
                      <a:pt x="182" y="377"/>
                    </a:lnTo>
                    <a:lnTo>
                      <a:pt x="180" y="375"/>
                    </a:lnTo>
                    <a:lnTo>
                      <a:pt x="178" y="373"/>
                    </a:lnTo>
                    <a:lnTo>
                      <a:pt x="176" y="371"/>
                    </a:lnTo>
                    <a:lnTo>
                      <a:pt x="174" y="369"/>
                    </a:lnTo>
                    <a:lnTo>
                      <a:pt x="172" y="367"/>
                    </a:lnTo>
                    <a:lnTo>
                      <a:pt x="169" y="366"/>
                    </a:lnTo>
                    <a:lnTo>
                      <a:pt x="167" y="364"/>
                    </a:lnTo>
                    <a:lnTo>
                      <a:pt x="165" y="363"/>
                    </a:lnTo>
                    <a:lnTo>
                      <a:pt x="164" y="360"/>
                    </a:lnTo>
                    <a:lnTo>
                      <a:pt x="162" y="358"/>
                    </a:lnTo>
                    <a:lnTo>
                      <a:pt x="161" y="356"/>
                    </a:lnTo>
                    <a:lnTo>
                      <a:pt x="160" y="353"/>
                    </a:lnTo>
                    <a:lnTo>
                      <a:pt x="160" y="350"/>
                    </a:lnTo>
                    <a:lnTo>
                      <a:pt x="159" y="348"/>
                    </a:lnTo>
                    <a:lnTo>
                      <a:pt x="159" y="345"/>
                    </a:lnTo>
                    <a:lnTo>
                      <a:pt x="159" y="342"/>
                    </a:lnTo>
                    <a:lnTo>
                      <a:pt x="160" y="340"/>
                    </a:lnTo>
                    <a:lnTo>
                      <a:pt x="161" y="337"/>
                    </a:lnTo>
                    <a:lnTo>
                      <a:pt x="161" y="335"/>
                    </a:lnTo>
                    <a:lnTo>
                      <a:pt x="162" y="333"/>
                    </a:lnTo>
                    <a:lnTo>
                      <a:pt x="163" y="332"/>
                    </a:lnTo>
                    <a:lnTo>
                      <a:pt x="164" y="330"/>
                    </a:lnTo>
                    <a:lnTo>
                      <a:pt x="166" y="329"/>
                    </a:lnTo>
                    <a:lnTo>
                      <a:pt x="167" y="327"/>
                    </a:lnTo>
                    <a:lnTo>
                      <a:pt x="168" y="326"/>
                    </a:lnTo>
                    <a:lnTo>
                      <a:pt x="169" y="324"/>
                    </a:lnTo>
                    <a:lnTo>
                      <a:pt x="170" y="322"/>
                    </a:lnTo>
                    <a:lnTo>
                      <a:pt x="171" y="321"/>
                    </a:lnTo>
                    <a:lnTo>
                      <a:pt x="172" y="319"/>
                    </a:lnTo>
                    <a:lnTo>
                      <a:pt x="173" y="317"/>
                    </a:lnTo>
                    <a:lnTo>
                      <a:pt x="174" y="314"/>
                    </a:lnTo>
                    <a:lnTo>
                      <a:pt x="174" y="312"/>
                    </a:lnTo>
                    <a:lnTo>
                      <a:pt x="175" y="310"/>
                    </a:lnTo>
                    <a:lnTo>
                      <a:pt x="176" y="308"/>
                    </a:lnTo>
                    <a:lnTo>
                      <a:pt x="176" y="306"/>
                    </a:lnTo>
                    <a:lnTo>
                      <a:pt x="177" y="304"/>
                    </a:lnTo>
                    <a:lnTo>
                      <a:pt x="177" y="302"/>
                    </a:lnTo>
                    <a:lnTo>
                      <a:pt x="177" y="299"/>
                    </a:lnTo>
                    <a:lnTo>
                      <a:pt x="176" y="296"/>
                    </a:lnTo>
                    <a:lnTo>
                      <a:pt x="174" y="292"/>
                    </a:lnTo>
                    <a:lnTo>
                      <a:pt x="172" y="288"/>
                    </a:lnTo>
                    <a:lnTo>
                      <a:pt x="170" y="284"/>
                    </a:lnTo>
                    <a:lnTo>
                      <a:pt x="167" y="280"/>
                    </a:lnTo>
                    <a:lnTo>
                      <a:pt x="165" y="276"/>
                    </a:lnTo>
                    <a:lnTo>
                      <a:pt x="163" y="272"/>
                    </a:lnTo>
                    <a:lnTo>
                      <a:pt x="160" y="269"/>
                    </a:lnTo>
                    <a:lnTo>
                      <a:pt x="158" y="266"/>
                    </a:lnTo>
                    <a:lnTo>
                      <a:pt x="155" y="263"/>
                    </a:lnTo>
                    <a:lnTo>
                      <a:pt x="153" y="261"/>
                    </a:lnTo>
                    <a:lnTo>
                      <a:pt x="152" y="260"/>
                    </a:lnTo>
                    <a:lnTo>
                      <a:pt x="150" y="258"/>
                    </a:lnTo>
                    <a:lnTo>
                      <a:pt x="148" y="257"/>
                    </a:lnTo>
                    <a:lnTo>
                      <a:pt x="147" y="256"/>
                    </a:lnTo>
                    <a:lnTo>
                      <a:pt x="145" y="254"/>
                    </a:lnTo>
                    <a:lnTo>
                      <a:pt x="143" y="253"/>
                    </a:lnTo>
                    <a:lnTo>
                      <a:pt x="141" y="252"/>
                    </a:lnTo>
                    <a:lnTo>
                      <a:pt x="140" y="251"/>
                    </a:lnTo>
                    <a:lnTo>
                      <a:pt x="138" y="250"/>
                    </a:lnTo>
                    <a:lnTo>
                      <a:pt x="137" y="249"/>
                    </a:lnTo>
                    <a:lnTo>
                      <a:pt x="136" y="249"/>
                    </a:lnTo>
                    <a:lnTo>
                      <a:pt x="134" y="248"/>
                    </a:lnTo>
                    <a:lnTo>
                      <a:pt x="133" y="248"/>
                    </a:lnTo>
                    <a:lnTo>
                      <a:pt x="132" y="247"/>
                    </a:lnTo>
                    <a:lnTo>
                      <a:pt x="130" y="247"/>
                    </a:lnTo>
                    <a:lnTo>
                      <a:pt x="129" y="246"/>
                    </a:lnTo>
                    <a:lnTo>
                      <a:pt x="128" y="245"/>
                    </a:lnTo>
                    <a:lnTo>
                      <a:pt x="127" y="245"/>
                    </a:lnTo>
                    <a:lnTo>
                      <a:pt x="125" y="244"/>
                    </a:lnTo>
                    <a:lnTo>
                      <a:pt x="125" y="245"/>
                    </a:lnTo>
                    <a:lnTo>
                      <a:pt x="124" y="245"/>
                    </a:lnTo>
                    <a:lnTo>
                      <a:pt x="123" y="245"/>
                    </a:lnTo>
                    <a:lnTo>
                      <a:pt x="122" y="244"/>
                    </a:lnTo>
                    <a:lnTo>
                      <a:pt x="121" y="244"/>
                    </a:lnTo>
                    <a:lnTo>
                      <a:pt x="121" y="243"/>
                    </a:lnTo>
                    <a:lnTo>
                      <a:pt x="120" y="243"/>
                    </a:lnTo>
                    <a:lnTo>
                      <a:pt x="119" y="243"/>
                    </a:lnTo>
                    <a:lnTo>
                      <a:pt x="118" y="243"/>
                    </a:lnTo>
                    <a:lnTo>
                      <a:pt x="118" y="242"/>
                    </a:lnTo>
                    <a:lnTo>
                      <a:pt x="117" y="242"/>
                    </a:lnTo>
                    <a:lnTo>
                      <a:pt x="116" y="242"/>
                    </a:lnTo>
                    <a:lnTo>
                      <a:pt x="116" y="241"/>
                    </a:lnTo>
                    <a:lnTo>
                      <a:pt x="115" y="241"/>
                    </a:lnTo>
                    <a:lnTo>
                      <a:pt x="114" y="241"/>
                    </a:lnTo>
                    <a:lnTo>
                      <a:pt x="113" y="240"/>
                    </a:lnTo>
                    <a:lnTo>
                      <a:pt x="112" y="240"/>
                    </a:lnTo>
                    <a:lnTo>
                      <a:pt x="111" y="240"/>
                    </a:lnTo>
                    <a:lnTo>
                      <a:pt x="110" y="239"/>
                    </a:lnTo>
                    <a:lnTo>
                      <a:pt x="109" y="239"/>
                    </a:lnTo>
                    <a:lnTo>
                      <a:pt x="108" y="239"/>
                    </a:lnTo>
                    <a:lnTo>
                      <a:pt x="107" y="239"/>
                    </a:lnTo>
                    <a:lnTo>
                      <a:pt x="106" y="238"/>
                    </a:lnTo>
                    <a:lnTo>
                      <a:pt x="105" y="238"/>
                    </a:lnTo>
                    <a:lnTo>
                      <a:pt x="104" y="238"/>
                    </a:lnTo>
                    <a:lnTo>
                      <a:pt x="103" y="237"/>
                    </a:lnTo>
                    <a:lnTo>
                      <a:pt x="102" y="237"/>
                    </a:lnTo>
                    <a:lnTo>
                      <a:pt x="101" y="237"/>
                    </a:lnTo>
                    <a:lnTo>
                      <a:pt x="100" y="237"/>
                    </a:lnTo>
                    <a:lnTo>
                      <a:pt x="100" y="236"/>
                    </a:lnTo>
                    <a:lnTo>
                      <a:pt x="97" y="235"/>
                    </a:lnTo>
                    <a:lnTo>
                      <a:pt x="94" y="234"/>
                    </a:lnTo>
                    <a:lnTo>
                      <a:pt x="90" y="233"/>
                    </a:lnTo>
                    <a:lnTo>
                      <a:pt x="87" y="232"/>
                    </a:lnTo>
                    <a:lnTo>
                      <a:pt x="84" y="231"/>
                    </a:lnTo>
                    <a:lnTo>
                      <a:pt x="81" y="230"/>
                    </a:lnTo>
                    <a:lnTo>
                      <a:pt x="78" y="229"/>
                    </a:lnTo>
                    <a:lnTo>
                      <a:pt x="75" y="228"/>
                    </a:lnTo>
                    <a:lnTo>
                      <a:pt x="72" y="227"/>
                    </a:lnTo>
                    <a:lnTo>
                      <a:pt x="69" y="225"/>
                    </a:lnTo>
                    <a:lnTo>
                      <a:pt x="68" y="226"/>
                    </a:lnTo>
                    <a:lnTo>
                      <a:pt x="66" y="226"/>
                    </a:lnTo>
                    <a:lnTo>
                      <a:pt x="64" y="226"/>
                    </a:lnTo>
                    <a:lnTo>
                      <a:pt x="63" y="226"/>
                    </a:lnTo>
                    <a:lnTo>
                      <a:pt x="61" y="225"/>
                    </a:lnTo>
                    <a:lnTo>
                      <a:pt x="60" y="225"/>
                    </a:lnTo>
                    <a:lnTo>
                      <a:pt x="58" y="224"/>
                    </a:lnTo>
                    <a:lnTo>
                      <a:pt x="57" y="223"/>
                    </a:lnTo>
                    <a:lnTo>
                      <a:pt x="55" y="223"/>
                    </a:lnTo>
                    <a:lnTo>
                      <a:pt x="54" y="222"/>
                    </a:lnTo>
                    <a:lnTo>
                      <a:pt x="53" y="221"/>
                    </a:lnTo>
                    <a:lnTo>
                      <a:pt x="51" y="219"/>
                    </a:lnTo>
                    <a:lnTo>
                      <a:pt x="50" y="218"/>
                    </a:lnTo>
                    <a:lnTo>
                      <a:pt x="48" y="217"/>
                    </a:lnTo>
                    <a:lnTo>
                      <a:pt x="47" y="216"/>
                    </a:lnTo>
                    <a:lnTo>
                      <a:pt x="45" y="216"/>
                    </a:lnTo>
                    <a:lnTo>
                      <a:pt x="44" y="215"/>
                    </a:lnTo>
                    <a:lnTo>
                      <a:pt x="42" y="214"/>
                    </a:lnTo>
                    <a:lnTo>
                      <a:pt x="41" y="212"/>
                    </a:lnTo>
                    <a:lnTo>
                      <a:pt x="39" y="211"/>
                    </a:lnTo>
                    <a:lnTo>
                      <a:pt x="38" y="210"/>
                    </a:lnTo>
                    <a:lnTo>
                      <a:pt x="36" y="210"/>
                    </a:lnTo>
                    <a:lnTo>
                      <a:pt x="34" y="209"/>
                    </a:lnTo>
                    <a:lnTo>
                      <a:pt x="32" y="209"/>
                    </a:lnTo>
                    <a:lnTo>
                      <a:pt x="30" y="209"/>
                    </a:lnTo>
                    <a:lnTo>
                      <a:pt x="28" y="208"/>
                    </a:lnTo>
                    <a:lnTo>
                      <a:pt x="25" y="208"/>
                    </a:lnTo>
                    <a:lnTo>
                      <a:pt x="23" y="208"/>
                    </a:lnTo>
                    <a:lnTo>
                      <a:pt x="21" y="207"/>
                    </a:lnTo>
                    <a:lnTo>
                      <a:pt x="19" y="207"/>
                    </a:lnTo>
                    <a:lnTo>
                      <a:pt x="19" y="205"/>
                    </a:lnTo>
                    <a:lnTo>
                      <a:pt x="18" y="205"/>
                    </a:lnTo>
                    <a:lnTo>
                      <a:pt x="17" y="204"/>
                    </a:lnTo>
                    <a:lnTo>
                      <a:pt x="16" y="203"/>
                    </a:lnTo>
                    <a:lnTo>
                      <a:pt x="15" y="202"/>
                    </a:lnTo>
                    <a:lnTo>
                      <a:pt x="14" y="202"/>
                    </a:lnTo>
                    <a:lnTo>
                      <a:pt x="13" y="201"/>
                    </a:lnTo>
                    <a:lnTo>
                      <a:pt x="12" y="200"/>
                    </a:lnTo>
                    <a:lnTo>
                      <a:pt x="11" y="199"/>
                    </a:lnTo>
                    <a:lnTo>
                      <a:pt x="10" y="198"/>
                    </a:lnTo>
                    <a:lnTo>
                      <a:pt x="10" y="196"/>
                    </a:lnTo>
                    <a:lnTo>
                      <a:pt x="10" y="195"/>
                    </a:lnTo>
                    <a:lnTo>
                      <a:pt x="9" y="194"/>
                    </a:lnTo>
                    <a:lnTo>
                      <a:pt x="8" y="193"/>
                    </a:lnTo>
                    <a:lnTo>
                      <a:pt x="7" y="192"/>
                    </a:lnTo>
                    <a:lnTo>
                      <a:pt x="6" y="191"/>
                    </a:lnTo>
                    <a:lnTo>
                      <a:pt x="5" y="190"/>
                    </a:lnTo>
                    <a:lnTo>
                      <a:pt x="4" y="189"/>
                    </a:lnTo>
                    <a:lnTo>
                      <a:pt x="3" y="188"/>
                    </a:lnTo>
                    <a:lnTo>
                      <a:pt x="2" y="187"/>
                    </a:lnTo>
                    <a:lnTo>
                      <a:pt x="3" y="186"/>
                    </a:lnTo>
                    <a:lnTo>
                      <a:pt x="3" y="185"/>
                    </a:lnTo>
                    <a:lnTo>
                      <a:pt x="2" y="185"/>
                    </a:lnTo>
                    <a:lnTo>
                      <a:pt x="2" y="184"/>
                    </a:lnTo>
                    <a:lnTo>
                      <a:pt x="2" y="183"/>
                    </a:lnTo>
                    <a:lnTo>
                      <a:pt x="2" y="182"/>
                    </a:lnTo>
                    <a:lnTo>
                      <a:pt x="1" y="181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0" y="174"/>
                    </a:lnTo>
                    <a:lnTo>
                      <a:pt x="1" y="173"/>
                    </a:lnTo>
                    <a:lnTo>
                      <a:pt x="1" y="170"/>
                    </a:lnTo>
                    <a:lnTo>
                      <a:pt x="1" y="167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2" y="159"/>
                    </a:lnTo>
                    <a:lnTo>
                      <a:pt x="2" y="156"/>
                    </a:lnTo>
                    <a:lnTo>
                      <a:pt x="2" y="153"/>
                    </a:lnTo>
                    <a:lnTo>
                      <a:pt x="3" y="150"/>
                    </a:lnTo>
                    <a:lnTo>
                      <a:pt x="3" y="147"/>
                    </a:lnTo>
                    <a:lnTo>
                      <a:pt x="3" y="144"/>
                    </a:lnTo>
                    <a:lnTo>
                      <a:pt x="4" y="143"/>
                    </a:lnTo>
                    <a:lnTo>
                      <a:pt x="5" y="141"/>
                    </a:lnTo>
                    <a:lnTo>
                      <a:pt x="6" y="140"/>
                    </a:lnTo>
                    <a:lnTo>
                      <a:pt x="7" y="138"/>
                    </a:lnTo>
                    <a:lnTo>
                      <a:pt x="8" y="137"/>
                    </a:lnTo>
                    <a:lnTo>
                      <a:pt x="9" y="136"/>
                    </a:lnTo>
                    <a:lnTo>
                      <a:pt x="10" y="135"/>
                    </a:lnTo>
                    <a:lnTo>
                      <a:pt x="11" y="134"/>
                    </a:lnTo>
                    <a:lnTo>
                      <a:pt x="12" y="133"/>
                    </a:lnTo>
                    <a:lnTo>
                      <a:pt x="14" y="133"/>
                    </a:lnTo>
                    <a:lnTo>
                      <a:pt x="15" y="132"/>
                    </a:lnTo>
                    <a:lnTo>
                      <a:pt x="15" y="131"/>
                    </a:lnTo>
                    <a:lnTo>
                      <a:pt x="16" y="130"/>
                    </a:lnTo>
                    <a:lnTo>
                      <a:pt x="16" y="129"/>
                    </a:lnTo>
                    <a:lnTo>
                      <a:pt x="17" y="128"/>
                    </a:lnTo>
                    <a:lnTo>
                      <a:pt x="17" y="127"/>
                    </a:lnTo>
                    <a:lnTo>
                      <a:pt x="18" y="127"/>
                    </a:lnTo>
                    <a:lnTo>
                      <a:pt x="19" y="126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0" y="127"/>
                    </a:lnTo>
                    <a:lnTo>
                      <a:pt x="21" y="127"/>
                    </a:lnTo>
                    <a:lnTo>
                      <a:pt x="21" y="126"/>
                    </a:lnTo>
                    <a:lnTo>
                      <a:pt x="21" y="125"/>
                    </a:lnTo>
                    <a:lnTo>
                      <a:pt x="22" y="124"/>
                    </a:lnTo>
                    <a:lnTo>
                      <a:pt x="23" y="124"/>
                    </a:lnTo>
                    <a:lnTo>
                      <a:pt x="24" y="124"/>
                    </a:lnTo>
                    <a:lnTo>
                      <a:pt x="25" y="124"/>
                    </a:lnTo>
                    <a:lnTo>
                      <a:pt x="26" y="124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9" y="123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5" y="119"/>
                    </a:lnTo>
                    <a:lnTo>
                      <a:pt x="36" y="119"/>
                    </a:lnTo>
                    <a:lnTo>
                      <a:pt x="37" y="119"/>
                    </a:lnTo>
                    <a:lnTo>
                      <a:pt x="39" y="118"/>
                    </a:lnTo>
                    <a:lnTo>
                      <a:pt x="40" y="118"/>
                    </a:lnTo>
                    <a:lnTo>
                      <a:pt x="40" y="117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39" y="113"/>
                    </a:lnTo>
                    <a:lnTo>
                      <a:pt x="38" y="112"/>
                    </a:lnTo>
                    <a:lnTo>
                      <a:pt x="37" y="111"/>
                    </a:lnTo>
                    <a:lnTo>
                      <a:pt x="36" y="111"/>
                    </a:lnTo>
                    <a:lnTo>
                      <a:pt x="35" y="110"/>
                    </a:lnTo>
                    <a:lnTo>
                      <a:pt x="34" y="109"/>
                    </a:lnTo>
                    <a:lnTo>
                      <a:pt x="33" y="108"/>
                    </a:lnTo>
                    <a:lnTo>
                      <a:pt x="32" y="107"/>
                    </a:lnTo>
                    <a:lnTo>
                      <a:pt x="31" y="106"/>
                    </a:lnTo>
                    <a:lnTo>
                      <a:pt x="31" y="105"/>
                    </a:lnTo>
                    <a:lnTo>
                      <a:pt x="30" y="104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5" y="95"/>
                    </a:lnTo>
                    <a:lnTo>
                      <a:pt x="25" y="93"/>
                    </a:lnTo>
                    <a:lnTo>
                      <a:pt x="25" y="92"/>
                    </a:lnTo>
                    <a:lnTo>
                      <a:pt x="24" y="91"/>
                    </a:lnTo>
                    <a:lnTo>
                      <a:pt x="24" y="89"/>
                    </a:lnTo>
                    <a:lnTo>
                      <a:pt x="24" y="88"/>
                    </a:lnTo>
                    <a:lnTo>
                      <a:pt x="24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2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5" y="80"/>
                    </a:lnTo>
                    <a:lnTo>
                      <a:pt x="24" y="79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7" y="77"/>
                    </a:lnTo>
                    <a:lnTo>
                      <a:pt x="28" y="77"/>
                    </a:lnTo>
                    <a:lnTo>
                      <a:pt x="29" y="77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4" y="79"/>
                    </a:lnTo>
                    <a:lnTo>
                      <a:pt x="34" y="78"/>
                    </a:lnTo>
                    <a:lnTo>
                      <a:pt x="35" y="78"/>
                    </a:lnTo>
                    <a:lnTo>
                      <a:pt x="35" y="79"/>
                    </a:lnTo>
                    <a:lnTo>
                      <a:pt x="35" y="80"/>
                    </a:lnTo>
                    <a:lnTo>
                      <a:pt x="36" y="80"/>
                    </a:lnTo>
                    <a:lnTo>
                      <a:pt x="36" y="79"/>
                    </a:lnTo>
                    <a:lnTo>
                      <a:pt x="37" y="79"/>
                    </a:lnTo>
                    <a:lnTo>
                      <a:pt x="38" y="79"/>
                    </a:lnTo>
                    <a:lnTo>
                      <a:pt x="38" y="80"/>
                    </a:lnTo>
                    <a:lnTo>
                      <a:pt x="39" y="80"/>
                    </a:lnTo>
                    <a:lnTo>
                      <a:pt x="40" y="80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2"/>
                    </a:lnTo>
                    <a:lnTo>
                      <a:pt x="44" y="82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1"/>
                    </a:lnTo>
                    <a:lnTo>
                      <a:pt x="49" y="80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7" y="77"/>
                    </a:lnTo>
                    <a:lnTo>
                      <a:pt x="46" y="76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4" y="74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4" y="72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3"/>
                    </a:lnTo>
                    <a:lnTo>
                      <a:pt x="48" y="73"/>
                    </a:lnTo>
                    <a:lnTo>
                      <a:pt x="49" y="73"/>
                    </a:lnTo>
                    <a:lnTo>
                      <a:pt x="50" y="73"/>
                    </a:lnTo>
                    <a:lnTo>
                      <a:pt x="51" y="73"/>
                    </a:lnTo>
                    <a:lnTo>
                      <a:pt x="52" y="73"/>
                    </a:lnTo>
                    <a:lnTo>
                      <a:pt x="53" y="73"/>
                    </a:lnTo>
                    <a:lnTo>
                      <a:pt x="52" y="70"/>
                    </a:lnTo>
                    <a:lnTo>
                      <a:pt x="51" y="67"/>
                    </a:lnTo>
                    <a:lnTo>
                      <a:pt x="49" y="64"/>
                    </a:lnTo>
                    <a:lnTo>
                      <a:pt x="47" y="61"/>
                    </a:lnTo>
                    <a:lnTo>
                      <a:pt x="46" y="58"/>
                    </a:lnTo>
                    <a:lnTo>
                      <a:pt x="44" y="55"/>
                    </a:lnTo>
                    <a:lnTo>
                      <a:pt x="42" y="53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7" y="45"/>
                    </a:lnTo>
                    <a:lnTo>
                      <a:pt x="36" y="43"/>
                    </a:lnTo>
                    <a:lnTo>
                      <a:pt x="34" y="42"/>
                    </a:lnTo>
                    <a:lnTo>
                      <a:pt x="32" y="40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7" y="35"/>
                    </a:lnTo>
                    <a:lnTo>
                      <a:pt x="25" y="33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7" y="28"/>
                    </a:lnTo>
                    <a:lnTo>
                      <a:pt x="39" y="29"/>
                    </a:lnTo>
                    <a:lnTo>
                      <a:pt x="41" y="30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5" y="32"/>
                    </a:lnTo>
                    <a:lnTo>
                      <a:pt x="46" y="32"/>
                    </a:lnTo>
                    <a:lnTo>
                      <a:pt x="46" y="33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8" y="34"/>
                    </a:lnTo>
                    <a:lnTo>
                      <a:pt x="50" y="35"/>
                    </a:lnTo>
                    <a:lnTo>
                      <a:pt x="51" y="36"/>
                    </a:lnTo>
                    <a:lnTo>
                      <a:pt x="53" y="38"/>
                    </a:lnTo>
                    <a:lnTo>
                      <a:pt x="55" y="39"/>
                    </a:lnTo>
                    <a:lnTo>
                      <a:pt x="56" y="40"/>
                    </a:lnTo>
                    <a:lnTo>
                      <a:pt x="58" y="42"/>
                    </a:lnTo>
                    <a:lnTo>
                      <a:pt x="59" y="43"/>
                    </a:lnTo>
                    <a:lnTo>
                      <a:pt x="60" y="45"/>
                    </a:lnTo>
                    <a:lnTo>
                      <a:pt x="62" y="46"/>
                    </a:lnTo>
                    <a:lnTo>
                      <a:pt x="63" y="48"/>
                    </a:lnTo>
                    <a:lnTo>
                      <a:pt x="64" y="48"/>
                    </a:lnTo>
                    <a:lnTo>
                      <a:pt x="64" y="49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7" y="52"/>
                    </a:lnTo>
                    <a:lnTo>
                      <a:pt x="68" y="53"/>
                    </a:lnTo>
                    <a:lnTo>
                      <a:pt x="68" y="54"/>
                    </a:lnTo>
                    <a:lnTo>
                      <a:pt x="69" y="55"/>
                    </a:lnTo>
                    <a:lnTo>
                      <a:pt x="72" y="55"/>
                    </a:lnTo>
                    <a:lnTo>
                      <a:pt x="76" y="55"/>
                    </a:lnTo>
                    <a:lnTo>
                      <a:pt x="79" y="55"/>
                    </a:lnTo>
                    <a:lnTo>
                      <a:pt x="82" y="54"/>
                    </a:lnTo>
                    <a:lnTo>
                      <a:pt x="86" y="54"/>
                    </a:lnTo>
                    <a:lnTo>
                      <a:pt x="89" y="54"/>
                    </a:lnTo>
                    <a:lnTo>
                      <a:pt x="92" y="54"/>
                    </a:lnTo>
                    <a:lnTo>
                      <a:pt x="96" y="54"/>
                    </a:lnTo>
                    <a:lnTo>
                      <a:pt x="99" y="54"/>
                    </a:lnTo>
                    <a:lnTo>
                      <a:pt x="103" y="55"/>
                    </a:lnTo>
                    <a:lnTo>
                      <a:pt x="105" y="54"/>
                    </a:lnTo>
                    <a:lnTo>
                      <a:pt x="106" y="55"/>
                    </a:lnTo>
                    <a:lnTo>
                      <a:pt x="108" y="55"/>
                    </a:lnTo>
                    <a:lnTo>
                      <a:pt x="110" y="55"/>
                    </a:lnTo>
                    <a:lnTo>
                      <a:pt x="112" y="55"/>
                    </a:lnTo>
                    <a:lnTo>
                      <a:pt x="113" y="56"/>
                    </a:lnTo>
                    <a:lnTo>
                      <a:pt x="115" y="56"/>
                    </a:lnTo>
                    <a:lnTo>
                      <a:pt x="117" y="57"/>
                    </a:lnTo>
                    <a:lnTo>
                      <a:pt x="118" y="57"/>
                    </a:lnTo>
                    <a:lnTo>
                      <a:pt x="120" y="58"/>
                    </a:lnTo>
                    <a:lnTo>
                      <a:pt x="122" y="59"/>
                    </a:lnTo>
                    <a:lnTo>
                      <a:pt x="123" y="60"/>
                    </a:lnTo>
                    <a:lnTo>
                      <a:pt x="125" y="61"/>
                    </a:lnTo>
                    <a:lnTo>
                      <a:pt x="127" y="62"/>
                    </a:lnTo>
                    <a:lnTo>
                      <a:pt x="128" y="63"/>
                    </a:lnTo>
                    <a:lnTo>
                      <a:pt x="130" y="64"/>
                    </a:lnTo>
                    <a:lnTo>
                      <a:pt x="131" y="65"/>
                    </a:lnTo>
                    <a:lnTo>
                      <a:pt x="133" y="67"/>
                    </a:lnTo>
                    <a:lnTo>
                      <a:pt x="134" y="68"/>
                    </a:lnTo>
                    <a:lnTo>
                      <a:pt x="136" y="69"/>
                    </a:lnTo>
                    <a:lnTo>
                      <a:pt x="137" y="69"/>
                    </a:lnTo>
                    <a:lnTo>
                      <a:pt x="138" y="68"/>
                    </a:lnTo>
                    <a:lnTo>
                      <a:pt x="139" y="68"/>
                    </a:lnTo>
                    <a:lnTo>
                      <a:pt x="140" y="68"/>
                    </a:lnTo>
                    <a:lnTo>
                      <a:pt x="140" y="67"/>
                    </a:lnTo>
                    <a:lnTo>
                      <a:pt x="141" y="67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0" y="64"/>
                    </a:lnTo>
                    <a:lnTo>
                      <a:pt x="140" y="63"/>
                    </a:lnTo>
                    <a:lnTo>
                      <a:pt x="139" y="61"/>
                    </a:lnTo>
                    <a:lnTo>
                      <a:pt x="139" y="60"/>
                    </a:lnTo>
                    <a:lnTo>
                      <a:pt x="138" y="60"/>
                    </a:lnTo>
                    <a:lnTo>
                      <a:pt x="138" y="59"/>
                    </a:lnTo>
                    <a:lnTo>
                      <a:pt x="137" y="58"/>
                    </a:lnTo>
                    <a:lnTo>
                      <a:pt x="137" y="57"/>
                    </a:lnTo>
                    <a:lnTo>
                      <a:pt x="137" y="56"/>
                    </a:lnTo>
                    <a:lnTo>
                      <a:pt x="136" y="56"/>
                    </a:lnTo>
                    <a:lnTo>
                      <a:pt x="136" y="55"/>
                    </a:lnTo>
                    <a:lnTo>
                      <a:pt x="136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4" y="51"/>
                    </a:lnTo>
                    <a:lnTo>
                      <a:pt x="134" y="50"/>
                    </a:lnTo>
                    <a:lnTo>
                      <a:pt x="134" y="49"/>
                    </a:lnTo>
                    <a:lnTo>
                      <a:pt x="133" y="48"/>
                    </a:lnTo>
                    <a:lnTo>
                      <a:pt x="133" y="47"/>
                    </a:lnTo>
                    <a:lnTo>
                      <a:pt x="132" y="47"/>
                    </a:lnTo>
                    <a:lnTo>
                      <a:pt x="132" y="46"/>
                    </a:lnTo>
                    <a:lnTo>
                      <a:pt x="131" y="45"/>
                    </a:lnTo>
                    <a:lnTo>
                      <a:pt x="131" y="44"/>
                    </a:lnTo>
                    <a:lnTo>
                      <a:pt x="130" y="43"/>
                    </a:lnTo>
                    <a:lnTo>
                      <a:pt x="129" y="41"/>
                    </a:lnTo>
                    <a:lnTo>
                      <a:pt x="128" y="40"/>
                    </a:lnTo>
                    <a:lnTo>
                      <a:pt x="127" y="38"/>
                    </a:lnTo>
                    <a:lnTo>
                      <a:pt x="126" y="37"/>
                    </a:lnTo>
                    <a:lnTo>
                      <a:pt x="125" y="35"/>
                    </a:lnTo>
                    <a:lnTo>
                      <a:pt x="124" y="34"/>
                    </a:lnTo>
                    <a:lnTo>
                      <a:pt x="123" y="33"/>
                    </a:lnTo>
                    <a:lnTo>
                      <a:pt x="121" y="32"/>
                    </a:lnTo>
                    <a:lnTo>
                      <a:pt x="120" y="31"/>
                    </a:lnTo>
                    <a:lnTo>
                      <a:pt x="119" y="30"/>
                    </a:lnTo>
                    <a:lnTo>
                      <a:pt x="119" y="29"/>
                    </a:lnTo>
                    <a:lnTo>
                      <a:pt x="119" y="28"/>
                    </a:lnTo>
                    <a:lnTo>
                      <a:pt x="118" y="29"/>
                    </a:lnTo>
                    <a:lnTo>
                      <a:pt x="117" y="28"/>
                    </a:lnTo>
                    <a:lnTo>
                      <a:pt x="117" y="27"/>
                    </a:lnTo>
                    <a:lnTo>
                      <a:pt x="116" y="26"/>
                    </a:lnTo>
                    <a:lnTo>
                      <a:pt x="116" y="25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2" y="22"/>
                    </a:lnTo>
                    <a:lnTo>
                      <a:pt x="111" y="21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8" y="19"/>
                    </a:lnTo>
                    <a:lnTo>
                      <a:pt x="108" y="18"/>
                    </a:lnTo>
                    <a:lnTo>
                      <a:pt x="108" y="17"/>
                    </a:lnTo>
                    <a:lnTo>
                      <a:pt x="110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7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21" y="18"/>
                    </a:lnTo>
                    <a:lnTo>
                      <a:pt x="123" y="18"/>
                    </a:lnTo>
                    <a:lnTo>
                      <a:pt x="125" y="19"/>
                    </a:lnTo>
                    <a:lnTo>
                      <a:pt x="126" y="20"/>
                    </a:lnTo>
                    <a:lnTo>
                      <a:pt x="129" y="22"/>
                    </a:lnTo>
                    <a:lnTo>
                      <a:pt x="132" y="23"/>
                    </a:lnTo>
                    <a:lnTo>
                      <a:pt x="134" y="25"/>
                    </a:lnTo>
                    <a:lnTo>
                      <a:pt x="137" y="27"/>
                    </a:lnTo>
                    <a:lnTo>
                      <a:pt x="140" y="29"/>
                    </a:lnTo>
                    <a:lnTo>
                      <a:pt x="142" y="31"/>
                    </a:lnTo>
                    <a:lnTo>
                      <a:pt x="145" y="33"/>
                    </a:lnTo>
                    <a:lnTo>
                      <a:pt x="147" y="35"/>
                    </a:lnTo>
                    <a:lnTo>
                      <a:pt x="150" y="38"/>
                    </a:lnTo>
                    <a:lnTo>
                      <a:pt x="152" y="40"/>
                    </a:lnTo>
                    <a:lnTo>
                      <a:pt x="153" y="40"/>
                    </a:lnTo>
                    <a:lnTo>
                      <a:pt x="153" y="41"/>
                    </a:lnTo>
                    <a:lnTo>
                      <a:pt x="154" y="41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5" y="43"/>
                    </a:lnTo>
                    <a:lnTo>
                      <a:pt x="156" y="43"/>
                    </a:lnTo>
                    <a:lnTo>
                      <a:pt x="158" y="45"/>
                    </a:lnTo>
                    <a:lnTo>
                      <a:pt x="159" y="47"/>
                    </a:lnTo>
                    <a:lnTo>
                      <a:pt x="161" y="49"/>
                    </a:lnTo>
                    <a:lnTo>
                      <a:pt x="162" y="52"/>
                    </a:lnTo>
                    <a:lnTo>
                      <a:pt x="164" y="54"/>
                    </a:lnTo>
                    <a:lnTo>
                      <a:pt x="166" y="56"/>
                    </a:lnTo>
                    <a:lnTo>
                      <a:pt x="167" y="58"/>
                    </a:lnTo>
                    <a:lnTo>
                      <a:pt x="169" y="61"/>
                    </a:lnTo>
                    <a:lnTo>
                      <a:pt x="170" y="63"/>
                    </a:lnTo>
                    <a:lnTo>
                      <a:pt x="171" y="65"/>
                    </a:lnTo>
                    <a:lnTo>
                      <a:pt x="174" y="66"/>
                    </a:lnTo>
                    <a:lnTo>
                      <a:pt x="177" y="66"/>
                    </a:lnTo>
                    <a:lnTo>
                      <a:pt x="180" y="66"/>
                    </a:lnTo>
                    <a:lnTo>
                      <a:pt x="182" y="66"/>
                    </a:lnTo>
                    <a:lnTo>
                      <a:pt x="185" y="67"/>
                    </a:lnTo>
                    <a:lnTo>
                      <a:pt x="188" y="67"/>
                    </a:lnTo>
                    <a:lnTo>
                      <a:pt x="190" y="67"/>
                    </a:lnTo>
                    <a:lnTo>
                      <a:pt x="193" y="68"/>
                    </a:lnTo>
                    <a:lnTo>
                      <a:pt x="195" y="69"/>
                    </a:lnTo>
                    <a:lnTo>
                      <a:pt x="197" y="70"/>
                    </a:lnTo>
                    <a:lnTo>
                      <a:pt x="201" y="70"/>
                    </a:lnTo>
                    <a:lnTo>
                      <a:pt x="205" y="71"/>
                    </a:lnTo>
                    <a:lnTo>
                      <a:pt x="208" y="71"/>
                    </a:lnTo>
                    <a:lnTo>
                      <a:pt x="212" y="72"/>
                    </a:lnTo>
                    <a:lnTo>
                      <a:pt x="216" y="73"/>
                    </a:lnTo>
                    <a:lnTo>
                      <a:pt x="220" y="73"/>
                    </a:lnTo>
                    <a:lnTo>
                      <a:pt x="223" y="74"/>
                    </a:lnTo>
                    <a:lnTo>
                      <a:pt x="227" y="74"/>
                    </a:lnTo>
                    <a:lnTo>
                      <a:pt x="231" y="74"/>
                    </a:lnTo>
                    <a:lnTo>
                      <a:pt x="234" y="74"/>
                    </a:lnTo>
                    <a:lnTo>
                      <a:pt x="235" y="73"/>
                    </a:lnTo>
                    <a:lnTo>
                      <a:pt x="236" y="73"/>
                    </a:lnTo>
                    <a:lnTo>
                      <a:pt x="237" y="73"/>
                    </a:lnTo>
                    <a:lnTo>
                      <a:pt x="238" y="73"/>
                    </a:lnTo>
                    <a:lnTo>
                      <a:pt x="239" y="72"/>
                    </a:lnTo>
                    <a:lnTo>
                      <a:pt x="240" y="72"/>
                    </a:lnTo>
                    <a:lnTo>
                      <a:pt x="241" y="72"/>
                    </a:lnTo>
                    <a:lnTo>
                      <a:pt x="242" y="72"/>
                    </a:lnTo>
                    <a:lnTo>
                      <a:pt x="243" y="72"/>
                    </a:lnTo>
                    <a:lnTo>
                      <a:pt x="244" y="72"/>
                    </a:lnTo>
                    <a:lnTo>
                      <a:pt x="245" y="71"/>
                    </a:lnTo>
                    <a:lnTo>
                      <a:pt x="246" y="71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9" y="71"/>
                    </a:lnTo>
                    <a:lnTo>
                      <a:pt x="250" y="70"/>
                    </a:lnTo>
                    <a:lnTo>
                      <a:pt x="251" y="70"/>
                    </a:lnTo>
                    <a:lnTo>
                      <a:pt x="252" y="70"/>
                    </a:lnTo>
                    <a:lnTo>
                      <a:pt x="253" y="70"/>
                    </a:lnTo>
                    <a:lnTo>
                      <a:pt x="253" y="71"/>
                    </a:lnTo>
                    <a:lnTo>
                      <a:pt x="254" y="71"/>
                    </a:lnTo>
                    <a:lnTo>
                      <a:pt x="255" y="71"/>
                    </a:lnTo>
                    <a:lnTo>
                      <a:pt x="255" y="70"/>
                    </a:lnTo>
                    <a:lnTo>
                      <a:pt x="256" y="70"/>
                    </a:lnTo>
                    <a:lnTo>
                      <a:pt x="257" y="70"/>
                    </a:lnTo>
                    <a:lnTo>
                      <a:pt x="259" y="71"/>
                    </a:lnTo>
                    <a:lnTo>
                      <a:pt x="261" y="71"/>
                    </a:lnTo>
                    <a:lnTo>
                      <a:pt x="263" y="71"/>
                    </a:lnTo>
                    <a:lnTo>
                      <a:pt x="264" y="71"/>
                    </a:lnTo>
                    <a:lnTo>
                      <a:pt x="266" y="71"/>
                    </a:lnTo>
                    <a:lnTo>
                      <a:pt x="268" y="71"/>
                    </a:lnTo>
                    <a:lnTo>
                      <a:pt x="270" y="71"/>
                    </a:lnTo>
                    <a:lnTo>
                      <a:pt x="271" y="71"/>
                    </a:lnTo>
                    <a:lnTo>
                      <a:pt x="273" y="71"/>
                    </a:lnTo>
                    <a:lnTo>
                      <a:pt x="275" y="72"/>
                    </a:lnTo>
                    <a:lnTo>
                      <a:pt x="276" y="72"/>
                    </a:lnTo>
                    <a:lnTo>
                      <a:pt x="277" y="73"/>
                    </a:lnTo>
                    <a:lnTo>
                      <a:pt x="278" y="73"/>
                    </a:lnTo>
                    <a:lnTo>
                      <a:pt x="279" y="74"/>
                    </a:lnTo>
                    <a:lnTo>
                      <a:pt x="280" y="74"/>
                    </a:lnTo>
                    <a:lnTo>
                      <a:pt x="281" y="74"/>
                    </a:lnTo>
                    <a:lnTo>
                      <a:pt x="281" y="75"/>
                    </a:lnTo>
                    <a:lnTo>
                      <a:pt x="282" y="76"/>
                    </a:lnTo>
                    <a:lnTo>
                      <a:pt x="286" y="78"/>
                    </a:lnTo>
                    <a:lnTo>
                      <a:pt x="291" y="81"/>
                    </a:lnTo>
                    <a:lnTo>
                      <a:pt x="294" y="83"/>
                    </a:lnTo>
                    <a:lnTo>
                      <a:pt x="298" y="86"/>
                    </a:lnTo>
                    <a:lnTo>
                      <a:pt x="302" y="90"/>
                    </a:lnTo>
                    <a:lnTo>
                      <a:pt x="305" y="93"/>
                    </a:lnTo>
                    <a:lnTo>
                      <a:pt x="309" y="97"/>
                    </a:lnTo>
                    <a:lnTo>
                      <a:pt x="312" y="100"/>
                    </a:lnTo>
                    <a:lnTo>
                      <a:pt x="316" y="103"/>
                    </a:lnTo>
                    <a:lnTo>
                      <a:pt x="319" y="107"/>
                    </a:lnTo>
                    <a:lnTo>
                      <a:pt x="321" y="108"/>
                    </a:lnTo>
                    <a:lnTo>
                      <a:pt x="323" y="109"/>
                    </a:lnTo>
                    <a:lnTo>
                      <a:pt x="324" y="111"/>
                    </a:lnTo>
                    <a:lnTo>
                      <a:pt x="325" y="112"/>
                    </a:lnTo>
                    <a:lnTo>
                      <a:pt x="327" y="114"/>
                    </a:lnTo>
                    <a:lnTo>
                      <a:pt x="328" y="115"/>
                    </a:lnTo>
                    <a:lnTo>
                      <a:pt x="330" y="116"/>
                    </a:lnTo>
                    <a:lnTo>
                      <a:pt x="331" y="118"/>
                    </a:lnTo>
                    <a:lnTo>
                      <a:pt x="333" y="119"/>
                    </a:lnTo>
                    <a:lnTo>
                      <a:pt x="335" y="119"/>
                    </a:lnTo>
                    <a:lnTo>
                      <a:pt x="335" y="120"/>
                    </a:lnTo>
                    <a:lnTo>
                      <a:pt x="335" y="121"/>
                    </a:lnTo>
                    <a:lnTo>
                      <a:pt x="336" y="122"/>
                    </a:lnTo>
                    <a:lnTo>
                      <a:pt x="337" y="122"/>
                    </a:lnTo>
                    <a:lnTo>
                      <a:pt x="337" y="123"/>
                    </a:lnTo>
                    <a:lnTo>
                      <a:pt x="338" y="123"/>
                    </a:lnTo>
                    <a:lnTo>
                      <a:pt x="339" y="124"/>
                    </a:lnTo>
                    <a:lnTo>
                      <a:pt x="340" y="124"/>
                    </a:lnTo>
                    <a:lnTo>
                      <a:pt x="341" y="124"/>
                    </a:lnTo>
                    <a:lnTo>
                      <a:pt x="341" y="125"/>
                    </a:lnTo>
                    <a:lnTo>
                      <a:pt x="342" y="125"/>
                    </a:lnTo>
                    <a:lnTo>
                      <a:pt x="342" y="126"/>
                    </a:lnTo>
                    <a:lnTo>
                      <a:pt x="343" y="127"/>
                    </a:lnTo>
                    <a:lnTo>
                      <a:pt x="344" y="127"/>
                    </a:lnTo>
                    <a:lnTo>
                      <a:pt x="344" y="128"/>
                    </a:lnTo>
                    <a:lnTo>
                      <a:pt x="345" y="128"/>
                    </a:lnTo>
                    <a:lnTo>
                      <a:pt x="346" y="129"/>
                    </a:lnTo>
                    <a:lnTo>
                      <a:pt x="347" y="129"/>
                    </a:lnTo>
                    <a:lnTo>
                      <a:pt x="348" y="130"/>
                    </a:lnTo>
                    <a:lnTo>
                      <a:pt x="349" y="130"/>
                    </a:lnTo>
                    <a:lnTo>
                      <a:pt x="350" y="131"/>
                    </a:lnTo>
                    <a:lnTo>
                      <a:pt x="351" y="132"/>
                    </a:lnTo>
                    <a:lnTo>
                      <a:pt x="352" y="133"/>
                    </a:lnTo>
                    <a:lnTo>
                      <a:pt x="353" y="133"/>
                    </a:lnTo>
                    <a:lnTo>
                      <a:pt x="354" y="134"/>
                    </a:lnTo>
                    <a:lnTo>
                      <a:pt x="355" y="135"/>
                    </a:lnTo>
                    <a:lnTo>
                      <a:pt x="357" y="135"/>
                    </a:lnTo>
                    <a:lnTo>
                      <a:pt x="357" y="136"/>
                    </a:lnTo>
                    <a:lnTo>
                      <a:pt x="357" y="137"/>
                    </a:lnTo>
                    <a:lnTo>
                      <a:pt x="357" y="138"/>
                    </a:lnTo>
                    <a:lnTo>
                      <a:pt x="358" y="138"/>
                    </a:lnTo>
                    <a:lnTo>
                      <a:pt x="359" y="137"/>
                    </a:lnTo>
                    <a:lnTo>
                      <a:pt x="360" y="137"/>
                    </a:lnTo>
                    <a:lnTo>
                      <a:pt x="361" y="138"/>
                    </a:lnTo>
                    <a:lnTo>
                      <a:pt x="362" y="139"/>
                    </a:lnTo>
                    <a:lnTo>
                      <a:pt x="363" y="140"/>
                    </a:lnTo>
                    <a:lnTo>
                      <a:pt x="364" y="140"/>
                    </a:lnTo>
                    <a:lnTo>
                      <a:pt x="364" y="141"/>
                    </a:lnTo>
                    <a:lnTo>
                      <a:pt x="368" y="141"/>
                    </a:lnTo>
                    <a:lnTo>
                      <a:pt x="371" y="142"/>
                    </a:lnTo>
                    <a:lnTo>
                      <a:pt x="375" y="143"/>
                    </a:lnTo>
                    <a:lnTo>
                      <a:pt x="378" y="144"/>
                    </a:lnTo>
                    <a:lnTo>
                      <a:pt x="382" y="144"/>
                    </a:lnTo>
                    <a:lnTo>
                      <a:pt x="385" y="145"/>
                    </a:lnTo>
                    <a:lnTo>
                      <a:pt x="389" y="145"/>
                    </a:lnTo>
                    <a:lnTo>
                      <a:pt x="393" y="145"/>
                    </a:lnTo>
                    <a:lnTo>
                      <a:pt x="396" y="144"/>
                    </a:lnTo>
                    <a:lnTo>
                      <a:pt x="400" y="143"/>
                    </a:lnTo>
                    <a:lnTo>
                      <a:pt x="405" y="143"/>
                    </a:lnTo>
                    <a:lnTo>
                      <a:pt x="410" y="141"/>
                    </a:lnTo>
                    <a:lnTo>
                      <a:pt x="415" y="140"/>
                    </a:lnTo>
                    <a:lnTo>
                      <a:pt x="420" y="137"/>
                    </a:lnTo>
                    <a:lnTo>
                      <a:pt x="425" y="135"/>
                    </a:lnTo>
                    <a:lnTo>
                      <a:pt x="430" y="133"/>
                    </a:lnTo>
                    <a:lnTo>
                      <a:pt x="435" y="132"/>
                    </a:lnTo>
                    <a:lnTo>
                      <a:pt x="440" y="132"/>
                    </a:lnTo>
                    <a:lnTo>
                      <a:pt x="445" y="133"/>
                    </a:lnTo>
                    <a:lnTo>
                      <a:pt x="450" y="137"/>
                    </a:lnTo>
                    <a:lnTo>
                      <a:pt x="454" y="140"/>
                    </a:lnTo>
                    <a:lnTo>
                      <a:pt x="458" y="144"/>
                    </a:lnTo>
                    <a:lnTo>
                      <a:pt x="462" y="148"/>
                    </a:lnTo>
                    <a:lnTo>
                      <a:pt x="466" y="153"/>
                    </a:lnTo>
                    <a:lnTo>
                      <a:pt x="469" y="157"/>
                    </a:lnTo>
                    <a:lnTo>
                      <a:pt x="473" y="162"/>
                    </a:lnTo>
                    <a:lnTo>
                      <a:pt x="476" y="166"/>
                    </a:lnTo>
                    <a:lnTo>
                      <a:pt x="480" y="170"/>
                    </a:lnTo>
                    <a:lnTo>
                      <a:pt x="484" y="174"/>
                    </a:lnTo>
                    <a:lnTo>
                      <a:pt x="489" y="177"/>
                    </a:lnTo>
                    <a:lnTo>
                      <a:pt x="490" y="177"/>
                    </a:lnTo>
                    <a:lnTo>
                      <a:pt x="490" y="178"/>
                    </a:lnTo>
                    <a:lnTo>
                      <a:pt x="491" y="178"/>
                    </a:lnTo>
                    <a:lnTo>
                      <a:pt x="492" y="178"/>
                    </a:lnTo>
                    <a:lnTo>
                      <a:pt x="493" y="178"/>
                    </a:lnTo>
                    <a:lnTo>
                      <a:pt x="493" y="179"/>
                    </a:lnTo>
                    <a:lnTo>
                      <a:pt x="495" y="181"/>
                    </a:lnTo>
                    <a:lnTo>
                      <a:pt x="497" y="182"/>
                    </a:lnTo>
                    <a:lnTo>
                      <a:pt x="499" y="183"/>
                    </a:lnTo>
                    <a:lnTo>
                      <a:pt x="501" y="184"/>
                    </a:lnTo>
                    <a:lnTo>
                      <a:pt x="503" y="184"/>
                    </a:lnTo>
                    <a:lnTo>
                      <a:pt x="506" y="184"/>
                    </a:lnTo>
                    <a:lnTo>
                      <a:pt x="508" y="184"/>
                    </a:lnTo>
                    <a:lnTo>
                      <a:pt x="510" y="184"/>
                    </a:lnTo>
                    <a:lnTo>
                      <a:pt x="512" y="184"/>
                    </a:lnTo>
                    <a:lnTo>
                      <a:pt x="514" y="183"/>
                    </a:lnTo>
                    <a:lnTo>
                      <a:pt x="515" y="182"/>
                    </a:lnTo>
                    <a:lnTo>
                      <a:pt x="516" y="181"/>
                    </a:lnTo>
                    <a:lnTo>
                      <a:pt x="516" y="179"/>
                    </a:lnTo>
                    <a:lnTo>
                      <a:pt x="517" y="178"/>
                    </a:lnTo>
                    <a:lnTo>
                      <a:pt x="518" y="177"/>
                    </a:lnTo>
                    <a:lnTo>
                      <a:pt x="518" y="176"/>
                    </a:lnTo>
                    <a:lnTo>
                      <a:pt x="518" y="174"/>
                    </a:lnTo>
                    <a:lnTo>
                      <a:pt x="518" y="173"/>
                    </a:lnTo>
                    <a:lnTo>
                      <a:pt x="519" y="172"/>
                    </a:lnTo>
                    <a:lnTo>
                      <a:pt x="519" y="170"/>
                    </a:lnTo>
                    <a:lnTo>
                      <a:pt x="515" y="157"/>
                    </a:lnTo>
                    <a:lnTo>
                      <a:pt x="514" y="156"/>
                    </a:lnTo>
                    <a:lnTo>
                      <a:pt x="514" y="155"/>
                    </a:lnTo>
                    <a:lnTo>
                      <a:pt x="513" y="154"/>
                    </a:lnTo>
                    <a:lnTo>
                      <a:pt x="512" y="153"/>
                    </a:lnTo>
                    <a:lnTo>
                      <a:pt x="512" y="152"/>
                    </a:lnTo>
                    <a:lnTo>
                      <a:pt x="511" y="151"/>
                    </a:lnTo>
                    <a:lnTo>
                      <a:pt x="511" y="150"/>
                    </a:lnTo>
                    <a:lnTo>
                      <a:pt x="510" y="149"/>
                    </a:lnTo>
                    <a:lnTo>
                      <a:pt x="509" y="148"/>
                    </a:lnTo>
                    <a:lnTo>
                      <a:pt x="508" y="147"/>
                    </a:lnTo>
                    <a:lnTo>
                      <a:pt x="507" y="146"/>
                    </a:lnTo>
                    <a:lnTo>
                      <a:pt x="506" y="146"/>
                    </a:lnTo>
                    <a:lnTo>
                      <a:pt x="506" y="145"/>
                    </a:lnTo>
                    <a:lnTo>
                      <a:pt x="505" y="145"/>
                    </a:lnTo>
                    <a:lnTo>
                      <a:pt x="504" y="144"/>
                    </a:lnTo>
                    <a:lnTo>
                      <a:pt x="503" y="143"/>
                    </a:lnTo>
                    <a:lnTo>
                      <a:pt x="503" y="142"/>
                    </a:lnTo>
                    <a:lnTo>
                      <a:pt x="501" y="140"/>
                    </a:lnTo>
                    <a:lnTo>
                      <a:pt x="499" y="139"/>
                    </a:lnTo>
                    <a:lnTo>
                      <a:pt x="497" y="137"/>
                    </a:lnTo>
                    <a:lnTo>
                      <a:pt x="494" y="136"/>
                    </a:lnTo>
                    <a:lnTo>
                      <a:pt x="492" y="135"/>
                    </a:lnTo>
                    <a:lnTo>
                      <a:pt x="489" y="133"/>
                    </a:lnTo>
                    <a:lnTo>
                      <a:pt x="487" y="132"/>
                    </a:lnTo>
                    <a:lnTo>
                      <a:pt x="485" y="130"/>
                    </a:lnTo>
                    <a:lnTo>
                      <a:pt x="483" y="128"/>
                    </a:lnTo>
                    <a:lnTo>
                      <a:pt x="482" y="125"/>
                    </a:lnTo>
                    <a:lnTo>
                      <a:pt x="481" y="125"/>
                    </a:lnTo>
                    <a:lnTo>
                      <a:pt x="481" y="126"/>
                    </a:lnTo>
                    <a:lnTo>
                      <a:pt x="480" y="125"/>
                    </a:lnTo>
                    <a:lnTo>
                      <a:pt x="479" y="125"/>
                    </a:lnTo>
                    <a:lnTo>
                      <a:pt x="479" y="124"/>
                    </a:lnTo>
                    <a:lnTo>
                      <a:pt x="478" y="123"/>
                    </a:lnTo>
                    <a:lnTo>
                      <a:pt x="477" y="123"/>
                    </a:lnTo>
                    <a:lnTo>
                      <a:pt x="476" y="122"/>
                    </a:lnTo>
                    <a:lnTo>
                      <a:pt x="475" y="121"/>
                    </a:lnTo>
                    <a:lnTo>
                      <a:pt x="474" y="120"/>
                    </a:lnTo>
                    <a:lnTo>
                      <a:pt x="473" y="120"/>
                    </a:lnTo>
                    <a:lnTo>
                      <a:pt x="472" y="119"/>
                    </a:lnTo>
                    <a:lnTo>
                      <a:pt x="471" y="119"/>
                    </a:lnTo>
                    <a:lnTo>
                      <a:pt x="470" y="118"/>
                    </a:lnTo>
                    <a:lnTo>
                      <a:pt x="468" y="118"/>
                    </a:lnTo>
                    <a:lnTo>
                      <a:pt x="467" y="117"/>
                    </a:lnTo>
                    <a:lnTo>
                      <a:pt x="466" y="117"/>
                    </a:lnTo>
                    <a:lnTo>
                      <a:pt x="466" y="116"/>
                    </a:lnTo>
                    <a:lnTo>
                      <a:pt x="465" y="116"/>
                    </a:lnTo>
                    <a:lnTo>
                      <a:pt x="464" y="115"/>
                    </a:lnTo>
                    <a:lnTo>
                      <a:pt x="463" y="115"/>
                    </a:lnTo>
                    <a:lnTo>
                      <a:pt x="463" y="114"/>
                    </a:lnTo>
                    <a:lnTo>
                      <a:pt x="462" y="113"/>
                    </a:lnTo>
                    <a:lnTo>
                      <a:pt x="461" y="112"/>
                    </a:lnTo>
                    <a:lnTo>
                      <a:pt x="460" y="111"/>
                    </a:lnTo>
                    <a:lnTo>
                      <a:pt x="459" y="111"/>
                    </a:lnTo>
                    <a:lnTo>
                      <a:pt x="458" y="110"/>
                    </a:lnTo>
                    <a:lnTo>
                      <a:pt x="458" y="109"/>
                    </a:lnTo>
                    <a:lnTo>
                      <a:pt x="457" y="109"/>
                    </a:lnTo>
                    <a:lnTo>
                      <a:pt x="457" y="108"/>
                    </a:lnTo>
                    <a:lnTo>
                      <a:pt x="456" y="108"/>
                    </a:lnTo>
                    <a:lnTo>
                      <a:pt x="455" y="108"/>
                    </a:lnTo>
                    <a:lnTo>
                      <a:pt x="455" y="107"/>
                    </a:lnTo>
                    <a:lnTo>
                      <a:pt x="454" y="107"/>
                    </a:lnTo>
                    <a:lnTo>
                      <a:pt x="453" y="106"/>
                    </a:lnTo>
                    <a:lnTo>
                      <a:pt x="452" y="106"/>
                    </a:lnTo>
                    <a:lnTo>
                      <a:pt x="451" y="106"/>
                    </a:lnTo>
                    <a:lnTo>
                      <a:pt x="450" y="106"/>
                    </a:lnTo>
                    <a:lnTo>
                      <a:pt x="450" y="105"/>
                    </a:lnTo>
                    <a:lnTo>
                      <a:pt x="449" y="105"/>
                    </a:lnTo>
                    <a:lnTo>
                      <a:pt x="449" y="104"/>
                    </a:lnTo>
                    <a:lnTo>
                      <a:pt x="448" y="104"/>
                    </a:lnTo>
                    <a:lnTo>
                      <a:pt x="448" y="103"/>
                    </a:lnTo>
                    <a:lnTo>
                      <a:pt x="447" y="103"/>
                    </a:lnTo>
                    <a:lnTo>
                      <a:pt x="446" y="103"/>
                    </a:lnTo>
                    <a:lnTo>
                      <a:pt x="446" y="102"/>
                    </a:lnTo>
                    <a:lnTo>
                      <a:pt x="446" y="101"/>
                    </a:lnTo>
                    <a:lnTo>
                      <a:pt x="445" y="100"/>
                    </a:lnTo>
                    <a:lnTo>
                      <a:pt x="444" y="100"/>
                    </a:lnTo>
                    <a:lnTo>
                      <a:pt x="443" y="99"/>
                    </a:lnTo>
                    <a:lnTo>
                      <a:pt x="442" y="99"/>
                    </a:lnTo>
                    <a:lnTo>
                      <a:pt x="441" y="98"/>
                    </a:lnTo>
                    <a:lnTo>
                      <a:pt x="440" y="98"/>
                    </a:lnTo>
                    <a:lnTo>
                      <a:pt x="440" y="97"/>
                    </a:lnTo>
                    <a:lnTo>
                      <a:pt x="439" y="96"/>
                    </a:lnTo>
                    <a:lnTo>
                      <a:pt x="438" y="95"/>
                    </a:lnTo>
                    <a:lnTo>
                      <a:pt x="437" y="95"/>
                    </a:lnTo>
                    <a:lnTo>
                      <a:pt x="436" y="94"/>
                    </a:lnTo>
                    <a:lnTo>
                      <a:pt x="433" y="92"/>
                    </a:lnTo>
                    <a:lnTo>
                      <a:pt x="430" y="89"/>
                    </a:lnTo>
                    <a:lnTo>
                      <a:pt x="427" y="86"/>
                    </a:lnTo>
                    <a:lnTo>
                      <a:pt x="424" y="82"/>
                    </a:lnTo>
                    <a:lnTo>
                      <a:pt x="422" y="79"/>
                    </a:lnTo>
                    <a:lnTo>
                      <a:pt x="419" y="76"/>
                    </a:lnTo>
                    <a:lnTo>
                      <a:pt x="416" y="72"/>
                    </a:lnTo>
                    <a:lnTo>
                      <a:pt x="414" y="69"/>
                    </a:lnTo>
                    <a:lnTo>
                      <a:pt x="411" y="66"/>
                    </a:lnTo>
                    <a:lnTo>
                      <a:pt x="408" y="62"/>
                    </a:lnTo>
                    <a:lnTo>
                      <a:pt x="408" y="61"/>
                    </a:lnTo>
                    <a:lnTo>
                      <a:pt x="407" y="61"/>
                    </a:lnTo>
                    <a:lnTo>
                      <a:pt x="407" y="60"/>
                    </a:lnTo>
                    <a:lnTo>
                      <a:pt x="407" y="59"/>
                    </a:lnTo>
                    <a:lnTo>
                      <a:pt x="407" y="58"/>
                    </a:lnTo>
                    <a:lnTo>
                      <a:pt x="406" y="58"/>
                    </a:lnTo>
                    <a:lnTo>
                      <a:pt x="406" y="57"/>
                    </a:lnTo>
                    <a:lnTo>
                      <a:pt x="405" y="56"/>
                    </a:lnTo>
                    <a:lnTo>
                      <a:pt x="405" y="55"/>
                    </a:lnTo>
                    <a:lnTo>
                      <a:pt x="404" y="55"/>
                    </a:lnTo>
                    <a:lnTo>
                      <a:pt x="404" y="51"/>
                    </a:lnTo>
                    <a:lnTo>
                      <a:pt x="403" y="47"/>
                    </a:lnTo>
                    <a:lnTo>
                      <a:pt x="402" y="43"/>
                    </a:lnTo>
                    <a:lnTo>
                      <a:pt x="402" y="39"/>
                    </a:lnTo>
                    <a:lnTo>
                      <a:pt x="402" y="35"/>
                    </a:lnTo>
                    <a:lnTo>
                      <a:pt x="403" y="32"/>
                    </a:lnTo>
                    <a:lnTo>
                      <a:pt x="403" y="28"/>
                    </a:lnTo>
                    <a:lnTo>
                      <a:pt x="405" y="24"/>
                    </a:lnTo>
                    <a:lnTo>
                      <a:pt x="406" y="21"/>
                    </a:lnTo>
                    <a:lnTo>
                      <a:pt x="408" y="18"/>
                    </a:lnTo>
                    <a:lnTo>
                      <a:pt x="409" y="17"/>
                    </a:lnTo>
                    <a:lnTo>
                      <a:pt x="410" y="16"/>
                    </a:lnTo>
                    <a:lnTo>
                      <a:pt x="411" y="15"/>
                    </a:lnTo>
                    <a:lnTo>
                      <a:pt x="412" y="15"/>
                    </a:lnTo>
                    <a:lnTo>
                      <a:pt x="412" y="14"/>
                    </a:lnTo>
                    <a:lnTo>
                      <a:pt x="413" y="13"/>
                    </a:lnTo>
                    <a:lnTo>
                      <a:pt x="414" y="12"/>
                    </a:lnTo>
                    <a:lnTo>
                      <a:pt x="415" y="12"/>
                    </a:lnTo>
                    <a:lnTo>
                      <a:pt x="415" y="11"/>
                    </a:lnTo>
                    <a:lnTo>
                      <a:pt x="415" y="10"/>
                    </a:lnTo>
                    <a:lnTo>
                      <a:pt x="416" y="10"/>
                    </a:lnTo>
                    <a:lnTo>
                      <a:pt x="417" y="10"/>
                    </a:lnTo>
                    <a:lnTo>
                      <a:pt x="418" y="10"/>
                    </a:lnTo>
                    <a:lnTo>
                      <a:pt x="418" y="9"/>
                    </a:lnTo>
                    <a:lnTo>
                      <a:pt x="419" y="9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1" y="7"/>
                    </a:lnTo>
                    <a:lnTo>
                      <a:pt x="422" y="7"/>
                    </a:lnTo>
                    <a:lnTo>
                      <a:pt x="422" y="6"/>
                    </a:lnTo>
                    <a:lnTo>
                      <a:pt x="423" y="6"/>
                    </a:lnTo>
                    <a:lnTo>
                      <a:pt x="424" y="5"/>
                    </a:lnTo>
                    <a:lnTo>
                      <a:pt x="425" y="4"/>
                    </a:lnTo>
                    <a:lnTo>
                      <a:pt x="426" y="4"/>
                    </a:lnTo>
                    <a:lnTo>
                      <a:pt x="427" y="4"/>
                    </a:lnTo>
                    <a:lnTo>
                      <a:pt x="428" y="4"/>
                    </a:lnTo>
                    <a:lnTo>
                      <a:pt x="428" y="3"/>
                    </a:lnTo>
                    <a:lnTo>
                      <a:pt x="429" y="3"/>
                    </a:lnTo>
                    <a:lnTo>
                      <a:pt x="430" y="3"/>
                    </a:lnTo>
                    <a:lnTo>
                      <a:pt x="431" y="3"/>
                    </a:lnTo>
                    <a:lnTo>
                      <a:pt x="432" y="3"/>
                    </a:lnTo>
                    <a:lnTo>
                      <a:pt x="433" y="2"/>
                    </a:lnTo>
                    <a:lnTo>
                      <a:pt x="434" y="2"/>
                    </a:lnTo>
                    <a:lnTo>
                      <a:pt x="435" y="2"/>
                    </a:lnTo>
                    <a:lnTo>
                      <a:pt x="435" y="1"/>
                    </a:lnTo>
                    <a:lnTo>
                      <a:pt x="436" y="1"/>
                    </a:lnTo>
                    <a:lnTo>
                      <a:pt x="437" y="1"/>
                    </a:lnTo>
                    <a:lnTo>
                      <a:pt x="438" y="1"/>
                    </a:lnTo>
                    <a:lnTo>
                      <a:pt x="438" y="0"/>
                    </a:lnTo>
                    <a:lnTo>
                      <a:pt x="439" y="0"/>
                    </a:lnTo>
                    <a:lnTo>
                      <a:pt x="440" y="0"/>
                    </a:lnTo>
                    <a:lnTo>
                      <a:pt x="441" y="0"/>
                    </a:lnTo>
                    <a:lnTo>
                      <a:pt x="442" y="1"/>
                    </a:lnTo>
                    <a:lnTo>
                      <a:pt x="443" y="1"/>
                    </a:lnTo>
                    <a:lnTo>
                      <a:pt x="444" y="0"/>
                    </a:lnTo>
                    <a:lnTo>
                      <a:pt x="445" y="0"/>
                    </a:lnTo>
                    <a:lnTo>
                      <a:pt x="446" y="0"/>
                    </a:lnTo>
                    <a:lnTo>
                      <a:pt x="447" y="0"/>
                    </a:lnTo>
                    <a:lnTo>
                      <a:pt x="448" y="0"/>
                    </a:lnTo>
                    <a:lnTo>
                      <a:pt x="449" y="0"/>
                    </a:lnTo>
                    <a:lnTo>
                      <a:pt x="450" y="0"/>
                    </a:lnTo>
                    <a:lnTo>
                      <a:pt x="451" y="0"/>
                    </a:lnTo>
                    <a:lnTo>
                      <a:pt x="451" y="1"/>
                    </a:lnTo>
                    <a:lnTo>
                      <a:pt x="452" y="1"/>
                    </a:lnTo>
                    <a:lnTo>
                      <a:pt x="453" y="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9" name="Freeform 19"/>
              <p:cNvSpPr>
                <a:spLocks/>
              </p:cNvSpPr>
              <p:nvPr/>
            </p:nvSpPr>
            <p:spPr bwMode="auto">
              <a:xfrm>
                <a:off x="5275" y="1181"/>
                <a:ext cx="15" cy="34"/>
              </a:xfrm>
              <a:custGeom>
                <a:avLst/>
                <a:gdLst>
                  <a:gd name="T0" fmla="*/ 15 w 15"/>
                  <a:gd name="T1" fmla="*/ 0 h 34"/>
                  <a:gd name="T2" fmla="*/ 13 w 15"/>
                  <a:gd name="T3" fmla="*/ 2 h 34"/>
                  <a:gd name="T4" fmla="*/ 10 w 15"/>
                  <a:gd name="T5" fmla="*/ 5 h 34"/>
                  <a:gd name="T6" fmla="*/ 8 w 15"/>
                  <a:gd name="T7" fmla="*/ 8 h 34"/>
                  <a:gd name="T8" fmla="*/ 6 w 15"/>
                  <a:gd name="T9" fmla="*/ 11 h 34"/>
                  <a:gd name="T10" fmla="*/ 5 w 15"/>
                  <a:gd name="T11" fmla="*/ 14 h 34"/>
                  <a:gd name="T12" fmla="*/ 3 w 15"/>
                  <a:gd name="T13" fmla="*/ 18 h 34"/>
                  <a:gd name="T14" fmla="*/ 3 w 15"/>
                  <a:gd name="T15" fmla="*/ 22 h 34"/>
                  <a:gd name="T16" fmla="*/ 2 w 15"/>
                  <a:gd name="T17" fmla="*/ 25 h 34"/>
                  <a:gd name="T18" fmla="*/ 2 w 15"/>
                  <a:gd name="T19" fmla="*/ 29 h 34"/>
                  <a:gd name="T20" fmla="*/ 3 w 15"/>
                  <a:gd name="T21" fmla="*/ 33 h 34"/>
                  <a:gd name="T22" fmla="*/ 2 w 15"/>
                  <a:gd name="T23" fmla="*/ 34 h 34"/>
                  <a:gd name="T24" fmla="*/ 1 w 15"/>
                  <a:gd name="T25" fmla="*/ 33 h 34"/>
                  <a:gd name="T26" fmla="*/ 0 w 15"/>
                  <a:gd name="T27" fmla="*/ 31 h 34"/>
                  <a:gd name="T28" fmla="*/ 0 w 15"/>
                  <a:gd name="T29" fmla="*/ 29 h 34"/>
                  <a:gd name="T30" fmla="*/ 0 w 15"/>
                  <a:gd name="T31" fmla="*/ 27 h 34"/>
                  <a:gd name="T32" fmla="*/ 0 w 15"/>
                  <a:gd name="T33" fmla="*/ 25 h 34"/>
                  <a:gd name="T34" fmla="*/ 0 w 15"/>
                  <a:gd name="T35" fmla="*/ 24 h 34"/>
                  <a:gd name="T36" fmla="*/ 0 w 15"/>
                  <a:gd name="T37" fmla="*/ 22 h 34"/>
                  <a:gd name="T38" fmla="*/ 0 w 15"/>
                  <a:gd name="T39" fmla="*/ 20 h 34"/>
                  <a:gd name="T40" fmla="*/ 1 w 15"/>
                  <a:gd name="T41" fmla="*/ 18 h 34"/>
                  <a:gd name="T42" fmla="*/ 1 w 15"/>
                  <a:gd name="T43" fmla="*/ 16 h 34"/>
                  <a:gd name="T44" fmla="*/ 2 w 15"/>
                  <a:gd name="T45" fmla="*/ 14 h 34"/>
                  <a:gd name="T46" fmla="*/ 3 w 15"/>
                  <a:gd name="T47" fmla="*/ 12 h 34"/>
                  <a:gd name="T48" fmla="*/ 4 w 15"/>
                  <a:gd name="T49" fmla="*/ 10 h 34"/>
                  <a:gd name="T50" fmla="*/ 6 w 15"/>
                  <a:gd name="T51" fmla="*/ 8 h 34"/>
                  <a:gd name="T52" fmla="*/ 7 w 15"/>
                  <a:gd name="T53" fmla="*/ 6 h 34"/>
                  <a:gd name="T54" fmla="*/ 9 w 15"/>
                  <a:gd name="T55" fmla="*/ 5 h 34"/>
                  <a:gd name="T56" fmla="*/ 10 w 15"/>
                  <a:gd name="T57" fmla="*/ 3 h 34"/>
                  <a:gd name="T58" fmla="*/ 12 w 15"/>
                  <a:gd name="T59" fmla="*/ 2 h 34"/>
                  <a:gd name="T60" fmla="*/ 13 w 15"/>
                  <a:gd name="T61" fmla="*/ 1 h 34"/>
                  <a:gd name="T62" fmla="*/ 15 w 15"/>
                  <a:gd name="T63" fmla="*/ 0 h 34"/>
                  <a:gd name="T64" fmla="*/ 15 w 15"/>
                  <a:gd name="T65" fmla="*/ 0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34"/>
                  <a:gd name="T101" fmla="*/ 15 w 15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34">
                    <a:moveTo>
                      <a:pt x="15" y="0"/>
                    </a:moveTo>
                    <a:lnTo>
                      <a:pt x="13" y="2"/>
                    </a:lnTo>
                    <a:lnTo>
                      <a:pt x="10" y="5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4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3" y="33"/>
                    </a:lnTo>
                    <a:lnTo>
                      <a:pt x="2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0" name="Freeform 20"/>
              <p:cNvSpPr>
                <a:spLocks/>
              </p:cNvSpPr>
              <p:nvPr/>
            </p:nvSpPr>
            <p:spPr bwMode="auto">
              <a:xfrm>
                <a:off x="5314" y="1186"/>
                <a:ext cx="75" cy="49"/>
              </a:xfrm>
              <a:custGeom>
                <a:avLst/>
                <a:gdLst>
                  <a:gd name="T0" fmla="*/ 63 w 75"/>
                  <a:gd name="T1" fmla="*/ 33 h 49"/>
                  <a:gd name="T2" fmla="*/ 75 w 75"/>
                  <a:gd name="T3" fmla="*/ 46 h 49"/>
                  <a:gd name="T4" fmla="*/ 67 w 75"/>
                  <a:gd name="T5" fmla="*/ 49 h 49"/>
                  <a:gd name="T6" fmla="*/ 65 w 75"/>
                  <a:gd name="T7" fmla="*/ 47 h 49"/>
                  <a:gd name="T8" fmla="*/ 62 w 75"/>
                  <a:gd name="T9" fmla="*/ 45 h 49"/>
                  <a:gd name="T10" fmla="*/ 60 w 75"/>
                  <a:gd name="T11" fmla="*/ 43 h 49"/>
                  <a:gd name="T12" fmla="*/ 58 w 75"/>
                  <a:gd name="T13" fmla="*/ 41 h 49"/>
                  <a:gd name="T14" fmla="*/ 55 w 75"/>
                  <a:gd name="T15" fmla="*/ 38 h 49"/>
                  <a:gd name="T16" fmla="*/ 53 w 75"/>
                  <a:gd name="T17" fmla="*/ 36 h 49"/>
                  <a:gd name="T18" fmla="*/ 51 w 75"/>
                  <a:gd name="T19" fmla="*/ 34 h 49"/>
                  <a:gd name="T20" fmla="*/ 49 w 75"/>
                  <a:gd name="T21" fmla="*/ 31 h 49"/>
                  <a:gd name="T22" fmla="*/ 47 w 75"/>
                  <a:gd name="T23" fmla="*/ 29 h 49"/>
                  <a:gd name="T24" fmla="*/ 45 w 75"/>
                  <a:gd name="T25" fmla="*/ 27 h 49"/>
                  <a:gd name="T26" fmla="*/ 42 w 75"/>
                  <a:gd name="T27" fmla="*/ 25 h 49"/>
                  <a:gd name="T28" fmla="*/ 40 w 75"/>
                  <a:gd name="T29" fmla="*/ 23 h 49"/>
                  <a:gd name="T30" fmla="*/ 37 w 75"/>
                  <a:gd name="T31" fmla="*/ 22 h 49"/>
                  <a:gd name="T32" fmla="*/ 35 w 75"/>
                  <a:gd name="T33" fmla="*/ 20 h 49"/>
                  <a:gd name="T34" fmla="*/ 32 w 75"/>
                  <a:gd name="T35" fmla="*/ 19 h 49"/>
                  <a:gd name="T36" fmla="*/ 29 w 75"/>
                  <a:gd name="T37" fmla="*/ 17 h 49"/>
                  <a:gd name="T38" fmla="*/ 27 w 75"/>
                  <a:gd name="T39" fmla="*/ 15 h 49"/>
                  <a:gd name="T40" fmla="*/ 25 w 75"/>
                  <a:gd name="T41" fmla="*/ 13 h 49"/>
                  <a:gd name="T42" fmla="*/ 22 w 75"/>
                  <a:gd name="T43" fmla="*/ 11 h 49"/>
                  <a:gd name="T44" fmla="*/ 20 w 75"/>
                  <a:gd name="T45" fmla="*/ 8 h 49"/>
                  <a:gd name="T46" fmla="*/ 19 w 75"/>
                  <a:gd name="T47" fmla="*/ 7 h 49"/>
                  <a:gd name="T48" fmla="*/ 17 w 75"/>
                  <a:gd name="T49" fmla="*/ 6 h 49"/>
                  <a:gd name="T50" fmla="*/ 15 w 75"/>
                  <a:gd name="T51" fmla="*/ 5 h 49"/>
                  <a:gd name="T52" fmla="*/ 13 w 75"/>
                  <a:gd name="T53" fmla="*/ 5 h 49"/>
                  <a:gd name="T54" fmla="*/ 11 w 75"/>
                  <a:gd name="T55" fmla="*/ 4 h 49"/>
                  <a:gd name="T56" fmla="*/ 9 w 75"/>
                  <a:gd name="T57" fmla="*/ 3 h 49"/>
                  <a:gd name="T58" fmla="*/ 7 w 75"/>
                  <a:gd name="T59" fmla="*/ 3 h 49"/>
                  <a:gd name="T60" fmla="*/ 5 w 75"/>
                  <a:gd name="T61" fmla="*/ 3 h 49"/>
                  <a:gd name="T62" fmla="*/ 2 w 75"/>
                  <a:gd name="T63" fmla="*/ 3 h 49"/>
                  <a:gd name="T64" fmla="*/ 0 w 75"/>
                  <a:gd name="T65" fmla="*/ 4 h 49"/>
                  <a:gd name="T66" fmla="*/ 8 w 75"/>
                  <a:gd name="T67" fmla="*/ 1 h 49"/>
                  <a:gd name="T68" fmla="*/ 15 w 75"/>
                  <a:gd name="T69" fmla="*/ 0 h 49"/>
                  <a:gd name="T70" fmla="*/ 22 w 75"/>
                  <a:gd name="T71" fmla="*/ 0 h 49"/>
                  <a:gd name="T72" fmla="*/ 28 w 75"/>
                  <a:gd name="T73" fmla="*/ 2 h 49"/>
                  <a:gd name="T74" fmla="*/ 35 w 75"/>
                  <a:gd name="T75" fmla="*/ 6 h 49"/>
                  <a:gd name="T76" fmla="*/ 41 w 75"/>
                  <a:gd name="T77" fmla="*/ 10 h 49"/>
                  <a:gd name="T78" fmla="*/ 47 w 75"/>
                  <a:gd name="T79" fmla="*/ 15 h 49"/>
                  <a:gd name="T80" fmla="*/ 52 w 75"/>
                  <a:gd name="T81" fmla="*/ 21 h 49"/>
                  <a:gd name="T82" fmla="*/ 58 w 75"/>
                  <a:gd name="T83" fmla="*/ 27 h 49"/>
                  <a:gd name="T84" fmla="*/ 63 w 75"/>
                  <a:gd name="T85" fmla="*/ 33 h 49"/>
                  <a:gd name="T86" fmla="*/ 63 w 75"/>
                  <a:gd name="T87" fmla="*/ 33 h 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5"/>
                  <a:gd name="T133" fmla="*/ 0 h 49"/>
                  <a:gd name="T134" fmla="*/ 75 w 75"/>
                  <a:gd name="T135" fmla="*/ 49 h 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5" h="49">
                    <a:moveTo>
                      <a:pt x="63" y="33"/>
                    </a:moveTo>
                    <a:lnTo>
                      <a:pt x="75" y="46"/>
                    </a:lnTo>
                    <a:lnTo>
                      <a:pt x="67" y="49"/>
                    </a:lnTo>
                    <a:lnTo>
                      <a:pt x="65" y="47"/>
                    </a:lnTo>
                    <a:lnTo>
                      <a:pt x="62" y="45"/>
                    </a:lnTo>
                    <a:lnTo>
                      <a:pt x="60" y="43"/>
                    </a:lnTo>
                    <a:lnTo>
                      <a:pt x="58" y="41"/>
                    </a:lnTo>
                    <a:lnTo>
                      <a:pt x="55" y="38"/>
                    </a:lnTo>
                    <a:lnTo>
                      <a:pt x="53" y="36"/>
                    </a:lnTo>
                    <a:lnTo>
                      <a:pt x="51" y="34"/>
                    </a:lnTo>
                    <a:lnTo>
                      <a:pt x="49" y="31"/>
                    </a:lnTo>
                    <a:lnTo>
                      <a:pt x="47" y="29"/>
                    </a:lnTo>
                    <a:lnTo>
                      <a:pt x="45" y="27"/>
                    </a:lnTo>
                    <a:lnTo>
                      <a:pt x="42" y="25"/>
                    </a:lnTo>
                    <a:lnTo>
                      <a:pt x="40" y="23"/>
                    </a:lnTo>
                    <a:lnTo>
                      <a:pt x="37" y="22"/>
                    </a:lnTo>
                    <a:lnTo>
                      <a:pt x="35" y="20"/>
                    </a:lnTo>
                    <a:lnTo>
                      <a:pt x="32" y="19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2" y="11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6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5" y="6"/>
                    </a:lnTo>
                    <a:lnTo>
                      <a:pt x="41" y="10"/>
                    </a:lnTo>
                    <a:lnTo>
                      <a:pt x="47" y="15"/>
                    </a:lnTo>
                    <a:lnTo>
                      <a:pt x="52" y="21"/>
                    </a:lnTo>
                    <a:lnTo>
                      <a:pt x="58" y="27"/>
                    </a:ln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1" name="Freeform 21"/>
              <p:cNvSpPr>
                <a:spLocks/>
              </p:cNvSpPr>
              <p:nvPr/>
            </p:nvSpPr>
            <p:spPr bwMode="auto">
              <a:xfrm>
                <a:off x="5043" y="1191"/>
                <a:ext cx="376" cy="440"/>
              </a:xfrm>
              <a:custGeom>
                <a:avLst/>
                <a:gdLst>
                  <a:gd name="T0" fmla="*/ 282 w 376"/>
                  <a:gd name="T1" fmla="*/ 4 h 440"/>
                  <a:gd name="T2" fmla="*/ 272 w 376"/>
                  <a:gd name="T3" fmla="*/ 5 h 440"/>
                  <a:gd name="T4" fmla="*/ 306 w 376"/>
                  <a:gd name="T5" fmla="*/ 39 h 440"/>
                  <a:gd name="T6" fmla="*/ 285 w 376"/>
                  <a:gd name="T7" fmla="*/ 10 h 440"/>
                  <a:gd name="T8" fmla="*/ 319 w 376"/>
                  <a:gd name="T9" fmla="*/ 41 h 440"/>
                  <a:gd name="T10" fmla="*/ 293 w 376"/>
                  <a:gd name="T11" fmla="*/ 34 h 440"/>
                  <a:gd name="T12" fmla="*/ 271 w 376"/>
                  <a:gd name="T13" fmla="*/ 6 h 440"/>
                  <a:gd name="T14" fmla="*/ 257 w 376"/>
                  <a:gd name="T15" fmla="*/ 41 h 440"/>
                  <a:gd name="T16" fmla="*/ 353 w 376"/>
                  <a:gd name="T17" fmla="*/ 119 h 440"/>
                  <a:gd name="T18" fmla="*/ 373 w 376"/>
                  <a:gd name="T19" fmla="*/ 177 h 440"/>
                  <a:gd name="T20" fmla="*/ 335 w 376"/>
                  <a:gd name="T21" fmla="*/ 183 h 440"/>
                  <a:gd name="T22" fmla="*/ 318 w 376"/>
                  <a:gd name="T23" fmla="*/ 168 h 440"/>
                  <a:gd name="T24" fmla="*/ 305 w 376"/>
                  <a:gd name="T25" fmla="*/ 265 h 440"/>
                  <a:gd name="T26" fmla="*/ 285 w 376"/>
                  <a:gd name="T27" fmla="*/ 321 h 440"/>
                  <a:gd name="T28" fmla="*/ 254 w 376"/>
                  <a:gd name="T29" fmla="*/ 384 h 440"/>
                  <a:gd name="T30" fmla="*/ 246 w 376"/>
                  <a:gd name="T31" fmla="*/ 401 h 440"/>
                  <a:gd name="T32" fmla="*/ 240 w 376"/>
                  <a:gd name="T33" fmla="*/ 412 h 440"/>
                  <a:gd name="T34" fmla="*/ 233 w 376"/>
                  <a:gd name="T35" fmla="*/ 405 h 440"/>
                  <a:gd name="T36" fmla="*/ 225 w 376"/>
                  <a:gd name="T37" fmla="*/ 397 h 440"/>
                  <a:gd name="T38" fmla="*/ 221 w 376"/>
                  <a:gd name="T39" fmla="*/ 388 h 440"/>
                  <a:gd name="T40" fmla="*/ 240 w 376"/>
                  <a:gd name="T41" fmla="*/ 369 h 440"/>
                  <a:gd name="T42" fmla="*/ 260 w 376"/>
                  <a:gd name="T43" fmla="*/ 303 h 440"/>
                  <a:gd name="T44" fmla="*/ 249 w 376"/>
                  <a:gd name="T45" fmla="*/ 221 h 440"/>
                  <a:gd name="T46" fmla="*/ 246 w 376"/>
                  <a:gd name="T47" fmla="*/ 220 h 440"/>
                  <a:gd name="T48" fmla="*/ 230 w 376"/>
                  <a:gd name="T49" fmla="*/ 273 h 440"/>
                  <a:gd name="T50" fmla="*/ 220 w 376"/>
                  <a:gd name="T51" fmla="*/ 275 h 440"/>
                  <a:gd name="T52" fmla="*/ 169 w 376"/>
                  <a:gd name="T53" fmla="*/ 320 h 440"/>
                  <a:gd name="T54" fmla="*/ 170 w 376"/>
                  <a:gd name="T55" fmla="*/ 274 h 440"/>
                  <a:gd name="T56" fmla="*/ 169 w 376"/>
                  <a:gd name="T57" fmla="*/ 277 h 440"/>
                  <a:gd name="T58" fmla="*/ 167 w 376"/>
                  <a:gd name="T59" fmla="*/ 290 h 440"/>
                  <a:gd name="T60" fmla="*/ 157 w 376"/>
                  <a:gd name="T61" fmla="*/ 270 h 440"/>
                  <a:gd name="T62" fmla="*/ 158 w 376"/>
                  <a:gd name="T63" fmla="*/ 318 h 440"/>
                  <a:gd name="T64" fmla="*/ 154 w 376"/>
                  <a:gd name="T65" fmla="*/ 338 h 440"/>
                  <a:gd name="T66" fmla="*/ 160 w 376"/>
                  <a:gd name="T67" fmla="*/ 381 h 440"/>
                  <a:gd name="T68" fmla="*/ 154 w 376"/>
                  <a:gd name="T69" fmla="*/ 438 h 440"/>
                  <a:gd name="T70" fmla="*/ 139 w 376"/>
                  <a:gd name="T71" fmla="*/ 438 h 440"/>
                  <a:gd name="T72" fmla="*/ 129 w 376"/>
                  <a:gd name="T73" fmla="*/ 421 h 440"/>
                  <a:gd name="T74" fmla="*/ 129 w 376"/>
                  <a:gd name="T75" fmla="*/ 417 h 440"/>
                  <a:gd name="T76" fmla="*/ 122 w 376"/>
                  <a:gd name="T77" fmla="*/ 416 h 440"/>
                  <a:gd name="T78" fmla="*/ 133 w 376"/>
                  <a:gd name="T79" fmla="*/ 408 h 440"/>
                  <a:gd name="T80" fmla="*/ 112 w 376"/>
                  <a:gd name="T81" fmla="*/ 331 h 440"/>
                  <a:gd name="T82" fmla="*/ 108 w 376"/>
                  <a:gd name="T83" fmla="*/ 276 h 440"/>
                  <a:gd name="T84" fmla="*/ 105 w 376"/>
                  <a:gd name="T85" fmla="*/ 325 h 440"/>
                  <a:gd name="T86" fmla="*/ 74 w 376"/>
                  <a:gd name="T87" fmla="*/ 304 h 440"/>
                  <a:gd name="T88" fmla="*/ 42 w 376"/>
                  <a:gd name="T89" fmla="*/ 237 h 440"/>
                  <a:gd name="T90" fmla="*/ 9 w 376"/>
                  <a:gd name="T91" fmla="*/ 193 h 440"/>
                  <a:gd name="T92" fmla="*/ 13 w 376"/>
                  <a:gd name="T93" fmla="*/ 140 h 440"/>
                  <a:gd name="T94" fmla="*/ 44 w 376"/>
                  <a:gd name="T95" fmla="*/ 126 h 440"/>
                  <a:gd name="T96" fmla="*/ 56 w 376"/>
                  <a:gd name="T97" fmla="*/ 105 h 440"/>
                  <a:gd name="T98" fmla="*/ 57 w 376"/>
                  <a:gd name="T99" fmla="*/ 101 h 440"/>
                  <a:gd name="T100" fmla="*/ 46 w 376"/>
                  <a:gd name="T101" fmla="*/ 96 h 440"/>
                  <a:gd name="T102" fmla="*/ 21 w 376"/>
                  <a:gd name="T103" fmla="*/ 88 h 440"/>
                  <a:gd name="T104" fmla="*/ 22 w 376"/>
                  <a:gd name="T105" fmla="*/ 73 h 440"/>
                  <a:gd name="T106" fmla="*/ 18 w 376"/>
                  <a:gd name="T107" fmla="*/ 61 h 440"/>
                  <a:gd name="T108" fmla="*/ 104 w 376"/>
                  <a:gd name="T109" fmla="*/ 65 h 440"/>
                  <a:gd name="T110" fmla="*/ 204 w 376"/>
                  <a:gd name="T111" fmla="*/ 134 h 440"/>
                  <a:gd name="T112" fmla="*/ 256 w 376"/>
                  <a:gd name="T113" fmla="*/ 135 h 440"/>
                  <a:gd name="T114" fmla="*/ 297 w 376"/>
                  <a:gd name="T115" fmla="*/ 133 h 440"/>
                  <a:gd name="T116" fmla="*/ 353 w 376"/>
                  <a:gd name="T117" fmla="*/ 179 h 440"/>
                  <a:gd name="T118" fmla="*/ 367 w 376"/>
                  <a:gd name="T119" fmla="*/ 163 h 440"/>
                  <a:gd name="T120" fmla="*/ 309 w 376"/>
                  <a:gd name="T121" fmla="*/ 97 h 440"/>
                  <a:gd name="T122" fmla="*/ 251 w 376"/>
                  <a:gd name="T123" fmla="*/ 34 h 440"/>
                  <a:gd name="T124" fmla="*/ 267 w 376"/>
                  <a:gd name="T125" fmla="*/ 2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6"/>
                  <a:gd name="T190" fmla="*/ 0 h 440"/>
                  <a:gd name="T191" fmla="*/ 376 w 37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6" h="440">
                    <a:moveTo>
                      <a:pt x="265" y="4"/>
                    </a:moveTo>
                    <a:lnTo>
                      <a:pt x="266" y="5"/>
                    </a:lnTo>
                    <a:lnTo>
                      <a:pt x="267" y="4"/>
                    </a:lnTo>
                    <a:lnTo>
                      <a:pt x="268" y="4"/>
                    </a:lnTo>
                    <a:lnTo>
                      <a:pt x="269" y="4"/>
                    </a:lnTo>
                    <a:lnTo>
                      <a:pt x="269" y="3"/>
                    </a:lnTo>
                    <a:lnTo>
                      <a:pt x="270" y="3"/>
                    </a:lnTo>
                    <a:lnTo>
                      <a:pt x="271" y="3"/>
                    </a:lnTo>
                    <a:lnTo>
                      <a:pt x="274" y="3"/>
                    </a:lnTo>
                    <a:lnTo>
                      <a:pt x="276" y="3"/>
                    </a:lnTo>
                    <a:lnTo>
                      <a:pt x="278" y="3"/>
                    </a:lnTo>
                    <a:lnTo>
                      <a:pt x="280" y="3"/>
                    </a:lnTo>
                    <a:lnTo>
                      <a:pt x="282" y="4"/>
                    </a:lnTo>
                    <a:lnTo>
                      <a:pt x="284" y="4"/>
                    </a:lnTo>
                    <a:lnTo>
                      <a:pt x="286" y="5"/>
                    </a:lnTo>
                    <a:lnTo>
                      <a:pt x="288" y="6"/>
                    </a:lnTo>
                    <a:lnTo>
                      <a:pt x="290" y="7"/>
                    </a:lnTo>
                    <a:lnTo>
                      <a:pt x="292" y="9"/>
                    </a:lnTo>
                    <a:lnTo>
                      <a:pt x="290" y="8"/>
                    </a:lnTo>
                    <a:lnTo>
                      <a:pt x="288" y="7"/>
                    </a:lnTo>
                    <a:lnTo>
                      <a:pt x="286" y="7"/>
                    </a:lnTo>
                    <a:lnTo>
                      <a:pt x="284" y="7"/>
                    </a:lnTo>
                    <a:lnTo>
                      <a:pt x="282" y="8"/>
                    </a:lnTo>
                    <a:lnTo>
                      <a:pt x="280" y="8"/>
                    </a:lnTo>
                    <a:lnTo>
                      <a:pt x="278" y="8"/>
                    </a:lnTo>
                    <a:lnTo>
                      <a:pt x="276" y="7"/>
                    </a:lnTo>
                    <a:lnTo>
                      <a:pt x="274" y="6"/>
                    </a:lnTo>
                    <a:lnTo>
                      <a:pt x="273" y="4"/>
                    </a:lnTo>
                    <a:lnTo>
                      <a:pt x="272" y="5"/>
                    </a:lnTo>
                    <a:lnTo>
                      <a:pt x="275" y="7"/>
                    </a:lnTo>
                    <a:lnTo>
                      <a:pt x="278" y="1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6" y="20"/>
                    </a:lnTo>
                    <a:lnTo>
                      <a:pt x="288" y="24"/>
                    </a:lnTo>
                    <a:lnTo>
                      <a:pt x="291" y="27"/>
                    </a:lnTo>
                    <a:lnTo>
                      <a:pt x="294" y="30"/>
                    </a:lnTo>
                    <a:lnTo>
                      <a:pt x="297" y="33"/>
                    </a:lnTo>
                    <a:lnTo>
                      <a:pt x="300" y="35"/>
                    </a:lnTo>
                    <a:lnTo>
                      <a:pt x="301" y="36"/>
                    </a:lnTo>
                    <a:lnTo>
                      <a:pt x="302" y="36"/>
                    </a:lnTo>
                    <a:lnTo>
                      <a:pt x="303" y="37"/>
                    </a:lnTo>
                    <a:lnTo>
                      <a:pt x="304" y="38"/>
                    </a:lnTo>
                    <a:lnTo>
                      <a:pt x="305" y="39"/>
                    </a:lnTo>
                    <a:lnTo>
                      <a:pt x="306" y="39"/>
                    </a:lnTo>
                    <a:lnTo>
                      <a:pt x="307" y="40"/>
                    </a:lnTo>
                    <a:lnTo>
                      <a:pt x="308" y="40"/>
                    </a:lnTo>
                    <a:lnTo>
                      <a:pt x="309" y="40"/>
                    </a:lnTo>
                    <a:lnTo>
                      <a:pt x="310" y="40"/>
                    </a:lnTo>
                    <a:lnTo>
                      <a:pt x="306" y="38"/>
                    </a:lnTo>
                    <a:lnTo>
                      <a:pt x="303" y="35"/>
                    </a:lnTo>
                    <a:lnTo>
                      <a:pt x="300" y="33"/>
                    </a:lnTo>
                    <a:lnTo>
                      <a:pt x="297" y="29"/>
                    </a:lnTo>
                    <a:lnTo>
                      <a:pt x="294" y="26"/>
                    </a:lnTo>
                    <a:lnTo>
                      <a:pt x="291" y="22"/>
                    </a:lnTo>
                    <a:lnTo>
                      <a:pt x="289" y="19"/>
                    </a:lnTo>
                    <a:lnTo>
                      <a:pt x="286" y="15"/>
                    </a:lnTo>
                    <a:lnTo>
                      <a:pt x="283" y="12"/>
                    </a:lnTo>
                    <a:lnTo>
                      <a:pt x="280" y="9"/>
                    </a:lnTo>
                    <a:lnTo>
                      <a:pt x="282" y="9"/>
                    </a:lnTo>
                    <a:lnTo>
                      <a:pt x="285" y="10"/>
                    </a:lnTo>
                    <a:lnTo>
                      <a:pt x="287" y="10"/>
                    </a:lnTo>
                    <a:lnTo>
                      <a:pt x="290" y="10"/>
                    </a:lnTo>
                    <a:lnTo>
                      <a:pt x="292" y="11"/>
                    </a:lnTo>
                    <a:lnTo>
                      <a:pt x="295" y="12"/>
                    </a:lnTo>
                    <a:lnTo>
                      <a:pt x="297" y="14"/>
                    </a:lnTo>
                    <a:lnTo>
                      <a:pt x="299" y="15"/>
                    </a:lnTo>
                    <a:lnTo>
                      <a:pt x="301" y="18"/>
                    </a:lnTo>
                    <a:lnTo>
                      <a:pt x="303" y="20"/>
                    </a:lnTo>
                    <a:lnTo>
                      <a:pt x="304" y="23"/>
                    </a:lnTo>
                    <a:lnTo>
                      <a:pt x="306" y="25"/>
                    </a:lnTo>
                    <a:lnTo>
                      <a:pt x="308" y="28"/>
                    </a:lnTo>
                    <a:lnTo>
                      <a:pt x="310" y="30"/>
                    </a:lnTo>
                    <a:lnTo>
                      <a:pt x="312" y="33"/>
                    </a:lnTo>
                    <a:lnTo>
                      <a:pt x="315" y="36"/>
                    </a:lnTo>
                    <a:lnTo>
                      <a:pt x="317" y="38"/>
                    </a:lnTo>
                    <a:lnTo>
                      <a:pt x="319" y="41"/>
                    </a:lnTo>
                    <a:lnTo>
                      <a:pt x="321" y="43"/>
                    </a:lnTo>
                    <a:lnTo>
                      <a:pt x="324" y="45"/>
                    </a:lnTo>
                    <a:lnTo>
                      <a:pt x="322" y="45"/>
                    </a:lnTo>
                    <a:lnTo>
                      <a:pt x="320" y="45"/>
                    </a:lnTo>
                    <a:lnTo>
                      <a:pt x="318" y="45"/>
                    </a:lnTo>
                    <a:lnTo>
                      <a:pt x="316" y="45"/>
                    </a:lnTo>
                    <a:lnTo>
                      <a:pt x="314" y="44"/>
                    </a:lnTo>
                    <a:lnTo>
                      <a:pt x="312" y="44"/>
                    </a:lnTo>
                    <a:lnTo>
                      <a:pt x="310" y="44"/>
                    </a:lnTo>
                    <a:lnTo>
                      <a:pt x="308" y="43"/>
                    </a:lnTo>
                    <a:lnTo>
                      <a:pt x="306" y="43"/>
                    </a:lnTo>
                    <a:lnTo>
                      <a:pt x="305" y="42"/>
                    </a:lnTo>
                    <a:lnTo>
                      <a:pt x="302" y="40"/>
                    </a:lnTo>
                    <a:lnTo>
                      <a:pt x="299" y="39"/>
                    </a:lnTo>
                    <a:lnTo>
                      <a:pt x="296" y="37"/>
                    </a:lnTo>
                    <a:lnTo>
                      <a:pt x="293" y="34"/>
                    </a:lnTo>
                    <a:lnTo>
                      <a:pt x="290" y="32"/>
                    </a:lnTo>
                    <a:lnTo>
                      <a:pt x="288" y="29"/>
                    </a:lnTo>
                    <a:lnTo>
                      <a:pt x="286" y="26"/>
                    </a:lnTo>
                    <a:lnTo>
                      <a:pt x="284" y="23"/>
                    </a:lnTo>
                    <a:lnTo>
                      <a:pt x="282" y="20"/>
                    </a:lnTo>
                    <a:lnTo>
                      <a:pt x="280" y="16"/>
                    </a:lnTo>
                    <a:lnTo>
                      <a:pt x="280" y="15"/>
                    </a:lnTo>
                    <a:lnTo>
                      <a:pt x="279" y="14"/>
                    </a:lnTo>
                    <a:lnTo>
                      <a:pt x="278" y="13"/>
                    </a:lnTo>
                    <a:lnTo>
                      <a:pt x="277" y="12"/>
                    </a:lnTo>
                    <a:lnTo>
                      <a:pt x="276" y="11"/>
                    </a:lnTo>
                    <a:lnTo>
                      <a:pt x="275" y="10"/>
                    </a:lnTo>
                    <a:lnTo>
                      <a:pt x="275" y="9"/>
                    </a:lnTo>
                    <a:lnTo>
                      <a:pt x="274" y="8"/>
                    </a:lnTo>
                    <a:lnTo>
                      <a:pt x="273" y="7"/>
                    </a:lnTo>
                    <a:lnTo>
                      <a:pt x="271" y="6"/>
                    </a:lnTo>
                    <a:lnTo>
                      <a:pt x="270" y="6"/>
                    </a:lnTo>
                    <a:lnTo>
                      <a:pt x="268" y="7"/>
                    </a:lnTo>
                    <a:lnTo>
                      <a:pt x="266" y="7"/>
                    </a:lnTo>
                    <a:lnTo>
                      <a:pt x="264" y="8"/>
                    </a:lnTo>
                    <a:lnTo>
                      <a:pt x="263" y="9"/>
                    </a:lnTo>
                    <a:lnTo>
                      <a:pt x="261" y="10"/>
                    </a:lnTo>
                    <a:lnTo>
                      <a:pt x="260" y="11"/>
                    </a:lnTo>
                    <a:lnTo>
                      <a:pt x="258" y="13"/>
                    </a:lnTo>
                    <a:lnTo>
                      <a:pt x="257" y="14"/>
                    </a:lnTo>
                    <a:lnTo>
                      <a:pt x="256" y="17"/>
                    </a:lnTo>
                    <a:lnTo>
                      <a:pt x="255" y="21"/>
                    </a:lnTo>
                    <a:lnTo>
                      <a:pt x="254" y="25"/>
                    </a:lnTo>
                    <a:lnTo>
                      <a:pt x="254" y="29"/>
                    </a:lnTo>
                    <a:lnTo>
                      <a:pt x="255" y="33"/>
                    </a:lnTo>
                    <a:lnTo>
                      <a:pt x="256" y="37"/>
                    </a:lnTo>
                    <a:lnTo>
                      <a:pt x="257" y="41"/>
                    </a:lnTo>
                    <a:lnTo>
                      <a:pt x="259" y="44"/>
                    </a:lnTo>
                    <a:lnTo>
                      <a:pt x="261" y="48"/>
                    </a:lnTo>
                    <a:lnTo>
                      <a:pt x="263" y="51"/>
                    </a:lnTo>
                    <a:lnTo>
                      <a:pt x="265" y="54"/>
                    </a:lnTo>
                    <a:lnTo>
                      <a:pt x="272" y="61"/>
                    </a:lnTo>
                    <a:lnTo>
                      <a:pt x="280" y="68"/>
                    </a:lnTo>
                    <a:lnTo>
                      <a:pt x="288" y="75"/>
                    </a:lnTo>
                    <a:lnTo>
                      <a:pt x="296" y="81"/>
                    </a:lnTo>
                    <a:lnTo>
                      <a:pt x="304" y="87"/>
                    </a:lnTo>
                    <a:lnTo>
                      <a:pt x="312" y="92"/>
                    </a:lnTo>
                    <a:lnTo>
                      <a:pt x="320" y="97"/>
                    </a:lnTo>
                    <a:lnTo>
                      <a:pt x="328" y="102"/>
                    </a:lnTo>
                    <a:lnTo>
                      <a:pt x="336" y="107"/>
                    </a:lnTo>
                    <a:lnTo>
                      <a:pt x="345" y="112"/>
                    </a:lnTo>
                    <a:lnTo>
                      <a:pt x="349" y="115"/>
                    </a:lnTo>
                    <a:lnTo>
                      <a:pt x="353" y="119"/>
                    </a:lnTo>
                    <a:lnTo>
                      <a:pt x="357" y="122"/>
                    </a:lnTo>
                    <a:lnTo>
                      <a:pt x="361" y="126"/>
                    </a:lnTo>
                    <a:lnTo>
                      <a:pt x="364" y="130"/>
                    </a:lnTo>
                    <a:lnTo>
                      <a:pt x="367" y="135"/>
                    </a:lnTo>
                    <a:lnTo>
                      <a:pt x="370" y="140"/>
                    </a:lnTo>
                    <a:lnTo>
                      <a:pt x="373" y="145"/>
                    </a:lnTo>
                    <a:lnTo>
                      <a:pt x="375" y="150"/>
                    </a:lnTo>
                    <a:lnTo>
                      <a:pt x="376" y="156"/>
                    </a:lnTo>
                    <a:lnTo>
                      <a:pt x="376" y="158"/>
                    </a:lnTo>
                    <a:lnTo>
                      <a:pt x="376" y="161"/>
                    </a:lnTo>
                    <a:lnTo>
                      <a:pt x="376" y="164"/>
                    </a:lnTo>
                    <a:lnTo>
                      <a:pt x="376" y="167"/>
                    </a:lnTo>
                    <a:lnTo>
                      <a:pt x="375" y="169"/>
                    </a:lnTo>
                    <a:lnTo>
                      <a:pt x="375" y="172"/>
                    </a:lnTo>
                    <a:lnTo>
                      <a:pt x="374" y="174"/>
                    </a:lnTo>
                    <a:lnTo>
                      <a:pt x="373" y="177"/>
                    </a:lnTo>
                    <a:lnTo>
                      <a:pt x="371" y="179"/>
                    </a:lnTo>
                    <a:lnTo>
                      <a:pt x="370" y="181"/>
                    </a:lnTo>
                    <a:lnTo>
                      <a:pt x="368" y="184"/>
                    </a:lnTo>
                    <a:lnTo>
                      <a:pt x="366" y="185"/>
                    </a:lnTo>
                    <a:lnTo>
                      <a:pt x="364" y="187"/>
                    </a:lnTo>
                    <a:lnTo>
                      <a:pt x="362" y="188"/>
                    </a:lnTo>
                    <a:lnTo>
                      <a:pt x="360" y="188"/>
                    </a:lnTo>
                    <a:lnTo>
                      <a:pt x="357" y="189"/>
                    </a:lnTo>
                    <a:lnTo>
                      <a:pt x="355" y="189"/>
                    </a:lnTo>
                    <a:lnTo>
                      <a:pt x="352" y="189"/>
                    </a:lnTo>
                    <a:lnTo>
                      <a:pt x="350" y="189"/>
                    </a:lnTo>
                    <a:lnTo>
                      <a:pt x="348" y="188"/>
                    </a:lnTo>
                    <a:lnTo>
                      <a:pt x="345" y="187"/>
                    </a:lnTo>
                    <a:lnTo>
                      <a:pt x="341" y="186"/>
                    </a:lnTo>
                    <a:lnTo>
                      <a:pt x="338" y="185"/>
                    </a:lnTo>
                    <a:lnTo>
                      <a:pt x="335" y="183"/>
                    </a:lnTo>
                    <a:lnTo>
                      <a:pt x="332" y="182"/>
                    </a:lnTo>
                    <a:lnTo>
                      <a:pt x="330" y="180"/>
                    </a:lnTo>
                    <a:lnTo>
                      <a:pt x="327" y="178"/>
                    </a:lnTo>
                    <a:lnTo>
                      <a:pt x="325" y="176"/>
                    </a:lnTo>
                    <a:lnTo>
                      <a:pt x="323" y="173"/>
                    </a:lnTo>
                    <a:lnTo>
                      <a:pt x="321" y="169"/>
                    </a:lnTo>
                    <a:lnTo>
                      <a:pt x="314" y="156"/>
                    </a:lnTo>
                    <a:lnTo>
                      <a:pt x="314" y="158"/>
                    </a:lnTo>
                    <a:lnTo>
                      <a:pt x="314" y="159"/>
                    </a:lnTo>
                    <a:lnTo>
                      <a:pt x="315" y="161"/>
                    </a:lnTo>
                    <a:lnTo>
                      <a:pt x="315" y="162"/>
                    </a:lnTo>
                    <a:lnTo>
                      <a:pt x="316" y="164"/>
                    </a:lnTo>
                    <a:lnTo>
                      <a:pt x="316" y="165"/>
                    </a:lnTo>
                    <a:lnTo>
                      <a:pt x="317" y="167"/>
                    </a:lnTo>
                    <a:lnTo>
                      <a:pt x="318" y="168"/>
                    </a:lnTo>
                    <a:lnTo>
                      <a:pt x="318" y="170"/>
                    </a:lnTo>
                    <a:lnTo>
                      <a:pt x="319" y="172"/>
                    </a:lnTo>
                    <a:lnTo>
                      <a:pt x="321" y="179"/>
                    </a:lnTo>
                    <a:lnTo>
                      <a:pt x="322" y="186"/>
                    </a:lnTo>
                    <a:lnTo>
                      <a:pt x="323" y="194"/>
                    </a:lnTo>
                    <a:lnTo>
                      <a:pt x="323" y="202"/>
                    </a:lnTo>
                    <a:lnTo>
                      <a:pt x="323" y="210"/>
                    </a:lnTo>
                    <a:lnTo>
                      <a:pt x="322" y="218"/>
                    </a:lnTo>
                    <a:lnTo>
                      <a:pt x="321" y="225"/>
                    </a:lnTo>
                    <a:lnTo>
                      <a:pt x="320" y="233"/>
                    </a:lnTo>
                    <a:lnTo>
                      <a:pt x="318" y="240"/>
                    </a:lnTo>
                    <a:lnTo>
                      <a:pt x="315" y="247"/>
                    </a:lnTo>
                    <a:lnTo>
                      <a:pt x="313" y="251"/>
                    </a:lnTo>
                    <a:lnTo>
                      <a:pt x="310" y="256"/>
                    </a:lnTo>
                    <a:lnTo>
                      <a:pt x="308" y="261"/>
                    </a:lnTo>
                    <a:lnTo>
                      <a:pt x="305" y="265"/>
                    </a:lnTo>
                    <a:lnTo>
                      <a:pt x="303" y="270"/>
                    </a:lnTo>
                    <a:lnTo>
                      <a:pt x="300" y="274"/>
                    </a:lnTo>
                    <a:lnTo>
                      <a:pt x="298" y="279"/>
                    </a:lnTo>
                    <a:lnTo>
                      <a:pt x="295" y="283"/>
                    </a:lnTo>
                    <a:lnTo>
                      <a:pt x="292" y="287"/>
                    </a:lnTo>
                    <a:lnTo>
                      <a:pt x="290" y="292"/>
                    </a:lnTo>
                    <a:lnTo>
                      <a:pt x="289" y="294"/>
                    </a:lnTo>
                    <a:lnTo>
                      <a:pt x="288" y="297"/>
                    </a:lnTo>
                    <a:lnTo>
                      <a:pt x="287" y="300"/>
                    </a:lnTo>
                    <a:lnTo>
                      <a:pt x="286" y="303"/>
                    </a:lnTo>
                    <a:lnTo>
                      <a:pt x="285" y="306"/>
                    </a:lnTo>
                    <a:lnTo>
                      <a:pt x="285" y="309"/>
                    </a:lnTo>
                    <a:lnTo>
                      <a:pt x="284" y="312"/>
                    </a:lnTo>
                    <a:lnTo>
                      <a:pt x="284" y="315"/>
                    </a:lnTo>
                    <a:lnTo>
                      <a:pt x="285" y="318"/>
                    </a:lnTo>
                    <a:lnTo>
                      <a:pt x="285" y="321"/>
                    </a:lnTo>
                    <a:lnTo>
                      <a:pt x="284" y="325"/>
                    </a:lnTo>
                    <a:lnTo>
                      <a:pt x="282" y="329"/>
                    </a:lnTo>
                    <a:lnTo>
                      <a:pt x="280" y="332"/>
                    </a:lnTo>
                    <a:lnTo>
                      <a:pt x="277" y="335"/>
                    </a:lnTo>
                    <a:lnTo>
                      <a:pt x="275" y="338"/>
                    </a:lnTo>
                    <a:lnTo>
                      <a:pt x="272" y="340"/>
                    </a:lnTo>
                    <a:lnTo>
                      <a:pt x="270" y="343"/>
                    </a:lnTo>
                    <a:lnTo>
                      <a:pt x="267" y="346"/>
                    </a:lnTo>
                    <a:lnTo>
                      <a:pt x="265" y="350"/>
                    </a:lnTo>
                    <a:lnTo>
                      <a:pt x="264" y="354"/>
                    </a:lnTo>
                    <a:lnTo>
                      <a:pt x="262" y="359"/>
                    </a:lnTo>
                    <a:lnTo>
                      <a:pt x="260" y="363"/>
                    </a:lnTo>
                    <a:lnTo>
                      <a:pt x="258" y="368"/>
                    </a:lnTo>
                    <a:lnTo>
                      <a:pt x="257" y="373"/>
                    </a:lnTo>
                    <a:lnTo>
                      <a:pt x="255" y="379"/>
                    </a:lnTo>
                    <a:lnTo>
                      <a:pt x="254" y="384"/>
                    </a:lnTo>
                    <a:lnTo>
                      <a:pt x="254" y="389"/>
                    </a:lnTo>
                    <a:lnTo>
                      <a:pt x="253" y="395"/>
                    </a:lnTo>
                    <a:lnTo>
                      <a:pt x="253" y="400"/>
                    </a:lnTo>
                    <a:lnTo>
                      <a:pt x="253" y="406"/>
                    </a:lnTo>
                    <a:lnTo>
                      <a:pt x="253" y="405"/>
                    </a:lnTo>
                    <a:lnTo>
                      <a:pt x="252" y="404"/>
                    </a:lnTo>
                    <a:lnTo>
                      <a:pt x="251" y="404"/>
                    </a:lnTo>
                    <a:lnTo>
                      <a:pt x="251" y="403"/>
                    </a:lnTo>
                    <a:lnTo>
                      <a:pt x="250" y="402"/>
                    </a:lnTo>
                    <a:lnTo>
                      <a:pt x="249" y="401"/>
                    </a:lnTo>
                    <a:lnTo>
                      <a:pt x="248" y="401"/>
                    </a:lnTo>
                    <a:lnTo>
                      <a:pt x="248" y="400"/>
                    </a:lnTo>
                    <a:lnTo>
                      <a:pt x="247" y="399"/>
                    </a:lnTo>
                    <a:lnTo>
                      <a:pt x="246" y="399"/>
                    </a:lnTo>
                    <a:lnTo>
                      <a:pt x="246" y="401"/>
                    </a:lnTo>
                    <a:lnTo>
                      <a:pt x="247" y="403"/>
                    </a:lnTo>
                    <a:lnTo>
                      <a:pt x="247" y="404"/>
                    </a:lnTo>
                    <a:lnTo>
                      <a:pt x="247" y="406"/>
                    </a:lnTo>
                    <a:lnTo>
                      <a:pt x="248" y="408"/>
                    </a:lnTo>
                    <a:lnTo>
                      <a:pt x="248" y="410"/>
                    </a:lnTo>
                    <a:lnTo>
                      <a:pt x="248" y="411"/>
                    </a:lnTo>
                    <a:lnTo>
                      <a:pt x="249" y="413"/>
                    </a:lnTo>
                    <a:lnTo>
                      <a:pt x="249" y="415"/>
                    </a:lnTo>
                    <a:lnTo>
                      <a:pt x="249" y="417"/>
                    </a:lnTo>
                    <a:lnTo>
                      <a:pt x="248" y="416"/>
                    </a:lnTo>
                    <a:lnTo>
                      <a:pt x="246" y="416"/>
                    </a:lnTo>
                    <a:lnTo>
                      <a:pt x="245" y="415"/>
                    </a:lnTo>
                    <a:lnTo>
                      <a:pt x="244" y="414"/>
                    </a:lnTo>
                    <a:lnTo>
                      <a:pt x="242" y="414"/>
                    </a:lnTo>
                    <a:lnTo>
                      <a:pt x="241" y="413"/>
                    </a:lnTo>
                    <a:lnTo>
                      <a:pt x="240" y="412"/>
                    </a:lnTo>
                    <a:lnTo>
                      <a:pt x="239" y="410"/>
                    </a:lnTo>
                    <a:lnTo>
                      <a:pt x="238" y="409"/>
                    </a:lnTo>
                    <a:lnTo>
                      <a:pt x="236" y="408"/>
                    </a:lnTo>
                    <a:lnTo>
                      <a:pt x="236" y="407"/>
                    </a:lnTo>
                    <a:lnTo>
                      <a:pt x="236" y="406"/>
                    </a:lnTo>
                    <a:lnTo>
                      <a:pt x="236" y="405"/>
                    </a:lnTo>
                    <a:lnTo>
                      <a:pt x="235" y="404"/>
                    </a:lnTo>
                    <a:lnTo>
                      <a:pt x="235" y="403"/>
                    </a:lnTo>
                    <a:lnTo>
                      <a:pt x="235" y="402"/>
                    </a:lnTo>
                    <a:lnTo>
                      <a:pt x="234" y="402"/>
                    </a:lnTo>
                    <a:lnTo>
                      <a:pt x="234" y="401"/>
                    </a:lnTo>
                    <a:lnTo>
                      <a:pt x="233" y="402"/>
                    </a:lnTo>
                    <a:lnTo>
                      <a:pt x="233" y="403"/>
                    </a:lnTo>
                    <a:lnTo>
                      <a:pt x="233" y="405"/>
                    </a:lnTo>
                    <a:lnTo>
                      <a:pt x="233" y="406"/>
                    </a:lnTo>
                    <a:lnTo>
                      <a:pt x="232" y="408"/>
                    </a:lnTo>
                    <a:lnTo>
                      <a:pt x="233" y="409"/>
                    </a:lnTo>
                    <a:lnTo>
                      <a:pt x="233" y="410"/>
                    </a:lnTo>
                    <a:lnTo>
                      <a:pt x="233" y="412"/>
                    </a:lnTo>
                    <a:lnTo>
                      <a:pt x="233" y="413"/>
                    </a:lnTo>
                    <a:lnTo>
                      <a:pt x="233" y="414"/>
                    </a:lnTo>
                    <a:lnTo>
                      <a:pt x="232" y="413"/>
                    </a:lnTo>
                    <a:lnTo>
                      <a:pt x="230" y="411"/>
                    </a:lnTo>
                    <a:lnTo>
                      <a:pt x="229" y="410"/>
                    </a:lnTo>
                    <a:lnTo>
                      <a:pt x="228" y="408"/>
                    </a:lnTo>
                    <a:lnTo>
                      <a:pt x="227" y="406"/>
                    </a:lnTo>
                    <a:lnTo>
                      <a:pt x="226" y="404"/>
                    </a:lnTo>
                    <a:lnTo>
                      <a:pt x="225" y="402"/>
                    </a:lnTo>
                    <a:lnTo>
                      <a:pt x="225" y="399"/>
                    </a:lnTo>
                    <a:lnTo>
                      <a:pt x="225" y="397"/>
                    </a:lnTo>
                    <a:lnTo>
                      <a:pt x="225" y="395"/>
                    </a:lnTo>
                    <a:lnTo>
                      <a:pt x="225" y="394"/>
                    </a:lnTo>
                    <a:lnTo>
                      <a:pt x="225" y="393"/>
                    </a:lnTo>
                    <a:lnTo>
                      <a:pt x="225" y="392"/>
                    </a:lnTo>
                    <a:lnTo>
                      <a:pt x="226" y="391"/>
                    </a:lnTo>
                    <a:lnTo>
                      <a:pt x="226" y="390"/>
                    </a:lnTo>
                    <a:lnTo>
                      <a:pt x="226" y="389"/>
                    </a:lnTo>
                    <a:lnTo>
                      <a:pt x="227" y="388"/>
                    </a:lnTo>
                    <a:lnTo>
                      <a:pt x="227" y="387"/>
                    </a:lnTo>
                    <a:lnTo>
                      <a:pt x="228" y="386"/>
                    </a:lnTo>
                    <a:lnTo>
                      <a:pt x="226" y="386"/>
                    </a:lnTo>
                    <a:lnTo>
                      <a:pt x="225" y="386"/>
                    </a:lnTo>
                    <a:lnTo>
                      <a:pt x="224" y="387"/>
                    </a:lnTo>
                    <a:lnTo>
                      <a:pt x="223" y="387"/>
                    </a:lnTo>
                    <a:lnTo>
                      <a:pt x="221" y="388"/>
                    </a:lnTo>
                    <a:lnTo>
                      <a:pt x="220" y="389"/>
                    </a:lnTo>
                    <a:lnTo>
                      <a:pt x="219" y="389"/>
                    </a:lnTo>
                    <a:lnTo>
                      <a:pt x="218" y="390"/>
                    </a:lnTo>
                    <a:lnTo>
                      <a:pt x="217" y="390"/>
                    </a:lnTo>
                    <a:lnTo>
                      <a:pt x="215" y="391"/>
                    </a:lnTo>
                    <a:lnTo>
                      <a:pt x="217" y="388"/>
                    </a:lnTo>
                    <a:lnTo>
                      <a:pt x="219" y="386"/>
                    </a:lnTo>
                    <a:lnTo>
                      <a:pt x="221" y="385"/>
                    </a:lnTo>
                    <a:lnTo>
                      <a:pt x="223" y="383"/>
                    </a:lnTo>
                    <a:lnTo>
                      <a:pt x="226" y="382"/>
                    </a:lnTo>
                    <a:lnTo>
                      <a:pt x="228" y="380"/>
                    </a:lnTo>
                    <a:lnTo>
                      <a:pt x="230" y="379"/>
                    </a:lnTo>
                    <a:lnTo>
                      <a:pt x="232" y="378"/>
                    </a:lnTo>
                    <a:lnTo>
                      <a:pt x="235" y="376"/>
                    </a:lnTo>
                    <a:lnTo>
                      <a:pt x="236" y="373"/>
                    </a:lnTo>
                    <a:lnTo>
                      <a:pt x="240" y="369"/>
                    </a:lnTo>
                    <a:lnTo>
                      <a:pt x="243" y="365"/>
                    </a:lnTo>
                    <a:lnTo>
                      <a:pt x="245" y="361"/>
                    </a:lnTo>
                    <a:lnTo>
                      <a:pt x="248" y="356"/>
                    </a:lnTo>
                    <a:lnTo>
                      <a:pt x="250" y="352"/>
                    </a:lnTo>
                    <a:lnTo>
                      <a:pt x="252" y="347"/>
                    </a:lnTo>
                    <a:lnTo>
                      <a:pt x="253" y="342"/>
                    </a:lnTo>
                    <a:lnTo>
                      <a:pt x="254" y="337"/>
                    </a:lnTo>
                    <a:lnTo>
                      <a:pt x="255" y="331"/>
                    </a:lnTo>
                    <a:lnTo>
                      <a:pt x="255" y="326"/>
                    </a:lnTo>
                    <a:lnTo>
                      <a:pt x="255" y="322"/>
                    </a:lnTo>
                    <a:lnTo>
                      <a:pt x="256" y="319"/>
                    </a:lnTo>
                    <a:lnTo>
                      <a:pt x="256" y="315"/>
                    </a:lnTo>
                    <a:lnTo>
                      <a:pt x="257" y="312"/>
                    </a:lnTo>
                    <a:lnTo>
                      <a:pt x="258" y="309"/>
                    </a:lnTo>
                    <a:lnTo>
                      <a:pt x="259" y="306"/>
                    </a:lnTo>
                    <a:lnTo>
                      <a:pt x="260" y="303"/>
                    </a:lnTo>
                    <a:lnTo>
                      <a:pt x="261" y="300"/>
                    </a:lnTo>
                    <a:lnTo>
                      <a:pt x="261" y="296"/>
                    </a:lnTo>
                    <a:lnTo>
                      <a:pt x="261" y="293"/>
                    </a:lnTo>
                    <a:lnTo>
                      <a:pt x="259" y="287"/>
                    </a:lnTo>
                    <a:lnTo>
                      <a:pt x="257" y="281"/>
                    </a:lnTo>
                    <a:lnTo>
                      <a:pt x="256" y="275"/>
                    </a:lnTo>
                    <a:lnTo>
                      <a:pt x="254" y="269"/>
                    </a:lnTo>
                    <a:lnTo>
                      <a:pt x="252" y="263"/>
                    </a:lnTo>
                    <a:lnTo>
                      <a:pt x="250" y="257"/>
                    </a:lnTo>
                    <a:lnTo>
                      <a:pt x="249" y="251"/>
                    </a:lnTo>
                    <a:lnTo>
                      <a:pt x="248" y="244"/>
                    </a:lnTo>
                    <a:lnTo>
                      <a:pt x="248" y="238"/>
                    </a:lnTo>
                    <a:lnTo>
                      <a:pt x="248" y="231"/>
                    </a:lnTo>
                    <a:lnTo>
                      <a:pt x="248" y="227"/>
                    </a:lnTo>
                    <a:lnTo>
                      <a:pt x="248" y="224"/>
                    </a:lnTo>
                    <a:lnTo>
                      <a:pt x="249" y="221"/>
                    </a:lnTo>
                    <a:lnTo>
                      <a:pt x="249" y="218"/>
                    </a:lnTo>
                    <a:lnTo>
                      <a:pt x="250" y="215"/>
                    </a:lnTo>
                    <a:lnTo>
                      <a:pt x="251" y="212"/>
                    </a:lnTo>
                    <a:lnTo>
                      <a:pt x="252" y="209"/>
                    </a:lnTo>
                    <a:lnTo>
                      <a:pt x="253" y="207"/>
                    </a:lnTo>
                    <a:lnTo>
                      <a:pt x="255" y="204"/>
                    </a:lnTo>
                    <a:lnTo>
                      <a:pt x="256" y="201"/>
                    </a:lnTo>
                    <a:lnTo>
                      <a:pt x="254" y="203"/>
                    </a:lnTo>
                    <a:lnTo>
                      <a:pt x="252" y="204"/>
                    </a:lnTo>
                    <a:lnTo>
                      <a:pt x="251" y="206"/>
                    </a:lnTo>
                    <a:lnTo>
                      <a:pt x="250" y="209"/>
                    </a:lnTo>
                    <a:lnTo>
                      <a:pt x="249" y="211"/>
                    </a:lnTo>
                    <a:lnTo>
                      <a:pt x="248" y="213"/>
                    </a:lnTo>
                    <a:lnTo>
                      <a:pt x="247" y="216"/>
                    </a:lnTo>
                    <a:lnTo>
                      <a:pt x="247" y="218"/>
                    </a:lnTo>
                    <a:lnTo>
                      <a:pt x="246" y="220"/>
                    </a:lnTo>
                    <a:lnTo>
                      <a:pt x="245" y="223"/>
                    </a:lnTo>
                    <a:lnTo>
                      <a:pt x="245" y="227"/>
                    </a:lnTo>
                    <a:lnTo>
                      <a:pt x="244" y="230"/>
                    </a:lnTo>
                    <a:lnTo>
                      <a:pt x="244" y="234"/>
                    </a:lnTo>
                    <a:lnTo>
                      <a:pt x="244" y="239"/>
                    </a:lnTo>
                    <a:lnTo>
                      <a:pt x="244" y="243"/>
                    </a:lnTo>
                    <a:lnTo>
                      <a:pt x="244" y="247"/>
                    </a:lnTo>
                    <a:lnTo>
                      <a:pt x="244" y="251"/>
                    </a:lnTo>
                    <a:lnTo>
                      <a:pt x="244" y="255"/>
                    </a:lnTo>
                    <a:lnTo>
                      <a:pt x="245" y="259"/>
                    </a:lnTo>
                    <a:lnTo>
                      <a:pt x="245" y="262"/>
                    </a:lnTo>
                    <a:lnTo>
                      <a:pt x="242" y="264"/>
                    </a:lnTo>
                    <a:lnTo>
                      <a:pt x="239" y="266"/>
                    </a:lnTo>
                    <a:lnTo>
                      <a:pt x="236" y="268"/>
                    </a:lnTo>
                    <a:lnTo>
                      <a:pt x="233" y="271"/>
                    </a:lnTo>
                    <a:lnTo>
                      <a:pt x="230" y="273"/>
                    </a:lnTo>
                    <a:lnTo>
                      <a:pt x="228" y="275"/>
                    </a:lnTo>
                    <a:lnTo>
                      <a:pt x="225" y="277"/>
                    </a:lnTo>
                    <a:lnTo>
                      <a:pt x="222" y="280"/>
                    </a:lnTo>
                    <a:lnTo>
                      <a:pt x="219" y="282"/>
                    </a:lnTo>
                    <a:lnTo>
                      <a:pt x="217" y="284"/>
                    </a:lnTo>
                    <a:lnTo>
                      <a:pt x="217" y="283"/>
                    </a:lnTo>
                    <a:lnTo>
                      <a:pt x="218" y="282"/>
                    </a:lnTo>
                    <a:lnTo>
                      <a:pt x="218" y="281"/>
                    </a:lnTo>
                    <a:lnTo>
                      <a:pt x="219" y="280"/>
                    </a:lnTo>
                    <a:lnTo>
                      <a:pt x="219" y="279"/>
                    </a:lnTo>
                    <a:lnTo>
                      <a:pt x="219" y="278"/>
                    </a:lnTo>
                    <a:lnTo>
                      <a:pt x="220" y="277"/>
                    </a:lnTo>
                    <a:lnTo>
                      <a:pt x="221" y="276"/>
                    </a:lnTo>
                    <a:lnTo>
                      <a:pt x="220" y="275"/>
                    </a:lnTo>
                    <a:lnTo>
                      <a:pt x="216" y="278"/>
                    </a:lnTo>
                    <a:lnTo>
                      <a:pt x="212" y="281"/>
                    </a:lnTo>
                    <a:lnTo>
                      <a:pt x="208" y="284"/>
                    </a:lnTo>
                    <a:lnTo>
                      <a:pt x="204" y="288"/>
                    </a:lnTo>
                    <a:lnTo>
                      <a:pt x="200" y="292"/>
                    </a:lnTo>
                    <a:lnTo>
                      <a:pt x="197" y="296"/>
                    </a:lnTo>
                    <a:lnTo>
                      <a:pt x="193" y="300"/>
                    </a:lnTo>
                    <a:lnTo>
                      <a:pt x="189" y="304"/>
                    </a:lnTo>
                    <a:lnTo>
                      <a:pt x="186" y="308"/>
                    </a:lnTo>
                    <a:lnTo>
                      <a:pt x="182" y="311"/>
                    </a:lnTo>
                    <a:lnTo>
                      <a:pt x="180" y="313"/>
                    </a:lnTo>
                    <a:lnTo>
                      <a:pt x="178" y="315"/>
                    </a:lnTo>
                    <a:lnTo>
                      <a:pt x="176" y="316"/>
                    </a:lnTo>
                    <a:lnTo>
                      <a:pt x="174" y="317"/>
                    </a:lnTo>
                    <a:lnTo>
                      <a:pt x="172" y="319"/>
                    </a:lnTo>
                    <a:lnTo>
                      <a:pt x="169" y="320"/>
                    </a:lnTo>
                    <a:lnTo>
                      <a:pt x="167" y="322"/>
                    </a:lnTo>
                    <a:lnTo>
                      <a:pt x="165" y="323"/>
                    </a:lnTo>
                    <a:lnTo>
                      <a:pt x="163" y="324"/>
                    </a:lnTo>
                    <a:lnTo>
                      <a:pt x="161" y="325"/>
                    </a:lnTo>
                    <a:lnTo>
                      <a:pt x="163" y="320"/>
                    </a:lnTo>
                    <a:lnTo>
                      <a:pt x="166" y="316"/>
                    </a:lnTo>
                    <a:lnTo>
                      <a:pt x="168" y="311"/>
                    </a:lnTo>
                    <a:lnTo>
                      <a:pt x="170" y="306"/>
                    </a:lnTo>
                    <a:lnTo>
                      <a:pt x="172" y="301"/>
                    </a:lnTo>
                    <a:lnTo>
                      <a:pt x="173" y="296"/>
                    </a:lnTo>
                    <a:lnTo>
                      <a:pt x="174" y="290"/>
                    </a:lnTo>
                    <a:lnTo>
                      <a:pt x="173" y="285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69" y="274"/>
                    </a:lnTo>
                    <a:lnTo>
                      <a:pt x="169" y="273"/>
                    </a:lnTo>
                    <a:lnTo>
                      <a:pt x="168" y="273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4"/>
                    </a:lnTo>
                    <a:lnTo>
                      <a:pt x="168" y="275"/>
                    </a:lnTo>
                    <a:lnTo>
                      <a:pt x="169" y="275"/>
                    </a:lnTo>
                    <a:lnTo>
                      <a:pt x="169" y="276"/>
                    </a:lnTo>
                    <a:lnTo>
                      <a:pt x="169" y="277"/>
                    </a:lnTo>
                    <a:lnTo>
                      <a:pt x="170" y="278"/>
                    </a:lnTo>
                    <a:lnTo>
                      <a:pt x="170" y="281"/>
                    </a:lnTo>
                    <a:lnTo>
                      <a:pt x="171" y="285"/>
                    </a:lnTo>
                    <a:lnTo>
                      <a:pt x="171" y="288"/>
                    </a:lnTo>
                    <a:lnTo>
                      <a:pt x="171" y="291"/>
                    </a:lnTo>
                    <a:lnTo>
                      <a:pt x="170" y="294"/>
                    </a:lnTo>
                    <a:lnTo>
                      <a:pt x="170" y="297"/>
                    </a:lnTo>
                    <a:lnTo>
                      <a:pt x="169" y="300"/>
                    </a:lnTo>
                    <a:lnTo>
                      <a:pt x="168" y="303"/>
                    </a:lnTo>
                    <a:lnTo>
                      <a:pt x="167" y="306"/>
                    </a:lnTo>
                    <a:lnTo>
                      <a:pt x="166" y="308"/>
                    </a:lnTo>
                    <a:lnTo>
                      <a:pt x="167" y="304"/>
                    </a:lnTo>
                    <a:lnTo>
                      <a:pt x="167" y="299"/>
                    </a:lnTo>
                    <a:lnTo>
                      <a:pt x="167" y="295"/>
                    </a:lnTo>
                    <a:lnTo>
                      <a:pt x="167" y="290"/>
                    </a:lnTo>
                    <a:lnTo>
                      <a:pt x="166" y="286"/>
                    </a:lnTo>
                    <a:lnTo>
                      <a:pt x="165" y="282"/>
                    </a:lnTo>
                    <a:lnTo>
                      <a:pt x="164" y="278"/>
                    </a:lnTo>
                    <a:lnTo>
                      <a:pt x="162" y="274"/>
                    </a:lnTo>
                    <a:lnTo>
                      <a:pt x="159" y="271"/>
                    </a:lnTo>
                    <a:lnTo>
                      <a:pt x="157" y="268"/>
                    </a:lnTo>
                    <a:lnTo>
                      <a:pt x="156" y="268"/>
                    </a:lnTo>
                    <a:lnTo>
                      <a:pt x="156" y="269"/>
                    </a:lnTo>
                    <a:lnTo>
                      <a:pt x="156" y="270"/>
                    </a:lnTo>
                    <a:lnTo>
                      <a:pt x="157" y="270"/>
                    </a:lnTo>
                    <a:lnTo>
                      <a:pt x="159" y="273"/>
                    </a:lnTo>
                    <a:lnTo>
                      <a:pt x="160" y="277"/>
                    </a:lnTo>
                    <a:lnTo>
                      <a:pt x="162" y="282"/>
                    </a:lnTo>
                    <a:lnTo>
                      <a:pt x="163" y="286"/>
                    </a:lnTo>
                    <a:lnTo>
                      <a:pt x="163" y="290"/>
                    </a:lnTo>
                    <a:lnTo>
                      <a:pt x="164" y="295"/>
                    </a:lnTo>
                    <a:lnTo>
                      <a:pt x="163" y="299"/>
                    </a:lnTo>
                    <a:lnTo>
                      <a:pt x="163" y="304"/>
                    </a:lnTo>
                    <a:lnTo>
                      <a:pt x="162" y="308"/>
                    </a:lnTo>
                    <a:lnTo>
                      <a:pt x="161" y="312"/>
                    </a:lnTo>
                    <a:lnTo>
                      <a:pt x="160" y="313"/>
                    </a:lnTo>
                    <a:lnTo>
                      <a:pt x="160" y="314"/>
                    </a:lnTo>
                    <a:lnTo>
                      <a:pt x="159" y="315"/>
                    </a:lnTo>
                    <a:lnTo>
                      <a:pt x="159" y="316"/>
                    </a:lnTo>
                    <a:lnTo>
                      <a:pt x="158" y="317"/>
                    </a:lnTo>
                    <a:lnTo>
                      <a:pt x="158" y="318"/>
                    </a:lnTo>
                    <a:lnTo>
                      <a:pt x="157" y="319"/>
                    </a:lnTo>
                    <a:lnTo>
                      <a:pt x="157" y="320"/>
                    </a:lnTo>
                    <a:lnTo>
                      <a:pt x="156" y="320"/>
                    </a:lnTo>
                    <a:lnTo>
                      <a:pt x="155" y="321"/>
                    </a:lnTo>
                    <a:lnTo>
                      <a:pt x="156" y="322"/>
                    </a:lnTo>
                    <a:lnTo>
                      <a:pt x="156" y="323"/>
                    </a:lnTo>
                    <a:lnTo>
                      <a:pt x="155" y="324"/>
                    </a:lnTo>
                    <a:lnTo>
                      <a:pt x="155" y="325"/>
                    </a:lnTo>
                    <a:lnTo>
                      <a:pt x="155" y="326"/>
                    </a:lnTo>
                    <a:lnTo>
                      <a:pt x="154" y="327"/>
                    </a:lnTo>
                    <a:lnTo>
                      <a:pt x="154" y="328"/>
                    </a:lnTo>
                    <a:lnTo>
                      <a:pt x="154" y="329"/>
                    </a:lnTo>
                    <a:lnTo>
                      <a:pt x="154" y="334"/>
                    </a:lnTo>
                    <a:lnTo>
                      <a:pt x="154" y="338"/>
                    </a:lnTo>
                    <a:lnTo>
                      <a:pt x="154" y="342"/>
                    </a:lnTo>
                    <a:lnTo>
                      <a:pt x="155" y="346"/>
                    </a:lnTo>
                    <a:lnTo>
                      <a:pt x="156" y="350"/>
                    </a:lnTo>
                    <a:lnTo>
                      <a:pt x="157" y="354"/>
                    </a:lnTo>
                    <a:lnTo>
                      <a:pt x="158" y="357"/>
                    </a:lnTo>
                    <a:lnTo>
                      <a:pt x="159" y="361"/>
                    </a:lnTo>
                    <a:lnTo>
                      <a:pt x="161" y="364"/>
                    </a:lnTo>
                    <a:lnTo>
                      <a:pt x="163" y="368"/>
                    </a:lnTo>
                    <a:lnTo>
                      <a:pt x="164" y="370"/>
                    </a:lnTo>
                    <a:lnTo>
                      <a:pt x="164" y="371"/>
                    </a:lnTo>
                    <a:lnTo>
                      <a:pt x="164" y="373"/>
                    </a:lnTo>
                    <a:lnTo>
                      <a:pt x="163" y="375"/>
                    </a:lnTo>
                    <a:lnTo>
                      <a:pt x="162" y="376"/>
                    </a:lnTo>
                    <a:lnTo>
                      <a:pt x="161" y="378"/>
                    </a:lnTo>
                    <a:lnTo>
                      <a:pt x="161" y="379"/>
                    </a:lnTo>
                    <a:lnTo>
                      <a:pt x="160" y="381"/>
                    </a:lnTo>
                    <a:lnTo>
                      <a:pt x="159" y="382"/>
                    </a:lnTo>
                    <a:lnTo>
                      <a:pt x="159" y="384"/>
                    </a:lnTo>
                    <a:lnTo>
                      <a:pt x="158" y="388"/>
                    </a:lnTo>
                    <a:lnTo>
                      <a:pt x="157" y="393"/>
                    </a:lnTo>
                    <a:lnTo>
                      <a:pt x="157" y="397"/>
                    </a:lnTo>
                    <a:lnTo>
                      <a:pt x="157" y="401"/>
                    </a:lnTo>
                    <a:lnTo>
                      <a:pt x="158" y="406"/>
                    </a:lnTo>
                    <a:lnTo>
                      <a:pt x="158" y="410"/>
                    </a:lnTo>
                    <a:lnTo>
                      <a:pt x="159" y="414"/>
                    </a:lnTo>
                    <a:lnTo>
                      <a:pt x="159" y="418"/>
                    </a:lnTo>
                    <a:lnTo>
                      <a:pt x="160" y="423"/>
                    </a:lnTo>
                    <a:lnTo>
                      <a:pt x="160" y="427"/>
                    </a:lnTo>
                    <a:lnTo>
                      <a:pt x="158" y="440"/>
                    </a:lnTo>
                    <a:lnTo>
                      <a:pt x="157" y="439"/>
                    </a:lnTo>
                    <a:lnTo>
                      <a:pt x="155" y="439"/>
                    </a:lnTo>
                    <a:lnTo>
                      <a:pt x="154" y="438"/>
                    </a:lnTo>
                    <a:lnTo>
                      <a:pt x="152" y="437"/>
                    </a:lnTo>
                    <a:lnTo>
                      <a:pt x="151" y="436"/>
                    </a:lnTo>
                    <a:lnTo>
                      <a:pt x="150" y="435"/>
                    </a:lnTo>
                    <a:lnTo>
                      <a:pt x="148" y="433"/>
                    </a:lnTo>
                    <a:lnTo>
                      <a:pt x="147" y="432"/>
                    </a:lnTo>
                    <a:lnTo>
                      <a:pt x="146" y="430"/>
                    </a:lnTo>
                    <a:lnTo>
                      <a:pt x="145" y="429"/>
                    </a:lnTo>
                    <a:lnTo>
                      <a:pt x="143" y="429"/>
                    </a:lnTo>
                    <a:lnTo>
                      <a:pt x="143" y="430"/>
                    </a:lnTo>
                    <a:lnTo>
                      <a:pt x="142" y="431"/>
                    </a:lnTo>
                    <a:lnTo>
                      <a:pt x="141" y="432"/>
                    </a:lnTo>
                    <a:lnTo>
                      <a:pt x="141" y="433"/>
                    </a:lnTo>
                    <a:lnTo>
                      <a:pt x="140" y="434"/>
                    </a:lnTo>
                    <a:lnTo>
                      <a:pt x="140" y="436"/>
                    </a:lnTo>
                    <a:lnTo>
                      <a:pt x="139" y="437"/>
                    </a:lnTo>
                    <a:lnTo>
                      <a:pt x="139" y="438"/>
                    </a:lnTo>
                    <a:lnTo>
                      <a:pt x="138" y="439"/>
                    </a:lnTo>
                    <a:lnTo>
                      <a:pt x="138" y="440"/>
                    </a:lnTo>
                    <a:lnTo>
                      <a:pt x="137" y="439"/>
                    </a:lnTo>
                    <a:lnTo>
                      <a:pt x="136" y="437"/>
                    </a:lnTo>
                    <a:lnTo>
                      <a:pt x="136" y="435"/>
                    </a:lnTo>
                    <a:lnTo>
                      <a:pt x="135" y="433"/>
                    </a:lnTo>
                    <a:lnTo>
                      <a:pt x="135" y="431"/>
                    </a:lnTo>
                    <a:lnTo>
                      <a:pt x="134" y="429"/>
                    </a:lnTo>
                    <a:lnTo>
                      <a:pt x="134" y="427"/>
                    </a:lnTo>
                    <a:lnTo>
                      <a:pt x="134" y="425"/>
                    </a:lnTo>
                    <a:lnTo>
                      <a:pt x="134" y="423"/>
                    </a:lnTo>
                    <a:lnTo>
                      <a:pt x="134" y="422"/>
                    </a:lnTo>
                    <a:lnTo>
                      <a:pt x="133" y="421"/>
                    </a:lnTo>
                    <a:lnTo>
                      <a:pt x="132" y="421"/>
                    </a:lnTo>
                    <a:lnTo>
                      <a:pt x="130" y="421"/>
                    </a:lnTo>
                    <a:lnTo>
                      <a:pt x="129" y="421"/>
                    </a:lnTo>
                    <a:lnTo>
                      <a:pt x="128" y="421"/>
                    </a:lnTo>
                    <a:lnTo>
                      <a:pt x="127" y="422"/>
                    </a:lnTo>
                    <a:lnTo>
                      <a:pt x="126" y="422"/>
                    </a:lnTo>
                    <a:lnTo>
                      <a:pt x="125" y="423"/>
                    </a:lnTo>
                    <a:lnTo>
                      <a:pt x="123" y="423"/>
                    </a:lnTo>
                    <a:lnTo>
                      <a:pt x="122" y="423"/>
                    </a:lnTo>
                    <a:lnTo>
                      <a:pt x="123" y="423"/>
                    </a:lnTo>
                    <a:lnTo>
                      <a:pt x="123" y="422"/>
                    </a:lnTo>
                    <a:lnTo>
                      <a:pt x="124" y="421"/>
                    </a:lnTo>
                    <a:lnTo>
                      <a:pt x="124" y="420"/>
                    </a:lnTo>
                    <a:lnTo>
                      <a:pt x="125" y="419"/>
                    </a:lnTo>
                    <a:lnTo>
                      <a:pt x="126" y="418"/>
                    </a:lnTo>
                    <a:lnTo>
                      <a:pt x="127" y="418"/>
                    </a:lnTo>
                    <a:lnTo>
                      <a:pt x="128" y="417"/>
                    </a:lnTo>
                    <a:lnTo>
                      <a:pt x="129" y="417"/>
                    </a:lnTo>
                    <a:lnTo>
                      <a:pt x="129" y="416"/>
                    </a:lnTo>
                    <a:lnTo>
                      <a:pt x="129" y="415"/>
                    </a:lnTo>
                    <a:lnTo>
                      <a:pt x="128" y="414"/>
                    </a:lnTo>
                    <a:lnTo>
                      <a:pt x="127" y="415"/>
                    </a:lnTo>
                    <a:lnTo>
                      <a:pt x="126" y="415"/>
                    </a:lnTo>
                    <a:lnTo>
                      <a:pt x="124" y="416"/>
                    </a:lnTo>
                    <a:lnTo>
                      <a:pt x="123" y="416"/>
                    </a:lnTo>
                    <a:lnTo>
                      <a:pt x="122" y="416"/>
                    </a:lnTo>
                    <a:lnTo>
                      <a:pt x="121" y="417"/>
                    </a:lnTo>
                    <a:lnTo>
                      <a:pt x="119" y="417"/>
                    </a:lnTo>
                    <a:lnTo>
                      <a:pt x="118" y="418"/>
                    </a:lnTo>
                    <a:lnTo>
                      <a:pt x="117" y="418"/>
                    </a:lnTo>
                    <a:lnTo>
                      <a:pt x="116" y="419"/>
                    </a:lnTo>
                    <a:lnTo>
                      <a:pt x="117" y="417"/>
                    </a:lnTo>
                    <a:lnTo>
                      <a:pt x="118" y="416"/>
                    </a:lnTo>
                    <a:lnTo>
                      <a:pt x="119" y="414"/>
                    </a:lnTo>
                    <a:lnTo>
                      <a:pt x="121" y="413"/>
                    </a:lnTo>
                    <a:lnTo>
                      <a:pt x="122" y="412"/>
                    </a:lnTo>
                    <a:lnTo>
                      <a:pt x="124" y="411"/>
                    </a:lnTo>
                    <a:lnTo>
                      <a:pt x="125" y="410"/>
                    </a:lnTo>
                    <a:lnTo>
                      <a:pt x="127" y="410"/>
                    </a:lnTo>
                    <a:lnTo>
                      <a:pt x="129" y="410"/>
                    </a:lnTo>
                    <a:lnTo>
                      <a:pt x="130" y="409"/>
                    </a:lnTo>
                    <a:lnTo>
                      <a:pt x="133" y="408"/>
                    </a:lnTo>
                    <a:lnTo>
                      <a:pt x="135" y="406"/>
                    </a:lnTo>
                    <a:lnTo>
                      <a:pt x="136" y="403"/>
                    </a:lnTo>
                    <a:lnTo>
                      <a:pt x="137" y="400"/>
                    </a:lnTo>
                    <a:lnTo>
                      <a:pt x="138" y="397"/>
                    </a:lnTo>
                    <a:lnTo>
                      <a:pt x="138" y="394"/>
                    </a:lnTo>
                    <a:lnTo>
                      <a:pt x="138" y="390"/>
                    </a:lnTo>
                    <a:lnTo>
                      <a:pt x="138" y="387"/>
                    </a:lnTo>
                    <a:lnTo>
                      <a:pt x="138" y="384"/>
                    </a:lnTo>
                    <a:lnTo>
                      <a:pt x="138" y="380"/>
                    </a:lnTo>
                    <a:lnTo>
                      <a:pt x="136" y="372"/>
                    </a:lnTo>
                    <a:lnTo>
                      <a:pt x="134" y="364"/>
                    </a:lnTo>
                    <a:lnTo>
                      <a:pt x="130" y="357"/>
                    </a:lnTo>
                    <a:lnTo>
                      <a:pt x="126" y="350"/>
                    </a:lnTo>
                    <a:lnTo>
                      <a:pt x="121" y="344"/>
                    </a:lnTo>
                    <a:lnTo>
                      <a:pt x="116" y="338"/>
                    </a:lnTo>
                    <a:lnTo>
                      <a:pt x="112" y="331"/>
                    </a:lnTo>
                    <a:lnTo>
                      <a:pt x="108" y="324"/>
                    </a:lnTo>
                    <a:lnTo>
                      <a:pt x="105" y="316"/>
                    </a:lnTo>
                    <a:lnTo>
                      <a:pt x="104" y="308"/>
                    </a:lnTo>
                    <a:lnTo>
                      <a:pt x="103" y="304"/>
                    </a:lnTo>
                    <a:lnTo>
                      <a:pt x="103" y="301"/>
                    </a:lnTo>
                    <a:lnTo>
                      <a:pt x="103" y="297"/>
                    </a:lnTo>
                    <a:lnTo>
                      <a:pt x="104" y="294"/>
                    </a:lnTo>
                    <a:lnTo>
                      <a:pt x="104" y="290"/>
                    </a:lnTo>
                    <a:lnTo>
                      <a:pt x="105" y="287"/>
                    </a:lnTo>
                    <a:lnTo>
                      <a:pt x="106" y="284"/>
                    </a:lnTo>
                    <a:lnTo>
                      <a:pt x="107" y="281"/>
                    </a:lnTo>
                    <a:lnTo>
                      <a:pt x="108" y="278"/>
                    </a:lnTo>
                    <a:lnTo>
                      <a:pt x="110" y="275"/>
                    </a:lnTo>
                    <a:lnTo>
                      <a:pt x="109" y="275"/>
                    </a:lnTo>
                    <a:lnTo>
                      <a:pt x="108" y="276"/>
                    </a:lnTo>
                    <a:lnTo>
                      <a:pt x="107" y="277"/>
                    </a:lnTo>
                    <a:lnTo>
                      <a:pt x="106" y="278"/>
                    </a:lnTo>
                    <a:lnTo>
                      <a:pt x="106" y="279"/>
                    </a:lnTo>
                    <a:lnTo>
                      <a:pt x="105" y="279"/>
                    </a:lnTo>
                    <a:lnTo>
                      <a:pt x="105" y="280"/>
                    </a:lnTo>
                    <a:lnTo>
                      <a:pt x="103" y="284"/>
                    </a:lnTo>
                    <a:lnTo>
                      <a:pt x="102" y="289"/>
                    </a:lnTo>
                    <a:lnTo>
                      <a:pt x="101" y="294"/>
                    </a:lnTo>
                    <a:lnTo>
                      <a:pt x="100" y="299"/>
                    </a:lnTo>
                    <a:lnTo>
                      <a:pt x="100" y="305"/>
                    </a:lnTo>
                    <a:lnTo>
                      <a:pt x="101" y="310"/>
                    </a:lnTo>
                    <a:lnTo>
                      <a:pt x="102" y="315"/>
                    </a:lnTo>
                    <a:lnTo>
                      <a:pt x="103" y="320"/>
                    </a:lnTo>
                    <a:lnTo>
                      <a:pt x="105" y="325"/>
                    </a:lnTo>
                    <a:lnTo>
                      <a:pt x="107" y="329"/>
                    </a:lnTo>
                    <a:lnTo>
                      <a:pt x="106" y="329"/>
                    </a:lnTo>
                    <a:lnTo>
                      <a:pt x="105" y="328"/>
                    </a:lnTo>
                    <a:lnTo>
                      <a:pt x="104" y="328"/>
                    </a:lnTo>
                    <a:lnTo>
                      <a:pt x="103" y="327"/>
                    </a:lnTo>
                    <a:lnTo>
                      <a:pt x="102" y="327"/>
                    </a:lnTo>
                    <a:lnTo>
                      <a:pt x="101" y="326"/>
                    </a:lnTo>
                    <a:lnTo>
                      <a:pt x="100" y="326"/>
                    </a:lnTo>
                    <a:lnTo>
                      <a:pt x="99" y="325"/>
                    </a:lnTo>
                    <a:lnTo>
                      <a:pt x="98" y="325"/>
                    </a:lnTo>
                    <a:lnTo>
                      <a:pt x="101" y="330"/>
                    </a:lnTo>
                    <a:lnTo>
                      <a:pt x="93" y="325"/>
                    </a:lnTo>
                    <a:lnTo>
                      <a:pt x="86" y="319"/>
                    </a:lnTo>
                    <a:lnTo>
                      <a:pt x="80" y="312"/>
                    </a:lnTo>
                    <a:lnTo>
                      <a:pt x="74" y="304"/>
                    </a:lnTo>
                    <a:lnTo>
                      <a:pt x="69" y="296"/>
                    </a:lnTo>
                    <a:lnTo>
                      <a:pt x="64" y="287"/>
                    </a:lnTo>
                    <a:lnTo>
                      <a:pt x="60" y="278"/>
                    </a:lnTo>
                    <a:lnTo>
                      <a:pt x="56" y="269"/>
                    </a:lnTo>
                    <a:lnTo>
                      <a:pt x="52" y="260"/>
                    </a:lnTo>
                    <a:lnTo>
                      <a:pt x="49" y="250"/>
                    </a:lnTo>
                    <a:lnTo>
                      <a:pt x="48" y="249"/>
                    </a:lnTo>
                    <a:lnTo>
                      <a:pt x="48" y="248"/>
                    </a:lnTo>
                    <a:lnTo>
                      <a:pt x="47" y="246"/>
                    </a:lnTo>
                    <a:lnTo>
                      <a:pt x="46" y="245"/>
                    </a:lnTo>
                    <a:lnTo>
                      <a:pt x="46" y="244"/>
                    </a:lnTo>
                    <a:lnTo>
                      <a:pt x="45" y="242"/>
                    </a:lnTo>
                    <a:lnTo>
                      <a:pt x="45" y="241"/>
                    </a:lnTo>
                    <a:lnTo>
                      <a:pt x="44" y="240"/>
                    </a:lnTo>
                    <a:lnTo>
                      <a:pt x="43" y="238"/>
                    </a:lnTo>
                    <a:lnTo>
                      <a:pt x="42" y="237"/>
                    </a:lnTo>
                    <a:lnTo>
                      <a:pt x="41" y="239"/>
                    </a:lnTo>
                    <a:lnTo>
                      <a:pt x="45" y="254"/>
                    </a:lnTo>
                    <a:lnTo>
                      <a:pt x="43" y="248"/>
                    </a:lnTo>
                    <a:lnTo>
                      <a:pt x="40" y="243"/>
                    </a:lnTo>
                    <a:lnTo>
                      <a:pt x="37" y="237"/>
                    </a:lnTo>
                    <a:lnTo>
                      <a:pt x="33" y="232"/>
                    </a:lnTo>
                    <a:lnTo>
                      <a:pt x="30" y="227"/>
                    </a:lnTo>
                    <a:lnTo>
                      <a:pt x="26" y="222"/>
                    </a:lnTo>
                    <a:lnTo>
                      <a:pt x="22" y="218"/>
                    </a:lnTo>
                    <a:lnTo>
                      <a:pt x="17" y="214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0" y="204"/>
                    </a:lnTo>
                    <a:lnTo>
                      <a:pt x="3" y="200"/>
                    </a:lnTo>
                    <a:lnTo>
                      <a:pt x="6" y="197"/>
                    </a:lnTo>
                    <a:lnTo>
                      <a:pt x="9" y="193"/>
                    </a:lnTo>
                    <a:lnTo>
                      <a:pt x="12" y="189"/>
                    </a:lnTo>
                    <a:lnTo>
                      <a:pt x="14" y="184"/>
                    </a:lnTo>
                    <a:lnTo>
                      <a:pt x="16" y="180"/>
                    </a:lnTo>
                    <a:lnTo>
                      <a:pt x="18" y="175"/>
                    </a:lnTo>
                    <a:lnTo>
                      <a:pt x="18" y="170"/>
                    </a:lnTo>
                    <a:lnTo>
                      <a:pt x="19" y="164"/>
                    </a:lnTo>
                    <a:lnTo>
                      <a:pt x="18" y="159"/>
                    </a:lnTo>
                    <a:lnTo>
                      <a:pt x="18" y="157"/>
                    </a:lnTo>
                    <a:lnTo>
                      <a:pt x="18" y="154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5" y="144"/>
                    </a:lnTo>
                    <a:lnTo>
                      <a:pt x="14" y="142"/>
                    </a:lnTo>
                    <a:lnTo>
                      <a:pt x="13" y="140"/>
                    </a:lnTo>
                    <a:lnTo>
                      <a:pt x="12" y="138"/>
                    </a:lnTo>
                    <a:lnTo>
                      <a:pt x="15" y="138"/>
                    </a:lnTo>
                    <a:lnTo>
                      <a:pt x="17" y="138"/>
                    </a:lnTo>
                    <a:lnTo>
                      <a:pt x="18" y="137"/>
                    </a:lnTo>
                    <a:lnTo>
                      <a:pt x="20" y="137"/>
                    </a:lnTo>
                    <a:lnTo>
                      <a:pt x="22" y="137"/>
                    </a:lnTo>
                    <a:lnTo>
                      <a:pt x="24" y="137"/>
                    </a:lnTo>
                    <a:lnTo>
                      <a:pt x="26" y="137"/>
                    </a:lnTo>
                    <a:lnTo>
                      <a:pt x="28" y="137"/>
                    </a:lnTo>
                    <a:lnTo>
                      <a:pt x="30" y="137"/>
                    </a:lnTo>
                    <a:lnTo>
                      <a:pt x="32" y="136"/>
                    </a:lnTo>
                    <a:lnTo>
                      <a:pt x="35" y="135"/>
                    </a:lnTo>
                    <a:lnTo>
                      <a:pt x="37" y="133"/>
                    </a:lnTo>
                    <a:lnTo>
                      <a:pt x="40" y="131"/>
                    </a:lnTo>
                    <a:lnTo>
                      <a:pt x="42" y="129"/>
                    </a:lnTo>
                    <a:lnTo>
                      <a:pt x="44" y="126"/>
                    </a:lnTo>
                    <a:lnTo>
                      <a:pt x="46" y="124"/>
                    </a:lnTo>
                    <a:lnTo>
                      <a:pt x="48" y="121"/>
                    </a:lnTo>
                    <a:lnTo>
                      <a:pt x="50" y="119"/>
                    </a:lnTo>
                    <a:lnTo>
                      <a:pt x="52" y="116"/>
                    </a:lnTo>
                    <a:lnTo>
                      <a:pt x="54" y="114"/>
                    </a:lnTo>
                    <a:lnTo>
                      <a:pt x="54" y="113"/>
                    </a:lnTo>
                    <a:lnTo>
                      <a:pt x="54" y="112"/>
                    </a:lnTo>
                    <a:lnTo>
                      <a:pt x="54" y="111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5" y="108"/>
                    </a:lnTo>
                    <a:lnTo>
                      <a:pt x="55" y="107"/>
                    </a:lnTo>
                    <a:lnTo>
                      <a:pt x="55" y="106"/>
                    </a:lnTo>
                    <a:lnTo>
                      <a:pt x="56" y="105"/>
                    </a:lnTo>
                    <a:lnTo>
                      <a:pt x="57" y="104"/>
                    </a:lnTo>
                    <a:lnTo>
                      <a:pt x="57" y="103"/>
                    </a:lnTo>
                    <a:lnTo>
                      <a:pt x="57" y="102"/>
                    </a:lnTo>
                    <a:lnTo>
                      <a:pt x="57" y="101"/>
                    </a:lnTo>
                    <a:lnTo>
                      <a:pt x="56" y="101"/>
                    </a:lnTo>
                    <a:lnTo>
                      <a:pt x="53" y="99"/>
                    </a:lnTo>
                    <a:lnTo>
                      <a:pt x="49" y="98"/>
                    </a:lnTo>
                    <a:lnTo>
                      <a:pt x="46" y="96"/>
                    </a:lnTo>
                    <a:lnTo>
                      <a:pt x="43" y="95"/>
                    </a:lnTo>
                    <a:lnTo>
                      <a:pt x="39" y="94"/>
                    </a:lnTo>
                    <a:lnTo>
                      <a:pt x="36" y="92"/>
                    </a:lnTo>
                    <a:lnTo>
                      <a:pt x="33" y="92"/>
                    </a:lnTo>
                    <a:lnTo>
                      <a:pt x="29" y="91"/>
                    </a:lnTo>
                    <a:lnTo>
                      <a:pt x="26" y="91"/>
                    </a:lnTo>
                    <a:lnTo>
                      <a:pt x="22" y="90"/>
                    </a:lnTo>
                    <a:lnTo>
                      <a:pt x="22" y="89"/>
                    </a:lnTo>
                    <a:lnTo>
                      <a:pt x="22" y="88"/>
                    </a:lnTo>
                    <a:lnTo>
                      <a:pt x="21" y="88"/>
                    </a:lnTo>
                    <a:lnTo>
                      <a:pt x="22" y="87"/>
                    </a:lnTo>
                    <a:lnTo>
                      <a:pt x="22" y="86"/>
                    </a:lnTo>
                    <a:lnTo>
                      <a:pt x="22" y="84"/>
                    </a:lnTo>
                    <a:lnTo>
                      <a:pt x="23" y="83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2" y="79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2" y="73"/>
                    </a:lnTo>
                    <a:lnTo>
                      <a:pt x="22" y="72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21" y="68"/>
                    </a:lnTo>
                    <a:lnTo>
                      <a:pt x="21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8" y="61"/>
                    </a:lnTo>
                    <a:lnTo>
                      <a:pt x="23" y="61"/>
                    </a:lnTo>
                    <a:lnTo>
                      <a:pt x="27" y="61"/>
                    </a:lnTo>
                    <a:lnTo>
                      <a:pt x="31" y="62"/>
                    </a:lnTo>
                    <a:lnTo>
                      <a:pt x="35" y="63"/>
                    </a:lnTo>
                    <a:lnTo>
                      <a:pt x="40" y="64"/>
                    </a:lnTo>
                    <a:lnTo>
                      <a:pt x="44" y="65"/>
                    </a:lnTo>
                    <a:lnTo>
                      <a:pt x="48" y="66"/>
                    </a:lnTo>
                    <a:lnTo>
                      <a:pt x="52" y="67"/>
                    </a:lnTo>
                    <a:lnTo>
                      <a:pt x="56" y="67"/>
                    </a:lnTo>
                    <a:lnTo>
                      <a:pt x="61" y="68"/>
                    </a:lnTo>
                    <a:lnTo>
                      <a:pt x="68" y="68"/>
                    </a:lnTo>
                    <a:lnTo>
                      <a:pt x="75" y="68"/>
                    </a:lnTo>
                    <a:lnTo>
                      <a:pt x="82" y="67"/>
                    </a:lnTo>
                    <a:lnTo>
                      <a:pt x="89" y="66"/>
                    </a:lnTo>
                    <a:lnTo>
                      <a:pt x="97" y="65"/>
                    </a:lnTo>
                    <a:lnTo>
                      <a:pt x="104" y="65"/>
                    </a:lnTo>
                    <a:lnTo>
                      <a:pt x="111" y="65"/>
                    </a:lnTo>
                    <a:lnTo>
                      <a:pt x="118" y="66"/>
                    </a:lnTo>
                    <a:lnTo>
                      <a:pt x="124" y="68"/>
                    </a:lnTo>
                    <a:lnTo>
                      <a:pt x="131" y="72"/>
                    </a:lnTo>
                    <a:lnTo>
                      <a:pt x="138" y="77"/>
                    </a:lnTo>
                    <a:lnTo>
                      <a:pt x="145" y="83"/>
                    </a:lnTo>
                    <a:lnTo>
                      <a:pt x="151" y="89"/>
                    </a:lnTo>
                    <a:lnTo>
                      <a:pt x="158" y="95"/>
                    </a:lnTo>
                    <a:lnTo>
                      <a:pt x="164" y="102"/>
                    </a:lnTo>
                    <a:lnTo>
                      <a:pt x="171" y="108"/>
                    </a:lnTo>
                    <a:lnTo>
                      <a:pt x="178" y="115"/>
                    </a:lnTo>
                    <a:lnTo>
                      <a:pt x="184" y="121"/>
                    </a:lnTo>
                    <a:lnTo>
                      <a:pt x="191" y="126"/>
                    </a:lnTo>
                    <a:lnTo>
                      <a:pt x="199" y="131"/>
                    </a:lnTo>
                    <a:lnTo>
                      <a:pt x="201" y="132"/>
                    </a:lnTo>
                    <a:lnTo>
                      <a:pt x="204" y="134"/>
                    </a:lnTo>
                    <a:lnTo>
                      <a:pt x="206" y="135"/>
                    </a:lnTo>
                    <a:lnTo>
                      <a:pt x="209" y="136"/>
                    </a:lnTo>
                    <a:lnTo>
                      <a:pt x="211" y="137"/>
                    </a:lnTo>
                    <a:lnTo>
                      <a:pt x="214" y="138"/>
                    </a:lnTo>
                    <a:lnTo>
                      <a:pt x="216" y="139"/>
                    </a:lnTo>
                    <a:lnTo>
                      <a:pt x="219" y="139"/>
                    </a:lnTo>
                    <a:lnTo>
                      <a:pt x="222" y="139"/>
                    </a:lnTo>
                    <a:lnTo>
                      <a:pt x="225" y="139"/>
                    </a:lnTo>
                    <a:lnTo>
                      <a:pt x="229" y="139"/>
                    </a:lnTo>
                    <a:lnTo>
                      <a:pt x="233" y="139"/>
                    </a:lnTo>
                    <a:lnTo>
                      <a:pt x="237" y="139"/>
                    </a:lnTo>
                    <a:lnTo>
                      <a:pt x="241" y="139"/>
                    </a:lnTo>
                    <a:lnTo>
                      <a:pt x="245" y="138"/>
                    </a:lnTo>
                    <a:lnTo>
                      <a:pt x="249" y="137"/>
                    </a:lnTo>
                    <a:lnTo>
                      <a:pt x="253" y="136"/>
                    </a:lnTo>
                    <a:lnTo>
                      <a:pt x="256" y="135"/>
                    </a:lnTo>
                    <a:lnTo>
                      <a:pt x="260" y="134"/>
                    </a:lnTo>
                    <a:lnTo>
                      <a:pt x="264" y="132"/>
                    </a:lnTo>
                    <a:lnTo>
                      <a:pt x="266" y="131"/>
                    </a:lnTo>
                    <a:lnTo>
                      <a:pt x="269" y="129"/>
                    </a:lnTo>
                    <a:lnTo>
                      <a:pt x="272" y="128"/>
                    </a:lnTo>
                    <a:lnTo>
                      <a:pt x="274" y="127"/>
                    </a:lnTo>
                    <a:lnTo>
                      <a:pt x="277" y="126"/>
                    </a:lnTo>
                    <a:lnTo>
                      <a:pt x="280" y="125"/>
                    </a:lnTo>
                    <a:lnTo>
                      <a:pt x="283" y="125"/>
                    </a:lnTo>
                    <a:lnTo>
                      <a:pt x="286" y="125"/>
                    </a:lnTo>
                    <a:lnTo>
                      <a:pt x="289" y="126"/>
                    </a:lnTo>
                    <a:lnTo>
                      <a:pt x="291" y="128"/>
                    </a:lnTo>
                    <a:lnTo>
                      <a:pt x="292" y="129"/>
                    </a:lnTo>
                    <a:lnTo>
                      <a:pt x="294" y="131"/>
                    </a:lnTo>
                    <a:lnTo>
                      <a:pt x="295" y="132"/>
                    </a:lnTo>
                    <a:lnTo>
                      <a:pt x="297" y="133"/>
                    </a:lnTo>
                    <a:lnTo>
                      <a:pt x="298" y="134"/>
                    </a:lnTo>
                    <a:lnTo>
                      <a:pt x="300" y="135"/>
                    </a:lnTo>
                    <a:lnTo>
                      <a:pt x="301" y="136"/>
                    </a:lnTo>
                    <a:lnTo>
                      <a:pt x="303" y="138"/>
                    </a:lnTo>
                    <a:lnTo>
                      <a:pt x="304" y="139"/>
                    </a:lnTo>
                    <a:lnTo>
                      <a:pt x="305" y="141"/>
                    </a:lnTo>
                    <a:lnTo>
                      <a:pt x="309" y="146"/>
                    </a:lnTo>
                    <a:lnTo>
                      <a:pt x="313" y="151"/>
                    </a:lnTo>
                    <a:lnTo>
                      <a:pt x="318" y="156"/>
                    </a:lnTo>
                    <a:lnTo>
                      <a:pt x="322" y="161"/>
                    </a:lnTo>
                    <a:lnTo>
                      <a:pt x="327" y="165"/>
                    </a:lnTo>
                    <a:lnTo>
                      <a:pt x="332" y="169"/>
                    </a:lnTo>
                    <a:lnTo>
                      <a:pt x="337" y="172"/>
                    </a:lnTo>
                    <a:lnTo>
                      <a:pt x="342" y="175"/>
                    </a:lnTo>
                    <a:lnTo>
                      <a:pt x="348" y="177"/>
                    </a:lnTo>
                    <a:lnTo>
                      <a:pt x="353" y="179"/>
                    </a:lnTo>
                    <a:lnTo>
                      <a:pt x="354" y="179"/>
                    </a:lnTo>
                    <a:lnTo>
                      <a:pt x="355" y="178"/>
                    </a:lnTo>
                    <a:lnTo>
                      <a:pt x="357" y="178"/>
                    </a:lnTo>
                    <a:lnTo>
                      <a:pt x="358" y="178"/>
                    </a:lnTo>
                    <a:lnTo>
                      <a:pt x="359" y="177"/>
                    </a:lnTo>
                    <a:lnTo>
                      <a:pt x="360" y="177"/>
                    </a:lnTo>
                    <a:lnTo>
                      <a:pt x="361" y="176"/>
                    </a:lnTo>
                    <a:lnTo>
                      <a:pt x="362" y="175"/>
                    </a:lnTo>
                    <a:lnTo>
                      <a:pt x="363" y="174"/>
                    </a:lnTo>
                    <a:lnTo>
                      <a:pt x="363" y="173"/>
                    </a:lnTo>
                    <a:lnTo>
                      <a:pt x="365" y="172"/>
                    </a:lnTo>
                    <a:lnTo>
                      <a:pt x="365" y="170"/>
                    </a:lnTo>
                    <a:lnTo>
                      <a:pt x="366" y="169"/>
                    </a:lnTo>
                    <a:lnTo>
                      <a:pt x="366" y="167"/>
                    </a:lnTo>
                    <a:lnTo>
                      <a:pt x="367" y="165"/>
                    </a:lnTo>
                    <a:lnTo>
                      <a:pt x="367" y="163"/>
                    </a:lnTo>
                    <a:lnTo>
                      <a:pt x="367" y="161"/>
                    </a:lnTo>
                    <a:lnTo>
                      <a:pt x="367" y="159"/>
                    </a:lnTo>
                    <a:lnTo>
                      <a:pt x="367" y="157"/>
                    </a:lnTo>
                    <a:lnTo>
                      <a:pt x="367" y="155"/>
                    </a:lnTo>
                    <a:lnTo>
                      <a:pt x="364" y="147"/>
                    </a:lnTo>
                    <a:lnTo>
                      <a:pt x="361" y="140"/>
                    </a:lnTo>
                    <a:lnTo>
                      <a:pt x="357" y="134"/>
                    </a:lnTo>
                    <a:lnTo>
                      <a:pt x="352" y="129"/>
                    </a:lnTo>
                    <a:lnTo>
                      <a:pt x="346" y="123"/>
                    </a:lnTo>
                    <a:lnTo>
                      <a:pt x="341" y="119"/>
                    </a:lnTo>
                    <a:lnTo>
                      <a:pt x="335" y="115"/>
                    </a:lnTo>
                    <a:lnTo>
                      <a:pt x="329" y="111"/>
                    </a:lnTo>
                    <a:lnTo>
                      <a:pt x="323" y="107"/>
                    </a:lnTo>
                    <a:lnTo>
                      <a:pt x="317" y="104"/>
                    </a:lnTo>
                    <a:lnTo>
                      <a:pt x="313" y="100"/>
                    </a:lnTo>
                    <a:lnTo>
                      <a:pt x="309" y="97"/>
                    </a:lnTo>
                    <a:lnTo>
                      <a:pt x="304" y="94"/>
                    </a:lnTo>
                    <a:lnTo>
                      <a:pt x="300" y="91"/>
                    </a:lnTo>
                    <a:lnTo>
                      <a:pt x="296" y="88"/>
                    </a:lnTo>
                    <a:lnTo>
                      <a:pt x="291" y="86"/>
                    </a:lnTo>
                    <a:lnTo>
                      <a:pt x="287" y="82"/>
                    </a:lnTo>
                    <a:lnTo>
                      <a:pt x="283" y="79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71" y="68"/>
                    </a:lnTo>
                    <a:lnTo>
                      <a:pt x="267" y="64"/>
                    </a:lnTo>
                    <a:lnTo>
                      <a:pt x="263" y="60"/>
                    </a:lnTo>
                    <a:lnTo>
                      <a:pt x="260" y="55"/>
                    </a:lnTo>
                    <a:lnTo>
                      <a:pt x="257" y="50"/>
                    </a:lnTo>
                    <a:lnTo>
                      <a:pt x="254" y="45"/>
                    </a:lnTo>
                    <a:lnTo>
                      <a:pt x="252" y="40"/>
                    </a:lnTo>
                    <a:lnTo>
                      <a:pt x="251" y="34"/>
                    </a:lnTo>
                    <a:lnTo>
                      <a:pt x="250" y="28"/>
                    </a:lnTo>
                    <a:lnTo>
                      <a:pt x="250" y="22"/>
                    </a:lnTo>
                    <a:lnTo>
                      <a:pt x="251" y="19"/>
                    </a:lnTo>
                    <a:lnTo>
                      <a:pt x="252" y="16"/>
                    </a:lnTo>
                    <a:lnTo>
                      <a:pt x="253" y="14"/>
                    </a:lnTo>
                    <a:lnTo>
                      <a:pt x="255" y="11"/>
                    </a:lnTo>
                    <a:lnTo>
                      <a:pt x="257" y="9"/>
                    </a:lnTo>
                    <a:lnTo>
                      <a:pt x="259" y="6"/>
                    </a:lnTo>
                    <a:lnTo>
                      <a:pt x="261" y="4"/>
                    </a:lnTo>
                    <a:lnTo>
                      <a:pt x="264" y="3"/>
                    </a:lnTo>
                    <a:lnTo>
                      <a:pt x="266" y="1"/>
                    </a:lnTo>
                    <a:lnTo>
                      <a:pt x="268" y="0"/>
                    </a:lnTo>
                    <a:lnTo>
                      <a:pt x="268" y="1"/>
                    </a:lnTo>
                    <a:lnTo>
                      <a:pt x="267" y="1"/>
                    </a:lnTo>
                    <a:lnTo>
                      <a:pt x="267" y="2"/>
                    </a:lnTo>
                    <a:lnTo>
                      <a:pt x="266" y="3"/>
                    </a:lnTo>
                    <a:lnTo>
                      <a:pt x="266" y="4"/>
                    </a:lnTo>
                    <a:lnTo>
                      <a:pt x="265" y="4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2" name="Freeform 22"/>
              <p:cNvSpPr>
                <a:spLocks/>
              </p:cNvSpPr>
              <p:nvPr/>
            </p:nvSpPr>
            <p:spPr bwMode="auto">
              <a:xfrm>
                <a:off x="5004" y="1201"/>
                <a:ext cx="55" cy="86"/>
              </a:xfrm>
              <a:custGeom>
                <a:avLst/>
                <a:gdLst>
                  <a:gd name="T0" fmla="*/ 40 w 55"/>
                  <a:gd name="T1" fmla="*/ 31 h 86"/>
                  <a:gd name="T2" fmla="*/ 46 w 55"/>
                  <a:gd name="T3" fmla="*/ 41 h 86"/>
                  <a:gd name="T4" fmla="*/ 52 w 55"/>
                  <a:gd name="T5" fmla="*/ 51 h 86"/>
                  <a:gd name="T6" fmla="*/ 55 w 55"/>
                  <a:gd name="T7" fmla="*/ 62 h 86"/>
                  <a:gd name="T8" fmla="*/ 55 w 55"/>
                  <a:gd name="T9" fmla="*/ 74 h 86"/>
                  <a:gd name="T10" fmla="*/ 52 w 55"/>
                  <a:gd name="T11" fmla="*/ 80 h 86"/>
                  <a:gd name="T12" fmla="*/ 49 w 55"/>
                  <a:gd name="T13" fmla="*/ 80 h 86"/>
                  <a:gd name="T14" fmla="*/ 47 w 55"/>
                  <a:gd name="T15" fmla="*/ 80 h 86"/>
                  <a:gd name="T16" fmla="*/ 44 w 55"/>
                  <a:gd name="T17" fmla="*/ 81 h 86"/>
                  <a:gd name="T18" fmla="*/ 42 w 55"/>
                  <a:gd name="T19" fmla="*/ 82 h 86"/>
                  <a:gd name="T20" fmla="*/ 40 w 55"/>
                  <a:gd name="T21" fmla="*/ 83 h 86"/>
                  <a:gd name="T22" fmla="*/ 38 w 55"/>
                  <a:gd name="T23" fmla="*/ 83 h 86"/>
                  <a:gd name="T24" fmla="*/ 35 w 55"/>
                  <a:gd name="T25" fmla="*/ 83 h 86"/>
                  <a:gd name="T26" fmla="*/ 33 w 55"/>
                  <a:gd name="T27" fmla="*/ 84 h 86"/>
                  <a:gd name="T28" fmla="*/ 32 w 55"/>
                  <a:gd name="T29" fmla="*/ 85 h 86"/>
                  <a:gd name="T30" fmla="*/ 30 w 55"/>
                  <a:gd name="T31" fmla="*/ 86 h 86"/>
                  <a:gd name="T32" fmla="*/ 29 w 55"/>
                  <a:gd name="T33" fmla="*/ 86 h 86"/>
                  <a:gd name="T34" fmla="*/ 28 w 55"/>
                  <a:gd name="T35" fmla="*/ 85 h 86"/>
                  <a:gd name="T36" fmla="*/ 27 w 55"/>
                  <a:gd name="T37" fmla="*/ 84 h 86"/>
                  <a:gd name="T38" fmla="*/ 26 w 55"/>
                  <a:gd name="T39" fmla="*/ 82 h 86"/>
                  <a:gd name="T40" fmla="*/ 26 w 55"/>
                  <a:gd name="T41" fmla="*/ 78 h 86"/>
                  <a:gd name="T42" fmla="*/ 26 w 55"/>
                  <a:gd name="T43" fmla="*/ 74 h 86"/>
                  <a:gd name="T44" fmla="*/ 29 w 55"/>
                  <a:gd name="T45" fmla="*/ 72 h 86"/>
                  <a:gd name="T46" fmla="*/ 32 w 55"/>
                  <a:gd name="T47" fmla="*/ 70 h 86"/>
                  <a:gd name="T48" fmla="*/ 34 w 55"/>
                  <a:gd name="T49" fmla="*/ 66 h 86"/>
                  <a:gd name="T50" fmla="*/ 34 w 55"/>
                  <a:gd name="T51" fmla="*/ 60 h 86"/>
                  <a:gd name="T52" fmla="*/ 33 w 55"/>
                  <a:gd name="T53" fmla="*/ 52 h 86"/>
                  <a:gd name="T54" fmla="*/ 31 w 55"/>
                  <a:gd name="T55" fmla="*/ 45 h 86"/>
                  <a:gd name="T56" fmla="*/ 27 w 55"/>
                  <a:gd name="T57" fmla="*/ 38 h 86"/>
                  <a:gd name="T58" fmla="*/ 24 w 55"/>
                  <a:gd name="T59" fmla="*/ 31 h 86"/>
                  <a:gd name="T60" fmla="*/ 20 w 55"/>
                  <a:gd name="T61" fmla="*/ 25 h 86"/>
                  <a:gd name="T62" fmla="*/ 16 w 55"/>
                  <a:gd name="T63" fmla="*/ 19 h 86"/>
                  <a:gd name="T64" fmla="*/ 12 w 55"/>
                  <a:gd name="T65" fmla="*/ 13 h 86"/>
                  <a:gd name="T66" fmla="*/ 8 w 55"/>
                  <a:gd name="T67" fmla="*/ 8 h 86"/>
                  <a:gd name="T68" fmla="*/ 3 w 55"/>
                  <a:gd name="T69" fmla="*/ 2 h 86"/>
                  <a:gd name="T70" fmla="*/ 4 w 55"/>
                  <a:gd name="T71" fmla="*/ 1 h 86"/>
                  <a:gd name="T72" fmla="*/ 12 w 55"/>
                  <a:gd name="T73" fmla="*/ 5 h 86"/>
                  <a:gd name="T74" fmla="*/ 20 w 55"/>
                  <a:gd name="T75" fmla="*/ 10 h 86"/>
                  <a:gd name="T76" fmla="*/ 27 w 55"/>
                  <a:gd name="T77" fmla="*/ 16 h 86"/>
                  <a:gd name="T78" fmla="*/ 33 w 55"/>
                  <a:gd name="T79" fmla="*/ 23 h 86"/>
                  <a:gd name="T80" fmla="*/ 37 w 55"/>
                  <a:gd name="T81" fmla="*/ 26 h 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86"/>
                  <a:gd name="T125" fmla="*/ 55 w 55"/>
                  <a:gd name="T126" fmla="*/ 86 h 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86">
                    <a:moveTo>
                      <a:pt x="37" y="26"/>
                    </a:moveTo>
                    <a:lnTo>
                      <a:pt x="40" y="31"/>
                    </a:lnTo>
                    <a:lnTo>
                      <a:pt x="43" y="36"/>
                    </a:lnTo>
                    <a:lnTo>
                      <a:pt x="46" y="41"/>
                    </a:lnTo>
                    <a:lnTo>
                      <a:pt x="49" y="46"/>
                    </a:lnTo>
                    <a:lnTo>
                      <a:pt x="52" y="51"/>
                    </a:lnTo>
                    <a:lnTo>
                      <a:pt x="54" y="57"/>
                    </a:lnTo>
                    <a:lnTo>
                      <a:pt x="55" y="62"/>
                    </a:lnTo>
                    <a:lnTo>
                      <a:pt x="55" y="68"/>
                    </a:lnTo>
                    <a:lnTo>
                      <a:pt x="55" y="74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1" y="80"/>
                    </a:lnTo>
                    <a:lnTo>
                      <a:pt x="49" y="80"/>
                    </a:lnTo>
                    <a:lnTo>
                      <a:pt x="48" y="80"/>
                    </a:lnTo>
                    <a:lnTo>
                      <a:pt x="47" y="80"/>
                    </a:lnTo>
                    <a:lnTo>
                      <a:pt x="45" y="81"/>
                    </a:lnTo>
                    <a:lnTo>
                      <a:pt x="44" y="81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1" y="83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8" y="83"/>
                    </a:lnTo>
                    <a:lnTo>
                      <a:pt x="37" y="83"/>
                    </a:lnTo>
                    <a:lnTo>
                      <a:pt x="35" y="83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5"/>
                    </a:lnTo>
                    <a:lnTo>
                      <a:pt x="31" y="86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8" y="85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6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8" y="73"/>
                    </a:lnTo>
                    <a:lnTo>
                      <a:pt x="29" y="72"/>
                    </a:lnTo>
                    <a:lnTo>
                      <a:pt x="30" y="71"/>
                    </a:lnTo>
                    <a:lnTo>
                      <a:pt x="32" y="70"/>
                    </a:lnTo>
                    <a:lnTo>
                      <a:pt x="33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6"/>
                    </a:lnTo>
                    <a:lnTo>
                      <a:pt x="33" y="52"/>
                    </a:lnTo>
                    <a:lnTo>
                      <a:pt x="32" y="49"/>
                    </a:lnTo>
                    <a:lnTo>
                      <a:pt x="31" y="45"/>
                    </a:lnTo>
                    <a:lnTo>
                      <a:pt x="29" y="42"/>
                    </a:lnTo>
                    <a:lnTo>
                      <a:pt x="27" y="38"/>
                    </a:lnTo>
                    <a:lnTo>
                      <a:pt x="26" y="35"/>
                    </a:lnTo>
                    <a:lnTo>
                      <a:pt x="24" y="31"/>
                    </a:lnTo>
                    <a:lnTo>
                      <a:pt x="22" y="28"/>
                    </a:lnTo>
                    <a:lnTo>
                      <a:pt x="20" y="25"/>
                    </a:lnTo>
                    <a:lnTo>
                      <a:pt x="18" y="22"/>
                    </a:lnTo>
                    <a:lnTo>
                      <a:pt x="16" y="19"/>
                    </a:lnTo>
                    <a:lnTo>
                      <a:pt x="14" y="16"/>
                    </a:lnTo>
                    <a:lnTo>
                      <a:pt x="12" y="13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8" y="3"/>
                    </a:lnTo>
                    <a:lnTo>
                      <a:pt x="12" y="5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3" y="13"/>
                    </a:lnTo>
                    <a:lnTo>
                      <a:pt x="27" y="16"/>
                    </a:lnTo>
                    <a:lnTo>
                      <a:pt x="30" y="19"/>
                    </a:lnTo>
                    <a:lnTo>
                      <a:pt x="33" y="23"/>
                    </a:lnTo>
                    <a:lnTo>
                      <a:pt x="37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3" name="Freeform 23"/>
              <p:cNvSpPr>
                <a:spLocks/>
              </p:cNvSpPr>
              <p:nvPr/>
            </p:nvSpPr>
            <p:spPr bwMode="auto">
              <a:xfrm>
                <a:off x="5346" y="1207"/>
                <a:ext cx="31" cy="29"/>
              </a:xfrm>
              <a:custGeom>
                <a:avLst/>
                <a:gdLst>
                  <a:gd name="T0" fmla="*/ 31 w 31"/>
                  <a:gd name="T1" fmla="*/ 28 h 29"/>
                  <a:gd name="T2" fmla="*/ 28 w 31"/>
                  <a:gd name="T3" fmla="*/ 29 h 29"/>
                  <a:gd name="T4" fmla="*/ 26 w 31"/>
                  <a:gd name="T5" fmla="*/ 29 h 29"/>
                  <a:gd name="T6" fmla="*/ 25 w 31"/>
                  <a:gd name="T7" fmla="*/ 29 h 29"/>
                  <a:gd name="T8" fmla="*/ 23 w 31"/>
                  <a:gd name="T9" fmla="*/ 28 h 29"/>
                  <a:gd name="T10" fmla="*/ 21 w 31"/>
                  <a:gd name="T11" fmla="*/ 27 h 29"/>
                  <a:gd name="T12" fmla="*/ 19 w 31"/>
                  <a:gd name="T13" fmla="*/ 25 h 29"/>
                  <a:gd name="T14" fmla="*/ 18 w 31"/>
                  <a:gd name="T15" fmla="*/ 23 h 29"/>
                  <a:gd name="T16" fmla="*/ 16 w 31"/>
                  <a:gd name="T17" fmla="*/ 21 h 29"/>
                  <a:gd name="T18" fmla="*/ 15 w 31"/>
                  <a:gd name="T19" fmla="*/ 20 h 29"/>
                  <a:gd name="T20" fmla="*/ 13 w 31"/>
                  <a:gd name="T21" fmla="*/ 19 h 29"/>
                  <a:gd name="T22" fmla="*/ 0 w 31"/>
                  <a:gd name="T23" fmla="*/ 0 h 29"/>
                  <a:gd name="T24" fmla="*/ 4 w 31"/>
                  <a:gd name="T25" fmla="*/ 2 h 29"/>
                  <a:gd name="T26" fmla="*/ 7 w 31"/>
                  <a:gd name="T27" fmla="*/ 4 h 29"/>
                  <a:gd name="T28" fmla="*/ 10 w 31"/>
                  <a:gd name="T29" fmla="*/ 7 h 29"/>
                  <a:gd name="T30" fmla="*/ 13 w 31"/>
                  <a:gd name="T31" fmla="*/ 10 h 29"/>
                  <a:gd name="T32" fmla="*/ 16 w 31"/>
                  <a:gd name="T33" fmla="*/ 13 h 29"/>
                  <a:gd name="T34" fmla="*/ 19 w 31"/>
                  <a:gd name="T35" fmla="*/ 16 h 29"/>
                  <a:gd name="T36" fmla="*/ 22 w 31"/>
                  <a:gd name="T37" fmla="*/ 19 h 29"/>
                  <a:gd name="T38" fmla="*/ 25 w 31"/>
                  <a:gd name="T39" fmla="*/ 22 h 29"/>
                  <a:gd name="T40" fmla="*/ 28 w 31"/>
                  <a:gd name="T41" fmla="*/ 25 h 29"/>
                  <a:gd name="T42" fmla="*/ 31 w 31"/>
                  <a:gd name="T43" fmla="*/ 28 h 29"/>
                  <a:gd name="T44" fmla="*/ 31 w 31"/>
                  <a:gd name="T45" fmla="*/ 28 h 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29"/>
                  <a:gd name="T71" fmla="*/ 31 w 31"/>
                  <a:gd name="T72" fmla="*/ 29 h 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29">
                    <a:moveTo>
                      <a:pt x="31" y="28"/>
                    </a:moveTo>
                    <a:lnTo>
                      <a:pt x="28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21" y="27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13" y="10"/>
                    </a:lnTo>
                    <a:lnTo>
                      <a:pt x="16" y="13"/>
                    </a:lnTo>
                    <a:lnTo>
                      <a:pt x="19" y="16"/>
                    </a:lnTo>
                    <a:lnTo>
                      <a:pt x="22" y="19"/>
                    </a:lnTo>
                    <a:lnTo>
                      <a:pt x="25" y="22"/>
                    </a:lnTo>
                    <a:lnTo>
                      <a:pt x="28" y="25"/>
                    </a:lnTo>
                    <a:lnTo>
                      <a:pt x="31" y="28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4" name="Freeform 24"/>
              <p:cNvSpPr>
                <a:spLocks/>
              </p:cNvSpPr>
              <p:nvPr/>
            </p:nvSpPr>
            <p:spPr bwMode="auto">
              <a:xfrm>
                <a:off x="4913" y="1209"/>
                <a:ext cx="48" cy="44"/>
              </a:xfrm>
              <a:custGeom>
                <a:avLst/>
                <a:gdLst>
                  <a:gd name="T0" fmla="*/ 48 w 48"/>
                  <a:gd name="T1" fmla="*/ 40 h 44"/>
                  <a:gd name="T2" fmla="*/ 46 w 48"/>
                  <a:gd name="T3" fmla="*/ 41 h 44"/>
                  <a:gd name="T4" fmla="*/ 45 w 48"/>
                  <a:gd name="T5" fmla="*/ 41 h 44"/>
                  <a:gd name="T6" fmla="*/ 44 w 48"/>
                  <a:gd name="T7" fmla="*/ 42 h 44"/>
                  <a:gd name="T8" fmla="*/ 42 w 48"/>
                  <a:gd name="T9" fmla="*/ 42 h 44"/>
                  <a:gd name="T10" fmla="*/ 41 w 48"/>
                  <a:gd name="T11" fmla="*/ 42 h 44"/>
                  <a:gd name="T12" fmla="*/ 39 w 48"/>
                  <a:gd name="T13" fmla="*/ 43 h 44"/>
                  <a:gd name="T14" fmla="*/ 38 w 48"/>
                  <a:gd name="T15" fmla="*/ 43 h 44"/>
                  <a:gd name="T16" fmla="*/ 36 w 48"/>
                  <a:gd name="T17" fmla="*/ 43 h 44"/>
                  <a:gd name="T18" fmla="*/ 35 w 48"/>
                  <a:gd name="T19" fmla="*/ 44 h 44"/>
                  <a:gd name="T20" fmla="*/ 33 w 48"/>
                  <a:gd name="T21" fmla="*/ 44 h 44"/>
                  <a:gd name="T22" fmla="*/ 31 w 48"/>
                  <a:gd name="T23" fmla="*/ 39 h 44"/>
                  <a:gd name="T24" fmla="*/ 28 w 48"/>
                  <a:gd name="T25" fmla="*/ 34 h 44"/>
                  <a:gd name="T26" fmla="*/ 25 w 48"/>
                  <a:gd name="T27" fmla="*/ 29 h 44"/>
                  <a:gd name="T28" fmla="*/ 22 w 48"/>
                  <a:gd name="T29" fmla="*/ 24 h 44"/>
                  <a:gd name="T30" fmla="*/ 19 w 48"/>
                  <a:gd name="T31" fmla="*/ 20 h 44"/>
                  <a:gd name="T32" fmla="*/ 16 w 48"/>
                  <a:gd name="T33" fmla="*/ 15 h 44"/>
                  <a:gd name="T34" fmla="*/ 12 w 48"/>
                  <a:gd name="T35" fmla="*/ 11 h 44"/>
                  <a:gd name="T36" fmla="*/ 8 w 48"/>
                  <a:gd name="T37" fmla="*/ 7 h 44"/>
                  <a:gd name="T38" fmla="*/ 4 w 48"/>
                  <a:gd name="T39" fmla="*/ 3 h 44"/>
                  <a:gd name="T40" fmla="*/ 0 w 48"/>
                  <a:gd name="T41" fmla="*/ 0 h 44"/>
                  <a:gd name="T42" fmla="*/ 6 w 48"/>
                  <a:gd name="T43" fmla="*/ 2 h 44"/>
                  <a:gd name="T44" fmla="*/ 12 w 48"/>
                  <a:gd name="T45" fmla="*/ 4 h 44"/>
                  <a:gd name="T46" fmla="*/ 17 w 48"/>
                  <a:gd name="T47" fmla="*/ 6 h 44"/>
                  <a:gd name="T48" fmla="*/ 22 w 48"/>
                  <a:gd name="T49" fmla="*/ 10 h 44"/>
                  <a:gd name="T50" fmla="*/ 27 w 48"/>
                  <a:gd name="T51" fmla="*/ 14 h 44"/>
                  <a:gd name="T52" fmla="*/ 32 w 48"/>
                  <a:gd name="T53" fmla="*/ 18 h 44"/>
                  <a:gd name="T54" fmla="*/ 36 w 48"/>
                  <a:gd name="T55" fmla="*/ 23 h 44"/>
                  <a:gd name="T56" fmla="*/ 40 w 48"/>
                  <a:gd name="T57" fmla="*/ 29 h 44"/>
                  <a:gd name="T58" fmla="*/ 44 w 48"/>
                  <a:gd name="T59" fmla="*/ 34 h 44"/>
                  <a:gd name="T60" fmla="*/ 48 w 48"/>
                  <a:gd name="T61" fmla="*/ 40 h 44"/>
                  <a:gd name="T62" fmla="*/ 48 w 48"/>
                  <a:gd name="T63" fmla="*/ 40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8"/>
                  <a:gd name="T97" fmla="*/ 0 h 44"/>
                  <a:gd name="T98" fmla="*/ 48 w 48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8" h="44">
                    <a:moveTo>
                      <a:pt x="48" y="40"/>
                    </a:moveTo>
                    <a:lnTo>
                      <a:pt x="46" y="41"/>
                    </a:lnTo>
                    <a:lnTo>
                      <a:pt x="45" y="41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1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6" y="43"/>
                    </a:lnTo>
                    <a:lnTo>
                      <a:pt x="35" y="44"/>
                    </a:lnTo>
                    <a:lnTo>
                      <a:pt x="33" y="44"/>
                    </a:lnTo>
                    <a:lnTo>
                      <a:pt x="31" y="39"/>
                    </a:lnTo>
                    <a:lnTo>
                      <a:pt x="28" y="34"/>
                    </a:lnTo>
                    <a:lnTo>
                      <a:pt x="25" y="29"/>
                    </a:lnTo>
                    <a:lnTo>
                      <a:pt x="22" y="24"/>
                    </a:lnTo>
                    <a:lnTo>
                      <a:pt x="19" y="20"/>
                    </a:lnTo>
                    <a:lnTo>
                      <a:pt x="16" y="15"/>
                    </a:lnTo>
                    <a:lnTo>
                      <a:pt x="12" y="11"/>
                    </a:lnTo>
                    <a:lnTo>
                      <a:pt x="8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4"/>
                    </a:lnTo>
                    <a:lnTo>
                      <a:pt x="17" y="6"/>
                    </a:lnTo>
                    <a:lnTo>
                      <a:pt x="22" y="10"/>
                    </a:lnTo>
                    <a:lnTo>
                      <a:pt x="27" y="14"/>
                    </a:lnTo>
                    <a:lnTo>
                      <a:pt x="32" y="18"/>
                    </a:lnTo>
                    <a:lnTo>
                      <a:pt x="36" y="23"/>
                    </a:lnTo>
                    <a:lnTo>
                      <a:pt x="40" y="29"/>
                    </a:lnTo>
                    <a:lnTo>
                      <a:pt x="44" y="34"/>
                    </a:lnTo>
                    <a:lnTo>
                      <a:pt x="48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5" name="Freeform 25"/>
              <p:cNvSpPr>
                <a:spLocks/>
              </p:cNvSpPr>
              <p:nvPr/>
            </p:nvSpPr>
            <p:spPr bwMode="auto">
              <a:xfrm>
                <a:off x="5400" y="1230"/>
                <a:ext cx="13" cy="4"/>
              </a:xfrm>
              <a:custGeom>
                <a:avLst/>
                <a:gdLst>
                  <a:gd name="T0" fmla="*/ 13 w 13"/>
                  <a:gd name="T1" fmla="*/ 0 h 4"/>
                  <a:gd name="T2" fmla="*/ 12 w 13"/>
                  <a:gd name="T3" fmla="*/ 1 h 4"/>
                  <a:gd name="T4" fmla="*/ 11 w 13"/>
                  <a:gd name="T5" fmla="*/ 2 h 4"/>
                  <a:gd name="T6" fmla="*/ 11 w 13"/>
                  <a:gd name="T7" fmla="*/ 3 h 4"/>
                  <a:gd name="T8" fmla="*/ 10 w 13"/>
                  <a:gd name="T9" fmla="*/ 3 h 4"/>
                  <a:gd name="T10" fmla="*/ 9 w 13"/>
                  <a:gd name="T11" fmla="*/ 4 h 4"/>
                  <a:gd name="T12" fmla="*/ 8 w 13"/>
                  <a:gd name="T13" fmla="*/ 4 h 4"/>
                  <a:gd name="T14" fmla="*/ 7 w 13"/>
                  <a:gd name="T15" fmla="*/ 4 h 4"/>
                  <a:gd name="T16" fmla="*/ 5 w 13"/>
                  <a:gd name="T17" fmla="*/ 4 h 4"/>
                  <a:gd name="T18" fmla="*/ 4 w 13"/>
                  <a:gd name="T19" fmla="*/ 4 h 4"/>
                  <a:gd name="T20" fmla="*/ 3 w 13"/>
                  <a:gd name="T21" fmla="*/ 4 h 4"/>
                  <a:gd name="T22" fmla="*/ 3 w 13"/>
                  <a:gd name="T23" fmla="*/ 4 h 4"/>
                  <a:gd name="T24" fmla="*/ 2 w 13"/>
                  <a:gd name="T25" fmla="*/ 4 h 4"/>
                  <a:gd name="T26" fmla="*/ 2 w 13"/>
                  <a:gd name="T27" fmla="*/ 4 h 4"/>
                  <a:gd name="T28" fmla="*/ 1 w 13"/>
                  <a:gd name="T29" fmla="*/ 3 h 4"/>
                  <a:gd name="T30" fmla="*/ 1 w 13"/>
                  <a:gd name="T31" fmla="*/ 3 h 4"/>
                  <a:gd name="T32" fmla="*/ 1 w 13"/>
                  <a:gd name="T33" fmla="*/ 3 h 4"/>
                  <a:gd name="T34" fmla="*/ 0 w 13"/>
                  <a:gd name="T35" fmla="*/ 3 h 4"/>
                  <a:gd name="T36" fmla="*/ 0 w 13"/>
                  <a:gd name="T37" fmla="*/ 3 h 4"/>
                  <a:gd name="T38" fmla="*/ 0 w 13"/>
                  <a:gd name="T39" fmla="*/ 2 h 4"/>
                  <a:gd name="T40" fmla="*/ 0 w 13"/>
                  <a:gd name="T41" fmla="*/ 2 h 4"/>
                  <a:gd name="T42" fmla="*/ 1 w 13"/>
                  <a:gd name="T43" fmla="*/ 1 h 4"/>
                  <a:gd name="T44" fmla="*/ 2 w 13"/>
                  <a:gd name="T45" fmla="*/ 1 h 4"/>
                  <a:gd name="T46" fmla="*/ 3 w 13"/>
                  <a:gd name="T47" fmla="*/ 0 h 4"/>
                  <a:gd name="T48" fmla="*/ 5 w 13"/>
                  <a:gd name="T49" fmla="*/ 0 h 4"/>
                  <a:gd name="T50" fmla="*/ 6 w 13"/>
                  <a:gd name="T51" fmla="*/ 0 h 4"/>
                  <a:gd name="T52" fmla="*/ 8 w 13"/>
                  <a:gd name="T53" fmla="*/ 0 h 4"/>
                  <a:gd name="T54" fmla="*/ 9 w 13"/>
                  <a:gd name="T55" fmla="*/ 0 h 4"/>
                  <a:gd name="T56" fmla="*/ 10 w 13"/>
                  <a:gd name="T57" fmla="*/ 0 h 4"/>
                  <a:gd name="T58" fmla="*/ 12 w 13"/>
                  <a:gd name="T59" fmla="*/ 0 h 4"/>
                  <a:gd name="T60" fmla="*/ 13 w 13"/>
                  <a:gd name="T61" fmla="*/ 0 h 4"/>
                  <a:gd name="T62" fmla="*/ 13 w 13"/>
                  <a:gd name="T63" fmla="*/ 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"/>
                  <a:gd name="T98" fmla="*/ 13 w 1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">
                    <a:moveTo>
                      <a:pt x="13" y="0"/>
                    </a:moveTo>
                    <a:lnTo>
                      <a:pt x="12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6" name="Freeform 26"/>
              <p:cNvSpPr>
                <a:spLocks/>
              </p:cNvSpPr>
              <p:nvPr/>
            </p:nvSpPr>
            <p:spPr bwMode="auto">
              <a:xfrm>
                <a:off x="5377" y="1234"/>
                <a:ext cx="32" cy="11"/>
              </a:xfrm>
              <a:custGeom>
                <a:avLst/>
                <a:gdLst>
                  <a:gd name="T0" fmla="*/ 31 w 32"/>
                  <a:gd name="T1" fmla="*/ 3 h 11"/>
                  <a:gd name="T2" fmla="*/ 32 w 32"/>
                  <a:gd name="T3" fmla="*/ 4 h 11"/>
                  <a:gd name="T4" fmla="*/ 32 w 32"/>
                  <a:gd name="T5" fmla="*/ 4 h 11"/>
                  <a:gd name="T6" fmla="*/ 32 w 32"/>
                  <a:gd name="T7" fmla="*/ 5 h 11"/>
                  <a:gd name="T8" fmla="*/ 32 w 32"/>
                  <a:gd name="T9" fmla="*/ 5 h 11"/>
                  <a:gd name="T10" fmla="*/ 32 w 32"/>
                  <a:gd name="T11" fmla="*/ 6 h 11"/>
                  <a:gd name="T12" fmla="*/ 31 w 32"/>
                  <a:gd name="T13" fmla="*/ 6 h 11"/>
                  <a:gd name="T14" fmla="*/ 31 w 32"/>
                  <a:gd name="T15" fmla="*/ 6 h 11"/>
                  <a:gd name="T16" fmla="*/ 31 w 32"/>
                  <a:gd name="T17" fmla="*/ 7 h 11"/>
                  <a:gd name="T18" fmla="*/ 30 w 32"/>
                  <a:gd name="T19" fmla="*/ 7 h 11"/>
                  <a:gd name="T20" fmla="*/ 30 w 32"/>
                  <a:gd name="T21" fmla="*/ 7 h 11"/>
                  <a:gd name="T22" fmla="*/ 27 w 32"/>
                  <a:gd name="T23" fmla="*/ 9 h 11"/>
                  <a:gd name="T24" fmla="*/ 24 w 32"/>
                  <a:gd name="T25" fmla="*/ 10 h 11"/>
                  <a:gd name="T26" fmla="*/ 21 w 32"/>
                  <a:gd name="T27" fmla="*/ 11 h 11"/>
                  <a:gd name="T28" fmla="*/ 18 w 32"/>
                  <a:gd name="T29" fmla="*/ 11 h 11"/>
                  <a:gd name="T30" fmla="*/ 15 w 32"/>
                  <a:gd name="T31" fmla="*/ 11 h 11"/>
                  <a:gd name="T32" fmla="*/ 11 w 32"/>
                  <a:gd name="T33" fmla="*/ 11 h 11"/>
                  <a:gd name="T34" fmla="*/ 8 w 32"/>
                  <a:gd name="T35" fmla="*/ 10 h 11"/>
                  <a:gd name="T36" fmla="*/ 5 w 32"/>
                  <a:gd name="T37" fmla="*/ 9 h 11"/>
                  <a:gd name="T38" fmla="*/ 2 w 32"/>
                  <a:gd name="T39" fmla="*/ 7 h 11"/>
                  <a:gd name="T40" fmla="*/ 0 w 32"/>
                  <a:gd name="T41" fmla="*/ 6 h 11"/>
                  <a:gd name="T42" fmla="*/ 2 w 32"/>
                  <a:gd name="T43" fmla="*/ 5 h 11"/>
                  <a:gd name="T44" fmla="*/ 4 w 32"/>
                  <a:gd name="T45" fmla="*/ 5 h 11"/>
                  <a:gd name="T46" fmla="*/ 6 w 32"/>
                  <a:gd name="T47" fmla="*/ 5 h 11"/>
                  <a:gd name="T48" fmla="*/ 8 w 32"/>
                  <a:gd name="T49" fmla="*/ 5 h 11"/>
                  <a:gd name="T50" fmla="*/ 11 w 32"/>
                  <a:gd name="T51" fmla="*/ 6 h 11"/>
                  <a:gd name="T52" fmla="*/ 13 w 32"/>
                  <a:gd name="T53" fmla="*/ 6 h 11"/>
                  <a:gd name="T54" fmla="*/ 15 w 32"/>
                  <a:gd name="T55" fmla="*/ 6 h 11"/>
                  <a:gd name="T56" fmla="*/ 17 w 32"/>
                  <a:gd name="T57" fmla="*/ 6 h 11"/>
                  <a:gd name="T58" fmla="*/ 19 w 32"/>
                  <a:gd name="T59" fmla="*/ 6 h 11"/>
                  <a:gd name="T60" fmla="*/ 22 w 32"/>
                  <a:gd name="T61" fmla="*/ 5 h 11"/>
                  <a:gd name="T62" fmla="*/ 22 w 32"/>
                  <a:gd name="T63" fmla="*/ 5 h 11"/>
                  <a:gd name="T64" fmla="*/ 9 w 32"/>
                  <a:gd name="T65" fmla="*/ 3 h 11"/>
                  <a:gd name="T66" fmla="*/ 11 w 32"/>
                  <a:gd name="T67" fmla="*/ 1 h 11"/>
                  <a:gd name="T68" fmla="*/ 13 w 32"/>
                  <a:gd name="T69" fmla="*/ 0 h 11"/>
                  <a:gd name="T70" fmla="*/ 15 w 32"/>
                  <a:gd name="T71" fmla="*/ 0 h 11"/>
                  <a:gd name="T72" fmla="*/ 18 w 32"/>
                  <a:gd name="T73" fmla="*/ 1 h 11"/>
                  <a:gd name="T74" fmla="*/ 20 w 32"/>
                  <a:gd name="T75" fmla="*/ 2 h 11"/>
                  <a:gd name="T76" fmla="*/ 22 w 32"/>
                  <a:gd name="T77" fmla="*/ 3 h 11"/>
                  <a:gd name="T78" fmla="*/ 24 w 32"/>
                  <a:gd name="T79" fmla="*/ 4 h 11"/>
                  <a:gd name="T80" fmla="*/ 26 w 32"/>
                  <a:gd name="T81" fmla="*/ 4 h 11"/>
                  <a:gd name="T82" fmla="*/ 29 w 32"/>
                  <a:gd name="T83" fmla="*/ 4 h 11"/>
                  <a:gd name="T84" fmla="*/ 31 w 32"/>
                  <a:gd name="T85" fmla="*/ 3 h 11"/>
                  <a:gd name="T86" fmla="*/ 31 w 32"/>
                  <a:gd name="T87" fmla="*/ 3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11"/>
                  <a:gd name="T134" fmla="*/ 32 w 3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11">
                    <a:moveTo>
                      <a:pt x="31" y="3"/>
                    </a:moveTo>
                    <a:lnTo>
                      <a:pt x="32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7" y="9"/>
                    </a:lnTo>
                    <a:lnTo>
                      <a:pt x="24" y="10"/>
                    </a:lnTo>
                    <a:lnTo>
                      <a:pt x="21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8" y="10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9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7" name="Freeform 27"/>
              <p:cNvSpPr>
                <a:spLocks/>
              </p:cNvSpPr>
              <p:nvPr/>
            </p:nvSpPr>
            <p:spPr bwMode="auto">
              <a:xfrm>
                <a:off x="4943" y="1238"/>
                <a:ext cx="223" cy="308"/>
              </a:xfrm>
              <a:custGeom>
                <a:avLst/>
                <a:gdLst>
                  <a:gd name="T0" fmla="*/ 86 w 223"/>
                  <a:gd name="T1" fmla="*/ 24 h 308"/>
                  <a:gd name="T2" fmla="*/ 84 w 223"/>
                  <a:gd name="T3" fmla="*/ 19 h 308"/>
                  <a:gd name="T4" fmla="*/ 91 w 223"/>
                  <a:gd name="T5" fmla="*/ 25 h 308"/>
                  <a:gd name="T6" fmla="*/ 84 w 223"/>
                  <a:gd name="T7" fmla="*/ 34 h 308"/>
                  <a:gd name="T8" fmla="*/ 83 w 223"/>
                  <a:gd name="T9" fmla="*/ 43 h 308"/>
                  <a:gd name="T10" fmla="*/ 83 w 223"/>
                  <a:gd name="T11" fmla="*/ 52 h 308"/>
                  <a:gd name="T12" fmla="*/ 83 w 223"/>
                  <a:gd name="T13" fmla="*/ 55 h 308"/>
                  <a:gd name="T14" fmla="*/ 152 w 223"/>
                  <a:gd name="T15" fmla="*/ 55 h 308"/>
                  <a:gd name="T16" fmla="*/ 124 w 223"/>
                  <a:gd name="T17" fmla="*/ 85 h 308"/>
                  <a:gd name="T18" fmla="*/ 95 w 223"/>
                  <a:gd name="T19" fmla="*/ 81 h 308"/>
                  <a:gd name="T20" fmla="*/ 109 w 223"/>
                  <a:gd name="T21" fmla="*/ 92 h 308"/>
                  <a:gd name="T22" fmla="*/ 103 w 223"/>
                  <a:gd name="T23" fmla="*/ 149 h 308"/>
                  <a:gd name="T24" fmla="*/ 83 w 223"/>
                  <a:gd name="T25" fmla="*/ 162 h 308"/>
                  <a:gd name="T26" fmla="*/ 116 w 223"/>
                  <a:gd name="T27" fmla="*/ 170 h 308"/>
                  <a:gd name="T28" fmla="*/ 146 w 223"/>
                  <a:gd name="T29" fmla="*/ 213 h 308"/>
                  <a:gd name="T30" fmla="*/ 163 w 223"/>
                  <a:gd name="T31" fmla="*/ 243 h 308"/>
                  <a:gd name="T32" fmla="*/ 205 w 223"/>
                  <a:gd name="T33" fmla="*/ 287 h 308"/>
                  <a:gd name="T34" fmla="*/ 207 w 223"/>
                  <a:gd name="T35" fmla="*/ 286 h 308"/>
                  <a:gd name="T36" fmla="*/ 208 w 223"/>
                  <a:gd name="T37" fmla="*/ 286 h 308"/>
                  <a:gd name="T38" fmla="*/ 215 w 223"/>
                  <a:gd name="T39" fmla="*/ 298 h 308"/>
                  <a:gd name="T40" fmla="*/ 219 w 223"/>
                  <a:gd name="T41" fmla="*/ 303 h 308"/>
                  <a:gd name="T42" fmla="*/ 220 w 223"/>
                  <a:gd name="T43" fmla="*/ 305 h 308"/>
                  <a:gd name="T44" fmla="*/ 177 w 223"/>
                  <a:gd name="T45" fmla="*/ 292 h 308"/>
                  <a:gd name="T46" fmla="*/ 151 w 223"/>
                  <a:gd name="T47" fmla="*/ 269 h 308"/>
                  <a:gd name="T48" fmla="*/ 105 w 223"/>
                  <a:gd name="T49" fmla="*/ 203 h 308"/>
                  <a:gd name="T50" fmla="*/ 38 w 223"/>
                  <a:gd name="T51" fmla="*/ 172 h 308"/>
                  <a:gd name="T52" fmla="*/ 27 w 223"/>
                  <a:gd name="T53" fmla="*/ 154 h 308"/>
                  <a:gd name="T54" fmla="*/ 51 w 223"/>
                  <a:gd name="T55" fmla="*/ 155 h 308"/>
                  <a:gd name="T56" fmla="*/ 45 w 223"/>
                  <a:gd name="T57" fmla="*/ 157 h 308"/>
                  <a:gd name="T58" fmla="*/ 69 w 223"/>
                  <a:gd name="T59" fmla="*/ 161 h 308"/>
                  <a:gd name="T60" fmla="*/ 70 w 223"/>
                  <a:gd name="T61" fmla="*/ 159 h 308"/>
                  <a:gd name="T62" fmla="*/ 75 w 223"/>
                  <a:gd name="T63" fmla="*/ 148 h 308"/>
                  <a:gd name="T64" fmla="*/ 50 w 223"/>
                  <a:gd name="T65" fmla="*/ 151 h 308"/>
                  <a:gd name="T66" fmla="*/ 41 w 223"/>
                  <a:gd name="T67" fmla="*/ 98 h 308"/>
                  <a:gd name="T68" fmla="*/ 71 w 223"/>
                  <a:gd name="T69" fmla="*/ 95 h 308"/>
                  <a:gd name="T70" fmla="*/ 62 w 223"/>
                  <a:gd name="T71" fmla="*/ 59 h 308"/>
                  <a:gd name="T72" fmla="*/ 69 w 223"/>
                  <a:gd name="T73" fmla="*/ 76 h 308"/>
                  <a:gd name="T74" fmla="*/ 60 w 223"/>
                  <a:gd name="T75" fmla="*/ 100 h 308"/>
                  <a:gd name="T76" fmla="*/ 47 w 223"/>
                  <a:gd name="T77" fmla="*/ 95 h 308"/>
                  <a:gd name="T78" fmla="*/ 64 w 223"/>
                  <a:gd name="T79" fmla="*/ 76 h 308"/>
                  <a:gd name="T80" fmla="*/ 57 w 223"/>
                  <a:gd name="T81" fmla="*/ 63 h 308"/>
                  <a:gd name="T82" fmla="*/ 60 w 223"/>
                  <a:gd name="T83" fmla="*/ 86 h 308"/>
                  <a:gd name="T84" fmla="*/ 46 w 223"/>
                  <a:gd name="T85" fmla="*/ 89 h 308"/>
                  <a:gd name="T86" fmla="*/ 54 w 223"/>
                  <a:gd name="T87" fmla="*/ 64 h 308"/>
                  <a:gd name="T88" fmla="*/ 50 w 223"/>
                  <a:gd name="T89" fmla="*/ 49 h 308"/>
                  <a:gd name="T90" fmla="*/ 62 w 223"/>
                  <a:gd name="T91" fmla="*/ 46 h 308"/>
                  <a:gd name="T92" fmla="*/ 61 w 223"/>
                  <a:gd name="T93" fmla="*/ 43 h 308"/>
                  <a:gd name="T94" fmla="*/ 64 w 223"/>
                  <a:gd name="T95" fmla="*/ 40 h 308"/>
                  <a:gd name="T96" fmla="*/ 67 w 223"/>
                  <a:gd name="T97" fmla="*/ 37 h 308"/>
                  <a:gd name="T98" fmla="*/ 73 w 223"/>
                  <a:gd name="T99" fmla="*/ 34 h 308"/>
                  <a:gd name="T100" fmla="*/ 10 w 223"/>
                  <a:gd name="T101" fmla="*/ 38 h 308"/>
                  <a:gd name="T102" fmla="*/ 46 w 223"/>
                  <a:gd name="T103" fmla="*/ 31 h 308"/>
                  <a:gd name="T104" fmla="*/ 72 w 223"/>
                  <a:gd name="T105" fmla="*/ 23 h 308"/>
                  <a:gd name="T106" fmla="*/ 30 w 223"/>
                  <a:gd name="T107" fmla="*/ 23 h 308"/>
                  <a:gd name="T108" fmla="*/ 20 w 223"/>
                  <a:gd name="T109" fmla="*/ 26 h 308"/>
                  <a:gd name="T110" fmla="*/ 13 w 223"/>
                  <a:gd name="T111" fmla="*/ 18 h 308"/>
                  <a:gd name="T112" fmla="*/ 48 w 223"/>
                  <a:gd name="T113" fmla="*/ 20 h 308"/>
                  <a:gd name="T114" fmla="*/ 50 w 223"/>
                  <a:gd name="T115" fmla="*/ 12 h 308"/>
                  <a:gd name="T116" fmla="*/ 75 w 223"/>
                  <a:gd name="T117" fmla="*/ 19 h 308"/>
                  <a:gd name="T118" fmla="*/ 34 w 223"/>
                  <a:gd name="T119" fmla="*/ 0 h 3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3"/>
                  <a:gd name="T181" fmla="*/ 0 h 308"/>
                  <a:gd name="T182" fmla="*/ 223 w 223"/>
                  <a:gd name="T183" fmla="*/ 308 h 3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3" h="308">
                    <a:moveTo>
                      <a:pt x="78" y="17"/>
                    </a:moveTo>
                    <a:lnTo>
                      <a:pt x="78" y="18"/>
                    </a:lnTo>
                    <a:lnTo>
                      <a:pt x="79" y="19"/>
                    </a:lnTo>
                    <a:lnTo>
                      <a:pt x="80" y="20"/>
                    </a:lnTo>
                    <a:lnTo>
                      <a:pt x="81" y="21"/>
                    </a:lnTo>
                    <a:lnTo>
                      <a:pt x="82" y="22"/>
                    </a:lnTo>
                    <a:lnTo>
                      <a:pt x="83" y="23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6" y="26"/>
                    </a:lnTo>
                    <a:lnTo>
                      <a:pt x="87" y="27"/>
                    </a:lnTo>
                    <a:lnTo>
                      <a:pt x="86" y="24"/>
                    </a:lnTo>
                    <a:lnTo>
                      <a:pt x="86" y="23"/>
                    </a:lnTo>
                    <a:lnTo>
                      <a:pt x="86" y="22"/>
                    </a:lnTo>
                    <a:lnTo>
                      <a:pt x="86" y="21"/>
                    </a:lnTo>
                    <a:lnTo>
                      <a:pt x="85" y="20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9" y="15"/>
                    </a:lnTo>
                    <a:lnTo>
                      <a:pt x="89" y="16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89" y="19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0" y="21"/>
                    </a:lnTo>
                    <a:lnTo>
                      <a:pt x="91" y="22"/>
                    </a:lnTo>
                    <a:lnTo>
                      <a:pt x="91" y="23"/>
                    </a:lnTo>
                    <a:lnTo>
                      <a:pt x="91" y="25"/>
                    </a:lnTo>
                    <a:lnTo>
                      <a:pt x="90" y="26"/>
                    </a:lnTo>
                    <a:lnTo>
                      <a:pt x="90" y="27"/>
                    </a:lnTo>
                    <a:lnTo>
                      <a:pt x="89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6" y="32"/>
                    </a:lnTo>
                    <a:lnTo>
                      <a:pt x="86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4" y="34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3" y="36"/>
                    </a:lnTo>
                    <a:lnTo>
                      <a:pt x="83" y="37"/>
                    </a:lnTo>
                    <a:lnTo>
                      <a:pt x="83" y="38"/>
                    </a:lnTo>
                    <a:lnTo>
                      <a:pt x="83" y="39"/>
                    </a:lnTo>
                    <a:lnTo>
                      <a:pt x="83" y="40"/>
                    </a:lnTo>
                    <a:lnTo>
                      <a:pt x="84" y="41"/>
                    </a:lnTo>
                    <a:lnTo>
                      <a:pt x="84" y="42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5" y="47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6" y="49"/>
                    </a:lnTo>
                    <a:lnTo>
                      <a:pt x="86" y="50"/>
                    </a:lnTo>
                    <a:lnTo>
                      <a:pt x="85" y="51"/>
                    </a:lnTo>
                    <a:lnTo>
                      <a:pt x="84" y="52"/>
                    </a:lnTo>
                    <a:lnTo>
                      <a:pt x="83" y="52"/>
                    </a:lnTo>
                    <a:lnTo>
                      <a:pt x="82" y="52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2" y="54"/>
                    </a:lnTo>
                    <a:lnTo>
                      <a:pt x="82" y="55"/>
                    </a:lnTo>
                    <a:lnTo>
                      <a:pt x="83" y="55"/>
                    </a:lnTo>
                    <a:lnTo>
                      <a:pt x="89" y="53"/>
                    </a:lnTo>
                    <a:lnTo>
                      <a:pt x="95" y="51"/>
                    </a:lnTo>
                    <a:lnTo>
                      <a:pt x="102" y="49"/>
                    </a:lnTo>
                    <a:lnTo>
                      <a:pt x="109" y="48"/>
                    </a:lnTo>
                    <a:lnTo>
                      <a:pt x="115" y="47"/>
                    </a:lnTo>
                    <a:lnTo>
                      <a:pt x="122" y="47"/>
                    </a:lnTo>
                    <a:lnTo>
                      <a:pt x="129" y="47"/>
                    </a:lnTo>
                    <a:lnTo>
                      <a:pt x="135" y="48"/>
                    </a:lnTo>
                    <a:lnTo>
                      <a:pt x="142" y="51"/>
                    </a:lnTo>
                    <a:lnTo>
                      <a:pt x="148" y="54"/>
                    </a:lnTo>
                    <a:lnTo>
                      <a:pt x="149" y="54"/>
                    </a:lnTo>
                    <a:lnTo>
                      <a:pt x="150" y="55"/>
                    </a:lnTo>
                    <a:lnTo>
                      <a:pt x="151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3" y="56"/>
                    </a:lnTo>
                    <a:lnTo>
                      <a:pt x="153" y="57"/>
                    </a:lnTo>
                    <a:lnTo>
                      <a:pt x="153" y="58"/>
                    </a:lnTo>
                    <a:lnTo>
                      <a:pt x="152" y="59"/>
                    </a:lnTo>
                    <a:lnTo>
                      <a:pt x="150" y="63"/>
                    </a:lnTo>
                    <a:lnTo>
                      <a:pt x="148" y="67"/>
                    </a:lnTo>
                    <a:lnTo>
                      <a:pt x="146" y="70"/>
                    </a:lnTo>
                    <a:lnTo>
                      <a:pt x="143" y="74"/>
                    </a:lnTo>
                    <a:lnTo>
                      <a:pt x="141" y="77"/>
                    </a:lnTo>
                    <a:lnTo>
                      <a:pt x="138" y="79"/>
                    </a:lnTo>
                    <a:lnTo>
                      <a:pt x="134" y="81"/>
                    </a:lnTo>
                    <a:lnTo>
                      <a:pt x="131" y="83"/>
                    </a:lnTo>
                    <a:lnTo>
                      <a:pt x="127" y="84"/>
                    </a:lnTo>
                    <a:lnTo>
                      <a:pt x="124" y="85"/>
                    </a:lnTo>
                    <a:lnTo>
                      <a:pt x="121" y="86"/>
                    </a:lnTo>
                    <a:lnTo>
                      <a:pt x="118" y="86"/>
                    </a:lnTo>
                    <a:lnTo>
                      <a:pt x="115" y="86"/>
                    </a:lnTo>
                    <a:lnTo>
                      <a:pt x="112" y="85"/>
                    </a:lnTo>
                    <a:lnTo>
                      <a:pt x="109" y="84"/>
                    </a:lnTo>
                    <a:lnTo>
                      <a:pt x="106" y="83"/>
                    </a:lnTo>
                    <a:lnTo>
                      <a:pt x="103" y="82"/>
                    </a:lnTo>
                    <a:lnTo>
                      <a:pt x="100" y="81"/>
                    </a:lnTo>
                    <a:lnTo>
                      <a:pt x="98" y="80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5" y="81"/>
                    </a:lnTo>
                    <a:lnTo>
                      <a:pt x="96" y="81"/>
                    </a:lnTo>
                    <a:lnTo>
                      <a:pt x="96" y="82"/>
                    </a:lnTo>
                    <a:lnTo>
                      <a:pt x="97" y="82"/>
                    </a:lnTo>
                    <a:lnTo>
                      <a:pt x="98" y="83"/>
                    </a:lnTo>
                    <a:lnTo>
                      <a:pt x="99" y="84"/>
                    </a:lnTo>
                    <a:lnTo>
                      <a:pt x="101" y="85"/>
                    </a:lnTo>
                    <a:lnTo>
                      <a:pt x="102" y="85"/>
                    </a:lnTo>
                    <a:lnTo>
                      <a:pt x="103" y="86"/>
                    </a:lnTo>
                    <a:lnTo>
                      <a:pt x="104" y="87"/>
                    </a:lnTo>
                    <a:lnTo>
                      <a:pt x="106" y="88"/>
                    </a:lnTo>
                    <a:lnTo>
                      <a:pt x="107" y="89"/>
                    </a:lnTo>
                    <a:lnTo>
                      <a:pt x="108" y="90"/>
                    </a:lnTo>
                    <a:lnTo>
                      <a:pt x="109" y="92"/>
                    </a:lnTo>
                    <a:lnTo>
                      <a:pt x="110" y="96"/>
                    </a:lnTo>
                    <a:lnTo>
                      <a:pt x="112" y="101"/>
                    </a:lnTo>
                    <a:lnTo>
                      <a:pt x="113" y="106"/>
                    </a:lnTo>
                    <a:lnTo>
                      <a:pt x="114" y="111"/>
                    </a:lnTo>
                    <a:lnTo>
                      <a:pt x="115" y="117"/>
                    </a:lnTo>
                    <a:lnTo>
                      <a:pt x="115" y="122"/>
                    </a:lnTo>
                    <a:lnTo>
                      <a:pt x="114" y="127"/>
                    </a:lnTo>
                    <a:lnTo>
                      <a:pt x="113" y="132"/>
                    </a:lnTo>
                    <a:lnTo>
                      <a:pt x="111" y="136"/>
                    </a:lnTo>
                    <a:lnTo>
                      <a:pt x="109" y="141"/>
                    </a:lnTo>
                    <a:lnTo>
                      <a:pt x="108" y="143"/>
                    </a:lnTo>
                    <a:lnTo>
                      <a:pt x="107" y="145"/>
                    </a:lnTo>
                    <a:lnTo>
                      <a:pt x="106" y="146"/>
                    </a:lnTo>
                    <a:lnTo>
                      <a:pt x="104" y="148"/>
                    </a:lnTo>
                    <a:lnTo>
                      <a:pt x="103" y="149"/>
                    </a:lnTo>
                    <a:lnTo>
                      <a:pt x="101" y="151"/>
                    </a:lnTo>
                    <a:lnTo>
                      <a:pt x="99" y="152"/>
                    </a:lnTo>
                    <a:lnTo>
                      <a:pt x="98" y="153"/>
                    </a:lnTo>
                    <a:lnTo>
                      <a:pt x="96" y="155"/>
                    </a:lnTo>
                    <a:lnTo>
                      <a:pt x="95" y="156"/>
                    </a:lnTo>
                    <a:lnTo>
                      <a:pt x="93" y="157"/>
                    </a:lnTo>
                    <a:lnTo>
                      <a:pt x="92" y="157"/>
                    </a:lnTo>
                    <a:lnTo>
                      <a:pt x="91" y="158"/>
                    </a:lnTo>
                    <a:lnTo>
                      <a:pt x="90" y="158"/>
                    </a:lnTo>
                    <a:lnTo>
                      <a:pt x="89" y="159"/>
                    </a:lnTo>
                    <a:lnTo>
                      <a:pt x="87" y="160"/>
                    </a:lnTo>
                    <a:lnTo>
                      <a:pt x="86" y="160"/>
                    </a:lnTo>
                    <a:lnTo>
                      <a:pt x="85" y="161"/>
                    </a:lnTo>
                    <a:lnTo>
                      <a:pt x="84" y="161"/>
                    </a:lnTo>
                    <a:lnTo>
                      <a:pt x="83" y="162"/>
                    </a:lnTo>
                    <a:lnTo>
                      <a:pt x="84" y="163"/>
                    </a:lnTo>
                    <a:lnTo>
                      <a:pt x="85" y="163"/>
                    </a:lnTo>
                    <a:lnTo>
                      <a:pt x="87" y="163"/>
                    </a:lnTo>
                    <a:lnTo>
                      <a:pt x="88" y="162"/>
                    </a:lnTo>
                    <a:lnTo>
                      <a:pt x="90" y="162"/>
                    </a:lnTo>
                    <a:lnTo>
                      <a:pt x="91" y="161"/>
                    </a:lnTo>
                    <a:lnTo>
                      <a:pt x="92" y="161"/>
                    </a:lnTo>
                    <a:lnTo>
                      <a:pt x="93" y="160"/>
                    </a:lnTo>
                    <a:lnTo>
                      <a:pt x="95" y="159"/>
                    </a:lnTo>
                    <a:lnTo>
                      <a:pt x="96" y="159"/>
                    </a:lnTo>
                    <a:lnTo>
                      <a:pt x="101" y="160"/>
                    </a:lnTo>
                    <a:lnTo>
                      <a:pt x="107" y="163"/>
                    </a:lnTo>
                    <a:lnTo>
                      <a:pt x="111" y="166"/>
                    </a:lnTo>
                    <a:lnTo>
                      <a:pt x="116" y="170"/>
                    </a:lnTo>
                    <a:lnTo>
                      <a:pt x="121" y="174"/>
                    </a:lnTo>
                    <a:lnTo>
                      <a:pt x="125" y="179"/>
                    </a:lnTo>
                    <a:lnTo>
                      <a:pt x="129" y="184"/>
                    </a:lnTo>
                    <a:lnTo>
                      <a:pt x="133" y="189"/>
                    </a:lnTo>
                    <a:lnTo>
                      <a:pt x="136" y="195"/>
                    </a:lnTo>
                    <a:lnTo>
                      <a:pt x="140" y="200"/>
                    </a:lnTo>
                    <a:lnTo>
                      <a:pt x="140" y="201"/>
                    </a:lnTo>
                    <a:lnTo>
                      <a:pt x="141" y="203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3" y="207"/>
                    </a:lnTo>
                    <a:lnTo>
                      <a:pt x="144" y="209"/>
                    </a:lnTo>
                    <a:lnTo>
                      <a:pt x="144" y="210"/>
                    </a:lnTo>
                    <a:lnTo>
                      <a:pt x="145" y="212"/>
                    </a:lnTo>
                    <a:lnTo>
                      <a:pt x="146" y="213"/>
                    </a:lnTo>
                    <a:lnTo>
                      <a:pt x="147" y="214"/>
                    </a:lnTo>
                    <a:lnTo>
                      <a:pt x="148" y="214"/>
                    </a:lnTo>
                    <a:lnTo>
                      <a:pt x="148" y="213"/>
                    </a:lnTo>
                    <a:lnTo>
                      <a:pt x="148" y="212"/>
                    </a:lnTo>
                    <a:lnTo>
                      <a:pt x="148" y="211"/>
                    </a:lnTo>
                    <a:lnTo>
                      <a:pt x="148" y="210"/>
                    </a:lnTo>
                    <a:lnTo>
                      <a:pt x="151" y="218"/>
                    </a:lnTo>
                    <a:lnTo>
                      <a:pt x="155" y="226"/>
                    </a:lnTo>
                    <a:lnTo>
                      <a:pt x="159" y="235"/>
                    </a:lnTo>
                    <a:lnTo>
                      <a:pt x="163" y="243"/>
                    </a:lnTo>
                    <a:lnTo>
                      <a:pt x="167" y="251"/>
                    </a:lnTo>
                    <a:lnTo>
                      <a:pt x="172" y="258"/>
                    </a:lnTo>
                    <a:lnTo>
                      <a:pt x="178" y="265"/>
                    </a:lnTo>
                    <a:lnTo>
                      <a:pt x="183" y="272"/>
                    </a:lnTo>
                    <a:lnTo>
                      <a:pt x="190" y="278"/>
                    </a:lnTo>
                    <a:lnTo>
                      <a:pt x="197" y="283"/>
                    </a:lnTo>
                    <a:lnTo>
                      <a:pt x="197" y="284"/>
                    </a:lnTo>
                    <a:lnTo>
                      <a:pt x="198" y="284"/>
                    </a:lnTo>
                    <a:lnTo>
                      <a:pt x="199" y="284"/>
                    </a:lnTo>
                    <a:lnTo>
                      <a:pt x="200" y="285"/>
                    </a:lnTo>
                    <a:lnTo>
                      <a:pt x="201" y="285"/>
                    </a:lnTo>
                    <a:lnTo>
                      <a:pt x="202" y="286"/>
                    </a:lnTo>
                    <a:lnTo>
                      <a:pt x="203" y="286"/>
                    </a:lnTo>
                    <a:lnTo>
                      <a:pt x="204" y="286"/>
                    </a:lnTo>
                    <a:lnTo>
                      <a:pt x="205" y="287"/>
                    </a:lnTo>
                    <a:lnTo>
                      <a:pt x="206" y="288"/>
                    </a:lnTo>
                    <a:lnTo>
                      <a:pt x="207" y="288"/>
                    </a:lnTo>
                    <a:lnTo>
                      <a:pt x="207" y="287"/>
                    </a:lnTo>
                    <a:lnTo>
                      <a:pt x="207" y="286"/>
                    </a:lnTo>
                    <a:lnTo>
                      <a:pt x="206" y="286"/>
                    </a:lnTo>
                    <a:lnTo>
                      <a:pt x="206" y="285"/>
                    </a:lnTo>
                    <a:lnTo>
                      <a:pt x="207" y="285"/>
                    </a:lnTo>
                    <a:lnTo>
                      <a:pt x="207" y="286"/>
                    </a:lnTo>
                    <a:lnTo>
                      <a:pt x="208" y="286"/>
                    </a:lnTo>
                    <a:lnTo>
                      <a:pt x="208" y="288"/>
                    </a:lnTo>
                    <a:lnTo>
                      <a:pt x="208" y="289"/>
                    </a:lnTo>
                    <a:lnTo>
                      <a:pt x="209" y="290"/>
                    </a:lnTo>
                    <a:lnTo>
                      <a:pt x="209" y="292"/>
                    </a:lnTo>
                    <a:lnTo>
                      <a:pt x="210" y="293"/>
                    </a:lnTo>
                    <a:lnTo>
                      <a:pt x="211" y="294"/>
                    </a:lnTo>
                    <a:lnTo>
                      <a:pt x="212" y="295"/>
                    </a:lnTo>
                    <a:lnTo>
                      <a:pt x="213" y="296"/>
                    </a:lnTo>
                    <a:lnTo>
                      <a:pt x="214" y="297"/>
                    </a:lnTo>
                    <a:lnTo>
                      <a:pt x="215" y="298"/>
                    </a:lnTo>
                    <a:lnTo>
                      <a:pt x="216" y="298"/>
                    </a:lnTo>
                    <a:lnTo>
                      <a:pt x="216" y="299"/>
                    </a:lnTo>
                    <a:lnTo>
                      <a:pt x="217" y="299"/>
                    </a:lnTo>
                    <a:lnTo>
                      <a:pt x="217" y="300"/>
                    </a:lnTo>
                    <a:lnTo>
                      <a:pt x="218" y="301"/>
                    </a:lnTo>
                    <a:lnTo>
                      <a:pt x="218" y="302"/>
                    </a:lnTo>
                    <a:lnTo>
                      <a:pt x="219" y="303"/>
                    </a:lnTo>
                    <a:lnTo>
                      <a:pt x="219" y="304"/>
                    </a:lnTo>
                    <a:lnTo>
                      <a:pt x="220" y="303"/>
                    </a:lnTo>
                    <a:lnTo>
                      <a:pt x="223" y="308"/>
                    </a:lnTo>
                    <a:lnTo>
                      <a:pt x="222" y="308"/>
                    </a:lnTo>
                    <a:lnTo>
                      <a:pt x="222" y="307"/>
                    </a:lnTo>
                    <a:lnTo>
                      <a:pt x="222" y="306"/>
                    </a:lnTo>
                    <a:lnTo>
                      <a:pt x="221" y="306"/>
                    </a:lnTo>
                    <a:lnTo>
                      <a:pt x="221" y="305"/>
                    </a:lnTo>
                    <a:lnTo>
                      <a:pt x="220" y="304"/>
                    </a:lnTo>
                    <a:lnTo>
                      <a:pt x="220" y="305"/>
                    </a:lnTo>
                    <a:lnTo>
                      <a:pt x="220" y="306"/>
                    </a:lnTo>
                    <a:lnTo>
                      <a:pt x="221" y="307"/>
                    </a:lnTo>
                    <a:lnTo>
                      <a:pt x="221" y="308"/>
                    </a:lnTo>
                    <a:lnTo>
                      <a:pt x="214" y="308"/>
                    </a:lnTo>
                    <a:lnTo>
                      <a:pt x="207" y="307"/>
                    </a:lnTo>
                    <a:lnTo>
                      <a:pt x="201" y="305"/>
                    </a:lnTo>
                    <a:lnTo>
                      <a:pt x="195" y="302"/>
                    </a:lnTo>
                    <a:lnTo>
                      <a:pt x="189" y="299"/>
                    </a:lnTo>
                    <a:lnTo>
                      <a:pt x="183" y="295"/>
                    </a:lnTo>
                    <a:lnTo>
                      <a:pt x="177" y="292"/>
                    </a:lnTo>
                    <a:lnTo>
                      <a:pt x="172" y="287"/>
                    </a:lnTo>
                    <a:lnTo>
                      <a:pt x="166" y="283"/>
                    </a:lnTo>
                    <a:lnTo>
                      <a:pt x="161" y="278"/>
                    </a:lnTo>
                    <a:lnTo>
                      <a:pt x="161" y="277"/>
                    </a:lnTo>
                    <a:lnTo>
                      <a:pt x="160" y="277"/>
                    </a:lnTo>
                    <a:lnTo>
                      <a:pt x="159" y="277"/>
                    </a:lnTo>
                    <a:lnTo>
                      <a:pt x="159" y="278"/>
                    </a:lnTo>
                    <a:lnTo>
                      <a:pt x="155" y="273"/>
                    </a:lnTo>
                    <a:lnTo>
                      <a:pt x="151" y="269"/>
                    </a:lnTo>
                    <a:lnTo>
                      <a:pt x="147" y="265"/>
                    </a:lnTo>
                    <a:lnTo>
                      <a:pt x="143" y="260"/>
                    </a:lnTo>
                    <a:lnTo>
                      <a:pt x="139" y="256"/>
                    </a:lnTo>
                    <a:lnTo>
                      <a:pt x="136" y="251"/>
                    </a:lnTo>
                    <a:lnTo>
                      <a:pt x="132" y="246"/>
                    </a:lnTo>
                    <a:lnTo>
                      <a:pt x="129" y="241"/>
                    </a:lnTo>
                    <a:lnTo>
                      <a:pt x="126" y="236"/>
                    </a:lnTo>
                    <a:lnTo>
                      <a:pt x="123" y="231"/>
                    </a:lnTo>
                    <a:lnTo>
                      <a:pt x="121" y="227"/>
                    </a:lnTo>
                    <a:lnTo>
                      <a:pt x="118" y="223"/>
                    </a:lnTo>
                    <a:lnTo>
                      <a:pt x="115" y="219"/>
                    </a:lnTo>
                    <a:lnTo>
                      <a:pt x="113" y="214"/>
                    </a:lnTo>
                    <a:lnTo>
                      <a:pt x="110" y="210"/>
                    </a:lnTo>
                    <a:lnTo>
                      <a:pt x="108" y="207"/>
                    </a:lnTo>
                    <a:lnTo>
                      <a:pt x="105" y="203"/>
                    </a:lnTo>
                    <a:lnTo>
                      <a:pt x="102" y="199"/>
                    </a:lnTo>
                    <a:lnTo>
                      <a:pt x="98" y="196"/>
                    </a:lnTo>
                    <a:lnTo>
                      <a:pt x="95" y="194"/>
                    </a:lnTo>
                    <a:lnTo>
                      <a:pt x="90" y="191"/>
                    </a:lnTo>
                    <a:lnTo>
                      <a:pt x="85" y="188"/>
                    </a:lnTo>
                    <a:lnTo>
                      <a:pt x="80" y="186"/>
                    </a:lnTo>
                    <a:lnTo>
                      <a:pt x="75" y="183"/>
                    </a:lnTo>
                    <a:lnTo>
                      <a:pt x="70" y="181"/>
                    </a:lnTo>
                    <a:lnTo>
                      <a:pt x="65" y="179"/>
                    </a:lnTo>
                    <a:lnTo>
                      <a:pt x="59" y="178"/>
                    </a:lnTo>
                    <a:lnTo>
                      <a:pt x="54" y="176"/>
                    </a:lnTo>
                    <a:lnTo>
                      <a:pt x="49" y="175"/>
                    </a:lnTo>
                    <a:lnTo>
                      <a:pt x="43" y="173"/>
                    </a:lnTo>
                    <a:lnTo>
                      <a:pt x="41" y="172"/>
                    </a:lnTo>
                    <a:lnTo>
                      <a:pt x="38" y="172"/>
                    </a:lnTo>
                    <a:lnTo>
                      <a:pt x="36" y="171"/>
                    </a:lnTo>
                    <a:lnTo>
                      <a:pt x="33" y="170"/>
                    </a:lnTo>
                    <a:lnTo>
                      <a:pt x="31" y="169"/>
                    </a:lnTo>
                    <a:lnTo>
                      <a:pt x="28" y="167"/>
                    </a:lnTo>
                    <a:lnTo>
                      <a:pt x="26" y="166"/>
                    </a:lnTo>
                    <a:lnTo>
                      <a:pt x="23" y="165"/>
                    </a:lnTo>
                    <a:lnTo>
                      <a:pt x="21" y="163"/>
                    </a:lnTo>
                    <a:lnTo>
                      <a:pt x="19" y="161"/>
                    </a:lnTo>
                    <a:lnTo>
                      <a:pt x="20" y="160"/>
                    </a:lnTo>
                    <a:lnTo>
                      <a:pt x="21" y="158"/>
                    </a:lnTo>
                    <a:lnTo>
                      <a:pt x="22" y="157"/>
                    </a:lnTo>
                    <a:lnTo>
                      <a:pt x="23" y="156"/>
                    </a:lnTo>
                    <a:lnTo>
                      <a:pt x="24" y="156"/>
                    </a:lnTo>
                    <a:lnTo>
                      <a:pt x="26" y="155"/>
                    </a:lnTo>
                    <a:lnTo>
                      <a:pt x="27" y="154"/>
                    </a:lnTo>
                    <a:lnTo>
                      <a:pt x="28" y="154"/>
                    </a:lnTo>
                    <a:lnTo>
                      <a:pt x="30" y="153"/>
                    </a:lnTo>
                    <a:lnTo>
                      <a:pt x="31" y="153"/>
                    </a:lnTo>
                    <a:lnTo>
                      <a:pt x="33" y="154"/>
                    </a:lnTo>
                    <a:lnTo>
                      <a:pt x="35" y="154"/>
                    </a:lnTo>
                    <a:lnTo>
                      <a:pt x="37" y="155"/>
                    </a:lnTo>
                    <a:lnTo>
                      <a:pt x="39" y="155"/>
                    </a:lnTo>
                    <a:lnTo>
                      <a:pt x="41" y="155"/>
                    </a:lnTo>
                    <a:lnTo>
                      <a:pt x="44" y="155"/>
                    </a:lnTo>
                    <a:lnTo>
                      <a:pt x="46" y="155"/>
                    </a:lnTo>
                    <a:lnTo>
                      <a:pt x="48" y="155"/>
                    </a:lnTo>
                    <a:lnTo>
                      <a:pt x="50" y="154"/>
                    </a:lnTo>
                    <a:lnTo>
                      <a:pt x="52" y="154"/>
                    </a:lnTo>
                    <a:lnTo>
                      <a:pt x="51" y="155"/>
                    </a:lnTo>
                    <a:lnTo>
                      <a:pt x="50" y="155"/>
                    </a:lnTo>
                    <a:lnTo>
                      <a:pt x="49" y="155"/>
                    </a:lnTo>
                    <a:lnTo>
                      <a:pt x="48" y="155"/>
                    </a:lnTo>
                    <a:lnTo>
                      <a:pt x="47" y="155"/>
                    </a:lnTo>
                    <a:lnTo>
                      <a:pt x="46" y="155"/>
                    </a:lnTo>
                    <a:lnTo>
                      <a:pt x="45" y="155"/>
                    </a:lnTo>
                    <a:lnTo>
                      <a:pt x="45" y="156"/>
                    </a:lnTo>
                    <a:lnTo>
                      <a:pt x="45" y="157"/>
                    </a:lnTo>
                    <a:lnTo>
                      <a:pt x="47" y="158"/>
                    </a:lnTo>
                    <a:lnTo>
                      <a:pt x="49" y="158"/>
                    </a:lnTo>
                    <a:lnTo>
                      <a:pt x="50" y="159"/>
                    </a:lnTo>
                    <a:lnTo>
                      <a:pt x="52" y="159"/>
                    </a:lnTo>
                    <a:lnTo>
                      <a:pt x="54" y="160"/>
                    </a:lnTo>
                    <a:lnTo>
                      <a:pt x="56" y="160"/>
                    </a:lnTo>
                    <a:lnTo>
                      <a:pt x="57" y="161"/>
                    </a:lnTo>
                    <a:lnTo>
                      <a:pt x="59" y="161"/>
                    </a:lnTo>
                    <a:lnTo>
                      <a:pt x="61" y="162"/>
                    </a:lnTo>
                    <a:lnTo>
                      <a:pt x="62" y="162"/>
                    </a:lnTo>
                    <a:lnTo>
                      <a:pt x="66" y="162"/>
                    </a:lnTo>
                    <a:lnTo>
                      <a:pt x="69" y="161"/>
                    </a:lnTo>
                    <a:lnTo>
                      <a:pt x="73" y="161"/>
                    </a:lnTo>
                    <a:lnTo>
                      <a:pt x="76" y="161"/>
                    </a:lnTo>
                    <a:lnTo>
                      <a:pt x="80" y="161"/>
                    </a:lnTo>
                    <a:lnTo>
                      <a:pt x="83" y="160"/>
                    </a:lnTo>
                    <a:lnTo>
                      <a:pt x="86" y="159"/>
                    </a:lnTo>
                    <a:lnTo>
                      <a:pt x="89" y="157"/>
                    </a:lnTo>
                    <a:lnTo>
                      <a:pt x="92" y="155"/>
                    </a:lnTo>
                    <a:lnTo>
                      <a:pt x="95" y="153"/>
                    </a:lnTo>
                    <a:lnTo>
                      <a:pt x="95" y="152"/>
                    </a:lnTo>
                    <a:lnTo>
                      <a:pt x="91" y="154"/>
                    </a:lnTo>
                    <a:lnTo>
                      <a:pt x="87" y="156"/>
                    </a:lnTo>
                    <a:lnTo>
                      <a:pt x="83" y="157"/>
                    </a:lnTo>
                    <a:lnTo>
                      <a:pt x="78" y="158"/>
                    </a:lnTo>
                    <a:lnTo>
                      <a:pt x="74" y="158"/>
                    </a:lnTo>
                    <a:lnTo>
                      <a:pt x="70" y="159"/>
                    </a:lnTo>
                    <a:lnTo>
                      <a:pt x="65" y="159"/>
                    </a:lnTo>
                    <a:lnTo>
                      <a:pt x="61" y="158"/>
                    </a:lnTo>
                    <a:lnTo>
                      <a:pt x="57" y="158"/>
                    </a:lnTo>
                    <a:lnTo>
                      <a:pt x="52" y="157"/>
                    </a:lnTo>
                    <a:lnTo>
                      <a:pt x="55" y="157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2" y="155"/>
                    </a:lnTo>
                    <a:lnTo>
                      <a:pt x="64" y="154"/>
                    </a:lnTo>
                    <a:lnTo>
                      <a:pt x="66" y="153"/>
                    </a:lnTo>
                    <a:lnTo>
                      <a:pt x="68" y="152"/>
                    </a:lnTo>
                    <a:lnTo>
                      <a:pt x="70" y="151"/>
                    </a:lnTo>
                    <a:lnTo>
                      <a:pt x="72" y="150"/>
                    </a:lnTo>
                    <a:lnTo>
                      <a:pt x="75" y="148"/>
                    </a:lnTo>
                    <a:lnTo>
                      <a:pt x="74" y="148"/>
                    </a:lnTo>
                    <a:lnTo>
                      <a:pt x="74" y="147"/>
                    </a:lnTo>
                    <a:lnTo>
                      <a:pt x="73" y="147"/>
                    </a:lnTo>
                    <a:lnTo>
                      <a:pt x="70" y="148"/>
                    </a:lnTo>
                    <a:lnTo>
                      <a:pt x="66" y="149"/>
                    </a:lnTo>
                    <a:lnTo>
                      <a:pt x="62" y="150"/>
                    </a:lnTo>
                    <a:lnTo>
                      <a:pt x="58" y="150"/>
                    </a:lnTo>
                    <a:lnTo>
                      <a:pt x="54" y="151"/>
                    </a:lnTo>
                    <a:lnTo>
                      <a:pt x="50" y="151"/>
                    </a:lnTo>
                    <a:lnTo>
                      <a:pt x="46" y="151"/>
                    </a:lnTo>
                    <a:lnTo>
                      <a:pt x="42" y="151"/>
                    </a:lnTo>
                    <a:lnTo>
                      <a:pt x="38" y="151"/>
                    </a:lnTo>
                    <a:lnTo>
                      <a:pt x="34" y="151"/>
                    </a:lnTo>
                    <a:lnTo>
                      <a:pt x="37" y="148"/>
                    </a:lnTo>
                    <a:lnTo>
                      <a:pt x="39" y="144"/>
                    </a:lnTo>
                    <a:lnTo>
                      <a:pt x="41" y="141"/>
                    </a:lnTo>
                    <a:lnTo>
                      <a:pt x="43" y="137"/>
                    </a:lnTo>
                    <a:lnTo>
                      <a:pt x="44" y="133"/>
                    </a:lnTo>
                    <a:lnTo>
                      <a:pt x="45" y="129"/>
                    </a:lnTo>
                    <a:lnTo>
                      <a:pt x="46" y="125"/>
                    </a:lnTo>
                    <a:lnTo>
                      <a:pt x="46" y="121"/>
                    </a:lnTo>
                    <a:lnTo>
                      <a:pt x="46" y="116"/>
                    </a:lnTo>
                    <a:lnTo>
                      <a:pt x="45" y="112"/>
                    </a:lnTo>
                    <a:lnTo>
                      <a:pt x="41" y="98"/>
                    </a:lnTo>
                    <a:lnTo>
                      <a:pt x="43" y="99"/>
                    </a:lnTo>
                    <a:lnTo>
                      <a:pt x="45" y="101"/>
                    </a:lnTo>
                    <a:lnTo>
                      <a:pt x="47" y="102"/>
                    </a:lnTo>
                    <a:lnTo>
                      <a:pt x="50" y="103"/>
                    </a:lnTo>
                    <a:lnTo>
                      <a:pt x="52" y="104"/>
                    </a:lnTo>
                    <a:lnTo>
                      <a:pt x="54" y="104"/>
                    </a:lnTo>
                    <a:lnTo>
                      <a:pt x="57" y="104"/>
                    </a:lnTo>
                    <a:lnTo>
                      <a:pt x="59" y="104"/>
                    </a:lnTo>
                    <a:lnTo>
                      <a:pt x="61" y="104"/>
                    </a:lnTo>
                    <a:lnTo>
                      <a:pt x="64" y="103"/>
                    </a:lnTo>
                    <a:lnTo>
                      <a:pt x="65" y="102"/>
                    </a:lnTo>
                    <a:lnTo>
                      <a:pt x="67" y="100"/>
                    </a:lnTo>
                    <a:lnTo>
                      <a:pt x="68" y="99"/>
                    </a:lnTo>
                    <a:lnTo>
                      <a:pt x="69" y="97"/>
                    </a:lnTo>
                    <a:lnTo>
                      <a:pt x="71" y="95"/>
                    </a:lnTo>
                    <a:lnTo>
                      <a:pt x="72" y="94"/>
                    </a:lnTo>
                    <a:lnTo>
                      <a:pt x="72" y="92"/>
                    </a:lnTo>
                    <a:lnTo>
                      <a:pt x="73" y="90"/>
                    </a:lnTo>
                    <a:lnTo>
                      <a:pt x="74" y="88"/>
                    </a:lnTo>
                    <a:lnTo>
                      <a:pt x="74" y="85"/>
                    </a:lnTo>
                    <a:lnTo>
                      <a:pt x="73" y="82"/>
                    </a:lnTo>
                    <a:lnTo>
                      <a:pt x="73" y="79"/>
                    </a:lnTo>
                    <a:lnTo>
                      <a:pt x="72" y="77"/>
                    </a:lnTo>
                    <a:lnTo>
                      <a:pt x="71" y="74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7" y="66"/>
                    </a:lnTo>
                    <a:lnTo>
                      <a:pt x="65" y="64"/>
                    </a:lnTo>
                    <a:lnTo>
                      <a:pt x="64" y="62"/>
                    </a:lnTo>
                    <a:lnTo>
                      <a:pt x="62" y="59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2" y="61"/>
                    </a:lnTo>
                    <a:lnTo>
                      <a:pt x="62" y="62"/>
                    </a:lnTo>
                    <a:lnTo>
                      <a:pt x="62" y="63"/>
                    </a:lnTo>
                    <a:lnTo>
                      <a:pt x="64" y="65"/>
                    </a:lnTo>
                    <a:lnTo>
                      <a:pt x="66" y="68"/>
                    </a:lnTo>
                    <a:lnTo>
                      <a:pt x="67" y="70"/>
                    </a:lnTo>
                    <a:lnTo>
                      <a:pt x="68" y="73"/>
                    </a:lnTo>
                    <a:lnTo>
                      <a:pt x="69" y="76"/>
                    </a:lnTo>
                    <a:lnTo>
                      <a:pt x="70" y="79"/>
                    </a:lnTo>
                    <a:lnTo>
                      <a:pt x="71" y="82"/>
                    </a:lnTo>
                    <a:lnTo>
                      <a:pt x="71" y="85"/>
                    </a:lnTo>
                    <a:lnTo>
                      <a:pt x="71" y="88"/>
                    </a:lnTo>
                    <a:lnTo>
                      <a:pt x="70" y="91"/>
                    </a:lnTo>
                    <a:lnTo>
                      <a:pt x="70" y="92"/>
                    </a:lnTo>
                    <a:lnTo>
                      <a:pt x="69" y="94"/>
                    </a:lnTo>
                    <a:lnTo>
                      <a:pt x="68" y="95"/>
                    </a:lnTo>
                    <a:lnTo>
                      <a:pt x="67" y="96"/>
                    </a:lnTo>
                    <a:lnTo>
                      <a:pt x="66" y="97"/>
                    </a:lnTo>
                    <a:lnTo>
                      <a:pt x="65" y="98"/>
                    </a:lnTo>
                    <a:lnTo>
                      <a:pt x="64" y="99"/>
                    </a:lnTo>
                    <a:lnTo>
                      <a:pt x="63" y="100"/>
                    </a:lnTo>
                    <a:lnTo>
                      <a:pt x="61" y="100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6" y="100"/>
                    </a:lnTo>
                    <a:lnTo>
                      <a:pt x="54" y="100"/>
                    </a:lnTo>
                    <a:lnTo>
                      <a:pt x="51" y="99"/>
                    </a:lnTo>
                    <a:lnTo>
                      <a:pt x="49" y="99"/>
                    </a:lnTo>
                    <a:lnTo>
                      <a:pt x="47" y="98"/>
                    </a:lnTo>
                    <a:lnTo>
                      <a:pt x="45" y="97"/>
                    </a:lnTo>
                    <a:lnTo>
                      <a:pt x="43" y="95"/>
                    </a:lnTo>
                    <a:lnTo>
                      <a:pt x="41" y="94"/>
                    </a:lnTo>
                    <a:lnTo>
                      <a:pt x="40" y="92"/>
                    </a:lnTo>
                    <a:lnTo>
                      <a:pt x="41" y="93"/>
                    </a:lnTo>
                    <a:lnTo>
                      <a:pt x="42" y="93"/>
                    </a:lnTo>
                    <a:lnTo>
                      <a:pt x="44" y="94"/>
                    </a:lnTo>
                    <a:lnTo>
                      <a:pt x="46" y="95"/>
                    </a:lnTo>
                    <a:lnTo>
                      <a:pt x="47" y="95"/>
                    </a:lnTo>
                    <a:lnTo>
                      <a:pt x="49" y="95"/>
                    </a:lnTo>
                    <a:lnTo>
                      <a:pt x="51" y="95"/>
                    </a:lnTo>
                    <a:lnTo>
                      <a:pt x="53" y="95"/>
                    </a:lnTo>
                    <a:lnTo>
                      <a:pt x="55" y="95"/>
                    </a:lnTo>
                    <a:lnTo>
                      <a:pt x="56" y="94"/>
                    </a:lnTo>
                    <a:lnTo>
                      <a:pt x="58" y="93"/>
                    </a:lnTo>
                    <a:lnTo>
                      <a:pt x="59" y="91"/>
                    </a:lnTo>
                    <a:lnTo>
                      <a:pt x="60" y="90"/>
                    </a:lnTo>
                    <a:lnTo>
                      <a:pt x="61" y="88"/>
                    </a:lnTo>
                    <a:lnTo>
                      <a:pt x="62" y="86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4" y="80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3" y="74"/>
                    </a:lnTo>
                    <a:lnTo>
                      <a:pt x="63" y="72"/>
                    </a:lnTo>
                    <a:lnTo>
                      <a:pt x="63" y="70"/>
                    </a:lnTo>
                    <a:lnTo>
                      <a:pt x="62" y="68"/>
                    </a:lnTo>
                    <a:lnTo>
                      <a:pt x="61" y="66"/>
                    </a:lnTo>
                    <a:lnTo>
                      <a:pt x="60" y="64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6" y="59"/>
                    </a:lnTo>
                    <a:lnTo>
                      <a:pt x="55" y="58"/>
                    </a:lnTo>
                    <a:lnTo>
                      <a:pt x="55" y="59"/>
                    </a:lnTo>
                    <a:lnTo>
                      <a:pt x="55" y="60"/>
                    </a:lnTo>
                    <a:lnTo>
                      <a:pt x="56" y="61"/>
                    </a:lnTo>
                    <a:lnTo>
                      <a:pt x="56" y="62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8" y="64"/>
                    </a:lnTo>
                    <a:lnTo>
                      <a:pt x="59" y="65"/>
                    </a:lnTo>
                    <a:lnTo>
                      <a:pt x="59" y="66"/>
                    </a:lnTo>
                    <a:lnTo>
                      <a:pt x="60" y="67"/>
                    </a:lnTo>
                    <a:lnTo>
                      <a:pt x="60" y="69"/>
                    </a:lnTo>
                    <a:lnTo>
                      <a:pt x="61" y="71"/>
                    </a:lnTo>
                    <a:lnTo>
                      <a:pt x="61" y="73"/>
                    </a:lnTo>
                    <a:lnTo>
                      <a:pt x="61" y="75"/>
                    </a:lnTo>
                    <a:lnTo>
                      <a:pt x="61" y="77"/>
                    </a:lnTo>
                    <a:lnTo>
                      <a:pt x="61" y="79"/>
                    </a:lnTo>
                    <a:lnTo>
                      <a:pt x="61" y="81"/>
                    </a:lnTo>
                    <a:lnTo>
                      <a:pt x="61" y="83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58" y="88"/>
                    </a:lnTo>
                    <a:lnTo>
                      <a:pt x="57" y="89"/>
                    </a:lnTo>
                    <a:lnTo>
                      <a:pt x="56" y="90"/>
                    </a:lnTo>
                    <a:lnTo>
                      <a:pt x="54" y="91"/>
                    </a:lnTo>
                    <a:lnTo>
                      <a:pt x="52" y="91"/>
                    </a:lnTo>
                    <a:lnTo>
                      <a:pt x="50" y="92"/>
                    </a:lnTo>
                    <a:lnTo>
                      <a:pt x="49" y="91"/>
                    </a:lnTo>
                    <a:lnTo>
                      <a:pt x="47" y="91"/>
                    </a:lnTo>
                    <a:lnTo>
                      <a:pt x="45" y="91"/>
                    </a:lnTo>
                    <a:lnTo>
                      <a:pt x="43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4" y="90"/>
                    </a:lnTo>
                    <a:lnTo>
                      <a:pt x="45" y="89"/>
                    </a:lnTo>
                    <a:lnTo>
                      <a:pt x="46" y="89"/>
                    </a:lnTo>
                    <a:lnTo>
                      <a:pt x="47" y="88"/>
                    </a:lnTo>
                    <a:lnTo>
                      <a:pt x="48" y="88"/>
                    </a:lnTo>
                    <a:lnTo>
                      <a:pt x="49" y="87"/>
                    </a:lnTo>
                    <a:lnTo>
                      <a:pt x="50" y="86"/>
                    </a:lnTo>
                    <a:lnTo>
                      <a:pt x="51" y="86"/>
                    </a:lnTo>
                    <a:lnTo>
                      <a:pt x="52" y="85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5" y="78"/>
                    </a:lnTo>
                    <a:lnTo>
                      <a:pt x="55" y="76"/>
                    </a:lnTo>
                    <a:lnTo>
                      <a:pt x="55" y="74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4" y="66"/>
                    </a:lnTo>
                    <a:lnTo>
                      <a:pt x="54" y="64"/>
                    </a:lnTo>
                    <a:lnTo>
                      <a:pt x="53" y="62"/>
                    </a:lnTo>
                    <a:lnTo>
                      <a:pt x="52" y="60"/>
                    </a:lnTo>
                    <a:lnTo>
                      <a:pt x="51" y="59"/>
                    </a:lnTo>
                    <a:lnTo>
                      <a:pt x="50" y="57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7" y="54"/>
                    </a:lnTo>
                    <a:lnTo>
                      <a:pt x="46" y="53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3" y="50"/>
                    </a:lnTo>
                    <a:lnTo>
                      <a:pt x="45" y="50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50" y="49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61" y="49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2" y="46"/>
                    </a:lnTo>
                    <a:lnTo>
                      <a:pt x="62" y="45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4" y="42"/>
                    </a:lnTo>
                    <a:lnTo>
                      <a:pt x="64" y="41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4" y="40"/>
                    </a:lnTo>
                    <a:lnTo>
                      <a:pt x="65" y="40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6" y="38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3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3" y="34"/>
                    </a:lnTo>
                    <a:lnTo>
                      <a:pt x="75" y="34"/>
                    </a:lnTo>
                    <a:lnTo>
                      <a:pt x="76" y="34"/>
                    </a:lnTo>
                    <a:lnTo>
                      <a:pt x="78" y="33"/>
                    </a:lnTo>
                    <a:lnTo>
                      <a:pt x="71" y="32"/>
                    </a:lnTo>
                    <a:lnTo>
                      <a:pt x="65" y="32"/>
                    </a:lnTo>
                    <a:lnTo>
                      <a:pt x="58" y="33"/>
                    </a:lnTo>
                    <a:lnTo>
                      <a:pt x="52" y="34"/>
                    </a:lnTo>
                    <a:lnTo>
                      <a:pt x="46" y="35"/>
                    </a:lnTo>
                    <a:lnTo>
                      <a:pt x="39" y="36"/>
                    </a:lnTo>
                    <a:lnTo>
                      <a:pt x="33" y="37"/>
                    </a:lnTo>
                    <a:lnTo>
                      <a:pt x="26" y="38"/>
                    </a:lnTo>
                    <a:lnTo>
                      <a:pt x="20" y="39"/>
                    </a:lnTo>
                    <a:lnTo>
                      <a:pt x="13" y="39"/>
                    </a:lnTo>
                    <a:lnTo>
                      <a:pt x="10" y="38"/>
                    </a:lnTo>
                    <a:lnTo>
                      <a:pt x="11" y="37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24" y="31"/>
                    </a:lnTo>
                    <a:lnTo>
                      <a:pt x="29" y="31"/>
                    </a:lnTo>
                    <a:lnTo>
                      <a:pt x="35" y="31"/>
                    </a:lnTo>
                    <a:lnTo>
                      <a:pt x="41" y="32"/>
                    </a:lnTo>
                    <a:lnTo>
                      <a:pt x="46" y="31"/>
                    </a:lnTo>
                    <a:lnTo>
                      <a:pt x="52" y="31"/>
                    </a:lnTo>
                    <a:lnTo>
                      <a:pt x="57" y="30"/>
                    </a:lnTo>
                    <a:lnTo>
                      <a:pt x="63" y="29"/>
                    </a:lnTo>
                    <a:lnTo>
                      <a:pt x="68" y="27"/>
                    </a:lnTo>
                    <a:lnTo>
                      <a:pt x="73" y="25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67" y="25"/>
                    </a:lnTo>
                    <a:lnTo>
                      <a:pt x="62" y="26"/>
                    </a:lnTo>
                    <a:lnTo>
                      <a:pt x="58" y="27"/>
                    </a:lnTo>
                    <a:lnTo>
                      <a:pt x="53" y="27"/>
                    </a:lnTo>
                    <a:lnTo>
                      <a:pt x="48" y="28"/>
                    </a:lnTo>
                    <a:lnTo>
                      <a:pt x="43" y="28"/>
                    </a:lnTo>
                    <a:lnTo>
                      <a:pt x="38" y="28"/>
                    </a:lnTo>
                    <a:lnTo>
                      <a:pt x="32" y="28"/>
                    </a:lnTo>
                    <a:lnTo>
                      <a:pt x="28" y="27"/>
                    </a:lnTo>
                    <a:lnTo>
                      <a:pt x="23" y="27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9" y="24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21"/>
                    </a:lnTo>
                    <a:lnTo>
                      <a:pt x="28" y="22"/>
                    </a:lnTo>
                    <a:lnTo>
                      <a:pt x="26" y="23"/>
                    </a:lnTo>
                    <a:lnTo>
                      <a:pt x="24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18" y="27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7" y="20"/>
                    </a:lnTo>
                    <a:lnTo>
                      <a:pt x="10" y="19"/>
                    </a:lnTo>
                    <a:lnTo>
                      <a:pt x="13" y="18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3" y="14"/>
                    </a:lnTo>
                    <a:lnTo>
                      <a:pt x="26" y="13"/>
                    </a:lnTo>
                    <a:lnTo>
                      <a:pt x="30" y="12"/>
                    </a:lnTo>
                    <a:lnTo>
                      <a:pt x="33" y="12"/>
                    </a:lnTo>
                    <a:lnTo>
                      <a:pt x="35" y="13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43" y="18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7" y="18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3" y="16"/>
                    </a:lnTo>
                    <a:lnTo>
                      <a:pt x="42" y="15"/>
                    </a:lnTo>
                    <a:lnTo>
                      <a:pt x="41" y="14"/>
                    </a:lnTo>
                    <a:lnTo>
                      <a:pt x="40" y="13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41" y="11"/>
                    </a:lnTo>
                    <a:lnTo>
                      <a:pt x="46" y="11"/>
                    </a:lnTo>
                    <a:lnTo>
                      <a:pt x="50" y="12"/>
                    </a:lnTo>
                    <a:lnTo>
                      <a:pt x="54" y="13"/>
                    </a:lnTo>
                    <a:lnTo>
                      <a:pt x="59" y="14"/>
                    </a:lnTo>
                    <a:lnTo>
                      <a:pt x="63" y="16"/>
                    </a:lnTo>
                    <a:lnTo>
                      <a:pt x="67" y="18"/>
                    </a:lnTo>
                    <a:lnTo>
                      <a:pt x="70" y="20"/>
                    </a:lnTo>
                    <a:lnTo>
                      <a:pt x="74" y="22"/>
                    </a:lnTo>
                    <a:lnTo>
                      <a:pt x="78" y="24"/>
                    </a:lnTo>
                    <a:lnTo>
                      <a:pt x="78" y="23"/>
                    </a:lnTo>
                    <a:lnTo>
                      <a:pt x="78" y="22"/>
                    </a:lnTo>
                    <a:lnTo>
                      <a:pt x="77" y="21"/>
                    </a:lnTo>
                    <a:lnTo>
                      <a:pt x="76" y="20"/>
                    </a:lnTo>
                    <a:lnTo>
                      <a:pt x="75" y="20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18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2" y="12"/>
                    </a:lnTo>
                    <a:lnTo>
                      <a:pt x="58" y="10"/>
                    </a:lnTo>
                    <a:lnTo>
                      <a:pt x="54" y="9"/>
                    </a:lnTo>
                    <a:lnTo>
                      <a:pt x="49" y="8"/>
                    </a:lnTo>
                    <a:lnTo>
                      <a:pt x="45" y="7"/>
                    </a:lnTo>
                    <a:lnTo>
                      <a:pt x="41" y="7"/>
                    </a:lnTo>
                    <a:lnTo>
                      <a:pt x="36" y="8"/>
                    </a:lnTo>
                    <a:lnTo>
                      <a:pt x="32" y="8"/>
                    </a:lnTo>
                    <a:lnTo>
                      <a:pt x="22" y="1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8" y="3"/>
                    </a:lnTo>
                    <a:lnTo>
                      <a:pt x="63" y="6"/>
                    </a:lnTo>
                    <a:lnTo>
                      <a:pt x="68" y="9"/>
                    </a:lnTo>
                    <a:lnTo>
                      <a:pt x="73" y="12"/>
                    </a:lnTo>
                    <a:lnTo>
                      <a:pt x="78" y="17"/>
                    </a:lnTo>
                    <a:close/>
                  </a:path>
                </a:pathLst>
              </a:custGeom>
              <a:solidFill>
                <a:srgbClr val="A116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8" name="Freeform 28"/>
              <p:cNvSpPr>
                <a:spLocks/>
              </p:cNvSpPr>
              <p:nvPr/>
            </p:nvSpPr>
            <p:spPr bwMode="auto">
              <a:xfrm>
                <a:off x="4961" y="1241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6 w 7"/>
                  <a:gd name="T3" fmla="*/ 5 h 6"/>
                  <a:gd name="T4" fmla="*/ 6 w 7"/>
                  <a:gd name="T5" fmla="*/ 6 h 6"/>
                  <a:gd name="T6" fmla="*/ 6 w 7"/>
                  <a:gd name="T7" fmla="*/ 6 h 6"/>
                  <a:gd name="T8" fmla="*/ 6 w 7"/>
                  <a:gd name="T9" fmla="*/ 6 h 6"/>
                  <a:gd name="T10" fmla="*/ 5 w 7"/>
                  <a:gd name="T11" fmla="*/ 6 h 6"/>
                  <a:gd name="T12" fmla="*/ 5 w 7"/>
                  <a:gd name="T13" fmla="*/ 6 h 6"/>
                  <a:gd name="T14" fmla="*/ 5 w 7"/>
                  <a:gd name="T15" fmla="*/ 6 h 6"/>
                  <a:gd name="T16" fmla="*/ 5 w 7"/>
                  <a:gd name="T17" fmla="*/ 6 h 6"/>
                  <a:gd name="T18" fmla="*/ 4 w 7"/>
                  <a:gd name="T19" fmla="*/ 6 h 6"/>
                  <a:gd name="T20" fmla="*/ 4 w 7"/>
                  <a:gd name="T21" fmla="*/ 6 h 6"/>
                  <a:gd name="T22" fmla="*/ 0 w 7"/>
                  <a:gd name="T23" fmla="*/ 0 h 6"/>
                  <a:gd name="T24" fmla="*/ 1 w 7"/>
                  <a:gd name="T25" fmla="*/ 0 h 6"/>
                  <a:gd name="T26" fmla="*/ 2 w 7"/>
                  <a:gd name="T27" fmla="*/ 1 h 6"/>
                  <a:gd name="T28" fmla="*/ 2 w 7"/>
                  <a:gd name="T29" fmla="*/ 1 h 6"/>
                  <a:gd name="T30" fmla="*/ 3 w 7"/>
                  <a:gd name="T31" fmla="*/ 2 h 6"/>
                  <a:gd name="T32" fmla="*/ 3 w 7"/>
                  <a:gd name="T33" fmla="*/ 2 h 6"/>
                  <a:gd name="T34" fmla="*/ 4 w 7"/>
                  <a:gd name="T35" fmla="*/ 3 h 6"/>
                  <a:gd name="T36" fmla="*/ 5 w 7"/>
                  <a:gd name="T37" fmla="*/ 3 h 6"/>
                  <a:gd name="T38" fmla="*/ 5 w 7"/>
                  <a:gd name="T39" fmla="*/ 4 h 6"/>
                  <a:gd name="T40" fmla="*/ 6 w 7"/>
                  <a:gd name="T41" fmla="*/ 5 h 6"/>
                  <a:gd name="T42" fmla="*/ 7 w 7"/>
                  <a:gd name="T43" fmla="*/ 5 h 6"/>
                  <a:gd name="T44" fmla="*/ 7 w 7"/>
                  <a:gd name="T45" fmla="*/ 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6"/>
                  <a:gd name="T71" fmla="*/ 7 w 7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6">
                    <a:moveTo>
                      <a:pt x="7" y="5"/>
                    </a:moveTo>
                    <a:lnTo>
                      <a:pt x="6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9" name="Freeform 29"/>
              <p:cNvSpPr>
                <a:spLocks/>
              </p:cNvSpPr>
              <p:nvPr/>
            </p:nvSpPr>
            <p:spPr bwMode="auto">
              <a:xfrm>
                <a:off x="5136" y="125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0" name="Freeform 30"/>
              <p:cNvSpPr>
                <a:spLocks/>
              </p:cNvSpPr>
              <p:nvPr/>
            </p:nvSpPr>
            <p:spPr bwMode="auto">
              <a:xfrm>
                <a:off x="4940" y="1260"/>
                <a:ext cx="8" cy="14"/>
              </a:xfrm>
              <a:custGeom>
                <a:avLst/>
                <a:gdLst>
                  <a:gd name="T0" fmla="*/ 8 w 8"/>
                  <a:gd name="T1" fmla="*/ 14 h 14"/>
                  <a:gd name="T2" fmla="*/ 7 w 8"/>
                  <a:gd name="T3" fmla="*/ 13 h 14"/>
                  <a:gd name="T4" fmla="*/ 6 w 8"/>
                  <a:gd name="T5" fmla="*/ 12 h 14"/>
                  <a:gd name="T6" fmla="*/ 5 w 8"/>
                  <a:gd name="T7" fmla="*/ 10 h 14"/>
                  <a:gd name="T8" fmla="*/ 4 w 8"/>
                  <a:gd name="T9" fmla="*/ 9 h 14"/>
                  <a:gd name="T10" fmla="*/ 3 w 8"/>
                  <a:gd name="T11" fmla="*/ 7 h 14"/>
                  <a:gd name="T12" fmla="*/ 3 w 8"/>
                  <a:gd name="T13" fmla="*/ 6 h 14"/>
                  <a:gd name="T14" fmla="*/ 2 w 8"/>
                  <a:gd name="T15" fmla="*/ 5 h 14"/>
                  <a:gd name="T16" fmla="*/ 1 w 8"/>
                  <a:gd name="T17" fmla="*/ 3 h 14"/>
                  <a:gd name="T18" fmla="*/ 1 w 8"/>
                  <a:gd name="T19" fmla="*/ 1 h 14"/>
                  <a:gd name="T20" fmla="*/ 0 w 8"/>
                  <a:gd name="T21" fmla="*/ 0 h 14"/>
                  <a:gd name="T22" fmla="*/ 2 w 8"/>
                  <a:gd name="T23" fmla="*/ 0 h 14"/>
                  <a:gd name="T24" fmla="*/ 3 w 8"/>
                  <a:gd name="T25" fmla="*/ 1 h 14"/>
                  <a:gd name="T26" fmla="*/ 4 w 8"/>
                  <a:gd name="T27" fmla="*/ 2 h 14"/>
                  <a:gd name="T28" fmla="*/ 5 w 8"/>
                  <a:gd name="T29" fmla="*/ 4 h 14"/>
                  <a:gd name="T30" fmla="*/ 6 w 8"/>
                  <a:gd name="T31" fmla="*/ 5 h 14"/>
                  <a:gd name="T32" fmla="*/ 6 w 8"/>
                  <a:gd name="T33" fmla="*/ 7 h 14"/>
                  <a:gd name="T34" fmla="*/ 7 w 8"/>
                  <a:gd name="T35" fmla="*/ 9 h 14"/>
                  <a:gd name="T36" fmla="*/ 7 w 8"/>
                  <a:gd name="T37" fmla="*/ 10 h 14"/>
                  <a:gd name="T38" fmla="*/ 7 w 8"/>
                  <a:gd name="T39" fmla="*/ 12 h 14"/>
                  <a:gd name="T40" fmla="*/ 8 w 8"/>
                  <a:gd name="T41" fmla="*/ 14 h 14"/>
                  <a:gd name="T42" fmla="*/ 8 w 8"/>
                  <a:gd name="T43" fmla="*/ 14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14"/>
                  <a:gd name="T68" fmla="*/ 8 w 8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14">
                    <a:moveTo>
                      <a:pt x="8" y="14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1" name="Freeform 31"/>
              <p:cNvSpPr>
                <a:spLocks/>
              </p:cNvSpPr>
              <p:nvPr/>
            </p:nvSpPr>
            <p:spPr bwMode="auto">
              <a:xfrm>
                <a:off x="5179" y="12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2" name="Freeform 32"/>
              <p:cNvSpPr>
                <a:spLocks/>
              </p:cNvSpPr>
              <p:nvPr/>
            </p:nvSpPr>
            <p:spPr bwMode="auto">
              <a:xfrm>
                <a:off x="4916" y="1263"/>
                <a:ext cx="19" cy="28"/>
              </a:xfrm>
              <a:custGeom>
                <a:avLst/>
                <a:gdLst>
                  <a:gd name="T0" fmla="*/ 18 w 19"/>
                  <a:gd name="T1" fmla="*/ 5 h 28"/>
                  <a:gd name="T2" fmla="*/ 19 w 19"/>
                  <a:gd name="T3" fmla="*/ 8 h 28"/>
                  <a:gd name="T4" fmla="*/ 17 w 19"/>
                  <a:gd name="T5" fmla="*/ 8 h 28"/>
                  <a:gd name="T6" fmla="*/ 16 w 19"/>
                  <a:gd name="T7" fmla="*/ 7 h 28"/>
                  <a:gd name="T8" fmla="*/ 15 w 19"/>
                  <a:gd name="T9" fmla="*/ 7 h 28"/>
                  <a:gd name="T10" fmla="*/ 13 w 19"/>
                  <a:gd name="T11" fmla="*/ 6 h 28"/>
                  <a:gd name="T12" fmla="*/ 12 w 19"/>
                  <a:gd name="T13" fmla="*/ 6 h 28"/>
                  <a:gd name="T14" fmla="*/ 10 w 19"/>
                  <a:gd name="T15" fmla="*/ 5 h 28"/>
                  <a:gd name="T16" fmla="*/ 9 w 19"/>
                  <a:gd name="T17" fmla="*/ 5 h 28"/>
                  <a:gd name="T18" fmla="*/ 8 w 19"/>
                  <a:gd name="T19" fmla="*/ 5 h 28"/>
                  <a:gd name="T20" fmla="*/ 6 w 19"/>
                  <a:gd name="T21" fmla="*/ 5 h 28"/>
                  <a:gd name="T22" fmla="*/ 5 w 19"/>
                  <a:gd name="T23" fmla="*/ 5 h 28"/>
                  <a:gd name="T24" fmla="*/ 5 w 19"/>
                  <a:gd name="T25" fmla="*/ 7 h 28"/>
                  <a:gd name="T26" fmla="*/ 6 w 19"/>
                  <a:gd name="T27" fmla="*/ 9 h 28"/>
                  <a:gd name="T28" fmla="*/ 7 w 19"/>
                  <a:gd name="T29" fmla="*/ 11 h 28"/>
                  <a:gd name="T30" fmla="*/ 8 w 19"/>
                  <a:gd name="T31" fmla="*/ 13 h 28"/>
                  <a:gd name="T32" fmla="*/ 9 w 19"/>
                  <a:gd name="T33" fmla="*/ 15 h 28"/>
                  <a:gd name="T34" fmla="*/ 10 w 19"/>
                  <a:gd name="T35" fmla="*/ 17 h 28"/>
                  <a:gd name="T36" fmla="*/ 12 w 19"/>
                  <a:gd name="T37" fmla="*/ 19 h 28"/>
                  <a:gd name="T38" fmla="*/ 13 w 19"/>
                  <a:gd name="T39" fmla="*/ 20 h 28"/>
                  <a:gd name="T40" fmla="*/ 15 w 19"/>
                  <a:gd name="T41" fmla="*/ 21 h 28"/>
                  <a:gd name="T42" fmla="*/ 17 w 19"/>
                  <a:gd name="T43" fmla="*/ 22 h 28"/>
                  <a:gd name="T44" fmla="*/ 17 w 19"/>
                  <a:gd name="T45" fmla="*/ 22 h 28"/>
                  <a:gd name="T46" fmla="*/ 17 w 19"/>
                  <a:gd name="T47" fmla="*/ 23 h 28"/>
                  <a:gd name="T48" fmla="*/ 17 w 19"/>
                  <a:gd name="T49" fmla="*/ 24 h 28"/>
                  <a:gd name="T50" fmla="*/ 16 w 19"/>
                  <a:gd name="T51" fmla="*/ 24 h 28"/>
                  <a:gd name="T52" fmla="*/ 16 w 19"/>
                  <a:gd name="T53" fmla="*/ 25 h 28"/>
                  <a:gd name="T54" fmla="*/ 16 w 19"/>
                  <a:gd name="T55" fmla="*/ 26 h 28"/>
                  <a:gd name="T56" fmla="*/ 16 w 19"/>
                  <a:gd name="T57" fmla="*/ 26 h 28"/>
                  <a:gd name="T58" fmla="*/ 15 w 19"/>
                  <a:gd name="T59" fmla="*/ 27 h 28"/>
                  <a:gd name="T60" fmla="*/ 15 w 19"/>
                  <a:gd name="T61" fmla="*/ 28 h 28"/>
                  <a:gd name="T62" fmla="*/ 15 w 19"/>
                  <a:gd name="T63" fmla="*/ 28 h 28"/>
                  <a:gd name="T64" fmla="*/ 12 w 19"/>
                  <a:gd name="T65" fmla="*/ 27 h 28"/>
                  <a:gd name="T66" fmla="*/ 10 w 19"/>
                  <a:gd name="T67" fmla="*/ 25 h 28"/>
                  <a:gd name="T68" fmla="*/ 8 w 19"/>
                  <a:gd name="T69" fmla="*/ 22 h 28"/>
                  <a:gd name="T70" fmla="*/ 6 w 19"/>
                  <a:gd name="T71" fmla="*/ 20 h 28"/>
                  <a:gd name="T72" fmla="*/ 4 w 19"/>
                  <a:gd name="T73" fmla="*/ 17 h 28"/>
                  <a:gd name="T74" fmla="*/ 3 w 19"/>
                  <a:gd name="T75" fmla="*/ 14 h 28"/>
                  <a:gd name="T76" fmla="*/ 1 w 19"/>
                  <a:gd name="T77" fmla="*/ 11 h 28"/>
                  <a:gd name="T78" fmla="*/ 1 w 19"/>
                  <a:gd name="T79" fmla="*/ 7 h 28"/>
                  <a:gd name="T80" fmla="*/ 0 w 19"/>
                  <a:gd name="T81" fmla="*/ 4 h 28"/>
                  <a:gd name="T82" fmla="*/ 0 w 19"/>
                  <a:gd name="T83" fmla="*/ 0 h 28"/>
                  <a:gd name="T84" fmla="*/ 2 w 19"/>
                  <a:gd name="T85" fmla="*/ 1 h 28"/>
                  <a:gd name="T86" fmla="*/ 4 w 19"/>
                  <a:gd name="T87" fmla="*/ 1 h 28"/>
                  <a:gd name="T88" fmla="*/ 5 w 19"/>
                  <a:gd name="T89" fmla="*/ 1 h 28"/>
                  <a:gd name="T90" fmla="*/ 7 w 19"/>
                  <a:gd name="T91" fmla="*/ 2 h 28"/>
                  <a:gd name="T92" fmla="*/ 9 w 19"/>
                  <a:gd name="T93" fmla="*/ 2 h 28"/>
                  <a:gd name="T94" fmla="*/ 11 w 19"/>
                  <a:gd name="T95" fmla="*/ 3 h 28"/>
                  <a:gd name="T96" fmla="*/ 13 w 19"/>
                  <a:gd name="T97" fmla="*/ 3 h 28"/>
                  <a:gd name="T98" fmla="*/ 14 w 19"/>
                  <a:gd name="T99" fmla="*/ 4 h 28"/>
                  <a:gd name="T100" fmla="*/ 16 w 19"/>
                  <a:gd name="T101" fmla="*/ 5 h 28"/>
                  <a:gd name="T102" fmla="*/ 18 w 19"/>
                  <a:gd name="T103" fmla="*/ 5 h 28"/>
                  <a:gd name="T104" fmla="*/ 18 w 19"/>
                  <a:gd name="T105" fmla="*/ 5 h 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"/>
                  <a:gd name="T160" fmla="*/ 0 h 28"/>
                  <a:gd name="T161" fmla="*/ 19 w 19"/>
                  <a:gd name="T162" fmla="*/ 28 h 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" h="28">
                    <a:moveTo>
                      <a:pt x="18" y="5"/>
                    </a:moveTo>
                    <a:lnTo>
                      <a:pt x="19" y="8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8" y="13"/>
                    </a:lnTo>
                    <a:lnTo>
                      <a:pt x="9" y="15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3" y="20"/>
                    </a:lnTo>
                    <a:lnTo>
                      <a:pt x="15" y="21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2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3" name="Freeform 33"/>
              <p:cNvSpPr>
                <a:spLocks/>
              </p:cNvSpPr>
              <p:nvPr/>
            </p:nvSpPr>
            <p:spPr bwMode="auto">
              <a:xfrm>
                <a:off x="4950" y="1265"/>
                <a:ext cx="8" cy="7"/>
              </a:xfrm>
              <a:custGeom>
                <a:avLst/>
                <a:gdLst>
                  <a:gd name="T0" fmla="*/ 8 w 8"/>
                  <a:gd name="T1" fmla="*/ 2 h 7"/>
                  <a:gd name="T2" fmla="*/ 7 w 8"/>
                  <a:gd name="T3" fmla="*/ 3 h 7"/>
                  <a:gd name="T4" fmla="*/ 7 w 8"/>
                  <a:gd name="T5" fmla="*/ 3 h 7"/>
                  <a:gd name="T6" fmla="*/ 6 w 8"/>
                  <a:gd name="T7" fmla="*/ 4 h 7"/>
                  <a:gd name="T8" fmla="*/ 6 w 8"/>
                  <a:gd name="T9" fmla="*/ 5 h 7"/>
                  <a:gd name="T10" fmla="*/ 5 w 8"/>
                  <a:gd name="T11" fmla="*/ 5 h 7"/>
                  <a:gd name="T12" fmla="*/ 5 w 8"/>
                  <a:gd name="T13" fmla="*/ 5 h 7"/>
                  <a:gd name="T14" fmla="*/ 4 w 8"/>
                  <a:gd name="T15" fmla="*/ 6 h 7"/>
                  <a:gd name="T16" fmla="*/ 3 w 8"/>
                  <a:gd name="T17" fmla="*/ 6 h 7"/>
                  <a:gd name="T18" fmla="*/ 2 w 8"/>
                  <a:gd name="T19" fmla="*/ 7 h 7"/>
                  <a:gd name="T20" fmla="*/ 2 w 8"/>
                  <a:gd name="T21" fmla="*/ 7 h 7"/>
                  <a:gd name="T22" fmla="*/ 0 w 8"/>
                  <a:gd name="T23" fmla="*/ 0 h 7"/>
                  <a:gd name="T24" fmla="*/ 1 w 8"/>
                  <a:gd name="T25" fmla="*/ 0 h 7"/>
                  <a:gd name="T26" fmla="*/ 2 w 8"/>
                  <a:gd name="T27" fmla="*/ 1 h 7"/>
                  <a:gd name="T28" fmla="*/ 2 w 8"/>
                  <a:gd name="T29" fmla="*/ 1 h 7"/>
                  <a:gd name="T30" fmla="*/ 3 w 8"/>
                  <a:gd name="T31" fmla="*/ 1 h 7"/>
                  <a:gd name="T32" fmla="*/ 4 w 8"/>
                  <a:gd name="T33" fmla="*/ 1 h 7"/>
                  <a:gd name="T34" fmla="*/ 5 w 8"/>
                  <a:gd name="T35" fmla="*/ 1 h 7"/>
                  <a:gd name="T36" fmla="*/ 6 w 8"/>
                  <a:gd name="T37" fmla="*/ 2 h 7"/>
                  <a:gd name="T38" fmla="*/ 6 w 8"/>
                  <a:gd name="T39" fmla="*/ 2 h 7"/>
                  <a:gd name="T40" fmla="*/ 7 w 8"/>
                  <a:gd name="T41" fmla="*/ 2 h 7"/>
                  <a:gd name="T42" fmla="*/ 8 w 8"/>
                  <a:gd name="T43" fmla="*/ 2 h 7"/>
                  <a:gd name="T44" fmla="*/ 8 w 8"/>
                  <a:gd name="T45" fmla="*/ 2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7"/>
                  <a:gd name="T71" fmla="*/ 8 w 8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7">
                    <a:moveTo>
                      <a:pt x="8" y="2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4" name="Freeform 34"/>
              <p:cNvSpPr>
                <a:spLocks/>
              </p:cNvSpPr>
              <p:nvPr/>
            </p:nvSpPr>
            <p:spPr bwMode="auto">
              <a:xfrm>
                <a:off x="5032" y="1266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5" name="Freeform 35"/>
              <p:cNvSpPr>
                <a:spLocks/>
              </p:cNvSpPr>
              <p:nvPr/>
            </p:nvSpPr>
            <p:spPr bwMode="auto">
              <a:xfrm>
                <a:off x="4924" y="1271"/>
                <a:ext cx="15" cy="11"/>
              </a:xfrm>
              <a:custGeom>
                <a:avLst/>
                <a:gdLst>
                  <a:gd name="T0" fmla="*/ 15 w 15"/>
                  <a:gd name="T1" fmla="*/ 6 h 11"/>
                  <a:gd name="T2" fmla="*/ 11 w 15"/>
                  <a:gd name="T3" fmla="*/ 6 h 11"/>
                  <a:gd name="T4" fmla="*/ 11 w 15"/>
                  <a:gd name="T5" fmla="*/ 6 h 11"/>
                  <a:gd name="T6" fmla="*/ 12 w 15"/>
                  <a:gd name="T7" fmla="*/ 6 h 11"/>
                  <a:gd name="T8" fmla="*/ 12 w 15"/>
                  <a:gd name="T9" fmla="*/ 7 h 11"/>
                  <a:gd name="T10" fmla="*/ 12 w 15"/>
                  <a:gd name="T11" fmla="*/ 7 h 11"/>
                  <a:gd name="T12" fmla="*/ 12 w 15"/>
                  <a:gd name="T13" fmla="*/ 7 h 11"/>
                  <a:gd name="T14" fmla="*/ 13 w 15"/>
                  <a:gd name="T15" fmla="*/ 7 h 11"/>
                  <a:gd name="T16" fmla="*/ 13 w 15"/>
                  <a:gd name="T17" fmla="*/ 7 h 11"/>
                  <a:gd name="T18" fmla="*/ 13 w 15"/>
                  <a:gd name="T19" fmla="*/ 7 h 11"/>
                  <a:gd name="T20" fmla="*/ 14 w 15"/>
                  <a:gd name="T21" fmla="*/ 7 h 11"/>
                  <a:gd name="T22" fmla="*/ 14 w 15"/>
                  <a:gd name="T23" fmla="*/ 8 h 11"/>
                  <a:gd name="T24" fmla="*/ 13 w 15"/>
                  <a:gd name="T25" fmla="*/ 8 h 11"/>
                  <a:gd name="T26" fmla="*/ 13 w 15"/>
                  <a:gd name="T27" fmla="*/ 8 h 11"/>
                  <a:gd name="T28" fmla="*/ 12 w 15"/>
                  <a:gd name="T29" fmla="*/ 8 h 11"/>
                  <a:gd name="T30" fmla="*/ 12 w 15"/>
                  <a:gd name="T31" fmla="*/ 8 h 11"/>
                  <a:gd name="T32" fmla="*/ 11 w 15"/>
                  <a:gd name="T33" fmla="*/ 8 h 11"/>
                  <a:gd name="T34" fmla="*/ 11 w 15"/>
                  <a:gd name="T35" fmla="*/ 7 h 11"/>
                  <a:gd name="T36" fmla="*/ 10 w 15"/>
                  <a:gd name="T37" fmla="*/ 7 h 11"/>
                  <a:gd name="T38" fmla="*/ 10 w 15"/>
                  <a:gd name="T39" fmla="*/ 7 h 11"/>
                  <a:gd name="T40" fmla="*/ 9 w 15"/>
                  <a:gd name="T41" fmla="*/ 8 h 11"/>
                  <a:gd name="T42" fmla="*/ 9 w 15"/>
                  <a:gd name="T43" fmla="*/ 8 h 11"/>
                  <a:gd name="T44" fmla="*/ 9 w 15"/>
                  <a:gd name="T45" fmla="*/ 9 h 11"/>
                  <a:gd name="T46" fmla="*/ 9 w 15"/>
                  <a:gd name="T47" fmla="*/ 9 h 11"/>
                  <a:gd name="T48" fmla="*/ 10 w 15"/>
                  <a:gd name="T49" fmla="*/ 9 h 11"/>
                  <a:gd name="T50" fmla="*/ 10 w 15"/>
                  <a:gd name="T51" fmla="*/ 10 h 11"/>
                  <a:gd name="T52" fmla="*/ 11 w 15"/>
                  <a:gd name="T53" fmla="*/ 10 h 11"/>
                  <a:gd name="T54" fmla="*/ 12 w 15"/>
                  <a:gd name="T55" fmla="*/ 10 h 11"/>
                  <a:gd name="T56" fmla="*/ 12 w 15"/>
                  <a:gd name="T57" fmla="*/ 10 h 11"/>
                  <a:gd name="T58" fmla="*/ 13 w 15"/>
                  <a:gd name="T59" fmla="*/ 10 h 11"/>
                  <a:gd name="T60" fmla="*/ 13 w 15"/>
                  <a:gd name="T61" fmla="*/ 10 h 11"/>
                  <a:gd name="T62" fmla="*/ 14 w 15"/>
                  <a:gd name="T63" fmla="*/ 10 h 11"/>
                  <a:gd name="T64" fmla="*/ 13 w 15"/>
                  <a:gd name="T65" fmla="*/ 11 h 11"/>
                  <a:gd name="T66" fmla="*/ 13 w 15"/>
                  <a:gd name="T67" fmla="*/ 11 h 11"/>
                  <a:gd name="T68" fmla="*/ 12 w 15"/>
                  <a:gd name="T69" fmla="*/ 11 h 11"/>
                  <a:gd name="T70" fmla="*/ 12 w 15"/>
                  <a:gd name="T71" fmla="*/ 11 h 11"/>
                  <a:gd name="T72" fmla="*/ 11 w 15"/>
                  <a:gd name="T73" fmla="*/ 11 h 11"/>
                  <a:gd name="T74" fmla="*/ 11 w 15"/>
                  <a:gd name="T75" fmla="*/ 11 h 11"/>
                  <a:gd name="T76" fmla="*/ 10 w 15"/>
                  <a:gd name="T77" fmla="*/ 11 h 11"/>
                  <a:gd name="T78" fmla="*/ 10 w 15"/>
                  <a:gd name="T79" fmla="*/ 11 h 11"/>
                  <a:gd name="T80" fmla="*/ 9 w 15"/>
                  <a:gd name="T81" fmla="*/ 11 h 11"/>
                  <a:gd name="T82" fmla="*/ 9 w 15"/>
                  <a:gd name="T83" fmla="*/ 10 h 11"/>
                  <a:gd name="T84" fmla="*/ 8 w 15"/>
                  <a:gd name="T85" fmla="*/ 10 h 11"/>
                  <a:gd name="T86" fmla="*/ 7 w 15"/>
                  <a:gd name="T87" fmla="*/ 9 h 11"/>
                  <a:gd name="T88" fmla="*/ 6 w 15"/>
                  <a:gd name="T89" fmla="*/ 8 h 11"/>
                  <a:gd name="T90" fmla="*/ 5 w 15"/>
                  <a:gd name="T91" fmla="*/ 7 h 11"/>
                  <a:gd name="T92" fmla="*/ 4 w 15"/>
                  <a:gd name="T93" fmla="*/ 6 h 11"/>
                  <a:gd name="T94" fmla="*/ 3 w 15"/>
                  <a:gd name="T95" fmla="*/ 5 h 11"/>
                  <a:gd name="T96" fmla="*/ 2 w 15"/>
                  <a:gd name="T97" fmla="*/ 4 h 11"/>
                  <a:gd name="T98" fmla="*/ 2 w 15"/>
                  <a:gd name="T99" fmla="*/ 3 h 11"/>
                  <a:gd name="T100" fmla="*/ 1 w 15"/>
                  <a:gd name="T101" fmla="*/ 1 h 11"/>
                  <a:gd name="T102" fmla="*/ 0 w 15"/>
                  <a:gd name="T103" fmla="*/ 0 h 11"/>
                  <a:gd name="T104" fmla="*/ 2 w 15"/>
                  <a:gd name="T105" fmla="*/ 0 h 11"/>
                  <a:gd name="T106" fmla="*/ 3 w 15"/>
                  <a:gd name="T107" fmla="*/ 1 h 11"/>
                  <a:gd name="T108" fmla="*/ 5 w 15"/>
                  <a:gd name="T109" fmla="*/ 1 h 11"/>
                  <a:gd name="T110" fmla="*/ 6 w 15"/>
                  <a:gd name="T111" fmla="*/ 2 h 11"/>
                  <a:gd name="T112" fmla="*/ 8 w 15"/>
                  <a:gd name="T113" fmla="*/ 2 h 11"/>
                  <a:gd name="T114" fmla="*/ 9 w 15"/>
                  <a:gd name="T115" fmla="*/ 3 h 11"/>
                  <a:gd name="T116" fmla="*/ 11 w 15"/>
                  <a:gd name="T117" fmla="*/ 3 h 11"/>
                  <a:gd name="T118" fmla="*/ 12 w 15"/>
                  <a:gd name="T119" fmla="*/ 4 h 11"/>
                  <a:gd name="T120" fmla="*/ 13 w 15"/>
                  <a:gd name="T121" fmla="*/ 5 h 11"/>
                  <a:gd name="T122" fmla="*/ 15 w 15"/>
                  <a:gd name="T123" fmla="*/ 6 h 11"/>
                  <a:gd name="T124" fmla="*/ 15 w 15"/>
                  <a:gd name="T125" fmla="*/ 6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"/>
                  <a:gd name="T190" fmla="*/ 0 h 11"/>
                  <a:gd name="T191" fmla="*/ 15 w 15"/>
                  <a:gd name="T192" fmla="*/ 11 h 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" h="11">
                    <a:moveTo>
                      <a:pt x="15" y="6"/>
                    </a:move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FF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6" name="Freeform 36"/>
              <p:cNvSpPr>
                <a:spLocks/>
              </p:cNvSpPr>
              <p:nvPr/>
            </p:nvSpPr>
            <p:spPr bwMode="auto">
              <a:xfrm>
                <a:off x="4954" y="1275"/>
                <a:ext cx="37" cy="9"/>
              </a:xfrm>
              <a:custGeom>
                <a:avLst/>
                <a:gdLst>
                  <a:gd name="T0" fmla="*/ 37 w 37"/>
                  <a:gd name="T1" fmla="*/ 0 h 9"/>
                  <a:gd name="T2" fmla="*/ 33 w 37"/>
                  <a:gd name="T3" fmla="*/ 2 h 9"/>
                  <a:gd name="T4" fmla="*/ 30 w 37"/>
                  <a:gd name="T5" fmla="*/ 4 h 9"/>
                  <a:gd name="T6" fmla="*/ 26 w 37"/>
                  <a:gd name="T7" fmla="*/ 5 h 9"/>
                  <a:gd name="T8" fmla="*/ 22 w 37"/>
                  <a:gd name="T9" fmla="*/ 7 h 9"/>
                  <a:gd name="T10" fmla="*/ 19 w 37"/>
                  <a:gd name="T11" fmla="*/ 8 h 9"/>
                  <a:gd name="T12" fmla="*/ 15 w 37"/>
                  <a:gd name="T13" fmla="*/ 9 h 9"/>
                  <a:gd name="T14" fmla="*/ 11 w 37"/>
                  <a:gd name="T15" fmla="*/ 9 h 9"/>
                  <a:gd name="T16" fmla="*/ 8 w 37"/>
                  <a:gd name="T17" fmla="*/ 8 h 9"/>
                  <a:gd name="T18" fmla="*/ 4 w 37"/>
                  <a:gd name="T19" fmla="*/ 7 h 9"/>
                  <a:gd name="T20" fmla="*/ 0 w 37"/>
                  <a:gd name="T21" fmla="*/ 5 h 9"/>
                  <a:gd name="T22" fmla="*/ 4 w 37"/>
                  <a:gd name="T23" fmla="*/ 4 h 9"/>
                  <a:gd name="T24" fmla="*/ 8 w 37"/>
                  <a:gd name="T25" fmla="*/ 4 h 9"/>
                  <a:gd name="T26" fmla="*/ 11 w 37"/>
                  <a:gd name="T27" fmla="*/ 4 h 9"/>
                  <a:gd name="T28" fmla="*/ 15 w 37"/>
                  <a:gd name="T29" fmla="*/ 4 h 9"/>
                  <a:gd name="T30" fmla="*/ 19 w 37"/>
                  <a:gd name="T31" fmla="*/ 3 h 9"/>
                  <a:gd name="T32" fmla="*/ 22 w 37"/>
                  <a:gd name="T33" fmla="*/ 3 h 9"/>
                  <a:gd name="T34" fmla="*/ 26 w 37"/>
                  <a:gd name="T35" fmla="*/ 2 h 9"/>
                  <a:gd name="T36" fmla="*/ 30 w 37"/>
                  <a:gd name="T37" fmla="*/ 2 h 9"/>
                  <a:gd name="T38" fmla="*/ 33 w 37"/>
                  <a:gd name="T39" fmla="*/ 1 h 9"/>
                  <a:gd name="T40" fmla="*/ 37 w 37"/>
                  <a:gd name="T41" fmla="*/ 0 h 9"/>
                  <a:gd name="T42" fmla="*/ 37 w 37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"/>
                  <a:gd name="T67" fmla="*/ 0 h 9"/>
                  <a:gd name="T68" fmla="*/ 37 w 37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" h="9">
                    <a:moveTo>
                      <a:pt x="37" y="0"/>
                    </a:moveTo>
                    <a:lnTo>
                      <a:pt x="33" y="2"/>
                    </a:lnTo>
                    <a:lnTo>
                      <a:pt x="30" y="4"/>
                    </a:lnTo>
                    <a:lnTo>
                      <a:pt x="26" y="5"/>
                    </a:lnTo>
                    <a:lnTo>
                      <a:pt x="22" y="7"/>
                    </a:lnTo>
                    <a:lnTo>
                      <a:pt x="19" y="8"/>
                    </a:lnTo>
                    <a:lnTo>
                      <a:pt x="15" y="9"/>
                    </a:lnTo>
                    <a:lnTo>
                      <a:pt x="11" y="9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3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7" name="Freeform 37"/>
              <p:cNvSpPr>
                <a:spLocks/>
              </p:cNvSpPr>
              <p:nvPr/>
            </p:nvSpPr>
            <p:spPr bwMode="auto">
              <a:xfrm>
                <a:off x="4933" y="127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"/>
                  <a:gd name="T43" fmla="*/ 0 h 1"/>
                  <a:gd name="T44" fmla="*/ 1 w 1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8" name="Freeform 38"/>
              <p:cNvSpPr>
                <a:spLocks/>
              </p:cNvSpPr>
              <p:nvPr/>
            </p:nvSpPr>
            <p:spPr bwMode="auto">
              <a:xfrm>
                <a:off x="4998" y="12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9" name="Freeform 39"/>
              <p:cNvSpPr>
                <a:spLocks/>
              </p:cNvSpPr>
              <p:nvPr/>
            </p:nvSpPr>
            <p:spPr bwMode="auto">
              <a:xfrm>
                <a:off x="4932" y="1283"/>
                <a:ext cx="27" cy="20"/>
              </a:xfrm>
              <a:custGeom>
                <a:avLst/>
                <a:gdLst>
                  <a:gd name="T0" fmla="*/ 7 w 27"/>
                  <a:gd name="T1" fmla="*/ 11 h 20"/>
                  <a:gd name="T2" fmla="*/ 7 w 27"/>
                  <a:gd name="T3" fmla="*/ 13 h 20"/>
                  <a:gd name="T4" fmla="*/ 8 w 27"/>
                  <a:gd name="T5" fmla="*/ 14 h 20"/>
                  <a:gd name="T6" fmla="*/ 9 w 27"/>
                  <a:gd name="T7" fmla="*/ 15 h 20"/>
                  <a:gd name="T8" fmla="*/ 11 w 27"/>
                  <a:gd name="T9" fmla="*/ 16 h 20"/>
                  <a:gd name="T10" fmla="*/ 12 w 27"/>
                  <a:gd name="T11" fmla="*/ 16 h 20"/>
                  <a:gd name="T12" fmla="*/ 14 w 27"/>
                  <a:gd name="T13" fmla="*/ 16 h 20"/>
                  <a:gd name="T14" fmla="*/ 16 w 27"/>
                  <a:gd name="T15" fmla="*/ 16 h 20"/>
                  <a:gd name="T16" fmla="*/ 18 w 27"/>
                  <a:gd name="T17" fmla="*/ 16 h 20"/>
                  <a:gd name="T18" fmla="*/ 19 w 27"/>
                  <a:gd name="T19" fmla="*/ 15 h 20"/>
                  <a:gd name="T20" fmla="*/ 21 w 27"/>
                  <a:gd name="T21" fmla="*/ 13 h 20"/>
                  <a:gd name="T22" fmla="*/ 22 w 27"/>
                  <a:gd name="T23" fmla="*/ 12 h 20"/>
                  <a:gd name="T24" fmla="*/ 22 w 27"/>
                  <a:gd name="T25" fmla="*/ 9 h 20"/>
                  <a:gd name="T26" fmla="*/ 23 w 27"/>
                  <a:gd name="T27" fmla="*/ 7 h 20"/>
                  <a:gd name="T28" fmla="*/ 23 w 27"/>
                  <a:gd name="T29" fmla="*/ 5 h 20"/>
                  <a:gd name="T30" fmla="*/ 27 w 27"/>
                  <a:gd name="T31" fmla="*/ 5 h 20"/>
                  <a:gd name="T32" fmla="*/ 27 w 27"/>
                  <a:gd name="T33" fmla="*/ 9 h 20"/>
                  <a:gd name="T34" fmla="*/ 26 w 27"/>
                  <a:gd name="T35" fmla="*/ 11 h 20"/>
                  <a:gd name="T36" fmla="*/ 24 w 27"/>
                  <a:gd name="T37" fmla="*/ 14 h 20"/>
                  <a:gd name="T38" fmla="*/ 21 w 27"/>
                  <a:gd name="T39" fmla="*/ 16 h 20"/>
                  <a:gd name="T40" fmla="*/ 19 w 27"/>
                  <a:gd name="T41" fmla="*/ 18 h 20"/>
                  <a:gd name="T42" fmla="*/ 16 w 27"/>
                  <a:gd name="T43" fmla="*/ 19 h 20"/>
                  <a:gd name="T44" fmla="*/ 13 w 27"/>
                  <a:gd name="T45" fmla="*/ 19 h 20"/>
                  <a:gd name="T46" fmla="*/ 10 w 27"/>
                  <a:gd name="T47" fmla="*/ 19 h 20"/>
                  <a:gd name="T48" fmla="*/ 7 w 27"/>
                  <a:gd name="T49" fmla="*/ 20 h 20"/>
                  <a:gd name="T50" fmla="*/ 4 w 27"/>
                  <a:gd name="T51" fmla="*/ 20 h 20"/>
                  <a:gd name="T52" fmla="*/ 3 w 27"/>
                  <a:gd name="T53" fmla="*/ 19 h 20"/>
                  <a:gd name="T54" fmla="*/ 2 w 27"/>
                  <a:gd name="T55" fmla="*/ 19 h 20"/>
                  <a:gd name="T56" fmla="*/ 2 w 27"/>
                  <a:gd name="T57" fmla="*/ 17 h 20"/>
                  <a:gd name="T58" fmla="*/ 1 w 27"/>
                  <a:gd name="T59" fmla="*/ 16 h 20"/>
                  <a:gd name="T60" fmla="*/ 1 w 27"/>
                  <a:gd name="T61" fmla="*/ 15 h 20"/>
                  <a:gd name="T62" fmla="*/ 1 w 27"/>
                  <a:gd name="T63" fmla="*/ 11 h 20"/>
                  <a:gd name="T64" fmla="*/ 2 w 27"/>
                  <a:gd name="T65" fmla="*/ 7 h 20"/>
                  <a:gd name="T66" fmla="*/ 3 w 27"/>
                  <a:gd name="T67" fmla="*/ 4 h 20"/>
                  <a:gd name="T68" fmla="*/ 6 w 27"/>
                  <a:gd name="T69" fmla="*/ 2 h 20"/>
                  <a:gd name="T70" fmla="*/ 8 w 27"/>
                  <a:gd name="T71" fmla="*/ 0 h 20"/>
                  <a:gd name="T72" fmla="*/ 7 w 27"/>
                  <a:gd name="T73" fmla="*/ 1 h 20"/>
                  <a:gd name="T74" fmla="*/ 7 w 27"/>
                  <a:gd name="T75" fmla="*/ 3 h 20"/>
                  <a:gd name="T76" fmla="*/ 6 w 27"/>
                  <a:gd name="T77" fmla="*/ 6 h 20"/>
                  <a:gd name="T78" fmla="*/ 6 w 27"/>
                  <a:gd name="T79" fmla="*/ 8 h 20"/>
                  <a:gd name="T80" fmla="*/ 6 w 27"/>
                  <a:gd name="T81" fmla="*/ 10 h 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"/>
                  <a:gd name="T124" fmla="*/ 0 h 20"/>
                  <a:gd name="T125" fmla="*/ 27 w 27"/>
                  <a:gd name="T126" fmla="*/ 20 h 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" h="20">
                    <a:moveTo>
                      <a:pt x="6" y="10"/>
                    </a:move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5" y="13"/>
                    </a:lnTo>
                    <a:lnTo>
                      <a:pt x="24" y="14"/>
                    </a:lnTo>
                    <a:lnTo>
                      <a:pt x="23" y="15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FF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0" name="Freeform 40"/>
              <p:cNvSpPr>
                <a:spLocks/>
              </p:cNvSpPr>
              <p:nvPr/>
            </p:nvSpPr>
            <p:spPr bwMode="auto">
              <a:xfrm>
                <a:off x="4942" y="1283"/>
                <a:ext cx="9" cy="11"/>
              </a:xfrm>
              <a:custGeom>
                <a:avLst/>
                <a:gdLst>
                  <a:gd name="T0" fmla="*/ 4 w 9"/>
                  <a:gd name="T1" fmla="*/ 1 h 11"/>
                  <a:gd name="T2" fmla="*/ 3 w 9"/>
                  <a:gd name="T3" fmla="*/ 2 h 11"/>
                  <a:gd name="T4" fmla="*/ 3 w 9"/>
                  <a:gd name="T5" fmla="*/ 3 h 11"/>
                  <a:gd name="T6" fmla="*/ 2 w 9"/>
                  <a:gd name="T7" fmla="*/ 4 h 11"/>
                  <a:gd name="T8" fmla="*/ 3 w 9"/>
                  <a:gd name="T9" fmla="*/ 5 h 11"/>
                  <a:gd name="T10" fmla="*/ 3 w 9"/>
                  <a:gd name="T11" fmla="*/ 6 h 11"/>
                  <a:gd name="T12" fmla="*/ 4 w 9"/>
                  <a:gd name="T13" fmla="*/ 7 h 11"/>
                  <a:gd name="T14" fmla="*/ 4 w 9"/>
                  <a:gd name="T15" fmla="*/ 7 h 11"/>
                  <a:gd name="T16" fmla="*/ 5 w 9"/>
                  <a:gd name="T17" fmla="*/ 7 h 11"/>
                  <a:gd name="T18" fmla="*/ 6 w 9"/>
                  <a:gd name="T19" fmla="*/ 7 h 11"/>
                  <a:gd name="T20" fmla="*/ 7 w 9"/>
                  <a:gd name="T21" fmla="*/ 7 h 11"/>
                  <a:gd name="T22" fmla="*/ 7 w 9"/>
                  <a:gd name="T23" fmla="*/ 6 h 11"/>
                  <a:gd name="T24" fmla="*/ 8 w 9"/>
                  <a:gd name="T25" fmla="*/ 5 h 11"/>
                  <a:gd name="T26" fmla="*/ 8 w 9"/>
                  <a:gd name="T27" fmla="*/ 4 h 11"/>
                  <a:gd name="T28" fmla="*/ 8 w 9"/>
                  <a:gd name="T29" fmla="*/ 3 h 11"/>
                  <a:gd name="T30" fmla="*/ 5 w 9"/>
                  <a:gd name="T31" fmla="*/ 1 h 11"/>
                  <a:gd name="T32" fmla="*/ 6 w 9"/>
                  <a:gd name="T33" fmla="*/ 1 h 11"/>
                  <a:gd name="T34" fmla="*/ 7 w 9"/>
                  <a:gd name="T35" fmla="*/ 2 h 11"/>
                  <a:gd name="T36" fmla="*/ 8 w 9"/>
                  <a:gd name="T37" fmla="*/ 2 h 11"/>
                  <a:gd name="T38" fmla="*/ 8 w 9"/>
                  <a:gd name="T39" fmla="*/ 3 h 11"/>
                  <a:gd name="T40" fmla="*/ 9 w 9"/>
                  <a:gd name="T41" fmla="*/ 4 h 11"/>
                  <a:gd name="T42" fmla="*/ 9 w 9"/>
                  <a:gd name="T43" fmla="*/ 6 h 11"/>
                  <a:gd name="T44" fmla="*/ 8 w 9"/>
                  <a:gd name="T45" fmla="*/ 8 h 11"/>
                  <a:gd name="T46" fmla="*/ 7 w 9"/>
                  <a:gd name="T47" fmla="*/ 9 h 11"/>
                  <a:gd name="T48" fmla="*/ 6 w 9"/>
                  <a:gd name="T49" fmla="*/ 10 h 11"/>
                  <a:gd name="T50" fmla="*/ 5 w 9"/>
                  <a:gd name="T51" fmla="*/ 10 h 11"/>
                  <a:gd name="T52" fmla="*/ 4 w 9"/>
                  <a:gd name="T53" fmla="*/ 11 h 11"/>
                  <a:gd name="T54" fmla="*/ 3 w 9"/>
                  <a:gd name="T55" fmla="*/ 10 h 11"/>
                  <a:gd name="T56" fmla="*/ 2 w 9"/>
                  <a:gd name="T57" fmla="*/ 10 h 11"/>
                  <a:gd name="T58" fmla="*/ 1 w 9"/>
                  <a:gd name="T59" fmla="*/ 8 h 11"/>
                  <a:gd name="T60" fmla="*/ 0 w 9"/>
                  <a:gd name="T61" fmla="*/ 7 h 11"/>
                  <a:gd name="T62" fmla="*/ 0 w 9"/>
                  <a:gd name="T63" fmla="*/ 5 h 11"/>
                  <a:gd name="T64" fmla="*/ 0 w 9"/>
                  <a:gd name="T65" fmla="*/ 4 h 11"/>
                  <a:gd name="T66" fmla="*/ 1 w 9"/>
                  <a:gd name="T67" fmla="*/ 3 h 11"/>
                  <a:gd name="T68" fmla="*/ 1 w 9"/>
                  <a:gd name="T69" fmla="*/ 2 h 11"/>
                  <a:gd name="T70" fmla="*/ 2 w 9"/>
                  <a:gd name="T71" fmla="*/ 1 h 11"/>
                  <a:gd name="T72" fmla="*/ 3 w 9"/>
                  <a:gd name="T73" fmla="*/ 1 h 11"/>
                  <a:gd name="T74" fmla="*/ 3 w 9"/>
                  <a:gd name="T75" fmla="*/ 1 h 11"/>
                  <a:gd name="T76" fmla="*/ 3 w 9"/>
                  <a:gd name="T77" fmla="*/ 1 h 11"/>
                  <a:gd name="T78" fmla="*/ 4 w 9"/>
                  <a:gd name="T79" fmla="*/ 0 h 11"/>
                  <a:gd name="T80" fmla="*/ 4 w 9"/>
                  <a:gd name="T81" fmla="*/ 0 h 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"/>
                  <a:gd name="T124" fmla="*/ 0 h 11"/>
                  <a:gd name="T125" fmla="*/ 9 w 9"/>
                  <a:gd name="T126" fmla="*/ 11 h 1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" h="11">
                    <a:moveTo>
                      <a:pt x="4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1" name="Freeform 41"/>
              <p:cNvSpPr>
                <a:spLocks/>
              </p:cNvSpPr>
              <p:nvPr/>
            </p:nvSpPr>
            <p:spPr bwMode="auto">
              <a:xfrm>
                <a:off x="5366" y="12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2" name="Freeform 42"/>
              <p:cNvSpPr>
                <a:spLocks/>
              </p:cNvSpPr>
              <p:nvPr/>
            </p:nvSpPr>
            <p:spPr bwMode="auto">
              <a:xfrm>
                <a:off x="4940" y="1286"/>
                <a:ext cx="13" cy="11"/>
              </a:xfrm>
              <a:custGeom>
                <a:avLst/>
                <a:gdLst>
                  <a:gd name="T0" fmla="*/ 12 w 13"/>
                  <a:gd name="T1" fmla="*/ 7 h 11"/>
                  <a:gd name="T2" fmla="*/ 12 w 13"/>
                  <a:gd name="T3" fmla="*/ 8 h 11"/>
                  <a:gd name="T4" fmla="*/ 11 w 13"/>
                  <a:gd name="T5" fmla="*/ 9 h 11"/>
                  <a:gd name="T6" fmla="*/ 11 w 13"/>
                  <a:gd name="T7" fmla="*/ 9 h 11"/>
                  <a:gd name="T8" fmla="*/ 10 w 13"/>
                  <a:gd name="T9" fmla="*/ 10 h 11"/>
                  <a:gd name="T10" fmla="*/ 9 w 13"/>
                  <a:gd name="T11" fmla="*/ 10 h 11"/>
                  <a:gd name="T12" fmla="*/ 9 w 13"/>
                  <a:gd name="T13" fmla="*/ 10 h 11"/>
                  <a:gd name="T14" fmla="*/ 8 w 13"/>
                  <a:gd name="T15" fmla="*/ 11 h 11"/>
                  <a:gd name="T16" fmla="*/ 7 w 13"/>
                  <a:gd name="T17" fmla="*/ 11 h 11"/>
                  <a:gd name="T18" fmla="*/ 7 w 13"/>
                  <a:gd name="T19" fmla="*/ 11 h 11"/>
                  <a:gd name="T20" fmla="*/ 6 w 13"/>
                  <a:gd name="T21" fmla="*/ 11 h 11"/>
                  <a:gd name="T22" fmla="*/ 5 w 13"/>
                  <a:gd name="T23" fmla="*/ 11 h 11"/>
                  <a:gd name="T24" fmla="*/ 4 w 13"/>
                  <a:gd name="T25" fmla="*/ 11 h 11"/>
                  <a:gd name="T26" fmla="*/ 4 w 13"/>
                  <a:gd name="T27" fmla="*/ 10 h 11"/>
                  <a:gd name="T28" fmla="*/ 3 w 13"/>
                  <a:gd name="T29" fmla="*/ 10 h 11"/>
                  <a:gd name="T30" fmla="*/ 2 w 13"/>
                  <a:gd name="T31" fmla="*/ 9 h 11"/>
                  <a:gd name="T32" fmla="*/ 1 w 13"/>
                  <a:gd name="T33" fmla="*/ 8 h 11"/>
                  <a:gd name="T34" fmla="*/ 1 w 13"/>
                  <a:gd name="T35" fmla="*/ 8 h 11"/>
                  <a:gd name="T36" fmla="*/ 0 w 13"/>
                  <a:gd name="T37" fmla="*/ 7 h 11"/>
                  <a:gd name="T38" fmla="*/ 0 w 13"/>
                  <a:gd name="T39" fmla="*/ 6 h 11"/>
                  <a:gd name="T40" fmla="*/ 0 w 13"/>
                  <a:gd name="T41" fmla="*/ 5 h 11"/>
                  <a:gd name="T42" fmla="*/ 0 w 13"/>
                  <a:gd name="T43" fmla="*/ 1 h 11"/>
                  <a:gd name="T44" fmla="*/ 0 w 13"/>
                  <a:gd name="T45" fmla="*/ 2 h 11"/>
                  <a:gd name="T46" fmla="*/ 0 w 13"/>
                  <a:gd name="T47" fmla="*/ 3 h 11"/>
                  <a:gd name="T48" fmla="*/ 0 w 13"/>
                  <a:gd name="T49" fmla="*/ 4 h 11"/>
                  <a:gd name="T50" fmla="*/ 1 w 13"/>
                  <a:gd name="T51" fmla="*/ 5 h 11"/>
                  <a:gd name="T52" fmla="*/ 1 w 13"/>
                  <a:gd name="T53" fmla="*/ 6 h 11"/>
                  <a:gd name="T54" fmla="*/ 1 w 13"/>
                  <a:gd name="T55" fmla="*/ 7 h 11"/>
                  <a:gd name="T56" fmla="*/ 2 w 13"/>
                  <a:gd name="T57" fmla="*/ 8 h 11"/>
                  <a:gd name="T58" fmla="*/ 2 w 13"/>
                  <a:gd name="T59" fmla="*/ 9 h 11"/>
                  <a:gd name="T60" fmla="*/ 3 w 13"/>
                  <a:gd name="T61" fmla="*/ 10 h 11"/>
                  <a:gd name="T62" fmla="*/ 4 w 13"/>
                  <a:gd name="T63" fmla="*/ 10 h 11"/>
                  <a:gd name="T64" fmla="*/ 5 w 13"/>
                  <a:gd name="T65" fmla="*/ 10 h 11"/>
                  <a:gd name="T66" fmla="*/ 6 w 13"/>
                  <a:gd name="T67" fmla="*/ 10 h 11"/>
                  <a:gd name="T68" fmla="*/ 7 w 13"/>
                  <a:gd name="T69" fmla="*/ 10 h 11"/>
                  <a:gd name="T70" fmla="*/ 8 w 13"/>
                  <a:gd name="T71" fmla="*/ 9 h 11"/>
                  <a:gd name="T72" fmla="*/ 9 w 13"/>
                  <a:gd name="T73" fmla="*/ 9 h 11"/>
                  <a:gd name="T74" fmla="*/ 10 w 13"/>
                  <a:gd name="T75" fmla="*/ 8 h 11"/>
                  <a:gd name="T76" fmla="*/ 10 w 13"/>
                  <a:gd name="T77" fmla="*/ 8 h 11"/>
                  <a:gd name="T78" fmla="*/ 11 w 13"/>
                  <a:gd name="T79" fmla="*/ 7 h 11"/>
                  <a:gd name="T80" fmla="*/ 12 w 13"/>
                  <a:gd name="T81" fmla="*/ 6 h 11"/>
                  <a:gd name="T82" fmla="*/ 12 w 13"/>
                  <a:gd name="T83" fmla="*/ 5 h 11"/>
                  <a:gd name="T84" fmla="*/ 12 w 13"/>
                  <a:gd name="T85" fmla="*/ 0 h 11"/>
                  <a:gd name="T86" fmla="*/ 13 w 13"/>
                  <a:gd name="T87" fmla="*/ 1 h 11"/>
                  <a:gd name="T88" fmla="*/ 13 w 13"/>
                  <a:gd name="T89" fmla="*/ 1 h 11"/>
                  <a:gd name="T90" fmla="*/ 13 w 13"/>
                  <a:gd name="T91" fmla="*/ 2 h 11"/>
                  <a:gd name="T92" fmla="*/ 13 w 13"/>
                  <a:gd name="T93" fmla="*/ 3 h 11"/>
                  <a:gd name="T94" fmla="*/ 13 w 13"/>
                  <a:gd name="T95" fmla="*/ 4 h 11"/>
                  <a:gd name="T96" fmla="*/ 13 w 13"/>
                  <a:gd name="T97" fmla="*/ 4 h 11"/>
                  <a:gd name="T98" fmla="*/ 13 w 13"/>
                  <a:gd name="T99" fmla="*/ 5 h 11"/>
                  <a:gd name="T100" fmla="*/ 13 w 13"/>
                  <a:gd name="T101" fmla="*/ 6 h 11"/>
                  <a:gd name="T102" fmla="*/ 12 w 13"/>
                  <a:gd name="T103" fmla="*/ 6 h 11"/>
                  <a:gd name="T104" fmla="*/ 12 w 13"/>
                  <a:gd name="T105" fmla="*/ 7 h 11"/>
                  <a:gd name="T106" fmla="*/ 12 w 13"/>
                  <a:gd name="T107" fmla="*/ 7 h 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"/>
                  <a:gd name="T163" fmla="*/ 0 h 11"/>
                  <a:gd name="T164" fmla="*/ 13 w 13"/>
                  <a:gd name="T165" fmla="*/ 11 h 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" h="11">
                    <a:moveTo>
                      <a:pt x="12" y="7"/>
                    </a:moveTo>
                    <a:lnTo>
                      <a:pt x="12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3" name="Freeform 43"/>
              <p:cNvSpPr>
                <a:spLocks/>
              </p:cNvSpPr>
              <p:nvPr/>
            </p:nvSpPr>
            <p:spPr bwMode="auto">
              <a:xfrm>
                <a:off x="4900" y="1289"/>
                <a:ext cx="86" cy="109"/>
              </a:xfrm>
              <a:custGeom>
                <a:avLst/>
                <a:gdLst>
                  <a:gd name="T0" fmla="*/ 63 w 86"/>
                  <a:gd name="T1" fmla="*/ 15 h 109"/>
                  <a:gd name="T2" fmla="*/ 69 w 86"/>
                  <a:gd name="T3" fmla="*/ 27 h 109"/>
                  <a:gd name="T4" fmla="*/ 73 w 86"/>
                  <a:gd name="T5" fmla="*/ 34 h 109"/>
                  <a:gd name="T6" fmla="*/ 83 w 86"/>
                  <a:gd name="T7" fmla="*/ 52 h 109"/>
                  <a:gd name="T8" fmla="*/ 84 w 86"/>
                  <a:gd name="T9" fmla="*/ 82 h 109"/>
                  <a:gd name="T10" fmla="*/ 72 w 86"/>
                  <a:gd name="T11" fmla="*/ 97 h 109"/>
                  <a:gd name="T12" fmla="*/ 71 w 86"/>
                  <a:gd name="T13" fmla="*/ 88 h 109"/>
                  <a:gd name="T14" fmla="*/ 70 w 86"/>
                  <a:gd name="T15" fmla="*/ 79 h 109"/>
                  <a:gd name="T16" fmla="*/ 68 w 86"/>
                  <a:gd name="T17" fmla="*/ 71 h 109"/>
                  <a:gd name="T18" fmla="*/ 66 w 86"/>
                  <a:gd name="T19" fmla="*/ 69 h 109"/>
                  <a:gd name="T20" fmla="*/ 65 w 86"/>
                  <a:gd name="T21" fmla="*/ 64 h 109"/>
                  <a:gd name="T22" fmla="*/ 60 w 86"/>
                  <a:gd name="T23" fmla="*/ 57 h 109"/>
                  <a:gd name="T24" fmla="*/ 58 w 86"/>
                  <a:gd name="T25" fmla="*/ 54 h 109"/>
                  <a:gd name="T26" fmla="*/ 52 w 86"/>
                  <a:gd name="T27" fmla="*/ 50 h 109"/>
                  <a:gd name="T28" fmla="*/ 43 w 86"/>
                  <a:gd name="T29" fmla="*/ 45 h 109"/>
                  <a:gd name="T30" fmla="*/ 37 w 86"/>
                  <a:gd name="T31" fmla="*/ 32 h 109"/>
                  <a:gd name="T32" fmla="*/ 29 w 86"/>
                  <a:gd name="T33" fmla="*/ 28 h 109"/>
                  <a:gd name="T34" fmla="*/ 25 w 86"/>
                  <a:gd name="T35" fmla="*/ 30 h 109"/>
                  <a:gd name="T36" fmla="*/ 30 w 86"/>
                  <a:gd name="T37" fmla="*/ 30 h 109"/>
                  <a:gd name="T38" fmla="*/ 38 w 86"/>
                  <a:gd name="T39" fmla="*/ 39 h 109"/>
                  <a:gd name="T40" fmla="*/ 40 w 86"/>
                  <a:gd name="T41" fmla="*/ 47 h 109"/>
                  <a:gd name="T42" fmla="*/ 39 w 86"/>
                  <a:gd name="T43" fmla="*/ 48 h 109"/>
                  <a:gd name="T44" fmla="*/ 44 w 86"/>
                  <a:gd name="T45" fmla="*/ 49 h 109"/>
                  <a:gd name="T46" fmla="*/ 57 w 86"/>
                  <a:gd name="T47" fmla="*/ 57 h 109"/>
                  <a:gd name="T48" fmla="*/ 67 w 86"/>
                  <a:gd name="T49" fmla="*/ 80 h 109"/>
                  <a:gd name="T50" fmla="*/ 67 w 86"/>
                  <a:gd name="T51" fmla="*/ 95 h 109"/>
                  <a:gd name="T52" fmla="*/ 61 w 86"/>
                  <a:gd name="T53" fmla="*/ 104 h 109"/>
                  <a:gd name="T54" fmla="*/ 49 w 86"/>
                  <a:gd name="T55" fmla="*/ 108 h 109"/>
                  <a:gd name="T56" fmla="*/ 25 w 86"/>
                  <a:gd name="T57" fmla="*/ 95 h 109"/>
                  <a:gd name="T58" fmla="*/ 6 w 86"/>
                  <a:gd name="T59" fmla="*/ 89 h 109"/>
                  <a:gd name="T60" fmla="*/ 1 w 86"/>
                  <a:gd name="T61" fmla="*/ 80 h 109"/>
                  <a:gd name="T62" fmla="*/ 6 w 86"/>
                  <a:gd name="T63" fmla="*/ 80 h 109"/>
                  <a:gd name="T64" fmla="*/ 7 w 86"/>
                  <a:gd name="T65" fmla="*/ 86 h 109"/>
                  <a:gd name="T66" fmla="*/ 13 w 86"/>
                  <a:gd name="T67" fmla="*/ 87 h 109"/>
                  <a:gd name="T68" fmla="*/ 18 w 86"/>
                  <a:gd name="T69" fmla="*/ 89 h 109"/>
                  <a:gd name="T70" fmla="*/ 23 w 86"/>
                  <a:gd name="T71" fmla="*/ 90 h 109"/>
                  <a:gd name="T72" fmla="*/ 36 w 86"/>
                  <a:gd name="T73" fmla="*/ 91 h 109"/>
                  <a:gd name="T74" fmla="*/ 50 w 86"/>
                  <a:gd name="T75" fmla="*/ 102 h 109"/>
                  <a:gd name="T76" fmla="*/ 59 w 86"/>
                  <a:gd name="T77" fmla="*/ 100 h 109"/>
                  <a:gd name="T78" fmla="*/ 62 w 86"/>
                  <a:gd name="T79" fmla="*/ 92 h 109"/>
                  <a:gd name="T80" fmla="*/ 61 w 86"/>
                  <a:gd name="T81" fmla="*/ 88 h 109"/>
                  <a:gd name="T82" fmla="*/ 59 w 86"/>
                  <a:gd name="T83" fmla="*/ 97 h 109"/>
                  <a:gd name="T84" fmla="*/ 52 w 86"/>
                  <a:gd name="T85" fmla="*/ 99 h 109"/>
                  <a:gd name="T86" fmla="*/ 38 w 86"/>
                  <a:gd name="T87" fmla="*/ 87 h 109"/>
                  <a:gd name="T88" fmla="*/ 14 w 86"/>
                  <a:gd name="T89" fmla="*/ 64 h 109"/>
                  <a:gd name="T90" fmla="*/ 14 w 86"/>
                  <a:gd name="T91" fmla="*/ 58 h 109"/>
                  <a:gd name="T92" fmla="*/ 21 w 86"/>
                  <a:gd name="T93" fmla="*/ 46 h 109"/>
                  <a:gd name="T94" fmla="*/ 20 w 86"/>
                  <a:gd name="T95" fmla="*/ 24 h 109"/>
                  <a:gd name="T96" fmla="*/ 19 w 86"/>
                  <a:gd name="T97" fmla="*/ 45 h 109"/>
                  <a:gd name="T98" fmla="*/ 9 w 86"/>
                  <a:gd name="T99" fmla="*/ 51 h 109"/>
                  <a:gd name="T100" fmla="*/ 6 w 86"/>
                  <a:gd name="T101" fmla="*/ 36 h 109"/>
                  <a:gd name="T102" fmla="*/ 7 w 86"/>
                  <a:gd name="T103" fmla="*/ 26 h 109"/>
                  <a:gd name="T104" fmla="*/ 28 w 86"/>
                  <a:gd name="T105" fmla="*/ 16 h 109"/>
                  <a:gd name="T106" fmla="*/ 60 w 86"/>
                  <a:gd name="T107" fmla="*/ 14 h 109"/>
                  <a:gd name="T108" fmla="*/ 57 w 86"/>
                  <a:gd name="T109" fmla="*/ 12 h 109"/>
                  <a:gd name="T110" fmla="*/ 59 w 86"/>
                  <a:gd name="T111" fmla="*/ 8 h 109"/>
                  <a:gd name="T112" fmla="*/ 62 w 86"/>
                  <a:gd name="T113" fmla="*/ 0 h 109"/>
                  <a:gd name="T114" fmla="*/ 64 w 86"/>
                  <a:gd name="T115" fmla="*/ 0 h 10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"/>
                  <a:gd name="T175" fmla="*/ 0 h 109"/>
                  <a:gd name="T176" fmla="*/ 86 w 86"/>
                  <a:gd name="T177" fmla="*/ 109 h 10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" h="109">
                    <a:moveTo>
                      <a:pt x="64" y="0"/>
                    </a:moveTo>
                    <a:lnTo>
                      <a:pt x="63" y="2"/>
                    </a:lnTo>
                    <a:lnTo>
                      <a:pt x="63" y="5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63" y="12"/>
                    </a:lnTo>
                    <a:lnTo>
                      <a:pt x="63" y="15"/>
                    </a:lnTo>
                    <a:lnTo>
                      <a:pt x="64" y="17"/>
                    </a:lnTo>
                    <a:lnTo>
                      <a:pt x="65" y="19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69" y="27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0" y="31"/>
                    </a:lnTo>
                    <a:lnTo>
                      <a:pt x="74" y="35"/>
                    </a:lnTo>
                    <a:lnTo>
                      <a:pt x="77" y="39"/>
                    </a:lnTo>
                    <a:lnTo>
                      <a:pt x="79" y="43"/>
                    </a:lnTo>
                    <a:lnTo>
                      <a:pt x="81" y="47"/>
                    </a:lnTo>
                    <a:lnTo>
                      <a:pt x="83" y="52"/>
                    </a:lnTo>
                    <a:lnTo>
                      <a:pt x="84" y="56"/>
                    </a:lnTo>
                    <a:lnTo>
                      <a:pt x="85" y="61"/>
                    </a:lnTo>
                    <a:lnTo>
                      <a:pt x="86" y="66"/>
                    </a:lnTo>
                    <a:lnTo>
                      <a:pt x="86" y="71"/>
                    </a:lnTo>
                    <a:lnTo>
                      <a:pt x="85" y="77"/>
                    </a:lnTo>
                    <a:lnTo>
                      <a:pt x="85" y="80"/>
                    </a:lnTo>
                    <a:lnTo>
                      <a:pt x="84" y="82"/>
                    </a:lnTo>
                    <a:lnTo>
                      <a:pt x="83" y="85"/>
                    </a:lnTo>
                    <a:lnTo>
                      <a:pt x="81" y="88"/>
                    </a:lnTo>
                    <a:lnTo>
                      <a:pt x="80" y="90"/>
                    </a:lnTo>
                    <a:lnTo>
                      <a:pt x="78" y="92"/>
                    </a:lnTo>
                    <a:lnTo>
                      <a:pt x="76" y="94"/>
                    </a:lnTo>
                    <a:lnTo>
                      <a:pt x="74" y="96"/>
                    </a:lnTo>
                    <a:lnTo>
                      <a:pt x="72" y="97"/>
                    </a:lnTo>
                    <a:lnTo>
                      <a:pt x="70" y="99"/>
                    </a:lnTo>
                    <a:lnTo>
                      <a:pt x="70" y="97"/>
                    </a:lnTo>
                    <a:lnTo>
                      <a:pt x="71" y="95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71" y="90"/>
                    </a:lnTo>
                    <a:lnTo>
                      <a:pt x="71" y="88"/>
                    </a:lnTo>
                    <a:lnTo>
                      <a:pt x="71" y="86"/>
                    </a:lnTo>
                    <a:lnTo>
                      <a:pt x="71" y="84"/>
                    </a:lnTo>
                    <a:lnTo>
                      <a:pt x="71" y="82"/>
                    </a:lnTo>
                    <a:lnTo>
                      <a:pt x="71" y="80"/>
                    </a:lnTo>
                    <a:lnTo>
                      <a:pt x="70" y="81"/>
                    </a:lnTo>
                    <a:lnTo>
                      <a:pt x="70" y="80"/>
                    </a:lnTo>
                    <a:lnTo>
                      <a:pt x="70" y="79"/>
                    </a:lnTo>
                    <a:lnTo>
                      <a:pt x="70" y="77"/>
                    </a:lnTo>
                    <a:lnTo>
                      <a:pt x="69" y="76"/>
                    </a:lnTo>
                    <a:lnTo>
                      <a:pt x="69" y="75"/>
                    </a:lnTo>
                    <a:lnTo>
                      <a:pt x="69" y="74"/>
                    </a:lnTo>
                    <a:lnTo>
                      <a:pt x="68" y="73"/>
                    </a:lnTo>
                    <a:lnTo>
                      <a:pt x="68" y="72"/>
                    </a:lnTo>
                    <a:lnTo>
                      <a:pt x="68" y="71"/>
                    </a:lnTo>
                    <a:lnTo>
                      <a:pt x="68" y="70"/>
                    </a:lnTo>
                    <a:lnTo>
                      <a:pt x="67" y="70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6" y="65"/>
                    </a:lnTo>
                    <a:lnTo>
                      <a:pt x="65" y="64"/>
                    </a:lnTo>
                    <a:lnTo>
                      <a:pt x="64" y="63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2" y="60"/>
                    </a:lnTo>
                    <a:lnTo>
                      <a:pt x="61" y="59"/>
                    </a:lnTo>
                    <a:lnTo>
                      <a:pt x="61" y="58"/>
                    </a:lnTo>
                    <a:lnTo>
                      <a:pt x="60" y="57"/>
                    </a:lnTo>
                    <a:lnTo>
                      <a:pt x="59" y="56"/>
                    </a:lnTo>
                    <a:lnTo>
                      <a:pt x="59" y="55"/>
                    </a:lnTo>
                    <a:lnTo>
                      <a:pt x="58" y="55"/>
                    </a:lnTo>
                    <a:lnTo>
                      <a:pt x="58" y="54"/>
                    </a:lnTo>
                    <a:lnTo>
                      <a:pt x="57" y="53"/>
                    </a:lnTo>
                    <a:lnTo>
                      <a:pt x="56" y="52"/>
                    </a:lnTo>
                    <a:lnTo>
                      <a:pt x="54" y="51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49"/>
                    </a:lnTo>
                    <a:lnTo>
                      <a:pt x="49" y="49"/>
                    </a:lnTo>
                    <a:lnTo>
                      <a:pt x="47" y="48"/>
                    </a:lnTo>
                    <a:lnTo>
                      <a:pt x="46" y="48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3" y="45"/>
                    </a:lnTo>
                    <a:lnTo>
                      <a:pt x="42" y="43"/>
                    </a:lnTo>
                    <a:lnTo>
                      <a:pt x="42" y="41"/>
                    </a:lnTo>
                    <a:lnTo>
                      <a:pt x="41" y="39"/>
                    </a:lnTo>
                    <a:lnTo>
                      <a:pt x="40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32"/>
                    </a:lnTo>
                    <a:lnTo>
                      <a:pt x="35" y="30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5" y="34"/>
                    </a:lnTo>
                    <a:lnTo>
                      <a:pt x="36" y="35"/>
                    </a:lnTo>
                    <a:lnTo>
                      <a:pt x="37" y="37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3"/>
                    </a:lnTo>
                    <a:lnTo>
                      <a:pt x="41" y="45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9" y="48"/>
                    </a:lnTo>
                    <a:lnTo>
                      <a:pt x="40" y="48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5" y="49"/>
                    </a:lnTo>
                    <a:lnTo>
                      <a:pt x="46" y="50"/>
                    </a:lnTo>
                    <a:lnTo>
                      <a:pt x="49" y="51"/>
                    </a:lnTo>
                    <a:lnTo>
                      <a:pt x="52" y="53"/>
                    </a:lnTo>
                    <a:lnTo>
                      <a:pt x="55" y="55"/>
                    </a:lnTo>
                    <a:lnTo>
                      <a:pt x="57" y="57"/>
                    </a:lnTo>
                    <a:lnTo>
                      <a:pt x="59" y="60"/>
                    </a:lnTo>
                    <a:lnTo>
                      <a:pt x="61" y="64"/>
                    </a:lnTo>
                    <a:lnTo>
                      <a:pt x="63" y="67"/>
                    </a:lnTo>
                    <a:lnTo>
                      <a:pt x="64" y="71"/>
                    </a:lnTo>
                    <a:lnTo>
                      <a:pt x="66" y="74"/>
                    </a:lnTo>
                    <a:lnTo>
                      <a:pt x="67" y="78"/>
                    </a:lnTo>
                    <a:lnTo>
                      <a:pt x="67" y="80"/>
                    </a:lnTo>
                    <a:lnTo>
                      <a:pt x="68" y="82"/>
                    </a:lnTo>
                    <a:lnTo>
                      <a:pt x="68" y="84"/>
                    </a:lnTo>
                    <a:lnTo>
                      <a:pt x="68" y="87"/>
                    </a:lnTo>
                    <a:lnTo>
                      <a:pt x="68" y="89"/>
                    </a:lnTo>
                    <a:lnTo>
                      <a:pt x="68" y="91"/>
                    </a:lnTo>
                    <a:lnTo>
                      <a:pt x="67" y="93"/>
                    </a:lnTo>
                    <a:lnTo>
                      <a:pt x="67" y="95"/>
                    </a:lnTo>
                    <a:lnTo>
                      <a:pt x="66" y="97"/>
                    </a:lnTo>
                    <a:lnTo>
                      <a:pt x="65" y="99"/>
                    </a:lnTo>
                    <a:lnTo>
                      <a:pt x="64" y="100"/>
                    </a:lnTo>
                    <a:lnTo>
                      <a:pt x="64" y="101"/>
                    </a:lnTo>
                    <a:lnTo>
                      <a:pt x="63" y="102"/>
                    </a:lnTo>
                    <a:lnTo>
                      <a:pt x="62" y="103"/>
                    </a:lnTo>
                    <a:lnTo>
                      <a:pt x="61" y="104"/>
                    </a:lnTo>
                    <a:lnTo>
                      <a:pt x="60" y="105"/>
                    </a:lnTo>
                    <a:lnTo>
                      <a:pt x="59" y="106"/>
                    </a:lnTo>
                    <a:lnTo>
                      <a:pt x="58" y="107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2" y="109"/>
                    </a:lnTo>
                    <a:lnTo>
                      <a:pt x="49" y="108"/>
                    </a:lnTo>
                    <a:lnTo>
                      <a:pt x="45" y="107"/>
                    </a:lnTo>
                    <a:lnTo>
                      <a:pt x="42" y="105"/>
                    </a:lnTo>
                    <a:lnTo>
                      <a:pt x="38" y="103"/>
                    </a:lnTo>
                    <a:lnTo>
                      <a:pt x="35" y="100"/>
                    </a:lnTo>
                    <a:lnTo>
                      <a:pt x="32" y="98"/>
                    </a:lnTo>
                    <a:lnTo>
                      <a:pt x="29" y="96"/>
                    </a:lnTo>
                    <a:lnTo>
                      <a:pt x="25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9"/>
                    </a:lnTo>
                    <a:lnTo>
                      <a:pt x="4" y="88"/>
                    </a:lnTo>
                    <a:lnTo>
                      <a:pt x="2" y="85"/>
                    </a:lnTo>
                    <a:lnTo>
                      <a:pt x="1" y="83"/>
                    </a:lnTo>
                    <a:lnTo>
                      <a:pt x="0" y="80"/>
                    </a:lnTo>
                    <a:lnTo>
                      <a:pt x="1" y="80"/>
                    </a:lnTo>
                    <a:lnTo>
                      <a:pt x="2" y="80"/>
                    </a:lnTo>
                    <a:lnTo>
                      <a:pt x="3" y="79"/>
                    </a:lnTo>
                    <a:lnTo>
                      <a:pt x="4" y="79"/>
                    </a:lnTo>
                    <a:lnTo>
                      <a:pt x="5" y="79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81"/>
                    </a:lnTo>
                    <a:lnTo>
                      <a:pt x="6" y="82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7" y="86"/>
                    </a:lnTo>
                    <a:lnTo>
                      <a:pt x="8" y="86"/>
                    </a:lnTo>
                    <a:lnTo>
                      <a:pt x="9" y="87"/>
                    </a:lnTo>
                    <a:lnTo>
                      <a:pt x="10" y="87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6"/>
                    </a:lnTo>
                    <a:lnTo>
                      <a:pt x="15" y="86"/>
                    </a:lnTo>
                    <a:lnTo>
                      <a:pt x="16" y="87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90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1" y="89"/>
                    </a:lnTo>
                    <a:lnTo>
                      <a:pt x="33" y="90"/>
                    </a:lnTo>
                    <a:lnTo>
                      <a:pt x="36" y="91"/>
                    </a:lnTo>
                    <a:lnTo>
                      <a:pt x="38" y="92"/>
                    </a:lnTo>
                    <a:lnTo>
                      <a:pt x="40" y="94"/>
                    </a:lnTo>
                    <a:lnTo>
                      <a:pt x="42" y="95"/>
                    </a:lnTo>
                    <a:lnTo>
                      <a:pt x="45" y="97"/>
                    </a:lnTo>
                    <a:lnTo>
                      <a:pt x="47" y="99"/>
                    </a:lnTo>
                    <a:lnTo>
                      <a:pt x="49" y="101"/>
                    </a:lnTo>
                    <a:lnTo>
                      <a:pt x="50" y="102"/>
                    </a:lnTo>
                    <a:lnTo>
                      <a:pt x="51" y="102"/>
                    </a:lnTo>
                    <a:lnTo>
                      <a:pt x="52" y="102"/>
                    </a:lnTo>
                    <a:lnTo>
                      <a:pt x="54" y="102"/>
                    </a:lnTo>
                    <a:lnTo>
                      <a:pt x="55" y="102"/>
                    </a:lnTo>
                    <a:lnTo>
                      <a:pt x="56" y="101"/>
                    </a:lnTo>
                    <a:lnTo>
                      <a:pt x="57" y="101"/>
                    </a:lnTo>
                    <a:lnTo>
                      <a:pt x="59" y="100"/>
                    </a:lnTo>
                    <a:lnTo>
                      <a:pt x="60" y="99"/>
                    </a:lnTo>
                    <a:lnTo>
                      <a:pt x="61" y="98"/>
                    </a:lnTo>
                    <a:lnTo>
                      <a:pt x="61" y="97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2" y="93"/>
                    </a:lnTo>
                    <a:lnTo>
                      <a:pt x="62" y="92"/>
                    </a:lnTo>
                    <a:lnTo>
                      <a:pt x="62" y="91"/>
                    </a:lnTo>
                    <a:lnTo>
                      <a:pt x="62" y="89"/>
                    </a:lnTo>
                    <a:lnTo>
                      <a:pt x="61" y="88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1" y="87"/>
                    </a:lnTo>
                    <a:lnTo>
                      <a:pt x="61" y="88"/>
                    </a:lnTo>
                    <a:lnTo>
                      <a:pt x="61" y="90"/>
                    </a:lnTo>
                    <a:lnTo>
                      <a:pt x="61" y="91"/>
                    </a:lnTo>
                    <a:lnTo>
                      <a:pt x="61" y="93"/>
                    </a:lnTo>
                    <a:lnTo>
                      <a:pt x="61" y="94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59" y="97"/>
                    </a:lnTo>
                    <a:lnTo>
                      <a:pt x="58" y="98"/>
                    </a:lnTo>
                    <a:lnTo>
                      <a:pt x="57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99"/>
                    </a:lnTo>
                    <a:lnTo>
                      <a:pt x="52" y="99"/>
                    </a:lnTo>
                    <a:lnTo>
                      <a:pt x="51" y="99"/>
                    </a:lnTo>
                    <a:lnTo>
                      <a:pt x="50" y="99"/>
                    </a:lnTo>
                    <a:lnTo>
                      <a:pt x="49" y="98"/>
                    </a:lnTo>
                    <a:lnTo>
                      <a:pt x="48" y="98"/>
                    </a:lnTo>
                    <a:lnTo>
                      <a:pt x="45" y="93"/>
                    </a:lnTo>
                    <a:lnTo>
                      <a:pt x="42" y="90"/>
                    </a:lnTo>
                    <a:lnTo>
                      <a:pt x="38" y="87"/>
                    </a:lnTo>
                    <a:lnTo>
                      <a:pt x="34" y="84"/>
                    </a:lnTo>
                    <a:lnTo>
                      <a:pt x="30" y="82"/>
                    </a:lnTo>
                    <a:lnTo>
                      <a:pt x="26" y="79"/>
                    </a:lnTo>
                    <a:lnTo>
                      <a:pt x="22" y="77"/>
                    </a:lnTo>
                    <a:lnTo>
                      <a:pt x="19" y="73"/>
                    </a:lnTo>
                    <a:lnTo>
                      <a:pt x="16" y="69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7" y="55"/>
                    </a:lnTo>
                    <a:lnTo>
                      <a:pt x="19" y="52"/>
                    </a:lnTo>
                    <a:lnTo>
                      <a:pt x="20" y="49"/>
                    </a:lnTo>
                    <a:lnTo>
                      <a:pt x="21" y="46"/>
                    </a:lnTo>
                    <a:lnTo>
                      <a:pt x="21" y="43"/>
                    </a:lnTo>
                    <a:lnTo>
                      <a:pt x="22" y="40"/>
                    </a:lnTo>
                    <a:lnTo>
                      <a:pt x="22" y="36"/>
                    </a:lnTo>
                    <a:lnTo>
                      <a:pt x="22" y="33"/>
                    </a:lnTo>
                    <a:lnTo>
                      <a:pt x="21" y="29"/>
                    </a:lnTo>
                    <a:lnTo>
                      <a:pt x="21" y="26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20" y="28"/>
                    </a:lnTo>
                    <a:lnTo>
                      <a:pt x="20" y="32"/>
                    </a:lnTo>
                    <a:lnTo>
                      <a:pt x="20" y="35"/>
                    </a:lnTo>
                    <a:lnTo>
                      <a:pt x="20" y="38"/>
                    </a:lnTo>
                    <a:lnTo>
                      <a:pt x="19" y="41"/>
                    </a:lnTo>
                    <a:lnTo>
                      <a:pt x="19" y="45"/>
                    </a:lnTo>
                    <a:lnTo>
                      <a:pt x="18" y="48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4" y="56"/>
                    </a:lnTo>
                    <a:lnTo>
                      <a:pt x="12" y="54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8" y="49"/>
                    </a:lnTo>
                    <a:lnTo>
                      <a:pt x="8" y="47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3" y="20"/>
                    </a:lnTo>
                    <a:lnTo>
                      <a:pt x="18" y="18"/>
                    </a:lnTo>
                    <a:lnTo>
                      <a:pt x="23" y="17"/>
                    </a:lnTo>
                    <a:lnTo>
                      <a:pt x="28" y="16"/>
                    </a:lnTo>
                    <a:lnTo>
                      <a:pt x="33" y="16"/>
                    </a:lnTo>
                    <a:lnTo>
                      <a:pt x="39" y="16"/>
                    </a:lnTo>
                    <a:lnTo>
                      <a:pt x="44" y="16"/>
                    </a:lnTo>
                    <a:lnTo>
                      <a:pt x="49" y="16"/>
                    </a:lnTo>
                    <a:lnTo>
                      <a:pt x="55" y="15"/>
                    </a:lnTo>
                    <a:lnTo>
                      <a:pt x="60" y="15"/>
                    </a:lnTo>
                    <a:lnTo>
                      <a:pt x="60" y="14"/>
                    </a:lnTo>
                    <a:lnTo>
                      <a:pt x="60" y="13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6" y="11"/>
                    </a:lnTo>
                    <a:lnTo>
                      <a:pt x="57" y="10"/>
                    </a:lnTo>
                    <a:lnTo>
                      <a:pt x="58" y="9"/>
                    </a:lnTo>
                    <a:lnTo>
                      <a:pt x="59" y="8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61" y="4"/>
                    </a:lnTo>
                    <a:lnTo>
                      <a:pt x="61" y="2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4" name="Freeform 44"/>
              <p:cNvSpPr>
                <a:spLocks/>
              </p:cNvSpPr>
              <p:nvPr/>
            </p:nvSpPr>
            <p:spPr bwMode="auto">
              <a:xfrm>
                <a:off x="4965" y="1289"/>
                <a:ext cx="16" cy="15"/>
              </a:xfrm>
              <a:custGeom>
                <a:avLst/>
                <a:gdLst>
                  <a:gd name="T0" fmla="*/ 15 w 16"/>
                  <a:gd name="T1" fmla="*/ 9 h 15"/>
                  <a:gd name="T2" fmla="*/ 14 w 16"/>
                  <a:gd name="T3" fmla="*/ 11 h 15"/>
                  <a:gd name="T4" fmla="*/ 13 w 16"/>
                  <a:gd name="T5" fmla="*/ 13 h 15"/>
                  <a:gd name="T6" fmla="*/ 12 w 16"/>
                  <a:gd name="T7" fmla="*/ 14 h 15"/>
                  <a:gd name="T8" fmla="*/ 10 w 16"/>
                  <a:gd name="T9" fmla="*/ 15 h 15"/>
                  <a:gd name="T10" fmla="*/ 8 w 16"/>
                  <a:gd name="T11" fmla="*/ 15 h 15"/>
                  <a:gd name="T12" fmla="*/ 6 w 16"/>
                  <a:gd name="T13" fmla="*/ 15 h 15"/>
                  <a:gd name="T14" fmla="*/ 4 w 16"/>
                  <a:gd name="T15" fmla="*/ 14 h 15"/>
                  <a:gd name="T16" fmla="*/ 2 w 16"/>
                  <a:gd name="T17" fmla="*/ 12 h 15"/>
                  <a:gd name="T18" fmla="*/ 1 w 16"/>
                  <a:gd name="T19" fmla="*/ 10 h 15"/>
                  <a:gd name="T20" fmla="*/ 1 w 16"/>
                  <a:gd name="T21" fmla="*/ 8 h 15"/>
                  <a:gd name="T22" fmla="*/ 0 w 16"/>
                  <a:gd name="T23" fmla="*/ 7 h 15"/>
                  <a:gd name="T24" fmla="*/ 0 w 16"/>
                  <a:gd name="T25" fmla="*/ 5 h 15"/>
                  <a:gd name="T26" fmla="*/ 1 w 16"/>
                  <a:gd name="T27" fmla="*/ 3 h 15"/>
                  <a:gd name="T28" fmla="*/ 1 w 16"/>
                  <a:gd name="T29" fmla="*/ 2 h 15"/>
                  <a:gd name="T30" fmla="*/ 1 w 16"/>
                  <a:gd name="T31" fmla="*/ 2 h 15"/>
                  <a:gd name="T32" fmla="*/ 1 w 16"/>
                  <a:gd name="T33" fmla="*/ 3 h 15"/>
                  <a:gd name="T34" fmla="*/ 1 w 16"/>
                  <a:gd name="T35" fmla="*/ 5 h 15"/>
                  <a:gd name="T36" fmla="*/ 1 w 16"/>
                  <a:gd name="T37" fmla="*/ 8 h 15"/>
                  <a:gd name="T38" fmla="*/ 2 w 16"/>
                  <a:gd name="T39" fmla="*/ 10 h 15"/>
                  <a:gd name="T40" fmla="*/ 3 w 16"/>
                  <a:gd name="T41" fmla="*/ 11 h 15"/>
                  <a:gd name="T42" fmla="*/ 4 w 16"/>
                  <a:gd name="T43" fmla="*/ 13 h 15"/>
                  <a:gd name="T44" fmla="*/ 5 w 16"/>
                  <a:gd name="T45" fmla="*/ 14 h 15"/>
                  <a:gd name="T46" fmla="*/ 7 w 16"/>
                  <a:gd name="T47" fmla="*/ 14 h 15"/>
                  <a:gd name="T48" fmla="*/ 9 w 16"/>
                  <a:gd name="T49" fmla="*/ 14 h 15"/>
                  <a:gd name="T50" fmla="*/ 10 w 16"/>
                  <a:gd name="T51" fmla="*/ 13 h 15"/>
                  <a:gd name="T52" fmla="*/ 12 w 16"/>
                  <a:gd name="T53" fmla="*/ 12 h 15"/>
                  <a:gd name="T54" fmla="*/ 13 w 16"/>
                  <a:gd name="T55" fmla="*/ 11 h 15"/>
                  <a:gd name="T56" fmla="*/ 14 w 16"/>
                  <a:gd name="T57" fmla="*/ 10 h 15"/>
                  <a:gd name="T58" fmla="*/ 14 w 16"/>
                  <a:gd name="T59" fmla="*/ 9 h 15"/>
                  <a:gd name="T60" fmla="*/ 15 w 16"/>
                  <a:gd name="T61" fmla="*/ 7 h 15"/>
                  <a:gd name="T62" fmla="*/ 14 w 16"/>
                  <a:gd name="T63" fmla="*/ 5 h 15"/>
                  <a:gd name="T64" fmla="*/ 14 w 16"/>
                  <a:gd name="T65" fmla="*/ 4 h 15"/>
                  <a:gd name="T66" fmla="*/ 14 w 16"/>
                  <a:gd name="T67" fmla="*/ 2 h 15"/>
                  <a:gd name="T68" fmla="*/ 13 w 16"/>
                  <a:gd name="T69" fmla="*/ 0 h 15"/>
                  <a:gd name="T70" fmla="*/ 14 w 16"/>
                  <a:gd name="T71" fmla="*/ 0 h 15"/>
                  <a:gd name="T72" fmla="*/ 15 w 16"/>
                  <a:gd name="T73" fmla="*/ 2 h 15"/>
                  <a:gd name="T74" fmla="*/ 16 w 16"/>
                  <a:gd name="T75" fmla="*/ 3 h 15"/>
                  <a:gd name="T76" fmla="*/ 16 w 16"/>
                  <a:gd name="T77" fmla="*/ 5 h 15"/>
                  <a:gd name="T78" fmla="*/ 16 w 16"/>
                  <a:gd name="T79" fmla="*/ 7 h 15"/>
                  <a:gd name="T80" fmla="*/ 16 w 16"/>
                  <a:gd name="T81" fmla="*/ 8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"/>
                  <a:gd name="T124" fmla="*/ 0 h 15"/>
                  <a:gd name="T125" fmla="*/ 16 w 16"/>
                  <a:gd name="T126" fmla="*/ 15 h 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" h="15">
                    <a:moveTo>
                      <a:pt x="16" y="8"/>
                    </a:move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5" name="Freeform 45"/>
              <p:cNvSpPr>
                <a:spLocks/>
              </p:cNvSpPr>
              <p:nvPr/>
            </p:nvSpPr>
            <p:spPr bwMode="auto">
              <a:xfrm>
                <a:off x="4968" y="1290"/>
                <a:ext cx="10" cy="10"/>
              </a:xfrm>
              <a:custGeom>
                <a:avLst/>
                <a:gdLst>
                  <a:gd name="T0" fmla="*/ 10 w 10"/>
                  <a:gd name="T1" fmla="*/ 3 h 10"/>
                  <a:gd name="T2" fmla="*/ 10 w 10"/>
                  <a:gd name="T3" fmla="*/ 4 h 10"/>
                  <a:gd name="T4" fmla="*/ 10 w 10"/>
                  <a:gd name="T5" fmla="*/ 6 h 10"/>
                  <a:gd name="T6" fmla="*/ 9 w 10"/>
                  <a:gd name="T7" fmla="*/ 7 h 10"/>
                  <a:gd name="T8" fmla="*/ 9 w 10"/>
                  <a:gd name="T9" fmla="*/ 8 h 10"/>
                  <a:gd name="T10" fmla="*/ 8 w 10"/>
                  <a:gd name="T11" fmla="*/ 9 h 10"/>
                  <a:gd name="T12" fmla="*/ 6 w 10"/>
                  <a:gd name="T13" fmla="*/ 10 h 10"/>
                  <a:gd name="T14" fmla="*/ 5 w 10"/>
                  <a:gd name="T15" fmla="*/ 10 h 10"/>
                  <a:gd name="T16" fmla="*/ 4 w 10"/>
                  <a:gd name="T17" fmla="*/ 10 h 10"/>
                  <a:gd name="T18" fmla="*/ 2 w 10"/>
                  <a:gd name="T19" fmla="*/ 10 h 10"/>
                  <a:gd name="T20" fmla="*/ 1 w 10"/>
                  <a:gd name="T21" fmla="*/ 9 h 10"/>
                  <a:gd name="T22" fmla="*/ 0 w 10"/>
                  <a:gd name="T23" fmla="*/ 7 h 10"/>
                  <a:gd name="T24" fmla="*/ 0 w 10"/>
                  <a:gd name="T25" fmla="*/ 6 h 10"/>
                  <a:gd name="T26" fmla="*/ 0 w 10"/>
                  <a:gd name="T27" fmla="*/ 4 h 10"/>
                  <a:gd name="T28" fmla="*/ 0 w 10"/>
                  <a:gd name="T29" fmla="*/ 2 h 10"/>
                  <a:gd name="T30" fmla="*/ 0 w 10"/>
                  <a:gd name="T31" fmla="*/ 1 h 10"/>
                  <a:gd name="T32" fmla="*/ 1 w 10"/>
                  <a:gd name="T33" fmla="*/ 0 h 10"/>
                  <a:gd name="T34" fmla="*/ 2 w 10"/>
                  <a:gd name="T35" fmla="*/ 0 h 10"/>
                  <a:gd name="T36" fmla="*/ 3 w 10"/>
                  <a:gd name="T37" fmla="*/ 0 h 10"/>
                  <a:gd name="T38" fmla="*/ 3 w 10"/>
                  <a:gd name="T39" fmla="*/ 0 h 10"/>
                  <a:gd name="T40" fmla="*/ 3 w 10"/>
                  <a:gd name="T41" fmla="*/ 0 h 10"/>
                  <a:gd name="T42" fmla="*/ 3 w 10"/>
                  <a:gd name="T43" fmla="*/ 1 h 10"/>
                  <a:gd name="T44" fmla="*/ 2 w 10"/>
                  <a:gd name="T45" fmla="*/ 2 h 10"/>
                  <a:gd name="T46" fmla="*/ 2 w 10"/>
                  <a:gd name="T47" fmla="*/ 4 h 10"/>
                  <a:gd name="T48" fmla="*/ 2 w 10"/>
                  <a:gd name="T49" fmla="*/ 5 h 10"/>
                  <a:gd name="T50" fmla="*/ 3 w 10"/>
                  <a:gd name="T51" fmla="*/ 6 h 10"/>
                  <a:gd name="T52" fmla="*/ 4 w 10"/>
                  <a:gd name="T53" fmla="*/ 6 h 10"/>
                  <a:gd name="T54" fmla="*/ 4 w 10"/>
                  <a:gd name="T55" fmla="*/ 6 h 10"/>
                  <a:gd name="T56" fmla="*/ 5 w 10"/>
                  <a:gd name="T57" fmla="*/ 6 h 10"/>
                  <a:gd name="T58" fmla="*/ 6 w 10"/>
                  <a:gd name="T59" fmla="*/ 6 h 10"/>
                  <a:gd name="T60" fmla="*/ 7 w 10"/>
                  <a:gd name="T61" fmla="*/ 5 h 10"/>
                  <a:gd name="T62" fmla="*/ 7 w 10"/>
                  <a:gd name="T63" fmla="*/ 4 h 10"/>
                  <a:gd name="T64" fmla="*/ 7 w 10"/>
                  <a:gd name="T65" fmla="*/ 3 h 10"/>
                  <a:gd name="T66" fmla="*/ 7 w 10"/>
                  <a:gd name="T67" fmla="*/ 2 h 10"/>
                  <a:gd name="T68" fmla="*/ 7 w 10"/>
                  <a:gd name="T69" fmla="*/ 1 h 10"/>
                  <a:gd name="T70" fmla="*/ 6 w 10"/>
                  <a:gd name="T71" fmla="*/ 0 h 10"/>
                  <a:gd name="T72" fmla="*/ 6 w 10"/>
                  <a:gd name="T73" fmla="*/ 0 h 10"/>
                  <a:gd name="T74" fmla="*/ 7 w 10"/>
                  <a:gd name="T75" fmla="*/ 0 h 10"/>
                  <a:gd name="T76" fmla="*/ 8 w 10"/>
                  <a:gd name="T77" fmla="*/ 0 h 10"/>
                  <a:gd name="T78" fmla="*/ 9 w 10"/>
                  <a:gd name="T79" fmla="*/ 1 h 10"/>
                  <a:gd name="T80" fmla="*/ 9 w 10"/>
                  <a:gd name="T81" fmla="*/ 2 h 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"/>
                  <a:gd name="T124" fmla="*/ 0 h 10"/>
                  <a:gd name="T125" fmla="*/ 10 w 10"/>
                  <a:gd name="T126" fmla="*/ 10 h 1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" h="10">
                    <a:moveTo>
                      <a:pt x="9" y="2"/>
                    </a:move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6" name="Freeform 46"/>
              <p:cNvSpPr>
                <a:spLocks/>
              </p:cNvSpPr>
              <p:nvPr/>
            </p:nvSpPr>
            <p:spPr bwMode="auto">
              <a:xfrm>
                <a:off x="4966" y="1290"/>
                <a:ext cx="30" cy="33"/>
              </a:xfrm>
              <a:custGeom>
                <a:avLst/>
                <a:gdLst>
                  <a:gd name="T0" fmla="*/ 28 w 30"/>
                  <a:gd name="T1" fmla="*/ 10 h 33"/>
                  <a:gd name="T2" fmla="*/ 29 w 30"/>
                  <a:gd name="T3" fmla="*/ 14 h 33"/>
                  <a:gd name="T4" fmla="*/ 29 w 30"/>
                  <a:gd name="T5" fmla="*/ 18 h 33"/>
                  <a:gd name="T6" fmla="*/ 30 w 30"/>
                  <a:gd name="T7" fmla="*/ 22 h 33"/>
                  <a:gd name="T8" fmla="*/ 29 w 30"/>
                  <a:gd name="T9" fmla="*/ 26 h 33"/>
                  <a:gd name="T10" fmla="*/ 27 w 30"/>
                  <a:gd name="T11" fmla="*/ 29 h 33"/>
                  <a:gd name="T12" fmla="*/ 25 w 30"/>
                  <a:gd name="T13" fmla="*/ 31 h 33"/>
                  <a:gd name="T14" fmla="*/ 22 w 30"/>
                  <a:gd name="T15" fmla="*/ 32 h 33"/>
                  <a:gd name="T16" fmla="*/ 19 w 30"/>
                  <a:gd name="T17" fmla="*/ 33 h 33"/>
                  <a:gd name="T18" fmla="*/ 16 w 30"/>
                  <a:gd name="T19" fmla="*/ 32 h 33"/>
                  <a:gd name="T20" fmla="*/ 13 w 30"/>
                  <a:gd name="T21" fmla="*/ 31 h 33"/>
                  <a:gd name="T22" fmla="*/ 9 w 30"/>
                  <a:gd name="T23" fmla="*/ 29 h 33"/>
                  <a:gd name="T24" fmla="*/ 5 w 30"/>
                  <a:gd name="T25" fmla="*/ 26 h 33"/>
                  <a:gd name="T26" fmla="*/ 3 w 30"/>
                  <a:gd name="T27" fmla="*/ 21 h 33"/>
                  <a:gd name="T28" fmla="*/ 1 w 30"/>
                  <a:gd name="T29" fmla="*/ 16 h 33"/>
                  <a:gd name="T30" fmla="*/ 1 w 30"/>
                  <a:gd name="T31" fmla="*/ 14 h 33"/>
                  <a:gd name="T32" fmla="*/ 2 w 30"/>
                  <a:gd name="T33" fmla="*/ 16 h 33"/>
                  <a:gd name="T34" fmla="*/ 4 w 30"/>
                  <a:gd name="T35" fmla="*/ 16 h 33"/>
                  <a:gd name="T36" fmla="*/ 5 w 30"/>
                  <a:gd name="T37" fmla="*/ 17 h 33"/>
                  <a:gd name="T38" fmla="*/ 7 w 30"/>
                  <a:gd name="T39" fmla="*/ 17 h 33"/>
                  <a:gd name="T40" fmla="*/ 9 w 30"/>
                  <a:gd name="T41" fmla="*/ 17 h 33"/>
                  <a:gd name="T42" fmla="*/ 11 w 30"/>
                  <a:gd name="T43" fmla="*/ 16 h 33"/>
                  <a:gd name="T44" fmla="*/ 13 w 30"/>
                  <a:gd name="T45" fmla="*/ 15 h 33"/>
                  <a:gd name="T46" fmla="*/ 15 w 30"/>
                  <a:gd name="T47" fmla="*/ 12 h 33"/>
                  <a:gd name="T48" fmla="*/ 16 w 30"/>
                  <a:gd name="T49" fmla="*/ 10 h 33"/>
                  <a:gd name="T50" fmla="*/ 17 w 30"/>
                  <a:gd name="T51" fmla="*/ 8 h 33"/>
                  <a:gd name="T52" fmla="*/ 17 w 30"/>
                  <a:gd name="T53" fmla="*/ 6 h 33"/>
                  <a:gd name="T54" fmla="*/ 17 w 30"/>
                  <a:gd name="T55" fmla="*/ 4 h 33"/>
                  <a:gd name="T56" fmla="*/ 17 w 30"/>
                  <a:gd name="T57" fmla="*/ 2 h 33"/>
                  <a:gd name="T58" fmla="*/ 16 w 30"/>
                  <a:gd name="T59" fmla="*/ 1 h 33"/>
                  <a:gd name="T60" fmla="*/ 17 w 30"/>
                  <a:gd name="T61" fmla="*/ 0 h 33"/>
                  <a:gd name="T62" fmla="*/ 20 w 30"/>
                  <a:gd name="T63" fmla="*/ 1 h 33"/>
                  <a:gd name="T64" fmla="*/ 22 w 30"/>
                  <a:gd name="T65" fmla="*/ 3 h 33"/>
                  <a:gd name="T66" fmla="*/ 24 w 30"/>
                  <a:gd name="T67" fmla="*/ 5 h 33"/>
                  <a:gd name="T68" fmla="*/ 26 w 30"/>
                  <a:gd name="T69" fmla="*/ 7 h 33"/>
                  <a:gd name="T70" fmla="*/ 27 w 30"/>
                  <a:gd name="T71" fmla="*/ 8 h 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"/>
                  <a:gd name="T109" fmla="*/ 0 h 33"/>
                  <a:gd name="T110" fmla="*/ 30 w 30"/>
                  <a:gd name="T111" fmla="*/ 33 h 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" h="33">
                    <a:moveTo>
                      <a:pt x="27" y="8"/>
                    </a:moveTo>
                    <a:lnTo>
                      <a:pt x="28" y="10"/>
                    </a:lnTo>
                    <a:lnTo>
                      <a:pt x="28" y="12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29" y="24"/>
                    </a:lnTo>
                    <a:lnTo>
                      <a:pt x="29" y="26"/>
                    </a:lnTo>
                    <a:lnTo>
                      <a:pt x="28" y="28"/>
                    </a:lnTo>
                    <a:lnTo>
                      <a:pt x="27" y="29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9" y="33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3" y="31"/>
                    </a:ln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7" name="Freeform 47"/>
              <p:cNvSpPr>
                <a:spLocks/>
              </p:cNvSpPr>
              <p:nvPr/>
            </p:nvSpPr>
            <p:spPr bwMode="auto">
              <a:xfrm>
                <a:off x="5034" y="1295"/>
                <a:ext cx="53" cy="21"/>
              </a:xfrm>
              <a:custGeom>
                <a:avLst/>
                <a:gdLst>
                  <a:gd name="T0" fmla="*/ 53 w 53"/>
                  <a:gd name="T1" fmla="*/ 5 h 21"/>
                  <a:gd name="T2" fmla="*/ 51 w 53"/>
                  <a:gd name="T3" fmla="*/ 9 h 21"/>
                  <a:gd name="T4" fmla="*/ 48 w 53"/>
                  <a:gd name="T5" fmla="*/ 13 h 21"/>
                  <a:gd name="T6" fmla="*/ 44 w 53"/>
                  <a:gd name="T7" fmla="*/ 15 h 21"/>
                  <a:gd name="T8" fmla="*/ 41 w 53"/>
                  <a:gd name="T9" fmla="*/ 18 h 21"/>
                  <a:gd name="T10" fmla="*/ 38 w 53"/>
                  <a:gd name="T11" fmla="*/ 20 h 21"/>
                  <a:gd name="T12" fmla="*/ 34 w 53"/>
                  <a:gd name="T13" fmla="*/ 20 h 21"/>
                  <a:gd name="T14" fmla="*/ 31 w 53"/>
                  <a:gd name="T15" fmla="*/ 21 h 21"/>
                  <a:gd name="T16" fmla="*/ 27 w 53"/>
                  <a:gd name="T17" fmla="*/ 21 h 21"/>
                  <a:gd name="T18" fmla="*/ 23 w 53"/>
                  <a:gd name="T19" fmla="*/ 21 h 21"/>
                  <a:gd name="T20" fmla="*/ 21 w 53"/>
                  <a:gd name="T21" fmla="*/ 20 h 21"/>
                  <a:gd name="T22" fmla="*/ 20 w 53"/>
                  <a:gd name="T23" fmla="*/ 19 h 21"/>
                  <a:gd name="T24" fmla="*/ 19 w 53"/>
                  <a:gd name="T25" fmla="*/ 19 h 21"/>
                  <a:gd name="T26" fmla="*/ 18 w 53"/>
                  <a:gd name="T27" fmla="*/ 19 h 21"/>
                  <a:gd name="T28" fmla="*/ 16 w 53"/>
                  <a:gd name="T29" fmla="*/ 19 h 21"/>
                  <a:gd name="T30" fmla="*/ 15 w 53"/>
                  <a:gd name="T31" fmla="*/ 18 h 21"/>
                  <a:gd name="T32" fmla="*/ 12 w 53"/>
                  <a:gd name="T33" fmla="*/ 17 h 21"/>
                  <a:gd name="T34" fmla="*/ 10 w 53"/>
                  <a:gd name="T35" fmla="*/ 15 h 21"/>
                  <a:gd name="T36" fmla="*/ 7 w 53"/>
                  <a:gd name="T37" fmla="*/ 13 h 21"/>
                  <a:gd name="T38" fmla="*/ 5 w 53"/>
                  <a:gd name="T39" fmla="*/ 11 h 21"/>
                  <a:gd name="T40" fmla="*/ 3 w 53"/>
                  <a:gd name="T41" fmla="*/ 10 h 21"/>
                  <a:gd name="T42" fmla="*/ 3 w 53"/>
                  <a:gd name="T43" fmla="*/ 10 h 21"/>
                  <a:gd name="T44" fmla="*/ 2 w 53"/>
                  <a:gd name="T45" fmla="*/ 10 h 21"/>
                  <a:gd name="T46" fmla="*/ 1 w 53"/>
                  <a:gd name="T47" fmla="*/ 10 h 21"/>
                  <a:gd name="T48" fmla="*/ 1 w 53"/>
                  <a:gd name="T49" fmla="*/ 9 h 21"/>
                  <a:gd name="T50" fmla="*/ 2 w 53"/>
                  <a:gd name="T51" fmla="*/ 9 h 21"/>
                  <a:gd name="T52" fmla="*/ 7 w 53"/>
                  <a:gd name="T53" fmla="*/ 8 h 21"/>
                  <a:gd name="T54" fmla="*/ 11 w 53"/>
                  <a:gd name="T55" fmla="*/ 7 h 21"/>
                  <a:gd name="T56" fmla="*/ 15 w 53"/>
                  <a:gd name="T57" fmla="*/ 7 h 21"/>
                  <a:gd name="T58" fmla="*/ 19 w 53"/>
                  <a:gd name="T59" fmla="*/ 6 h 21"/>
                  <a:gd name="T60" fmla="*/ 24 w 53"/>
                  <a:gd name="T61" fmla="*/ 4 h 21"/>
                  <a:gd name="T62" fmla="*/ 30 w 53"/>
                  <a:gd name="T63" fmla="*/ 2 h 21"/>
                  <a:gd name="T64" fmla="*/ 36 w 53"/>
                  <a:gd name="T65" fmla="*/ 1 h 21"/>
                  <a:gd name="T66" fmla="*/ 42 w 53"/>
                  <a:gd name="T67" fmla="*/ 0 h 21"/>
                  <a:gd name="T68" fmla="*/ 48 w 53"/>
                  <a:gd name="T69" fmla="*/ 1 h 21"/>
                  <a:gd name="T70" fmla="*/ 53 w 53"/>
                  <a:gd name="T71" fmla="*/ 2 h 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"/>
                  <a:gd name="T109" fmla="*/ 0 h 21"/>
                  <a:gd name="T110" fmla="*/ 53 w 53"/>
                  <a:gd name="T111" fmla="*/ 21 h 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" h="21">
                    <a:moveTo>
                      <a:pt x="53" y="2"/>
                    </a:moveTo>
                    <a:lnTo>
                      <a:pt x="53" y="5"/>
                    </a:lnTo>
                    <a:lnTo>
                      <a:pt x="52" y="7"/>
                    </a:lnTo>
                    <a:lnTo>
                      <a:pt x="51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6" y="14"/>
                    </a:lnTo>
                    <a:lnTo>
                      <a:pt x="44" y="15"/>
                    </a:lnTo>
                    <a:lnTo>
                      <a:pt x="43" y="17"/>
                    </a:lnTo>
                    <a:lnTo>
                      <a:pt x="41" y="18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2" y="20"/>
                    </a:lnTo>
                    <a:lnTo>
                      <a:pt x="21" y="20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1" y="2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8" name="Freeform 48"/>
              <p:cNvSpPr>
                <a:spLocks/>
              </p:cNvSpPr>
              <p:nvPr/>
            </p:nvSpPr>
            <p:spPr bwMode="auto">
              <a:xfrm>
                <a:off x="5058" y="1298"/>
                <a:ext cx="25" cy="14"/>
              </a:xfrm>
              <a:custGeom>
                <a:avLst/>
                <a:gdLst>
                  <a:gd name="T0" fmla="*/ 25 w 25"/>
                  <a:gd name="T1" fmla="*/ 3 h 14"/>
                  <a:gd name="T2" fmla="*/ 23 w 25"/>
                  <a:gd name="T3" fmla="*/ 6 h 14"/>
                  <a:gd name="T4" fmla="*/ 21 w 25"/>
                  <a:gd name="T5" fmla="*/ 8 h 14"/>
                  <a:gd name="T6" fmla="*/ 18 w 25"/>
                  <a:gd name="T7" fmla="*/ 10 h 14"/>
                  <a:gd name="T8" fmla="*/ 15 w 25"/>
                  <a:gd name="T9" fmla="*/ 11 h 14"/>
                  <a:gd name="T10" fmla="*/ 13 w 25"/>
                  <a:gd name="T11" fmla="*/ 13 h 14"/>
                  <a:gd name="T12" fmla="*/ 11 w 25"/>
                  <a:gd name="T13" fmla="*/ 13 h 14"/>
                  <a:gd name="T14" fmla="*/ 8 w 25"/>
                  <a:gd name="T15" fmla="*/ 14 h 14"/>
                  <a:gd name="T16" fmla="*/ 6 w 25"/>
                  <a:gd name="T17" fmla="*/ 14 h 14"/>
                  <a:gd name="T18" fmla="*/ 3 w 25"/>
                  <a:gd name="T19" fmla="*/ 14 h 14"/>
                  <a:gd name="T20" fmla="*/ 2 w 25"/>
                  <a:gd name="T21" fmla="*/ 14 h 14"/>
                  <a:gd name="T22" fmla="*/ 2 w 25"/>
                  <a:gd name="T23" fmla="*/ 14 h 14"/>
                  <a:gd name="T24" fmla="*/ 3 w 25"/>
                  <a:gd name="T25" fmla="*/ 14 h 14"/>
                  <a:gd name="T26" fmla="*/ 4 w 25"/>
                  <a:gd name="T27" fmla="*/ 14 h 14"/>
                  <a:gd name="T28" fmla="*/ 4 w 25"/>
                  <a:gd name="T29" fmla="*/ 13 h 14"/>
                  <a:gd name="T30" fmla="*/ 4 w 25"/>
                  <a:gd name="T31" fmla="*/ 13 h 14"/>
                  <a:gd name="T32" fmla="*/ 4 w 25"/>
                  <a:gd name="T33" fmla="*/ 12 h 14"/>
                  <a:gd name="T34" fmla="*/ 3 w 25"/>
                  <a:gd name="T35" fmla="*/ 12 h 14"/>
                  <a:gd name="T36" fmla="*/ 2 w 25"/>
                  <a:gd name="T37" fmla="*/ 11 h 14"/>
                  <a:gd name="T38" fmla="*/ 1 w 25"/>
                  <a:gd name="T39" fmla="*/ 11 h 14"/>
                  <a:gd name="T40" fmla="*/ 1 w 25"/>
                  <a:gd name="T41" fmla="*/ 11 h 14"/>
                  <a:gd name="T42" fmla="*/ 3 w 25"/>
                  <a:gd name="T43" fmla="*/ 11 h 14"/>
                  <a:gd name="T44" fmla="*/ 5 w 25"/>
                  <a:gd name="T45" fmla="*/ 11 h 14"/>
                  <a:gd name="T46" fmla="*/ 7 w 25"/>
                  <a:gd name="T47" fmla="*/ 11 h 14"/>
                  <a:gd name="T48" fmla="*/ 9 w 25"/>
                  <a:gd name="T49" fmla="*/ 10 h 14"/>
                  <a:gd name="T50" fmla="*/ 9 w 25"/>
                  <a:gd name="T51" fmla="*/ 10 h 14"/>
                  <a:gd name="T52" fmla="*/ 8 w 25"/>
                  <a:gd name="T53" fmla="*/ 9 h 14"/>
                  <a:gd name="T54" fmla="*/ 6 w 25"/>
                  <a:gd name="T55" fmla="*/ 9 h 14"/>
                  <a:gd name="T56" fmla="*/ 5 w 25"/>
                  <a:gd name="T57" fmla="*/ 9 h 14"/>
                  <a:gd name="T58" fmla="*/ 3 w 25"/>
                  <a:gd name="T59" fmla="*/ 9 h 14"/>
                  <a:gd name="T60" fmla="*/ 3 w 25"/>
                  <a:gd name="T61" fmla="*/ 8 h 14"/>
                  <a:gd name="T62" fmla="*/ 3 w 25"/>
                  <a:gd name="T63" fmla="*/ 8 h 14"/>
                  <a:gd name="T64" fmla="*/ 4 w 25"/>
                  <a:gd name="T65" fmla="*/ 7 h 14"/>
                  <a:gd name="T66" fmla="*/ 5 w 25"/>
                  <a:gd name="T67" fmla="*/ 7 h 14"/>
                  <a:gd name="T68" fmla="*/ 6 w 25"/>
                  <a:gd name="T69" fmla="*/ 6 h 14"/>
                  <a:gd name="T70" fmla="*/ 6 w 25"/>
                  <a:gd name="T71" fmla="*/ 5 h 14"/>
                  <a:gd name="T72" fmla="*/ 7 w 25"/>
                  <a:gd name="T73" fmla="*/ 4 h 14"/>
                  <a:gd name="T74" fmla="*/ 9 w 25"/>
                  <a:gd name="T75" fmla="*/ 4 h 14"/>
                  <a:gd name="T76" fmla="*/ 10 w 25"/>
                  <a:gd name="T77" fmla="*/ 4 h 14"/>
                  <a:gd name="T78" fmla="*/ 11 w 25"/>
                  <a:gd name="T79" fmla="*/ 3 h 14"/>
                  <a:gd name="T80" fmla="*/ 12 w 25"/>
                  <a:gd name="T81" fmla="*/ 2 h 14"/>
                  <a:gd name="T82" fmla="*/ 11 w 25"/>
                  <a:gd name="T83" fmla="*/ 2 h 14"/>
                  <a:gd name="T84" fmla="*/ 10 w 25"/>
                  <a:gd name="T85" fmla="*/ 2 h 14"/>
                  <a:gd name="T86" fmla="*/ 9 w 25"/>
                  <a:gd name="T87" fmla="*/ 2 h 14"/>
                  <a:gd name="T88" fmla="*/ 8 w 25"/>
                  <a:gd name="T89" fmla="*/ 2 h 14"/>
                  <a:gd name="T90" fmla="*/ 7 w 25"/>
                  <a:gd name="T91" fmla="*/ 2 h 14"/>
                  <a:gd name="T92" fmla="*/ 10 w 25"/>
                  <a:gd name="T93" fmla="*/ 1 h 14"/>
                  <a:gd name="T94" fmla="*/ 14 w 25"/>
                  <a:gd name="T95" fmla="*/ 0 h 14"/>
                  <a:gd name="T96" fmla="*/ 18 w 25"/>
                  <a:gd name="T97" fmla="*/ 0 h 14"/>
                  <a:gd name="T98" fmla="*/ 22 w 25"/>
                  <a:gd name="T99" fmla="*/ 0 h 14"/>
                  <a:gd name="T100" fmla="*/ 25 w 25"/>
                  <a:gd name="T101" fmla="*/ 1 h 1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"/>
                  <a:gd name="T154" fmla="*/ 0 h 14"/>
                  <a:gd name="T155" fmla="*/ 25 w 25"/>
                  <a:gd name="T156" fmla="*/ 14 h 1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" h="14">
                    <a:moveTo>
                      <a:pt x="25" y="1"/>
                    </a:moveTo>
                    <a:lnTo>
                      <a:pt x="25" y="3"/>
                    </a:lnTo>
                    <a:lnTo>
                      <a:pt x="24" y="5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FB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9" name="Freeform 49"/>
              <p:cNvSpPr>
                <a:spLocks/>
              </p:cNvSpPr>
              <p:nvPr/>
            </p:nvSpPr>
            <p:spPr bwMode="auto">
              <a:xfrm>
                <a:off x="5066" y="1303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3 w 4"/>
                  <a:gd name="T5" fmla="*/ 1 h 1"/>
                  <a:gd name="T6" fmla="*/ 3 w 4"/>
                  <a:gd name="T7" fmla="*/ 1 h 1"/>
                  <a:gd name="T8" fmla="*/ 2 w 4"/>
                  <a:gd name="T9" fmla="*/ 1 h 1"/>
                  <a:gd name="T10" fmla="*/ 2 w 4"/>
                  <a:gd name="T11" fmla="*/ 1 h 1"/>
                  <a:gd name="T12" fmla="*/ 1 w 4"/>
                  <a:gd name="T13" fmla="*/ 1 h 1"/>
                  <a:gd name="T14" fmla="*/ 1 w 4"/>
                  <a:gd name="T15" fmla="*/ 1 h 1"/>
                  <a:gd name="T16" fmla="*/ 1 w 4"/>
                  <a:gd name="T17" fmla="*/ 1 h 1"/>
                  <a:gd name="T18" fmla="*/ 0 w 4"/>
                  <a:gd name="T19" fmla="*/ 1 h 1"/>
                  <a:gd name="T20" fmla="*/ 0 w 4"/>
                  <a:gd name="T21" fmla="*/ 1 h 1"/>
                  <a:gd name="T22" fmla="*/ 0 w 4"/>
                  <a:gd name="T23" fmla="*/ 1 h 1"/>
                  <a:gd name="T24" fmla="*/ 0 w 4"/>
                  <a:gd name="T25" fmla="*/ 1 h 1"/>
                  <a:gd name="T26" fmla="*/ 1 w 4"/>
                  <a:gd name="T27" fmla="*/ 1 h 1"/>
                  <a:gd name="T28" fmla="*/ 1 w 4"/>
                  <a:gd name="T29" fmla="*/ 1 h 1"/>
                  <a:gd name="T30" fmla="*/ 2 w 4"/>
                  <a:gd name="T31" fmla="*/ 0 h 1"/>
                  <a:gd name="T32" fmla="*/ 2 w 4"/>
                  <a:gd name="T33" fmla="*/ 0 h 1"/>
                  <a:gd name="T34" fmla="*/ 3 w 4"/>
                  <a:gd name="T35" fmla="*/ 0 h 1"/>
                  <a:gd name="T36" fmla="*/ 3 w 4"/>
                  <a:gd name="T37" fmla="*/ 0 h 1"/>
                  <a:gd name="T38" fmla="*/ 3 w 4"/>
                  <a:gd name="T39" fmla="*/ 0 h 1"/>
                  <a:gd name="T40" fmla="*/ 4 w 4"/>
                  <a:gd name="T41" fmla="*/ 0 h 1"/>
                  <a:gd name="T42" fmla="*/ 4 w 4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1"/>
                  <a:gd name="T68" fmla="*/ 4 w 4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0" name="Freeform 50"/>
              <p:cNvSpPr>
                <a:spLocks/>
              </p:cNvSpPr>
              <p:nvPr/>
            </p:nvSpPr>
            <p:spPr bwMode="auto">
              <a:xfrm>
                <a:off x="5416" y="1310"/>
                <a:ext cx="16" cy="52"/>
              </a:xfrm>
              <a:custGeom>
                <a:avLst/>
                <a:gdLst>
                  <a:gd name="T0" fmla="*/ 15 w 16"/>
                  <a:gd name="T1" fmla="*/ 25 h 52"/>
                  <a:gd name="T2" fmla="*/ 15 w 16"/>
                  <a:gd name="T3" fmla="*/ 27 h 52"/>
                  <a:gd name="T4" fmla="*/ 16 w 16"/>
                  <a:gd name="T5" fmla="*/ 30 h 52"/>
                  <a:gd name="T6" fmla="*/ 16 w 16"/>
                  <a:gd name="T7" fmla="*/ 33 h 52"/>
                  <a:gd name="T8" fmla="*/ 16 w 16"/>
                  <a:gd name="T9" fmla="*/ 36 h 52"/>
                  <a:gd name="T10" fmla="*/ 16 w 16"/>
                  <a:gd name="T11" fmla="*/ 38 h 52"/>
                  <a:gd name="T12" fmla="*/ 16 w 16"/>
                  <a:gd name="T13" fmla="*/ 41 h 52"/>
                  <a:gd name="T14" fmla="*/ 16 w 16"/>
                  <a:gd name="T15" fmla="*/ 44 h 52"/>
                  <a:gd name="T16" fmla="*/ 16 w 16"/>
                  <a:gd name="T17" fmla="*/ 47 h 52"/>
                  <a:gd name="T18" fmla="*/ 16 w 16"/>
                  <a:gd name="T19" fmla="*/ 49 h 52"/>
                  <a:gd name="T20" fmla="*/ 15 w 16"/>
                  <a:gd name="T21" fmla="*/ 52 h 52"/>
                  <a:gd name="T22" fmla="*/ 15 w 16"/>
                  <a:gd name="T23" fmla="*/ 51 h 52"/>
                  <a:gd name="T24" fmla="*/ 15 w 16"/>
                  <a:gd name="T25" fmla="*/ 45 h 52"/>
                  <a:gd name="T26" fmla="*/ 14 w 16"/>
                  <a:gd name="T27" fmla="*/ 39 h 52"/>
                  <a:gd name="T28" fmla="*/ 14 w 16"/>
                  <a:gd name="T29" fmla="*/ 34 h 52"/>
                  <a:gd name="T30" fmla="*/ 13 w 16"/>
                  <a:gd name="T31" fmla="*/ 29 h 52"/>
                  <a:gd name="T32" fmla="*/ 11 w 16"/>
                  <a:gd name="T33" fmla="*/ 23 h 52"/>
                  <a:gd name="T34" fmla="*/ 10 w 16"/>
                  <a:gd name="T35" fmla="*/ 18 h 52"/>
                  <a:gd name="T36" fmla="*/ 8 w 16"/>
                  <a:gd name="T37" fmla="*/ 14 h 52"/>
                  <a:gd name="T38" fmla="*/ 5 w 16"/>
                  <a:gd name="T39" fmla="*/ 9 h 52"/>
                  <a:gd name="T40" fmla="*/ 3 w 16"/>
                  <a:gd name="T41" fmla="*/ 4 h 52"/>
                  <a:gd name="T42" fmla="*/ 0 w 16"/>
                  <a:gd name="T43" fmla="*/ 0 h 52"/>
                  <a:gd name="T44" fmla="*/ 2 w 16"/>
                  <a:gd name="T45" fmla="*/ 2 h 52"/>
                  <a:gd name="T46" fmla="*/ 4 w 16"/>
                  <a:gd name="T47" fmla="*/ 4 h 52"/>
                  <a:gd name="T48" fmla="*/ 6 w 16"/>
                  <a:gd name="T49" fmla="*/ 6 h 52"/>
                  <a:gd name="T50" fmla="*/ 7 w 16"/>
                  <a:gd name="T51" fmla="*/ 8 h 52"/>
                  <a:gd name="T52" fmla="*/ 9 w 16"/>
                  <a:gd name="T53" fmla="*/ 11 h 52"/>
                  <a:gd name="T54" fmla="*/ 10 w 16"/>
                  <a:gd name="T55" fmla="*/ 14 h 52"/>
                  <a:gd name="T56" fmla="*/ 11 w 16"/>
                  <a:gd name="T57" fmla="*/ 16 h 52"/>
                  <a:gd name="T58" fmla="*/ 13 w 16"/>
                  <a:gd name="T59" fmla="*/ 19 h 52"/>
                  <a:gd name="T60" fmla="*/ 14 w 16"/>
                  <a:gd name="T61" fmla="*/ 22 h 52"/>
                  <a:gd name="T62" fmla="*/ 15 w 16"/>
                  <a:gd name="T63" fmla="*/ 25 h 52"/>
                  <a:gd name="T64" fmla="*/ 15 w 16"/>
                  <a:gd name="T65" fmla="*/ 25 h 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52"/>
                  <a:gd name="T101" fmla="*/ 16 w 16"/>
                  <a:gd name="T102" fmla="*/ 52 h 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52">
                    <a:moveTo>
                      <a:pt x="15" y="25"/>
                    </a:moveTo>
                    <a:lnTo>
                      <a:pt x="15" y="27"/>
                    </a:lnTo>
                    <a:lnTo>
                      <a:pt x="16" y="30"/>
                    </a:lnTo>
                    <a:lnTo>
                      <a:pt x="16" y="33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6" y="41"/>
                    </a:lnTo>
                    <a:lnTo>
                      <a:pt x="16" y="44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4" y="39"/>
                    </a:lnTo>
                    <a:lnTo>
                      <a:pt x="14" y="34"/>
                    </a:lnTo>
                    <a:lnTo>
                      <a:pt x="13" y="29"/>
                    </a:lnTo>
                    <a:lnTo>
                      <a:pt x="11" y="23"/>
                    </a:lnTo>
                    <a:lnTo>
                      <a:pt x="10" y="18"/>
                    </a:lnTo>
                    <a:lnTo>
                      <a:pt x="8" y="14"/>
                    </a:lnTo>
                    <a:lnTo>
                      <a:pt x="5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9" y="11"/>
                    </a:lnTo>
                    <a:lnTo>
                      <a:pt x="10" y="14"/>
                    </a:lnTo>
                    <a:lnTo>
                      <a:pt x="11" y="16"/>
                    </a:lnTo>
                    <a:lnTo>
                      <a:pt x="13" y="19"/>
                    </a:lnTo>
                    <a:lnTo>
                      <a:pt x="14" y="2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1" name="Freeform 51"/>
              <p:cNvSpPr>
                <a:spLocks/>
              </p:cNvSpPr>
              <p:nvPr/>
            </p:nvSpPr>
            <p:spPr bwMode="auto">
              <a:xfrm>
                <a:off x="5428" y="1311"/>
                <a:ext cx="13" cy="43"/>
              </a:xfrm>
              <a:custGeom>
                <a:avLst/>
                <a:gdLst>
                  <a:gd name="T0" fmla="*/ 13 w 13"/>
                  <a:gd name="T1" fmla="*/ 36 h 43"/>
                  <a:gd name="T2" fmla="*/ 13 w 13"/>
                  <a:gd name="T3" fmla="*/ 37 h 43"/>
                  <a:gd name="T4" fmla="*/ 13 w 13"/>
                  <a:gd name="T5" fmla="*/ 37 h 43"/>
                  <a:gd name="T6" fmla="*/ 13 w 13"/>
                  <a:gd name="T7" fmla="*/ 38 h 43"/>
                  <a:gd name="T8" fmla="*/ 12 w 13"/>
                  <a:gd name="T9" fmla="*/ 39 h 43"/>
                  <a:gd name="T10" fmla="*/ 12 w 13"/>
                  <a:gd name="T11" fmla="*/ 40 h 43"/>
                  <a:gd name="T12" fmla="*/ 12 w 13"/>
                  <a:gd name="T13" fmla="*/ 41 h 43"/>
                  <a:gd name="T14" fmla="*/ 12 w 13"/>
                  <a:gd name="T15" fmla="*/ 41 h 43"/>
                  <a:gd name="T16" fmla="*/ 12 w 13"/>
                  <a:gd name="T17" fmla="*/ 42 h 43"/>
                  <a:gd name="T18" fmla="*/ 11 w 13"/>
                  <a:gd name="T19" fmla="*/ 42 h 43"/>
                  <a:gd name="T20" fmla="*/ 11 w 13"/>
                  <a:gd name="T21" fmla="*/ 43 h 43"/>
                  <a:gd name="T22" fmla="*/ 11 w 13"/>
                  <a:gd name="T23" fmla="*/ 38 h 43"/>
                  <a:gd name="T24" fmla="*/ 11 w 13"/>
                  <a:gd name="T25" fmla="*/ 33 h 43"/>
                  <a:gd name="T26" fmla="*/ 10 w 13"/>
                  <a:gd name="T27" fmla="*/ 28 h 43"/>
                  <a:gd name="T28" fmla="*/ 10 w 13"/>
                  <a:gd name="T29" fmla="*/ 24 h 43"/>
                  <a:gd name="T30" fmla="*/ 9 w 13"/>
                  <a:gd name="T31" fmla="*/ 19 h 43"/>
                  <a:gd name="T32" fmla="*/ 8 w 13"/>
                  <a:gd name="T33" fmla="*/ 15 h 43"/>
                  <a:gd name="T34" fmla="*/ 6 w 13"/>
                  <a:gd name="T35" fmla="*/ 11 h 43"/>
                  <a:gd name="T36" fmla="*/ 5 w 13"/>
                  <a:gd name="T37" fmla="*/ 7 h 43"/>
                  <a:gd name="T38" fmla="*/ 3 w 13"/>
                  <a:gd name="T39" fmla="*/ 3 h 43"/>
                  <a:gd name="T40" fmla="*/ 0 w 13"/>
                  <a:gd name="T41" fmla="*/ 0 h 43"/>
                  <a:gd name="T42" fmla="*/ 3 w 13"/>
                  <a:gd name="T43" fmla="*/ 2 h 43"/>
                  <a:gd name="T44" fmla="*/ 5 w 13"/>
                  <a:gd name="T45" fmla="*/ 5 h 43"/>
                  <a:gd name="T46" fmla="*/ 7 w 13"/>
                  <a:gd name="T47" fmla="*/ 9 h 43"/>
                  <a:gd name="T48" fmla="*/ 9 w 13"/>
                  <a:gd name="T49" fmla="*/ 12 h 43"/>
                  <a:gd name="T50" fmla="*/ 10 w 13"/>
                  <a:gd name="T51" fmla="*/ 16 h 43"/>
                  <a:gd name="T52" fmla="*/ 11 w 13"/>
                  <a:gd name="T53" fmla="*/ 19 h 43"/>
                  <a:gd name="T54" fmla="*/ 12 w 13"/>
                  <a:gd name="T55" fmla="*/ 23 h 43"/>
                  <a:gd name="T56" fmla="*/ 12 w 13"/>
                  <a:gd name="T57" fmla="*/ 28 h 43"/>
                  <a:gd name="T58" fmla="*/ 13 w 13"/>
                  <a:gd name="T59" fmla="*/ 32 h 43"/>
                  <a:gd name="T60" fmla="*/ 13 w 13"/>
                  <a:gd name="T61" fmla="*/ 36 h 43"/>
                  <a:gd name="T62" fmla="*/ 13 w 13"/>
                  <a:gd name="T63" fmla="*/ 36 h 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3"/>
                  <a:gd name="T98" fmla="*/ 13 w 13"/>
                  <a:gd name="T99" fmla="*/ 43 h 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3">
                    <a:moveTo>
                      <a:pt x="13" y="36"/>
                    </a:moveTo>
                    <a:lnTo>
                      <a:pt x="13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3"/>
                    </a:lnTo>
                    <a:lnTo>
                      <a:pt x="11" y="38"/>
                    </a:lnTo>
                    <a:lnTo>
                      <a:pt x="11" y="33"/>
                    </a:lnTo>
                    <a:lnTo>
                      <a:pt x="10" y="28"/>
                    </a:lnTo>
                    <a:lnTo>
                      <a:pt x="10" y="24"/>
                    </a:lnTo>
                    <a:lnTo>
                      <a:pt x="9" y="19"/>
                    </a:lnTo>
                    <a:lnTo>
                      <a:pt x="8" y="15"/>
                    </a:lnTo>
                    <a:lnTo>
                      <a:pt x="6" y="11"/>
                    </a:lnTo>
                    <a:lnTo>
                      <a:pt x="5" y="7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5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0" y="16"/>
                    </a:lnTo>
                    <a:lnTo>
                      <a:pt x="11" y="19"/>
                    </a:lnTo>
                    <a:lnTo>
                      <a:pt x="12" y="23"/>
                    </a:lnTo>
                    <a:lnTo>
                      <a:pt x="12" y="28"/>
                    </a:lnTo>
                    <a:lnTo>
                      <a:pt x="13" y="32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2" name="Freeform 52"/>
              <p:cNvSpPr>
                <a:spLocks/>
              </p:cNvSpPr>
              <p:nvPr/>
            </p:nvSpPr>
            <p:spPr bwMode="auto">
              <a:xfrm>
                <a:off x="4892" y="1318"/>
                <a:ext cx="19" cy="49"/>
              </a:xfrm>
              <a:custGeom>
                <a:avLst/>
                <a:gdLst>
                  <a:gd name="T0" fmla="*/ 12 w 19"/>
                  <a:gd name="T1" fmla="*/ 4 h 49"/>
                  <a:gd name="T2" fmla="*/ 11 w 19"/>
                  <a:gd name="T3" fmla="*/ 4 h 49"/>
                  <a:gd name="T4" fmla="*/ 10 w 19"/>
                  <a:gd name="T5" fmla="*/ 4 h 49"/>
                  <a:gd name="T6" fmla="*/ 9 w 19"/>
                  <a:gd name="T7" fmla="*/ 5 h 49"/>
                  <a:gd name="T8" fmla="*/ 8 w 19"/>
                  <a:gd name="T9" fmla="*/ 5 h 49"/>
                  <a:gd name="T10" fmla="*/ 8 w 19"/>
                  <a:gd name="T11" fmla="*/ 7 h 49"/>
                  <a:gd name="T12" fmla="*/ 7 w 19"/>
                  <a:gd name="T13" fmla="*/ 9 h 49"/>
                  <a:gd name="T14" fmla="*/ 7 w 19"/>
                  <a:gd name="T15" fmla="*/ 11 h 49"/>
                  <a:gd name="T16" fmla="*/ 7 w 19"/>
                  <a:gd name="T17" fmla="*/ 14 h 49"/>
                  <a:gd name="T18" fmla="*/ 7 w 19"/>
                  <a:gd name="T19" fmla="*/ 16 h 49"/>
                  <a:gd name="T20" fmla="*/ 8 w 19"/>
                  <a:gd name="T21" fmla="*/ 18 h 49"/>
                  <a:gd name="T22" fmla="*/ 8 w 19"/>
                  <a:gd name="T23" fmla="*/ 19 h 49"/>
                  <a:gd name="T24" fmla="*/ 9 w 19"/>
                  <a:gd name="T25" fmla="*/ 21 h 49"/>
                  <a:gd name="T26" fmla="*/ 10 w 19"/>
                  <a:gd name="T27" fmla="*/ 22 h 49"/>
                  <a:gd name="T28" fmla="*/ 11 w 19"/>
                  <a:gd name="T29" fmla="*/ 23 h 49"/>
                  <a:gd name="T30" fmla="*/ 13 w 19"/>
                  <a:gd name="T31" fmla="*/ 22 h 49"/>
                  <a:gd name="T32" fmla="*/ 15 w 19"/>
                  <a:gd name="T33" fmla="*/ 22 h 49"/>
                  <a:gd name="T34" fmla="*/ 16 w 19"/>
                  <a:gd name="T35" fmla="*/ 23 h 49"/>
                  <a:gd name="T36" fmla="*/ 17 w 19"/>
                  <a:gd name="T37" fmla="*/ 25 h 49"/>
                  <a:gd name="T38" fmla="*/ 19 w 19"/>
                  <a:gd name="T39" fmla="*/ 27 h 49"/>
                  <a:gd name="T40" fmla="*/ 19 w 19"/>
                  <a:gd name="T41" fmla="*/ 31 h 49"/>
                  <a:gd name="T42" fmla="*/ 18 w 19"/>
                  <a:gd name="T43" fmla="*/ 35 h 49"/>
                  <a:gd name="T44" fmla="*/ 16 w 19"/>
                  <a:gd name="T45" fmla="*/ 40 h 49"/>
                  <a:gd name="T46" fmla="*/ 13 w 19"/>
                  <a:gd name="T47" fmla="*/ 44 h 49"/>
                  <a:gd name="T48" fmla="*/ 10 w 19"/>
                  <a:gd name="T49" fmla="*/ 47 h 49"/>
                  <a:gd name="T50" fmla="*/ 5 w 19"/>
                  <a:gd name="T51" fmla="*/ 49 h 49"/>
                  <a:gd name="T52" fmla="*/ 3 w 19"/>
                  <a:gd name="T53" fmla="*/ 47 h 49"/>
                  <a:gd name="T54" fmla="*/ 2 w 19"/>
                  <a:gd name="T55" fmla="*/ 45 h 49"/>
                  <a:gd name="T56" fmla="*/ 1 w 19"/>
                  <a:gd name="T57" fmla="*/ 43 h 49"/>
                  <a:gd name="T58" fmla="*/ 0 w 19"/>
                  <a:gd name="T59" fmla="*/ 40 h 49"/>
                  <a:gd name="T60" fmla="*/ 0 w 19"/>
                  <a:gd name="T61" fmla="*/ 37 h 49"/>
                  <a:gd name="T62" fmla="*/ 2 w 19"/>
                  <a:gd name="T63" fmla="*/ 29 h 49"/>
                  <a:gd name="T64" fmla="*/ 2 w 19"/>
                  <a:gd name="T65" fmla="*/ 21 h 49"/>
                  <a:gd name="T66" fmla="*/ 3 w 19"/>
                  <a:gd name="T67" fmla="*/ 12 h 49"/>
                  <a:gd name="T68" fmla="*/ 5 w 19"/>
                  <a:gd name="T69" fmla="*/ 5 h 49"/>
                  <a:gd name="T70" fmla="*/ 11 w 19"/>
                  <a:gd name="T71" fmla="*/ 0 h 49"/>
                  <a:gd name="T72" fmla="*/ 12 w 19"/>
                  <a:gd name="T73" fmla="*/ 4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"/>
                  <a:gd name="T112" fmla="*/ 0 h 49"/>
                  <a:gd name="T113" fmla="*/ 19 w 19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" h="49">
                    <a:moveTo>
                      <a:pt x="12" y="4"/>
                    </a:moveTo>
                    <a:lnTo>
                      <a:pt x="12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8" y="35"/>
                    </a:lnTo>
                    <a:lnTo>
                      <a:pt x="17" y="38"/>
                    </a:lnTo>
                    <a:lnTo>
                      <a:pt x="16" y="40"/>
                    </a:lnTo>
                    <a:lnTo>
                      <a:pt x="15" y="42"/>
                    </a:lnTo>
                    <a:lnTo>
                      <a:pt x="13" y="44"/>
                    </a:lnTo>
                    <a:lnTo>
                      <a:pt x="12" y="45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5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3" name="Freeform 53"/>
              <p:cNvSpPr>
                <a:spLocks/>
              </p:cNvSpPr>
              <p:nvPr/>
            </p:nvSpPr>
            <p:spPr bwMode="auto">
              <a:xfrm>
                <a:off x="4974" y="13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4" name="Freeform 54"/>
              <p:cNvSpPr>
                <a:spLocks/>
              </p:cNvSpPr>
              <p:nvPr/>
            </p:nvSpPr>
            <p:spPr bwMode="auto">
              <a:xfrm>
                <a:off x="4901" y="1325"/>
                <a:ext cx="4" cy="13"/>
              </a:xfrm>
              <a:custGeom>
                <a:avLst/>
                <a:gdLst>
                  <a:gd name="T0" fmla="*/ 2 w 4"/>
                  <a:gd name="T1" fmla="*/ 1 h 13"/>
                  <a:gd name="T2" fmla="*/ 2 w 4"/>
                  <a:gd name="T3" fmla="*/ 1 h 13"/>
                  <a:gd name="T4" fmla="*/ 1 w 4"/>
                  <a:gd name="T5" fmla="*/ 1 h 13"/>
                  <a:gd name="T6" fmla="*/ 1 w 4"/>
                  <a:gd name="T7" fmla="*/ 2 h 13"/>
                  <a:gd name="T8" fmla="*/ 1 w 4"/>
                  <a:gd name="T9" fmla="*/ 2 h 13"/>
                  <a:gd name="T10" fmla="*/ 0 w 4"/>
                  <a:gd name="T11" fmla="*/ 3 h 13"/>
                  <a:gd name="T12" fmla="*/ 0 w 4"/>
                  <a:gd name="T13" fmla="*/ 4 h 13"/>
                  <a:gd name="T14" fmla="*/ 0 w 4"/>
                  <a:gd name="T15" fmla="*/ 5 h 13"/>
                  <a:gd name="T16" fmla="*/ 0 w 4"/>
                  <a:gd name="T17" fmla="*/ 6 h 13"/>
                  <a:gd name="T18" fmla="*/ 0 w 4"/>
                  <a:gd name="T19" fmla="*/ 7 h 13"/>
                  <a:gd name="T20" fmla="*/ 0 w 4"/>
                  <a:gd name="T21" fmla="*/ 9 h 13"/>
                  <a:gd name="T22" fmla="*/ 1 w 4"/>
                  <a:gd name="T23" fmla="*/ 9 h 13"/>
                  <a:gd name="T24" fmla="*/ 1 w 4"/>
                  <a:gd name="T25" fmla="*/ 10 h 13"/>
                  <a:gd name="T26" fmla="*/ 2 w 4"/>
                  <a:gd name="T27" fmla="*/ 11 h 13"/>
                  <a:gd name="T28" fmla="*/ 3 w 4"/>
                  <a:gd name="T29" fmla="*/ 12 h 13"/>
                  <a:gd name="T30" fmla="*/ 4 w 4"/>
                  <a:gd name="T31" fmla="*/ 11 h 13"/>
                  <a:gd name="T32" fmla="*/ 4 w 4"/>
                  <a:gd name="T33" fmla="*/ 12 h 13"/>
                  <a:gd name="T34" fmla="*/ 4 w 4"/>
                  <a:gd name="T35" fmla="*/ 12 h 13"/>
                  <a:gd name="T36" fmla="*/ 4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1 w 4"/>
                  <a:gd name="T43" fmla="*/ 12 h 13"/>
                  <a:gd name="T44" fmla="*/ 1 w 4"/>
                  <a:gd name="T45" fmla="*/ 11 h 13"/>
                  <a:gd name="T46" fmla="*/ 0 w 4"/>
                  <a:gd name="T47" fmla="*/ 9 h 13"/>
                  <a:gd name="T48" fmla="*/ 0 w 4"/>
                  <a:gd name="T49" fmla="*/ 7 h 13"/>
                  <a:gd name="T50" fmla="*/ 0 w 4"/>
                  <a:gd name="T51" fmla="*/ 6 h 13"/>
                  <a:gd name="T52" fmla="*/ 0 w 4"/>
                  <a:gd name="T53" fmla="*/ 4 h 13"/>
                  <a:gd name="T54" fmla="*/ 0 w 4"/>
                  <a:gd name="T55" fmla="*/ 3 h 13"/>
                  <a:gd name="T56" fmla="*/ 1 w 4"/>
                  <a:gd name="T57" fmla="*/ 1 h 13"/>
                  <a:gd name="T58" fmla="*/ 1 w 4"/>
                  <a:gd name="T59" fmla="*/ 0 h 13"/>
                  <a:gd name="T60" fmla="*/ 3 w 4"/>
                  <a:gd name="T61" fmla="*/ 0 h 13"/>
                  <a:gd name="T62" fmla="*/ 3 w 4"/>
                  <a:gd name="T63" fmla="*/ 1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"/>
                  <a:gd name="T97" fmla="*/ 0 h 13"/>
                  <a:gd name="T98" fmla="*/ 4 w 4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" h="13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5" name="Freeform 55"/>
              <p:cNvSpPr>
                <a:spLocks/>
              </p:cNvSpPr>
              <p:nvPr/>
            </p:nvSpPr>
            <p:spPr bwMode="auto">
              <a:xfrm>
                <a:off x="4982" y="13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6" name="Freeform 56"/>
              <p:cNvSpPr>
                <a:spLocks/>
              </p:cNvSpPr>
              <p:nvPr/>
            </p:nvSpPr>
            <p:spPr bwMode="auto">
              <a:xfrm>
                <a:off x="4924" y="1328"/>
                <a:ext cx="13" cy="24"/>
              </a:xfrm>
              <a:custGeom>
                <a:avLst/>
                <a:gdLst>
                  <a:gd name="T0" fmla="*/ 6 w 13"/>
                  <a:gd name="T1" fmla="*/ 2 h 24"/>
                  <a:gd name="T2" fmla="*/ 7 w 13"/>
                  <a:gd name="T3" fmla="*/ 2 h 24"/>
                  <a:gd name="T4" fmla="*/ 8 w 13"/>
                  <a:gd name="T5" fmla="*/ 2 h 24"/>
                  <a:gd name="T6" fmla="*/ 8 w 13"/>
                  <a:gd name="T7" fmla="*/ 3 h 24"/>
                  <a:gd name="T8" fmla="*/ 9 w 13"/>
                  <a:gd name="T9" fmla="*/ 3 h 24"/>
                  <a:gd name="T10" fmla="*/ 9 w 13"/>
                  <a:gd name="T11" fmla="*/ 4 h 24"/>
                  <a:gd name="T12" fmla="*/ 10 w 13"/>
                  <a:gd name="T13" fmla="*/ 5 h 24"/>
                  <a:gd name="T14" fmla="*/ 10 w 13"/>
                  <a:gd name="T15" fmla="*/ 6 h 24"/>
                  <a:gd name="T16" fmla="*/ 11 w 13"/>
                  <a:gd name="T17" fmla="*/ 6 h 24"/>
                  <a:gd name="T18" fmla="*/ 11 w 13"/>
                  <a:gd name="T19" fmla="*/ 7 h 24"/>
                  <a:gd name="T20" fmla="*/ 12 w 13"/>
                  <a:gd name="T21" fmla="*/ 8 h 24"/>
                  <a:gd name="T22" fmla="*/ 12 w 13"/>
                  <a:gd name="T23" fmla="*/ 9 h 24"/>
                  <a:gd name="T24" fmla="*/ 12 w 13"/>
                  <a:gd name="T25" fmla="*/ 10 h 24"/>
                  <a:gd name="T26" fmla="*/ 13 w 13"/>
                  <a:gd name="T27" fmla="*/ 12 h 24"/>
                  <a:gd name="T28" fmla="*/ 13 w 13"/>
                  <a:gd name="T29" fmla="*/ 13 h 24"/>
                  <a:gd name="T30" fmla="*/ 13 w 13"/>
                  <a:gd name="T31" fmla="*/ 15 h 24"/>
                  <a:gd name="T32" fmla="*/ 13 w 13"/>
                  <a:gd name="T33" fmla="*/ 16 h 24"/>
                  <a:gd name="T34" fmla="*/ 13 w 13"/>
                  <a:gd name="T35" fmla="*/ 18 h 24"/>
                  <a:gd name="T36" fmla="*/ 12 w 13"/>
                  <a:gd name="T37" fmla="*/ 19 h 24"/>
                  <a:gd name="T38" fmla="*/ 12 w 13"/>
                  <a:gd name="T39" fmla="*/ 20 h 24"/>
                  <a:gd name="T40" fmla="*/ 11 w 13"/>
                  <a:gd name="T41" fmla="*/ 22 h 24"/>
                  <a:gd name="T42" fmla="*/ 11 w 13"/>
                  <a:gd name="T43" fmla="*/ 22 h 24"/>
                  <a:gd name="T44" fmla="*/ 11 w 13"/>
                  <a:gd name="T45" fmla="*/ 23 h 24"/>
                  <a:gd name="T46" fmla="*/ 10 w 13"/>
                  <a:gd name="T47" fmla="*/ 23 h 24"/>
                  <a:gd name="T48" fmla="*/ 9 w 13"/>
                  <a:gd name="T49" fmla="*/ 24 h 24"/>
                  <a:gd name="T50" fmla="*/ 9 w 13"/>
                  <a:gd name="T51" fmla="*/ 24 h 24"/>
                  <a:gd name="T52" fmla="*/ 8 w 13"/>
                  <a:gd name="T53" fmla="*/ 24 h 24"/>
                  <a:gd name="T54" fmla="*/ 7 w 13"/>
                  <a:gd name="T55" fmla="*/ 24 h 24"/>
                  <a:gd name="T56" fmla="*/ 7 w 13"/>
                  <a:gd name="T57" fmla="*/ 24 h 24"/>
                  <a:gd name="T58" fmla="*/ 6 w 13"/>
                  <a:gd name="T59" fmla="*/ 23 h 24"/>
                  <a:gd name="T60" fmla="*/ 6 w 13"/>
                  <a:gd name="T61" fmla="*/ 23 h 24"/>
                  <a:gd name="T62" fmla="*/ 4 w 13"/>
                  <a:gd name="T63" fmla="*/ 22 h 24"/>
                  <a:gd name="T64" fmla="*/ 3 w 13"/>
                  <a:gd name="T65" fmla="*/ 20 h 24"/>
                  <a:gd name="T66" fmla="*/ 2 w 13"/>
                  <a:gd name="T67" fmla="*/ 19 h 24"/>
                  <a:gd name="T68" fmla="*/ 1 w 13"/>
                  <a:gd name="T69" fmla="*/ 18 h 24"/>
                  <a:gd name="T70" fmla="*/ 1 w 13"/>
                  <a:gd name="T71" fmla="*/ 16 h 24"/>
                  <a:gd name="T72" fmla="*/ 0 w 13"/>
                  <a:gd name="T73" fmla="*/ 14 h 24"/>
                  <a:gd name="T74" fmla="*/ 0 w 13"/>
                  <a:gd name="T75" fmla="*/ 12 h 24"/>
                  <a:gd name="T76" fmla="*/ 0 w 13"/>
                  <a:gd name="T77" fmla="*/ 11 h 24"/>
                  <a:gd name="T78" fmla="*/ 0 w 13"/>
                  <a:gd name="T79" fmla="*/ 9 h 24"/>
                  <a:gd name="T80" fmla="*/ 0 w 13"/>
                  <a:gd name="T81" fmla="*/ 7 h 24"/>
                  <a:gd name="T82" fmla="*/ 0 w 13"/>
                  <a:gd name="T83" fmla="*/ 6 h 24"/>
                  <a:gd name="T84" fmla="*/ 0 w 13"/>
                  <a:gd name="T85" fmla="*/ 5 h 24"/>
                  <a:gd name="T86" fmla="*/ 1 w 13"/>
                  <a:gd name="T87" fmla="*/ 4 h 24"/>
                  <a:gd name="T88" fmla="*/ 1 w 13"/>
                  <a:gd name="T89" fmla="*/ 4 h 24"/>
                  <a:gd name="T90" fmla="*/ 1 w 13"/>
                  <a:gd name="T91" fmla="*/ 3 h 24"/>
                  <a:gd name="T92" fmla="*/ 1 w 13"/>
                  <a:gd name="T93" fmla="*/ 2 h 24"/>
                  <a:gd name="T94" fmla="*/ 2 w 13"/>
                  <a:gd name="T95" fmla="*/ 2 h 24"/>
                  <a:gd name="T96" fmla="*/ 2 w 13"/>
                  <a:gd name="T97" fmla="*/ 1 h 24"/>
                  <a:gd name="T98" fmla="*/ 3 w 13"/>
                  <a:gd name="T99" fmla="*/ 1 h 24"/>
                  <a:gd name="T100" fmla="*/ 4 w 13"/>
                  <a:gd name="T101" fmla="*/ 0 h 24"/>
                  <a:gd name="T102" fmla="*/ 4 w 13"/>
                  <a:gd name="T103" fmla="*/ 1 h 24"/>
                  <a:gd name="T104" fmla="*/ 4 w 13"/>
                  <a:gd name="T105" fmla="*/ 1 h 24"/>
                  <a:gd name="T106" fmla="*/ 4 w 13"/>
                  <a:gd name="T107" fmla="*/ 1 h 24"/>
                  <a:gd name="T108" fmla="*/ 5 w 13"/>
                  <a:gd name="T109" fmla="*/ 2 h 24"/>
                  <a:gd name="T110" fmla="*/ 5 w 13"/>
                  <a:gd name="T111" fmla="*/ 2 h 24"/>
                  <a:gd name="T112" fmla="*/ 5 w 13"/>
                  <a:gd name="T113" fmla="*/ 2 h 24"/>
                  <a:gd name="T114" fmla="*/ 5 w 13"/>
                  <a:gd name="T115" fmla="*/ 2 h 24"/>
                  <a:gd name="T116" fmla="*/ 6 w 13"/>
                  <a:gd name="T117" fmla="*/ 2 h 24"/>
                  <a:gd name="T118" fmla="*/ 6 w 13"/>
                  <a:gd name="T119" fmla="*/ 2 h 24"/>
                  <a:gd name="T120" fmla="*/ 6 w 13"/>
                  <a:gd name="T121" fmla="*/ 2 h 24"/>
                  <a:gd name="T122" fmla="*/ 6 w 13"/>
                  <a:gd name="T123" fmla="*/ 2 h 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"/>
                  <a:gd name="T187" fmla="*/ 0 h 24"/>
                  <a:gd name="T188" fmla="*/ 13 w 13"/>
                  <a:gd name="T189" fmla="*/ 24 h 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" h="24">
                    <a:moveTo>
                      <a:pt x="6" y="2"/>
                    </a:move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7" name="Freeform 57"/>
              <p:cNvSpPr>
                <a:spLocks/>
              </p:cNvSpPr>
              <p:nvPr/>
            </p:nvSpPr>
            <p:spPr bwMode="auto">
              <a:xfrm>
                <a:off x="4904" y="1329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"/>
                  <a:gd name="T14" fmla="*/ 1 w 1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8" name="Freeform 58"/>
              <p:cNvSpPr>
                <a:spLocks/>
              </p:cNvSpPr>
              <p:nvPr/>
            </p:nvSpPr>
            <p:spPr bwMode="auto">
              <a:xfrm>
                <a:off x="4929" y="1332"/>
                <a:ext cx="4" cy="11"/>
              </a:xfrm>
              <a:custGeom>
                <a:avLst/>
                <a:gdLst>
                  <a:gd name="T0" fmla="*/ 4 w 4"/>
                  <a:gd name="T1" fmla="*/ 8 h 11"/>
                  <a:gd name="T2" fmla="*/ 4 w 4"/>
                  <a:gd name="T3" fmla="*/ 8 h 11"/>
                  <a:gd name="T4" fmla="*/ 4 w 4"/>
                  <a:gd name="T5" fmla="*/ 7 h 11"/>
                  <a:gd name="T6" fmla="*/ 4 w 4"/>
                  <a:gd name="T7" fmla="*/ 7 h 11"/>
                  <a:gd name="T8" fmla="*/ 3 w 4"/>
                  <a:gd name="T9" fmla="*/ 6 h 11"/>
                  <a:gd name="T10" fmla="*/ 3 w 4"/>
                  <a:gd name="T11" fmla="*/ 6 h 11"/>
                  <a:gd name="T12" fmla="*/ 3 w 4"/>
                  <a:gd name="T13" fmla="*/ 5 h 11"/>
                  <a:gd name="T14" fmla="*/ 2 w 4"/>
                  <a:gd name="T15" fmla="*/ 5 h 11"/>
                  <a:gd name="T16" fmla="*/ 2 w 4"/>
                  <a:gd name="T17" fmla="*/ 4 h 11"/>
                  <a:gd name="T18" fmla="*/ 1 w 4"/>
                  <a:gd name="T19" fmla="*/ 4 h 11"/>
                  <a:gd name="T20" fmla="*/ 1 w 4"/>
                  <a:gd name="T21" fmla="*/ 4 h 11"/>
                  <a:gd name="T22" fmla="*/ 1 w 4"/>
                  <a:gd name="T23" fmla="*/ 4 h 11"/>
                  <a:gd name="T24" fmla="*/ 1 w 4"/>
                  <a:gd name="T25" fmla="*/ 4 h 11"/>
                  <a:gd name="T26" fmla="*/ 1 w 4"/>
                  <a:gd name="T27" fmla="*/ 5 h 11"/>
                  <a:gd name="T28" fmla="*/ 1 w 4"/>
                  <a:gd name="T29" fmla="*/ 5 h 11"/>
                  <a:gd name="T30" fmla="*/ 1 w 4"/>
                  <a:gd name="T31" fmla="*/ 6 h 11"/>
                  <a:gd name="T32" fmla="*/ 1 w 4"/>
                  <a:gd name="T33" fmla="*/ 6 h 11"/>
                  <a:gd name="T34" fmla="*/ 1 w 4"/>
                  <a:gd name="T35" fmla="*/ 6 h 11"/>
                  <a:gd name="T36" fmla="*/ 1 w 4"/>
                  <a:gd name="T37" fmla="*/ 7 h 11"/>
                  <a:gd name="T38" fmla="*/ 2 w 4"/>
                  <a:gd name="T39" fmla="*/ 7 h 11"/>
                  <a:gd name="T40" fmla="*/ 2 w 4"/>
                  <a:gd name="T41" fmla="*/ 8 h 11"/>
                  <a:gd name="T42" fmla="*/ 2 w 4"/>
                  <a:gd name="T43" fmla="*/ 11 h 11"/>
                  <a:gd name="T44" fmla="*/ 1 w 4"/>
                  <a:gd name="T45" fmla="*/ 11 h 11"/>
                  <a:gd name="T46" fmla="*/ 1 w 4"/>
                  <a:gd name="T47" fmla="*/ 11 h 11"/>
                  <a:gd name="T48" fmla="*/ 1 w 4"/>
                  <a:gd name="T49" fmla="*/ 10 h 11"/>
                  <a:gd name="T50" fmla="*/ 1 w 4"/>
                  <a:gd name="T51" fmla="*/ 10 h 11"/>
                  <a:gd name="T52" fmla="*/ 0 w 4"/>
                  <a:gd name="T53" fmla="*/ 9 h 11"/>
                  <a:gd name="T54" fmla="*/ 0 w 4"/>
                  <a:gd name="T55" fmla="*/ 8 h 11"/>
                  <a:gd name="T56" fmla="*/ 0 w 4"/>
                  <a:gd name="T57" fmla="*/ 8 h 11"/>
                  <a:gd name="T58" fmla="*/ 0 w 4"/>
                  <a:gd name="T59" fmla="*/ 7 h 11"/>
                  <a:gd name="T60" fmla="*/ 0 w 4"/>
                  <a:gd name="T61" fmla="*/ 7 h 11"/>
                  <a:gd name="T62" fmla="*/ 0 w 4"/>
                  <a:gd name="T63" fmla="*/ 6 h 11"/>
                  <a:gd name="T64" fmla="*/ 1 w 4"/>
                  <a:gd name="T65" fmla="*/ 0 h 11"/>
                  <a:gd name="T66" fmla="*/ 2 w 4"/>
                  <a:gd name="T67" fmla="*/ 1 h 11"/>
                  <a:gd name="T68" fmla="*/ 3 w 4"/>
                  <a:gd name="T69" fmla="*/ 1 h 11"/>
                  <a:gd name="T70" fmla="*/ 3 w 4"/>
                  <a:gd name="T71" fmla="*/ 2 h 11"/>
                  <a:gd name="T72" fmla="*/ 3 w 4"/>
                  <a:gd name="T73" fmla="*/ 3 h 11"/>
                  <a:gd name="T74" fmla="*/ 3 w 4"/>
                  <a:gd name="T75" fmla="*/ 4 h 11"/>
                  <a:gd name="T76" fmla="*/ 4 w 4"/>
                  <a:gd name="T77" fmla="*/ 4 h 11"/>
                  <a:gd name="T78" fmla="*/ 4 w 4"/>
                  <a:gd name="T79" fmla="*/ 5 h 11"/>
                  <a:gd name="T80" fmla="*/ 4 w 4"/>
                  <a:gd name="T81" fmla="*/ 6 h 11"/>
                  <a:gd name="T82" fmla="*/ 4 w 4"/>
                  <a:gd name="T83" fmla="*/ 7 h 11"/>
                  <a:gd name="T84" fmla="*/ 4 w 4"/>
                  <a:gd name="T85" fmla="*/ 8 h 11"/>
                  <a:gd name="T86" fmla="*/ 4 w 4"/>
                  <a:gd name="T87" fmla="*/ 8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"/>
                  <a:gd name="T133" fmla="*/ 0 h 11"/>
                  <a:gd name="T134" fmla="*/ 4 w 4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" h="11">
                    <a:moveTo>
                      <a:pt x="4" y="8"/>
                    </a:moveTo>
                    <a:lnTo>
                      <a:pt x="4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9" name="Freeform 59"/>
              <p:cNvSpPr>
                <a:spLocks/>
              </p:cNvSpPr>
              <p:nvPr/>
            </p:nvSpPr>
            <p:spPr bwMode="auto">
              <a:xfrm>
                <a:off x="4926" y="1334"/>
                <a:ext cx="7" cy="15"/>
              </a:xfrm>
              <a:custGeom>
                <a:avLst/>
                <a:gdLst>
                  <a:gd name="T0" fmla="*/ 3 w 7"/>
                  <a:gd name="T1" fmla="*/ 10 h 15"/>
                  <a:gd name="T2" fmla="*/ 3 w 7"/>
                  <a:gd name="T3" fmla="*/ 10 h 15"/>
                  <a:gd name="T4" fmla="*/ 3 w 7"/>
                  <a:gd name="T5" fmla="*/ 11 h 15"/>
                  <a:gd name="T6" fmla="*/ 4 w 7"/>
                  <a:gd name="T7" fmla="*/ 11 h 15"/>
                  <a:gd name="T8" fmla="*/ 4 w 7"/>
                  <a:gd name="T9" fmla="*/ 12 h 15"/>
                  <a:gd name="T10" fmla="*/ 5 w 7"/>
                  <a:gd name="T11" fmla="*/ 12 h 15"/>
                  <a:gd name="T12" fmla="*/ 5 w 7"/>
                  <a:gd name="T13" fmla="*/ 12 h 15"/>
                  <a:gd name="T14" fmla="*/ 6 w 7"/>
                  <a:gd name="T15" fmla="*/ 13 h 15"/>
                  <a:gd name="T16" fmla="*/ 6 w 7"/>
                  <a:gd name="T17" fmla="*/ 13 h 15"/>
                  <a:gd name="T18" fmla="*/ 6 w 7"/>
                  <a:gd name="T19" fmla="*/ 12 h 15"/>
                  <a:gd name="T20" fmla="*/ 7 w 7"/>
                  <a:gd name="T21" fmla="*/ 12 h 15"/>
                  <a:gd name="T22" fmla="*/ 7 w 7"/>
                  <a:gd name="T23" fmla="*/ 12 h 15"/>
                  <a:gd name="T24" fmla="*/ 7 w 7"/>
                  <a:gd name="T25" fmla="*/ 13 h 15"/>
                  <a:gd name="T26" fmla="*/ 7 w 7"/>
                  <a:gd name="T27" fmla="*/ 13 h 15"/>
                  <a:gd name="T28" fmla="*/ 7 w 7"/>
                  <a:gd name="T29" fmla="*/ 13 h 15"/>
                  <a:gd name="T30" fmla="*/ 7 w 7"/>
                  <a:gd name="T31" fmla="*/ 14 h 15"/>
                  <a:gd name="T32" fmla="*/ 7 w 7"/>
                  <a:gd name="T33" fmla="*/ 14 h 15"/>
                  <a:gd name="T34" fmla="*/ 6 w 7"/>
                  <a:gd name="T35" fmla="*/ 14 h 15"/>
                  <a:gd name="T36" fmla="*/ 6 w 7"/>
                  <a:gd name="T37" fmla="*/ 15 h 15"/>
                  <a:gd name="T38" fmla="*/ 6 w 7"/>
                  <a:gd name="T39" fmla="*/ 15 h 15"/>
                  <a:gd name="T40" fmla="*/ 6 w 7"/>
                  <a:gd name="T41" fmla="*/ 15 h 15"/>
                  <a:gd name="T42" fmla="*/ 5 w 7"/>
                  <a:gd name="T43" fmla="*/ 15 h 15"/>
                  <a:gd name="T44" fmla="*/ 4 w 7"/>
                  <a:gd name="T45" fmla="*/ 15 h 15"/>
                  <a:gd name="T46" fmla="*/ 3 w 7"/>
                  <a:gd name="T47" fmla="*/ 14 h 15"/>
                  <a:gd name="T48" fmla="*/ 3 w 7"/>
                  <a:gd name="T49" fmla="*/ 13 h 15"/>
                  <a:gd name="T50" fmla="*/ 2 w 7"/>
                  <a:gd name="T51" fmla="*/ 12 h 15"/>
                  <a:gd name="T52" fmla="*/ 2 w 7"/>
                  <a:gd name="T53" fmla="*/ 11 h 15"/>
                  <a:gd name="T54" fmla="*/ 2 w 7"/>
                  <a:gd name="T55" fmla="*/ 10 h 15"/>
                  <a:gd name="T56" fmla="*/ 1 w 7"/>
                  <a:gd name="T57" fmla="*/ 9 h 15"/>
                  <a:gd name="T58" fmla="*/ 1 w 7"/>
                  <a:gd name="T59" fmla="*/ 8 h 15"/>
                  <a:gd name="T60" fmla="*/ 1 w 7"/>
                  <a:gd name="T61" fmla="*/ 7 h 15"/>
                  <a:gd name="T62" fmla="*/ 1 w 7"/>
                  <a:gd name="T63" fmla="*/ 6 h 15"/>
                  <a:gd name="T64" fmla="*/ 0 w 7"/>
                  <a:gd name="T65" fmla="*/ 6 h 15"/>
                  <a:gd name="T66" fmla="*/ 0 w 7"/>
                  <a:gd name="T67" fmla="*/ 5 h 15"/>
                  <a:gd name="T68" fmla="*/ 0 w 7"/>
                  <a:gd name="T69" fmla="*/ 4 h 15"/>
                  <a:gd name="T70" fmla="*/ 0 w 7"/>
                  <a:gd name="T71" fmla="*/ 3 h 15"/>
                  <a:gd name="T72" fmla="*/ 0 w 7"/>
                  <a:gd name="T73" fmla="*/ 3 h 15"/>
                  <a:gd name="T74" fmla="*/ 0 w 7"/>
                  <a:gd name="T75" fmla="*/ 2 h 15"/>
                  <a:gd name="T76" fmla="*/ 1 w 7"/>
                  <a:gd name="T77" fmla="*/ 1 h 15"/>
                  <a:gd name="T78" fmla="*/ 1 w 7"/>
                  <a:gd name="T79" fmla="*/ 0 h 15"/>
                  <a:gd name="T80" fmla="*/ 1 w 7"/>
                  <a:gd name="T81" fmla="*/ 0 h 15"/>
                  <a:gd name="T82" fmla="*/ 1 w 7"/>
                  <a:gd name="T83" fmla="*/ 1 h 15"/>
                  <a:gd name="T84" fmla="*/ 1 w 7"/>
                  <a:gd name="T85" fmla="*/ 2 h 15"/>
                  <a:gd name="T86" fmla="*/ 1 w 7"/>
                  <a:gd name="T87" fmla="*/ 3 h 15"/>
                  <a:gd name="T88" fmla="*/ 1 w 7"/>
                  <a:gd name="T89" fmla="*/ 4 h 15"/>
                  <a:gd name="T90" fmla="*/ 1 w 7"/>
                  <a:gd name="T91" fmla="*/ 5 h 15"/>
                  <a:gd name="T92" fmla="*/ 1 w 7"/>
                  <a:gd name="T93" fmla="*/ 6 h 15"/>
                  <a:gd name="T94" fmla="*/ 1 w 7"/>
                  <a:gd name="T95" fmla="*/ 7 h 15"/>
                  <a:gd name="T96" fmla="*/ 2 w 7"/>
                  <a:gd name="T97" fmla="*/ 8 h 15"/>
                  <a:gd name="T98" fmla="*/ 2 w 7"/>
                  <a:gd name="T99" fmla="*/ 9 h 15"/>
                  <a:gd name="T100" fmla="*/ 3 w 7"/>
                  <a:gd name="T101" fmla="*/ 10 h 15"/>
                  <a:gd name="T102" fmla="*/ 3 w 7"/>
                  <a:gd name="T103" fmla="*/ 10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"/>
                  <a:gd name="T157" fmla="*/ 0 h 15"/>
                  <a:gd name="T158" fmla="*/ 7 w 7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" h="15">
                    <a:moveTo>
                      <a:pt x="3" y="10"/>
                    </a:moveTo>
                    <a:lnTo>
                      <a:pt x="3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0" name="Freeform 60"/>
              <p:cNvSpPr>
                <a:spLocks/>
              </p:cNvSpPr>
              <p:nvPr/>
            </p:nvSpPr>
            <p:spPr bwMode="auto">
              <a:xfrm>
                <a:off x="4933" y="134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21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1" name="Freeform 61"/>
              <p:cNvSpPr>
                <a:spLocks/>
              </p:cNvSpPr>
              <p:nvPr/>
            </p:nvSpPr>
            <p:spPr bwMode="auto">
              <a:xfrm>
                <a:off x="5355" y="134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1 h 1"/>
                  <a:gd name="T32" fmla="*/ 1 w 1"/>
                  <a:gd name="T33" fmla="*/ 1 h 1"/>
                  <a:gd name="T34" fmla="*/ 1 w 1"/>
                  <a:gd name="T35" fmla="*/ 1 h 1"/>
                  <a:gd name="T36" fmla="*/ 1 w 1"/>
                  <a:gd name="T37" fmla="*/ 1 h 1"/>
                  <a:gd name="T38" fmla="*/ 1 w 1"/>
                  <a:gd name="T39" fmla="*/ 1 h 1"/>
                  <a:gd name="T40" fmla="*/ 1 w 1"/>
                  <a:gd name="T41" fmla="*/ 1 h 1"/>
                  <a:gd name="T42" fmla="*/ 1 w 1"/>
                  <a:gd name="T43" fmla="*/ 1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1"/>
                  <a:gd name="T68" fmla="*/ 1 w 1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2" name="Freeform 62"/>
              <p:cNvSpPr>
                <a:spLocks/>
              </p:cNvSpPr>
              <p:nvPr/>
            </p:nvSpPr>
            <p:spPr bwMode="auto">
              <a:xfrm>
                <a:off x="4908" y="1357"/>
                <a:ext cx="5" cy="16"/>
              </a:xfrm>
              <a:custGeom>
                <a:avLst/>
                <a:gdLst>
                  <a:gd name="T0" fmla="*/ 4 w 5"/>
                  <a:gd name="T1" fmla="*/ 16 h 16"/>
                  <a:gd name="T2" fmla="*/ 3 w 5"/>
                  <a:gd name="T3" fmla="*/ 16 h 16"/>
                  <a:gd name="T4" fmla="*/ 2 w 5"/>
                  <a:gd name="T5" fmla="*/ 16 h 16"/>
                  <a:gd name="T6" fmla="*/ 1 w 5"/>
                  <a:gd name="T7" fmla="*/ 15 h 16"/>
                  <a:gd name="T8" fmla="*/ 1 w 5"/>
                  <a:gd name="T9" fmla="*/ 14 h 16"/>
                  <a:gd name="T10" fmla="*/ 1 w 5"/>
                  <a:gd name="T11" fmla="*/ 13 h 16"/>
                  <a:gd name="T12" fmla="*/ 0 w 5"/>
                  <a:gd name="T13" fmla="*/ 12 h 16"/>
                  <a:gd name="T14" fmla="*/ 0 w 5"/>
                  <a:gd name="T15" fmla="*/ 10 h 16"/>
                  <a:gd name="T16" fmla="*/ 0 w 5"/>
                  <a:gd name="T17" fmla="*/ 9 h 16"/>
                  <a:gd name="T18" fmla="*/ 0 w 5"/>
                  <a:gd name="T19" fmla="*/ 8 h 16"/>
                  <a:gd name="T20" fmla="*/ 1 w 5"/>
                  <a:gd name="T21" fmla="*/ 7 h 16"/>
                  <a:gd name="T22" fmla="*/ 4 w 5"/>
                  <a:gd name="T23" fmla="*/ 0 h 16"/>
                  <a:gd name="T24" fmla="*/ 4 w 5"/>
                  <a:gd name="T25" fmla="*/ 2 h 16"/>
                  <a:gd name="T26" fmla="*/ 5 w 5"/>
                  <a:gd name="T27" fmla="*/ 3 h 16"/>
                  <a:gd name="T28" fmla="*/ 5 w 5"/>
                  <a:gd name="T29" fmla="*/ 5 h 16"/>
                  <a:gd name="T30" fmla="*/ 5 w 5"/>
                  <a:gd name="T31" fmla="*/ 6 h 16"/>
                  <a:gd name="T32" fmla="*/ 5 w 5"/>
                  <a:gd name="T33" fmla="*/ 8 h 16"/>
                  <a:gd name="T34" fmla="*/ 5 w 5"/>
                  <a:gd name="T35" fmla="*/ 10 h 16"/>
                  <a:gd name="T36" fmla="*/ 5 w 5"/>
                  <a:gd name="T37" fmla="*/ 11 h 16"/>
                  <a:gd name="T38" fmla="*/ 4 w 5"/>
                  <a:gd name="T39" fmla="*/ 13 h 16"/>
                  <a:gd name="T40" fmla="*/ 4 w 5"/>
                  <a:gd name="T41" fmla="*/ 15 h 16"/>
                  <a:gd name="T42" fmla="*/ 5 w 5"/>
                  <a:gd name="T43" fmla="*/ 16 h 16"/>
                  <a:gd name="T44" fmla="*/ 5 w 5"/>
                  <a:gd name="T45" fmla="*/ 16 h 16"/>
                  <a:gd name="T46" fmla="*/ 4 w 5"/>
                  <a:gd name="T47" fmla="*/ 16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"/>
                  <a:gd name="T73" fmla="*/ 0 h 16"/>
                  <a:gd name="T74" fmla="*/ 5 w 5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" h="16">
                    <a:moveTo>
                      <a:pt x="4" y="16"/>
                    </a:move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3" name="Freeform 63"/>
              <p:cNvSpPr>
                <a:spLocks/>
              </p:cNvSpPr>
              <p:nvPr/>
            </p:nvSpPr>
            <p:spPr bwMode="auto">
              <a:xfrm>
                <a:off x="4916" y="1364"/>
                <a:ext cx="7" cy="12"/>
              </a:xfrm>
              <a:custGeom>
                <a:avLst/>
                <a:gdLst>
                  <a:gd name="T0" fmla="*/ 6 w 7"/>
                  <a:gd name="T1" fmla="*/ 5 h 12"/>
                  <a:gd name="T2" fmla="*/ 6 w 7"/>
                  <a:gd name="T3" fmla="*/ 6 h 12"/>
                  <a:gd name="T4" fmla="*/ 6 w 7"/>
                  <a:gd name="T5" fmla="*/ 7 h 12"/>
                  <a:gd name="T6" fmla="*/ 7 w 7"/>
                  <a:gd name="T7" fmla="*/ 7 h 12"/>
                  <a:gd name="T8" fmla="*/ 7 w 7"/>
                  <a:gd name="T9" fmla="*/ 8 h 12"/>
                  <a:gd name="T10" fmla="*/ 7 w 7"/>
                  <a:gd name="T11" fmla="*/ 9 h 12"/>
                  <a:gd name="T12" fmla="*/ 7 w 7"/>
                  <a:gd name="T13" fmla="*/ 10 h 12"/>
                  <a:gd name="T14" fmla="*/ 7 w 7"/>
                  <a:gd name="T15" fmla="*/ 10 h 12"/>
                  <a:gd name="T16" fmla="*/ 7 w 7"/>
                  <a:gd name="T17" fmla="*/ 11 h 12"/>
                  <a:gd name="T18" fmla="*/ 7 w 7"/>
                  <a:gd name="T19" fmla="*/ 12 h 12"/>
                  <a:gd name="T20" fmla="*/ 7 w 7"/>
                  <a:gd name="T21" fmla="*/ 12 h 12"/>
                  <a:gd name="T22" fmla="*/ 6 w 7"/>
                  <a:gd name="T23" fmla="*/ 12 h 12"/>
                  <a:gd name="T24" fmla="*/ 6 w 7"/>
                  <a:gd name="T25" fmla="*/ 12 h 12"/>
                  <a:gd name="T26" fmla="*/ 5 w 7"/>
                  <a:gd name="T27" fmla="*/ 12 h 12"/>
                  <a:gd name="T28" fmla="*/ 4 w 7"/>
                  <a:gd name="T29" fmla="*/ 12 h 12"/>
                  <a:gd name="T30" fmla="*/ 4 w 7"/>
                  <a:gd name="T31" fmla="*/ 12 h 12"/>
                  <a:gd name="T32" fmla="*/ 3 w 7"/>
                  <a:gd name="T33" fmla="*/ 11 h 12"/>
                  <a:gd name="T34" fmla="*/ 2 w 7"/>
                  <a:gd name="T35" fmla="*/ 11 h 12"/>
                  <a:gd name="T36" fmla="*/ 2 w 7"/>
                  <a:gd name="T37" fmla="*/ 11 h 12"/>
                  <a:gd name="T38" fmla="*/ 1 w 7"/>
                  <a:gd name="T39" fmla="*/ 10 h 12"/>
                  <a:gd name="T40" fmla="*/ 0 w 7"/>
                  <a:gd name="T41" fmla="*/ 10 h 12"/>
                  <a:gd name="T42" fmla="*/ 0 w 7"/>
                  <a:gd name="T43" fmla="*/ 0 h 12"/>
                  <a:gd name="T44" fmla="*/ 1 w 7"/>
                  <a:gd name="T45" fmla="*/ 0 h 12"/>
                  <a:gd name="T46" fmla="*/ 1 w 7"/>
                  <a:gd name="T47" fmla="*/ 1 h 12"/>
                  <a:gd name="T48" fmla="*/ 2 w 7"/>
                  <a:gd name="T49" fmla="*/ 1 h 12"/>
                  <a:gd name="T50" fmla="*/ 3 w 7"/>
                  <a:gd name="T51" fmla="*/ 2 h 12"/>
                  <a:gd name="T52" fmla="*/ 3 w 7"/>
                  <a:gd name="T53" fmla="*/ 3 h 12"/>
                  <a:gd name="T54" fmla="*/ 4 w 7"/>
                  <a:gd name="T55" fmla="*/ 3 h 12"/>
                  <a:gd name="T56" fmla="*/ 4 w 7"/>
                  <a:gd name="T57" fmla="*/ 4 h 12"/>
                  <a:gd name="T58" fmla="*/ 5 w 7"/>
                  <a:gd name="T59" fmla="*/ 4 h 12"/>
                  <a:gd name="T60" fmla="*/ 6 w 7"/>
                  <a:gd name="T61" fmla="*/ 5 h 12"/>
                  <a:gd name="T62" fmla="*/ 6 w 7"/>
                  <a:gd name="T63" fmla="*/ 5 h 12"/>
                  <a:gd name="T64" fmla="*/ 6 w 7"/>
                  <a:gd name="T65" fmla="*/ 5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"/>
                  <a:gd name="T100" fmla="*/ 0 h 12"/>
                  <a:gd name="T101" fmla="*/ 7 w 7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" h="12">
                    <a:moveTo>
                      <a:pt x="6" y="5"/>
                    </a:move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4" name="Freeform 64"/>
              <p:cNvSpPr>
                <a:spLocks/>
              </p:cNvSpPr>
              <p:nvPr/>
            </p:nvSpPr>
            <p:spPr bwMode="auto">
              <a:xfrm>
                <a:off x="4960" y="137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5" name="Freeform 65"/>
              <p:cNvSpPr>
                <a:spLocks/>
              </p:cNvSpPr>
              <p:nvPr/>
            </p:nvSpPr>
            <p:spPr bwMode="auto">
              <a:xfrm>
                <a:off x="4989" y="141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6" name="Freeform 66"/>
              <p:cNvSpPr>
                <a:spLocks/>
              </p:cNvSpPr>
              <p:nvPr/>
            </p:nvSpPr>
            <p:spPr bwMode="auto">
              <a:xfrm>
                <a:off x="5284" y="1424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1 h 6"/>
                  <a:gd name="T4" fmla="*/ 2 w 2"/>
                  <a:gd name="T5" fmla="*/ 1 h 6"/>
                  <a:gd name="T6" fmla="*/ 2 w 2"/>
                  <a:gd name="T7" fmla="*/ 2 h 6"/>
                  <a:gd name="T8" fmla="*/ 2 w 2"/>
                  <a:gd name="T9" fmla="*/ 3 h 6"/>
                  <a:gd name="T10" fmla="*/ 2 w 2"/>
                  <a:gd name="T11" fmla="*/ 3 h 6"/>
                  <a:gd name="T12" fmla="*/ 2 w 2"/>
                  <a:gd name="T13" fmla="*/ 4 h 6"/>
                  <a:gd name="T14" fmla="*/ 1 w 2"/>
                  <a:gd name="T15" fmla="*/ 4 h 6"/>
                  <a:gd name="T16" fmla="*/ 1 w 2"/>
                  <a:gd name="T17" fmla="*/ 5 h 6"/>
                  <a:gd name="T18" fmla="*/ 1 w 2"/>
                  <a:gd name="T19" fmla="*/ 5 h 6"/>
                  <a:gd name="T20" fmla="*/ 0 w 2"/>
                  <a:gd name="T21" fmla="*/ 6 h 6"/>
                  <a:gd name="T22" fmla="*/ 0 w 2"/>
                  <a:gd name="T23" fmla="*/ 5 h 6"/>
                  <a:gd name="T24" fmla="*/ 0 w 2"/>
                  <a:gd name="T25" fmla="*/ 5 h 6"/>
                  <a:gd name="T26" fmla="*/ 0 w 2"/>
                  <a:gd name="T27" fmla="*/ 4 h 6"/>
                  <a:gd name="T28" fmla="*/ 0 w 2"/>
                  <a:gd name="T29" fmla="*/ 4 h 6"/>
                  <a:gd name="T30" fmla="*/ 1 w 2"/>
                  <a:gd name="T31" fmla="*/ 3 h 6"/>
                  <a:gd name="T32" fmla="*/ 1 w 2"/>
                  <a:gd name="T33" fmla="*/ 3 h 6"/>
                  <a:gd name="T34" fmla="*/ 1 w 2"/>
                  <a:gd name="T35" fmla="*/ 2 h 6"/>
                  <a:gd name="T36" fmla="*/ 1 w 2"/>
                  <a:gd name="T37" fmla="*/ 1 h 6"/>
                  <a:gd name="T38" fmla="*/ 1 w 2"/>
                  <a:gd name="T39" fmla="*/ 1 h 6"/>
                  <a:gd name="T40" fmla="*/ 1 w 2"/>
                  <a:gd name="T41" fmla="*/ 0 h 6"/>
                  <a:gd name="T42" fmla="*/ 2 w 2"/>
                  <a:gd name="T43" fmla="*/ 0 h 6"/>
                  <a:gd name="T44" fmla="*/ 2 w 2"/>
                  <a:gd name="T45" fmla="*/ 0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6"/>
                  <a:gd name="T71" fmla="*/ 2 w 2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6">
                    <a:moveTo>
                      <a:pt x="2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7" name="Freeform 67"/>
              <p:cNvSpPr>
                <a:spLocks/>
              </p:cNvSpPr>
              <p:nvPr/>
            </p:nvSpPr>
            <p:spPr bwMode="auto">
              <a:xfrm>
                <a:off x="5201" y="1457"/>
                <a:ext cx="90" cy="82"/>
              </a:xfrm>
              <a:custGeom>
                <a:avLst/>
                <a:gdLst>
                  <a:gd name="T0" fmla="*/ 89 w 90"/>
                  <a:gd name="T1" fmla="*/ 9 h 82"/>
                  <a:gd name="T2" fmla="*/ 90 w 90"/>
                  <a:gd name="T3" fmla="*/ 14 h 82"/>
                  <a:gd name="T4" fmla="*/ 90 w 90"/>
                  <a:gd name="T5" fmla="*/ 17 h 82"/>
                  <a:gd name="T6" fmla="*/ 89 w 90"/>
                  <a:gd name="T7" fmla="*/ 16 h 82"/>
                  <a:gd name="T8" fmla="*/ 88 w 90"/>
                  <a:gd name="T9" fmla="*/ 14 h 82"/>
                  <a:gd name="T10" fmla="*/ 88 w 90"/>
                  <a:gd name="T11" fmla="*/ 13 h 82"/>
                  <a:gd name="T12" fmla="*/ 88 w 90"/>
                  <a:gd name="T13" fmla="*/ 12 h 82"/>
                  <a:gd name="T14" fmla="*/ 87 w 90"/>
                  <a:gd name="T15" fmla="*/ 10 h 82"/>
                  <a:gd name="T16" fmla="*/ 86 w 90"/>
                  <a:gd name="T17" fmla="*/ 9 h 82"/>
                  <a:gd name="T18" fmla="*/ 86 w 90"/>
                  <a:gd name="T19" fmla="*/ 7 h 82"/>
                  <a:gd name="T20" fmla="*/ 86 w 90"/>
                  <a:gd name="T21" fmla="*/ 20 h 82"/>
                  <a:gd name="T22" fmla="*/ 75 w 90"/>
                  <a:gd name="T23" fmla="*/ 28 h 82"/>
                  <a:gd name="T24" fmla="*/ 63 w 90"/>
                  <a:gd name="T25" fmla="*/ 37 h 82"/>
                  <a:gd name="T26" fmla="*/ 62 w 90"/>
                  <a:gd name="T27" fmla="*/ 39 h 82"/>
                  <a:gd name="T28" fmla="*/ 64 w 90"/>
                  <a:gd name="T29" fmla="*/ 38 h 82"/>
                  <a:gd name="T30" fmla="*/ 79 w 90"/>
                  <a:gd name="T31" fmla="*/ 29 h 82"/>
                  <a:gd name="T32" fmla="*/ 71 w 90"/>
                  <a:gd name="T33" fmla="*/ 42 h 82"/>
                  <a:gd name="T34" fmla="*/ 64 w 90"/>
                  <a:gd name="T35" fmla="*/ 56 h 82"/>
                  <a:gd name="T36" fmla="*/ 60 w 90"/>
                  <a:gd name="T37" fmla="*/ 61 h 82"/>
                  <a:gd name="T38" fmla="*/ 55 w 90"/>
                  <a:gd name="T39" fmla="*/ 55 h 82"/>
                  <a:gd name="T40" fmla="*/ 47 w 90"/>
                  <a:gd name="T41" fmla="*/ 54 h 82"/>
                  <a:gd name="T42" fmla="*/ 52 w 90"/>
                  <a:gd name="T43" fmla="*/ 48 h 82"/>
                  <a:gd name="T44" fmla="*/ 48 w 90"/>
                  <a:gd name="T45" fmla="*/ 51 h 82"/>
                  <a:gd name="T46" fmla="*/ 44 w 90"/>
                  <a:gd name="T47" fmla="*/ 54 h 82"/>
                  <a:gd name="T48" fmla="*/ 44 w 90"/>
                  <a:gd name="T49" fmla="*/ 54 h 82"/>
                  <a:gd name="T50" fmla="*/ 44 w 90"/>
                  <a:gd name="T51" fmla="*/ 54 h 82"/>
                  <a:gd name="T52" fmla="*/ 43 w 90"/>
                  <a:gd name="T53" fmla="*/ 54 h 82"/>
                  <a:gd name="T54" fmla="*/ 41 w 90"/>
                  <a:gd name="T55" fmla="*/ 56 h 82"/>
                  <a:gd name="T56" fmla="*/ 40 w 90"/>
                  <a:gd name="T57" fmla="*/ 57 h 82"/>
                  <a:gd name="T58" fmla="*/ 25 w 90"/>
                  <a:gd name="T59" fmla="*/ 67 h 82"/>
                  <a:gd name="T60" fmla="*/ 10 w 90"/>
                  <a:gd name="T61" fmla="*/ 77 h 82"/>
                  <a:gd name="T62" fmla="*/ 2 w 90"/>
                  <a:gd name="T63" fmla="*/ 80 h 82"/>
                  <a:gd name="T64" fmla="*/ 1 w 90"/>
                  <a:gd name="T65" fmla="*/ 75 h 82"/>
                  <a:gd name="T66" fmla="*/ 0 w 90"/>
                  <a:gd name="T67" fmla="*/ 69 h 82"/>
                  <a:gd name="T68" fmla="*/ 3 w 90"/>
                  <a:gd name="T69" fmla="*/ 63 h 82"/>
                  <a:gd name="T70" fmla="*/ 8 w 90"/>
                  <a:gd name="T71" fmla="*/ 60 h 82"/>
                  <a:gd name="T72" fmla="*/ 16 w 90"/>
                  <a:gd name="T73" fmla="*/ 56 h 82"/>
                  <a:gd name="T74" fmla="*/ 30 w 90"/>
                  <a:gd name="T75" fmla="*/ 44 h 82"/>
                  <a:gd name="T76" fmla="*/ 42 w 90"/>
                  <a:gd name="T77" fmla="*/ 30 h 82"/>
                  <a:gd name="T78" fmla="*/ 48 w 90"/>
                  <a:gd name="T79" fmla="*/ 24 h 82"/>
                  <a:gd name="T80" fmla="*/ 50 w 90"/>
                  <a:gd name="T81" fmla="*/ 21 h 82"/>
                  <a:gd name="T82" fmla="*/ 52 w 90"/>
                  <a:gd name="T83" fmla="*/ 20 h 82"/>
                  <a:gd name="T84" fmla="*/ 50 w 90"/>
                  <a:gd name="T85" fmla="*/ 24 h 82"/>
                  <a:gd name="T86" fmla="*/ 47 w 90"/>
                  <a:gd name="T87" fmla="*/ 28 h 82"/>
                  <a:gd name="T88" fmla="*/ 48 w 90"/>
                  <a:gd name="T89" fmla="*/ 29 h 82"/>
                  <a:gd name="T90" fmla="*/ 50 w 90"/>
                  <a:gd name="T91" fmla="*/ 28 h 82"/>
                  <a:gd name="T92" fmla="*/ 55 w 90"/>
                  <a:gd name="T93" fmla="*/ 24 h 82"/>
                  <a:gd name="T94" fmla="*/ 69 w 90"/>
                  <a:gd name="T95" fmla="*/ 12 h 82"/>
                  <a:gd name="T96" fmla="*/ 84 w 90"/>
                  <a:gd name="T97" fmla="*/ 2 h 82"/>
                  <a:gd name="T98" fmla="*/ 88 w 90"/>
                  <a:gd name="T99" fmla="*/ 1 h 82"/>
                  <a:gd name="T100" fmla="*/ 89 w 90"/>
                  <a:gd name="T101" fmla="*/ 4 h 82"/>
                  <a:gd name="T102" fmla="*/ 89 w 90"/>
                  <a:gd name="T103" fmla="*/ 5 h 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0"/>
                  <a:gd name="T157" fmla="*/ 0 h 82"/>
                  <a:gd name="T158" fmla="*/ 90 w 90"/>
                  <a:gd name="T159" fmla="*/ 82 h 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0" h="82">
                    <a:moveTo>
                      <a:pt x="89" y="5"/>
                    </a:moveTo>
                    <a:lnTo>
                      <a:pt x="89" y="7"/>
                    </a:lnTo>
                    <a:lnTo>
                      <a:pt x="89" y="8"/>
                    </a:lnTo>
                    <a:lnTo>
                      <a:pt x="89" y="9"/>
                    </a:lnTo>
                    <a:lnTo>
                      <a:pt x="89" y="10"/>
                    </a:lnTo>
                    <a:lnTo>
                      <a:pt x="89" y="11"/>
                    </a:lnTo>
                    <a:lnTo>
                      <a:pt x="90" y="12"/>
                    </a:lnTo>
                    <a:lnTo>
                      <a:pt x="90" y="14"/>
                    </a:lnTo>
                    <a:lnTo>
                      <a:pt x="90" y="15"/>
                    </a:lnTo>
                    <a:lnTo>
                      <a:pt x="90" y="16"/>
                    </a:lnTo>
                    <a:lnTo>
                      <a:pt x="90" y="17"/>
                    </a:lnTo>
                    <a:lnTo>
                      <a:pt x="89" y="17"/>
                    </a:lnTo>
                    <a:lnTo>
                      <a:pt x="89" y="16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8" y="13"/>
                    </a:lnTo>
                    <a:lnTo>
                      <a:pt x="88" y="12"/>
                    </a:lnTo>
                    <a:lnTo>
                      <a:pt x="87" y="11"/>
                    </a:lnTo>
                    <a:lnTo>
                      <a:pt x="87" y="10"/>
                    </a:lnTo>
                    <a:lnTo>
                      <a:pt x="87" y="9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6" y="7"/>
                    </a:lnTo>
                    <a:lnTo>
                      <a:pt x="85" y="7"/>
                    </a:lnTo>
                    <a:lnTo>
                      <a:pt x="85" y="8"/>
                    </a:lnTo>
                    <a:lnTo>
                      <a:pt x="89" y="18"/>
                    </a:lnTo>
                    <a:lnTo>
                      <a:pt x="86" y="20"/>
                    </a:lnTo>
                    <a:lnTo>
                      <a:pt x="83" y="22"/>
                    </a:lnTo>
                    <a:lnTo>
                      <a:pt x="80" y="24"/>
                    </a:lnTo>
                    <a:lnTo>
                      <a:pt x="77" y="26"/>
                    </a:lnTo>
                    <a:lnTo>
                      <a:pt x="75" y="28"/>
                    </a:lnTo>
                    <a:lnTo>
                      <a:pt x="72" y="30"/>
                    </a:lnTo>
                    <a:lnTo>
                      <a:pt x="69" y="32"/>
                    </a:lnTo>
                    <a:lnTo>
                      <a:pt x="66" y="35"/>
                    </a:lnTo>
                    <a:lnTo>
                      <a:pt x="63" y="37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4" y="38"/>
                    </a:lnTo>
                    <a:lnTo>
                      <a:pt x="65" y="38"/>
                    </a:lnTo>
                    <a:lnTo>
                      <a:pt x="66" y="37"/>
                    </a:lnTo>
                    <a:lnTo>
                      <a:pt x="79" y="29"/>
                    </a:lnTo>
                    <a:lnTo>
                      <a:pt x="77" y="32"/>
                    </a:lnTo>
                    <a:lnTo>
                      <a:pt x="75" y="35"/>
                    </a:lnTo>
                    <a:lnTo>
                      <a:pt x="73" y="38"/>
                    </a:lnTo>
                    <a:lnTo>
                      <a:pt x="71" y="42"/>
                    </a:lnTo>
                    <a:lnTo>
                      <a:pt x="69" y="45"/>
                    </a:lnTo>
                    <a:lnTo>
                      <a:pt x="67" y="49"/>
                    </a:lnTo>
                    <a:lnTo>
                      <a:pt x="65" y="52"/>
                    </a:lnTo>
                    <a:lnTo>
                      <a:pt x="64" y="56"/>
                    </a:lnTo>
                    <a:lnTo>
                      <a:pt x="63" y="60"/>
                    </a:lnTo>
                    <a:lnTo>
                      <a:pt x="63" y="64"/>
                    </a:lnTo>
                    <a:lnTo>
                      <a:pt x="61" y="62"/>
                    </a:lnTo>
                    <a:lnTo>
                      <a:pt x="60" y="61"/>
                    </a:lnTo>
                    <a:lnTo>
                      <a:pt x="59" y="59"/>
                    </a:lnTo>
                    <a:lnTo>
                      <a:pt x="58" y="58"/>
                    </a:lnTo>
                    <a:lnTo>
                      <a:pt x="56" y="57"/>
                    </a:lnTo>
                    <a:lnTo>
                      <a:pt x="55" y="55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49" y="54"/>
                    </a:lnTo>
                    <a:lnTo>
                      <a:pt x="47" y="54"/>
                    </a:lnTo>
                    <a:lnTo>
                      <a:pt x="55" y="47"/>
                    </a:lnTo>
                    <a:lnTo>
                      <a:pt x="54" y="46"/>
                    </a:lnTo>
                    <a:lnTo>
                      <a:pt x="53" y="47"/>
                    </a:lnTo>
                    <a:lnTo>
                      <a:pt x="52" y="48"/>
                    </a:lnTo>
                    <a:lnTo>
                      <a:pt x="51" y="49"/>
                    </a:lnTo>
                    <a:lnTo>
                      <a:pt x="50" y="50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3" y="55"/>
                    </a:lnTo>
                    <a:lnTo>
                      <a:pt x="42" y="55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28" y="65"/>
                    </a:lnTo>
                    <a:lnTo>
                      <a:pt x="25" y="67"/>
                    </a:lnTo>
                    <a:lnTo>
                      <a:pt x="21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0" y="77"/>
                    </a:lnTo>
                    <a:lnTo>
                      <a:pt x="6" y="80"/>
                    </a:lnTo>
                    <a:lnTo>
                      <a:pt x="2" y="82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1" y="79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1" y="75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1" y="70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5"/>
                    </a:lnTo>
                    <a:lnTo>
                      <a:pt x="2" y="64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1" y="59"/>
                    </a:lnTo>
                    <a:lnTo>
                      <a:pt x="12" y="59"/>
                    </a:lnTo>
                    <a:lnTo>
                      <a:pt x="16" y="56"/>
                    </a:lnTo>
                    <a:lnTo>
                      <a:pt x="20" y="53"/>
                    </a:lnTo>
                    <a:lnTo>
                      <a:pt x="23" y="50"/>
                    </a:lnTo>
                    <a:lnTo>
                      <a:pt x="26" y="47"/>
                    </a:lnTo>
                    <a:lnTo>
                      <a:pt x="30" y="44"/>
                    </a:lnTo>
                    <a:lnTo>
                      <a:pt x="33" y="40"/>
                    </a:lnTo>
                    <a:lnTo>
                      <a:pt x="36" y="37"/>
                    </a:lnTo>
                    <a:lnTo>
                      <a:pt x="39" y="34"/>
                    </a:lnTo>
                    <a:lnTo>
                      <a:pt x="42" y="30"/>
                    </a:lnTo>
                    <a:lnTo>
                      <a:pt x="45" y="27"/>
                    </a:lnTo>
                    <a:lnTo>
                      <a:pt x="46" y="26"/>
                    </a:lnTo>
                    <a:lnTo>
                      <a:pt x="47" y="25"/>
                    </a:lnTo>
                    <a:lnTo>
                      <a:pt x="48" y="24"/>
                    </a:lnTo>
                    <a:lnTo>
                      <a:pt x="49" y="23"/>
                    </a:lnTo>
                    <a:lnTo>
                      <a:pt x="50" y="22"/>
                    </a:lnTo>
                    <a:lnTo>
                      <a:pt x="50" y="21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48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7"/>
                    </a:lnTo>
                    <a:lnTo>
                      <a:pt x="55" y="24"/>
                    </a:lnTo>
                    <a:lnTo>
                      <a:pt x="58" y="21"/>
                    </a:lnTo>
                    <a:lnTo>
                      <a:pt x="62" y="18"/>
                    </a:lnTo>
                    <a:lnTo>
                      <a:pt x="65" y="15"/>
                    </a:lnTo>
                    <a:lnTo>
                      <a:pt x="69" y="12"/>
                    </a:lnTo>
                    <a:lnTo>
                      <a:pt x="73" y="9"/>
                    </a:lnTo>
                    <a:lnTo>
                      <a:pt x="76" y="7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5"/>
                    </a:lnTo>
                    <a:close/>
                  </a:path>
                </a:pathLst>
              </a:custGeom>
              <a:solidFill>
                <a:srgbClr val="A116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8" name="Freeform 68"/>
              <p:cNvSpPr>
                <a:spLocks/>
              </p:cNvSpPr>
              <p:nvPr/>
            </p:nvSpPr>
            <p:spPr bwMode="auto">
              <a:xfrm>
                <a:off x="5353" y="146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1"/>
                  <a:gd name="T41" fmla="*/ 1 w 1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9" name="Freeform 69"/>
              <p:cNvSpPr>
                <a:spLocks/>
              </p:cNvSpPr>
              <p:nvPr/>
            </p:nvSpPr>
            <p:spPr bwMode="auto">
              <a:xfrm>
                <a:off x="5336" y="1471"/>
                <a:ext cx="64" cy="90"/>
              </a:xfrm>
              <a:custGeom>
                <a:avLst/>
                <a:gdLst>
                  <a:gd name="T0" fmla="*/ 18 w 64"/>
                  <a:gd name="T1" fmla="*/ 1 h 90"/>
                  <a:gd name="T2" fmla="*/ 17 w 64"/>
                  <a:gd name="T3" fmla="*/ 3 h 90"/>
                  <a:gd name="T4" fmla="*/ 17 w 64"/>
                  <a:gd name="T5" fmla="*/ 4 h 90"/>
                  <a:gd name="T6" fmla="*/ 19 w 64"/>
                  <a:gd name="T7" fmla="*/ 1 h 90"/>
                  <a:gd name="T8" fmla="*/ 22 w 64"/>
                  <a:gd name="T9" fmla="*/ 0 h 90"/>
                  <a:gd name="T10" fmla="*/ 26 w 64"/>
                  <a:gd name="T11" fmla="*/ 4 h 90"/>
                  <a:gd name="T12" fmla="*/ 31 w 64"/>
                  <a:gd name="T13" fmla="*/ 5 h 90"/>
                  <a:gd name="T14" fmla="*/ 35 w 64"/>
                  <a:gd name="T15" fmla="*/ 11 h 90"/>
                  <a:gd name="T16" fmla="*/ 34 w 64"/>
                  <a:gd name="T17" fmla="*/ 25 h 90"/>
                  <a:gd name="T18" fmla="*/ 32 w 64"/>
                  <a:gd name="T19" fmla="*/ 39 h 90"/>
                  <a:gd name="T20" fmla="*/ 36 w 64"/>
                  <a:gd name="T21" fmla="*/ 51 h 90"/>
                  <a:gd name="T22" fmla="*/ 43 w 64"/>
                  <a:gd name="T23" fmla="*/ 58 h 90"/>
                  <a:gd name="T24" fmla="*/ 51 w 64"/>
                  <a:gd name="T25" fmla="*/ 61 h 90"/>
                  <a:gd name="T26" fmla="*/ 53 w 64"/>
                  <a:gd name="T27" fmla="*/ 62 h 90"/>
                  <a:gd name="T28" fmla="*/ 55 w 64"/>
                  <a:gd name="T29" fmla="*/ 62 h 90"/>
                  <a:gd name="T30" fmla="*/ 53 w 64"/>
                  <a:gd name="T31" fmla="*/ 66 h 90"/>
                  <a:gd name="T32" fmla="*/ 58 w 64"/>
                  <a:gd name="T33" fmla="*/ 66 h 90"/>
                  <a:gd name="T34" fmla="*/ 62 w 64"/>
                  <a:gd name="T35" fmla="*/ 65 h 90"/>
                  <a:gd name="T36" fmla="*/ 58 w 64"/>
                  <a:gd name="T37" fmla="*/ 67 h 90"/>
                  <a:gd name="T38" fmla="*/ 54 w 64"/>
                  <a:gd name="T39" fmla="*/ 68 h 90"/>
                  <a:gd name="T40" fmla="*/ 52 w 64"/>
                  <a:gd name="T41" fmla="*/ 69 h 90"/>
                  <a:gd name="T42" fmla="*/ 52 w 64"/>
                  <a:gd name="T43" fmla="*/ 70 h 90"/>
                  <a:gd name="T44" fmla="*/ 52 w 64"/>
                  <a:gd name="T45" fmla="*/ 71 h 90"/>
                  <a:gd name="T46" fmla="*/ 57 w 64"/>
                  <a:gd name="T47" fmla="*/ 73 h 90"/>
                  <a:gd name="T48" fmla="*/ 61 w 64"/>
                  <a:gd name="T49" fmla="*/ 73 h 90"/>
                  <a:gd name="T50" fmla="*/ 61 w 64"/>
                  <a:gd name="T51" fmla="*/ 75 h 90"/>
                  <a:gd name="T52" fmla="*/ 49 w 64"/>
                  <a:gd name="T53" fmla="*/ 85 h 90"/>
                  <a:gd name="T54" fmla="*/ 35 w 64"/>
                  <a:gd name="T55" fmla="*/ 90 h 90"/>
                  <a:gd name="T56" fmla="*/ 26 w 64"/>
                  <a:gd name="T57" fmla="*/ 79 h 90"/>
                  <a:gd name="T58" fmla="*/ 22 w 64"/>
                  <a:gd name="T59" fmla="*/ 64 h 90"/>
                  <a:gd name="T60" fmla="*/ 19 w 64"/>
                  <a:gd name="T61" fmla="*/ 50 h 90"/>
                  <a:gd name="T62" fmla="*/ 16 w 64"/>
                  <a:gd name="T63" fmla="*/ 44 h 90"/>
                  <a:gd name="T64" fmla="*/ 14 w 64"/>
                  <a:gd name="T65" fmla="*/ 38 h 90"/>
                  <a:gd name="T66" fmla="*/ 9 w 64"/>
                  <a:gd name="T67" fmla="*/ 30 h 90"/>
                  <a:gd name="T68" fmla="*/ 5 w 64"/>
                  <a:gd name="T69" fmla="*/ 22 h 90"/>
                  <a:gd name="T70" fmla="*/ 1 w 64"/>
                  <a:gd name="T71" fmla="*/ 16 h 90"/>
                  <a:gd name="T72" fmla="*/ 3 w 64"/>
                  <a:gd name="T73" fmla="*/ 12 h 90"/>
                  <a:gd name="T74" fmla="*/ 6 w 64"/>
                  <a:gd name="T75" fmla="*/ 7 h 90"/>
                  <a:gd name="T76" fmla="*/ 7 w 64"/>
                  <a:gd name="T77" fmla="*/ 8 h 90"/>
                  <a:gd name="T78" fmla="*/ 5 w 64"/>
                  <a:gd name="T79" fmla="*/ 11 h 90"/>
                  <a:gd name="T80" fmla="*/ 4 w 64"/>
                  <a:gd name="T81" fmla="*/ 14 h 90"/>
                  <a:gd name="T82" fmla="*/ 6 w 64"/>
                  <a:gd name="T83" fmla="*/ 12 h 90"/>
                  <a:gd name="T84" fmla="*/ 7 w 64"/>
                  <a:gd name="T85" fmla="*/ 9 h 90"/>
                  <a:gd name="T86" fmla="*/ 13 w 64"/>
                  <a:gd name="T87" fmla="*/ 5 h 90"/>
                  <a:gd name="T88" fmla="*/ 13 w 64"/>
                  <a:gd name="T89" fmla="*/ 5 h 90"/>
                  <a:gd name="T90" fmla="*/ 13 w 64"/>
                  <a:gd name="T91" fmla="*/ 5 h 90"/>
                  <a:gd name="T92" fmla="*/ 15 w 64"/>
                  <a:gd name="T93" fmla="*/ 4 h 90"/>
                  <a:gd name="T94" fmla="*/ 17 w 64"/>
                  <a:gd name="T95" fmla="*/ 1 h 90"/>
                  <a:gd name="T96" fmla="*/ 19 w 64"/>
                  <a:gd name="T97" fmla="*/ 0 h 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4"/>
                  <a:gd name="T148" fmla="*/ 0 h 90"/>
                  <a:gd name="T149" fmla="*/ 64 w 64"/>
                  <a:gd name="T150" fmla="*/ 90 h 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4" h="90">
                    <a:moveTo>
                      <a:pt x="19" y="0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5" y="11"/>
                    </a:lnTo>
                    <a:lnTo>
                      <a:pt x="35" y="14"/>
                    </a:lnTo>
                    <a:lnTo>
                      <a:pt x="35" y="18"/>
                    </a:lnTo>
                    <a:lnTo>
                      <a:pt x="34" y="21"/>
                    </a:lnTo>
                    <a:lnTo>
                      <a:pt x="34" y="25"/>
                    </a:lnTo>
                    <a:lnTo>
                      <a:pt x="33" y="28"/>
                    </a:lnTo>
                    <a:lnTo>
                      <a:pt x="32" y="32"/>
                    </a:lnTo>
                    <a:lnTo>
                      <a:pt x="32" y="35"/>
                    </a:lnTo>
                    <a:lnTo>
                      <a:pt x="32" y="39"/>
                    </a:lnTo>
                    <a:lnTo>
                      <a:pt x="33" y="43"/>
                    </a:lnTo>
                    <a:lnTo>
                      <a:pt x="33" y="46"/>
                    </a:lnTo>
                    <a:lnTo>
                      <a:pt x="34" y="49"/>
                    </a:lnTo>
                    <a:lnTo>
                      <a:pt x="36" y="51"/>
                    </a:lnTo>
                    <a:lnTo>
                      <a:pt x="37" y="53"/>
                    </a:lnTo>
                    <a:lnTo>
                      <a:pt x="39" y="55"/>
                    </a:lnTo>
                    <a:lnTo>
                      <a:pt x="41" y="57"/>
                    </a:lnTo>
                    <a:lnTo>
                      <a:pt x="43" y="58"/>
                    </a:lnTo>
                    <a:lnTo>
                      <a:pt x="46" y="59"/>
                    </a:lnTo>
                    <a:lnTo>
                      <a:pt x="48" y="60"/>
                    </a:lnTo>
                    <a:lnTo>
                      <a:pt x="50" y="61"/>
                    </a:lnTo>
                    <a:lnTo>
                      <a:pt x="51" y="61"/>
                    </a:lnTo>
                    <a:lnTo>
                      <a:pt x="52" y="62"/>
                    </a:lnTo>
                    <a:lnTo>
                      <a:pt x="53" y="62"/>
                    </a:lnTo>
                    <a:lnTo>
                      <a:pt x="54" y="62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3" y="66"/>
                    </a:lnTo>
                    <a:lnTo>
                      <a:pt x="54" y="66"/>
                    </a:lnTo>
                    <a:lnTo>
                      <a:pt x="56" y="66"/>
                    </a:lnTo>
                    <a:lnTo>
                      <a:pt x="57" y="66"/>
                    </a:lnTo>
                    <a:lnTo>
                      <a:pt x="58" y="66"/>
                    </a:lnTo>
                    <a:lnTo>
                      <a:pt x="59" y="65"/>
                    </a:lnTo>
                    <a:lnTo>
                      <a:pt x="60" y="65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5" y="68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1"/>
                    </a:lnTo>
                    <a:lnTo>
                      <a:pt x="53" y="72"/>
                    </a:lnTo>
                    <a:lnTo>
                      <a:pt x="54" y="73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58" y="73"/>
                    </a:lnTo>
                    <a:lnTo>
                      <a:pt x="59" y="73"/>
                    </a:lnTo>
                    <a:lnTo>
                      <a:pt x="60" y="73"/>
                    </a:lnTo>
                    <a:lnTo>
                      <a:pt x="61" y="73"/>
                    </a:lnTo>
                    <a:lnTo>
                      <a:pt x="63" y="72"/>
                    </a:lnTo>
                    <a:lnTo>
                      <a:pt x="64" y="72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58" y="78"/>
                    </a:lnTo>
                    <a:lnTo>
                      <a:pt x="55" y="81"/>
                    </a:lnTo>
                    <a:lnTo>
                      <a:pt x="52" y="83"/>
                    </a:lnTo>
                    <a:lnTo>
                      <a:pt x="49" y="85"/>
                    </a:lnTo>
                    <a:lnTo>
                      <a:pt x="46" y="87"/>
                    </a:lnTo>
                    <a:lnTo>
                      <a:pt x="42" y="89"/>
                    </a:lnTo>
                    <a:lnTo>
                      <a:pt x="39" y="90"/>
                    </a:lnTo>
                    <a:lnTo>
                      <a:pt x="35" y="90"/>
                    </a:lnTo>
                    <a:lnTo>
                      <a:pt x="31" y="90"/>
                    </a:lnTo>
                    <a:lnTo>
                      <a:pt x="29" y="87"/>
                    </a:lnTo>
                    <a:lnTo>
                      <a:pt x="27" y="83"/>
                    </a:lnTo>
                    <a:lnTo>
                      <a:pt x="26" y="79"/>
                    </a:lnTo>
                    <a:lnTo>
                      <a:pt x="25" y="76"/>
                    </a:lnTo>
                    <a:lnTo>
                      <a:pt x="24" y="72"/>
                    </a:lnTo>
                    <a:lnTo>
                      <a:pt x="23" y="68"/>
                    </a:lnTo>
                    <a:lnTo>
                      <a:pt x="22" y="64"/>
                    </a:lnTo>
                    <a:lnTo>
                      <a:pt x="21" y="60"/>
                    </a:lnTo>
                    <a:lnTo>
                      <a:pt x="20" y="55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8" y="49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3" y="36"/>
                    </a:lnTo>
                    <a:lnTo>
                      <a:pt x="12" y="34"/>
                    </a:lnTo>
                    <a:lnTo>
                      <a:pt x="11" y="32"/>
                    </a:lnTo>
                    <a:lnTo>
                      <a:pt x="9" y="30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6" y="24"/>
                    </a:lnTo>
                    <a:lnTo>
                      <a:pt x="5" y="22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0" name="Freeform 70"/>
              <p:cNvSpPr>
                <a:spLocks/>
              </p:cNvSpPr>
              <p:nvPr/>
            </p:nvSpPr>
            <p:spPr bwMode="auto">
              <a:xfrm>
                <a:off x="5069" y="1484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5 h 5"/>
                  <a:gd name="T4" fmla="*/ 1 w 2"/>
                  <a:gd name="T5" fmla="*/ 4 h 5"/>
                  <a:gd name="T6" fmla="*/ 1 w 2"/>
                  <a:gd name="T7" fmla="*/ 4 h 5"/>
                  <a:gd name="T8" fmla="*/ 1 w 2"/>
                  <a:gd name="T9" fmla="*/ 4 h 5"/>
                  <a:gd name="T10" fmla="*/ 0 w 2"/>
                  <a:gd name="T11" fmla="*/ 3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1 h 5"/>
                  <a:gd name="T18" fmla="*/ 0 w 2"/>
                  <a:gd name="T19" fmla="*/ 1 h 5"/>
                  <a:gd name="T20" fmla="*/ 0 w 2"/>
                  <a:gd name="T21" fmla="*/ 0 h 5"/>
                  <a:gd name="T22" fmla="*/ 1 w 2"/>
                  <a:gd name="T23" fmla="*/ 0 h 5"/>
                  <a:gd name="T24" fmla="*/ 1 w 2"/>
                  <a:gd name="T25" fmla="*/ 0 h 5"/>
                  <a:gd name="T26" fmla="*/ 1 w 2"/>
                  <a:gd name="T27" fmla="*/ 1 h 5"/>
                  <a:gd name="T28" fmla="*/ 1 w 2"/>
                  <a:gd name="T29" fmla="*/ 1 h 5"/>
                  <a:gd name="T30" fmla="*/ 1 w 2"/>
                  <a:gd name="T31" fmla="*/ 2 h 5"/>
                  <a:gd name="T32" fmla="*/ 1 w 2"/>
                  <a:gd name="T33" fmla="*/ 2 h 5"/>
                  <a:gd name="T34" fmla="*/ 1 w 2"/>
                  <a:gd name="T35" fmla="*/ 3 h 5"/>
                  <a:gd name="T36" fmla="*/ 2 w 2"/>
                  <a:gd name="T37" fmla="*/ 4 h 5"/>
                  <a:gd name="T38" fmla="*/ 2 w 2"/>
                  <a:gd name="T39" fmla="*/ 4 h 5"/>
                  <a:gd name="T40" fmla="*/ 2 w 2"/>
                  <a:gd name="T41" fmla="*/ 5 h 5"/>
                  <a:gd name="T42" fmla="*/ 2 w 2"/>
                  <a:gd name="T43" fmla="*/ 5 h 5"/>
                  <a:gd name="T44" fmla="*/ 2 w 2"/>
                  <a:gd name="T45" fmla="*/ 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5"/>
                  <a:gd name="T71" fmla="*/ 2 w 2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5">
                    <a:moveTo>
                      <a:pt x="2" y="5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1" name="Freeform 71"/>
              <p:cNvSpPr>
                <a:spLocks/>
              </p:cNvSpPr>
              <p:nvPr/>
            </p:nvSpPr>
            <p:spPr bwMode="auto">
              <a:xfrm>
                <a:off x="5052" y="1486"/>
                <a:ext cx="59" cy="106"/>
              </a:xfrm>
              <a:custGeom>
                <a:avLst/>
                <a:gdLst>
                  <a:gd name="T0" fmla="*/ 24 w 59"/>
                  <a:gd name="T1" fmla="*/ 14 h 106"/>
                  <a:gd name="T2" fmla="*/ 23 w 59"/>
                  <a:gd name="T3" fmla="*/ 12 h 106"/>
                  <a:gd name="T4" fmla="*/ 22 w 59"/>
                  <a:gd name="T5" fmla="*/ 9 h 106"/>
                  <a:gd name="T6" fmla="*/ 23 w 59"/>
                  <a:gd name="T7" fmla="*/ 8 h 106"/>
                  <a:gd name="T8" fmla="*/ 24 w 59"/>
                  <a:gd name="T9" fmla="*/ 9 h 106"/>
                  <a:gd name="T10" fmla="*/ 25 w 59"/>
                  <a:gd name="T11" fmla="*/ 11 h 106"/>
                  <a:gd name="T12" fmla="*/ 30 w 59"/>
                  <a:gd name="T13" fmla="*/ 16 h 106"/>
                  <a:gd name="T14" fmla="*/ 30 w 59"/>
                  <a:gd name="T15" fmla="*/ 14 h 106"/>
                  <a:gd name="T16" fmla="*/ 29 w 59"/>
                  <a:gd name="T17" fmla="*/ 12 h 106"/>
                  <a:gd name="T18" fmla="*/ 32 w 59"/>
                  <a:gd name="T19" fmla="*/ 15 h 106"/>
                  <a:gd name="T20" fmla="*/ 34 w 59"/>
                  <a:gd name="T21" fmla="*/ 21 h 106"/>
                  <a:gd name="T22" fmla="*/ 38 w 59"/>
                  <a:gd name="T23" fmla="*/ 26 h 106"/>
                  <a:gd name="T24" fmla="*/ 45 w 59"/>
                  <a:gd name="T25" fmla="*/ 32 h 106"/>
                  <a:gd name="T26" fmla="*/ 52 w 59"/>
                  <a:gd name="T27" fmla="*/ 38 h 106"/>
                  <a:gd name="T28" fmla="*/ 48 w 59"/>
                  <a:gd name="T29" fmla="*/ 42 h 106"/>
                  <a:gd name="T30" fmla="*/ 41 w 59"/>
                  <a:gd name="T31" fmla="*/ 43 h 106"/>
                  <a:gd name="T32" fmla="*/ 35 w 59"/>
                  <a:gd name="T33" fmla="*/ 43 h 106"/>
                  <a:gd name="T34" fmla="*/ 35 w 59"/>
                  <a:gd name="T35" fmla="*/ 45 h 106"/>
                  <a:gd name="T36" fmla="*/ 34 w 59"/>
                  <a:gd name="T37" fmla="*/ 48 h 106"/>
                  <a:gd name="T38" fmla="*/ 32 w 59"/>
                  <a:gd name="T39" fmla="*/ 50 h 106"/>
                  <a:gd name="T40" fmla="*/ 29 w 59"/>
                  <a:gd name="T41" fmla="*/ 50 h 106"/>
                  <a:gd name="T42" fmla="*/ 26 w 59"/>
                  <a:gd name="T43" fmla="*/ 49 h 106"/>
                  <a:gd name="T44" fmla="*/ 25 w 59"/>
                  <a:gd name="T45" fmla="*/ 47 h 106"/>
                  <a:gd name="T46" fmla="*/ 23 w 59"/>
                  <a:gd name="T47" fmla="*/ 46 h 106"/>
                  <a:gd name="T48" fmla="*/ 25 w 59"/>
                  <a:gd name="T49" fmla="*/ 50 h 106"/>
                  <a:gd name="T50" fmla="*/ 29 w 59"/>
                  <a:gd name="T51" fmla="*/ 53 h 106"/>
                  <a:gd name="T52" fmla="*/ 35 w 59"/>
                  <a:gd name="T53" fmla="*/ 51 h 106"/>
                  <a:gd name="T54" fmla="*/ 42 w 59"/>
                  <a:gd name="T55" fmla="*/ 63 h 106"/>
                  <a:gd name="T56" fmla="*/ 52 w 59"/>
                  <a:gd name="T57" fmla="*/ 72 h 106"/>
                  <a:gd name="T58" fmla="*/ 58 w 59"/>
                  <a:gd name="T59" fmla="*/ 77 h 106"/>
                  <a:gd name="T60" fmla="*/ 59 w 59"/>
                  <a:gd name="T61" fmla="*/ 80 h 106"/>
                  <a:gd name="T62" fmla="*/ 59 w 59"/>
                  <a:gd name="T63" fmla="*/ 84 h 106"/>
                  <a:gd name="T64" fmla="*/ 56 w 59"/>
                  <a:gd name="T65" fmla="*/ 82 h 106"/>
                  <a:gd name="T66" fmla="*/ 54 w 59"/>
                  <a:gd name="T67" fmla="*/ 80 h 106"/>
                  <a:gd name="T68" fmla="*/ 54 w 59"/>
                  <a:gd name="T69" fmla="*/ 86 h 106"/>
                  <a:gd name="T70" fmla="*/ 52 w 59"/>
                  <a:gd name="T71" fmla="*/ 97 h 106"/>
                  <a:gd name="T72" fmla="*/ 47 w 59"/>
                  <a:gd name="T73" fmla="*/ 106 h 106"/>
                  <a:gd name="T74" fmla="*/ 45 w 59"/>
                  <a:gd name="T75" fmla="*/ 100 h 106"/>
                  <a:gd name="T76" fmla="*/ 43 w 59"/>
                  <a:gd name="T77" fmla="*/ 94 h 106"/>
                  <a:gd name="T78" fmla="*/ 40 w 59"/>
                  <a:gd name="T79" fmla="*/ 93 h 106"/>
                  <a:gd name="T80" fmla="*/ 37 w 59"/>
                  <a:gd name="T81" fmla="*/ 97 h 106"/>
                  <a:gd name="T82" fmla="*/ 34 w 59"/>
                  <a:gd name="T83" fmla="*/ 101 h 106"/>
                  <a:gd name="T84" fmla="*/ 35 w 59"/>
                  <a:gd name="T85" fmla="*/ 91 h 106"/>
                  <a:gd name="T86" fmla="*/ 35 w 59"/>
                  <a:gd name="T87" fmla="*/ 90 h 106"/>
                  <a:gd name="T88" fmla="*/ 34 w 59"/>
                  <a:gd name="T89" fmla="*/ 84 h 106"/>
                  <a:gd name="T90" fmla="*/ 23 w 59"/>
                  <a:gd name="T91" fmla="*/ 68 h 106"/>
                  <a:gd name="T92" fmla="*/ 9 w 59"/>
                  <a:gd name="T93" fmla="*/ 57 h 106"/>
                  <a:gd name="T94" fmla="*/ 1 w 59"/>
                  <a:gd name="T95" fmla="*/ 51 h 106"/>
                  <a:gd name="T96" fmla="*/ 0 w 59"/>
                  <a:gd name="T97" fmla="*/ 42 h 106"/>
                  <a:gd name="T98" fmla="*/ 0 w 59"/>
                  <a:gd name="T99" fmla="*/ 34 h 106"/>
                  <a:gd name="T100" fmla="*/ 4 w 59"/>
                  <a:gd name="T101" fmla="*/ 29 h 106"/>
                  <a:gd name="T102" fmla="*/ 8 w 59"/>
                  <a:gd name="T103" fmla="*/ 23 h 106"/>
                  <a:gd name="T104" fmla="*/ 12 w 59"/>
                  <a:gd name="T105" fmla="*/ 16 h 106"/>
                  <a:gd name="T106" fmla="*/ 15 w 59"/>
                  <a:gd name="T107" fmla="*/ 7 h 106"/>
                  <a:gd name="T108" fmla="*/ 17 w 59"/>
                  <a:gd name="T109" fmla="*/ 2 h 106"/>
                  <a:gd name="T110" fmla="*/ 19 w 59"/>
                  <a:gd name="T111" fmla="*/ 7 h 106"/>
                  <a:gd name="T112" fmla="*/ 22 w 59"/>
                  <a:gd name="T113" fmla="*/ 11 h 1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9"/>
                  <a:gd name="T172" fmla="*/ 0 h 106"/>
                  <a:gd name="T173" fmla="*/ 59 w 59"/>
                  <a:gd name="T174" fmla="*/ 106 h 1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9" h="106">
                    <a:moveTo>
                      <a:pt x="23" y="13"/>
                    </a:move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3"/>
                    </a:lnTo>
                    <a:lnTo>
                      <a:pt x="31" y="14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4" y="21"/>
                    </a:lnTo>
                    <a:lnTo>
                      <a:pt x="34" y="22"/>
                    </a:lnTo>
                    <a:lnTo>
                      <a:pt x="35" y="24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40" y="27"/>
                    </a:lnTo>
                    <a:lnTo>
                      <a:pt x="41" y="29"/>
                    </a:lnTo>
                    <a:lnTo>
                      <a:pt x="43" y="30"/>
                    </a:lnTo>
                    <a:lnTo>
                      <a:pt x="45" y="32"/>
                    </a:lnTo>
                    <a:lnTo>
                      <a:pt x="47" y="33"/>
                    </a:lnTo>
                    <a:lnTo>
                      <a:pt x="48" y="35"/>
                    </a:lnTo>
                    <a:lnTo>
                      <a:pt x="50" y="36"/>
                    </a:lnTo>
                    <a:lnTo>
                      <a:pt x="52" y="38"/>
                    </a:lnTo>
                    <a:lnTo>
                      <a:pt x="54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48" y="42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39" y="43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5" y="43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4" y="48"/>
                    </a:lnTo>
                    <a:lnTo>
                      <a:pt x="34" y="49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50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6" y="49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3" y="48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6" y="51"/>
                    </a:lnTo>
                    <a:lnTo>
                      <a:pt x="27" y="52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5" y="51"/>
                    </a:lnTo>
                    <a:lnTo>
                      <a:pt x="36" y="54"/>
                    </a:lnTo>
                    <a:lnTo>
                      <a:pt x="38" y="57"/>
                    </a:lnTo>
                    <a:lnTo>
                      <a:pt x="40" y="60"/>
                    </a:lnTo>
                    <a:lnTo>
                      <a:pt x="42" y="63"/>
                    </a:lnTo>
                    <a:lnTo>
                      <a:pt x="44" y="66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52" y="72"/>
                    </a:lnTo>
                    <a:lnTo>
                      <a:pt x="55" y="74"/>
                    </a:lnTo>
                    <a:lnTo>
                      <a:pt x="57" y="76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8" y="78"/>
                    </a:lnTo>
                    <a:lnTo>
                      <a:pt x="58" y="79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59" y="84"/>
                    </a:lnTo>
                    <a:lnTo>
                      <a:pt x="58" y="83"/>
                    </a:lnTo>
                    <a:lnTo>
                      <a:pt x="57" y="82"/>
                    </a:lnTo>
                    <a:lnTo>
                      <a:pt x="56" y="82"/>
                    </a:lnTo>
                    <a:lnTo>
                      <a:pt x="56" y="81"/>
                    </a:lnTo>
                    <a:lnTo>
                      <a:pt x="55" y="81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3" y="81"/>
                    </a:lnTo>
                    <a:lnTo>
                      <a:pt x="53" y="83"/>
                    </a:lnTo>
                    <a:lnTo>
                      <a:pt x="54" y="86"/>
                    </a:lnTo>
                    <a:lnTo>
                      <a:pt x="54" y="89"/>
                    </a:lnTo>
                    <a:lnTo>
                      <a:pt x="53" y="91"/>
                    </a:lnTo>
                    <a:lnTo>
                      <a:pt x="53" y="94"/>
                    </a:lnTo>
                    <a:lnTo>
                      <a:pt x="52" y="97"/>
                    </a:lnTo>
                    <a:lnTo>
                      <a:pt x="51" y="99"/>
                    </a:lnTo>
                    <a:lnTo>
                      <a:pt x="50" y="101"/>
                    </a:lnTo>
                    <a:lnTo>
                      <a:pt x="48" y="103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4" y="97"/>
                    </a:lnTo>
                    <a:lnTo>
                      <a:pt x="44" y="95"/>
                    </a:lnTo>
                    <a:lnTo>
                      <a:pt x="43" y="94"/>
                    </a:lnTo>
                    <a:lnTo>
                      <a:pt x="42" y="93"/>
                    </a:lnTo>
                    <a:lnTo>
                      <a:pt x="42" y="91"/>
                    </a:lnTo>
                    <a:lnTo>
                      <a:pt x="41" y="92"/>
                    </a:lnTo>
                    <a:lnTo>
                      <a:pt x="40" y="93"/>
                    </a:lnTo>
                    <a:lnTo>
                      <a:pt x="39" y="94"/>
                    </a:lnTo>
                    <a:lnTo>
                      <a:pt x="39" y="95"/>
                    </a:lnTo>
                    <a:lnTo>
                      <a:pt x="38" y="96"/>
                    </a:lnTo>
                    <a:lnTo>
                      <a:pt x="37" y="97"/>
                    </a:lnTo>
                    <a:lnTo>
                      <a:pt x="37" y="98"/>
                    </a:lnTo>
                    <a:lnTo>
                      <a:pt x="36" y="99"/>
                    </a:lnTo>
                    <a:lnTo>
                      <a:pt x="35" y="100"/>
                    </a:lnTo>
                    <a:lnTo>
                      <a:pt x="34" y="101"/>
                    </a:lnTo>
                    <a:lnTo>
                      <a:pt x="35" y="91"/>
                    </a:lnTo>
                    <a:lnTo>
                      <a:pt x="35" y="90"/>
                    </a:lnTo>
                    <a:lnTo>
                      <a:pt x="35" y="89"/>
                    </a:lnTo>
                    <a:lnTo>
                      <a:pt x="36" y="88"/>
                    </a:lnTo>
                    <a:lnTo>
                      <a:pt x="34" y="84"/>
                    </a:lnTo>
                    <a:lnTo>
                      <a:pt x="31" y="80"/>
                    </a:lnTo>
                    <a:lnTo>
                      <a:pt x="29" y="75"/>
                    </a:lnTo>
                    <a:lnTo>
                      <a:pt x="26" y="71"/>
                    </a:lnTo>
                    <a:lnTo>
                      <a:pt x="23" y="68"/>
                    </a:lnTo>
                    <a:lnTo>
                      <a:pt x="20" y="64"/>
                    </a:lnTo>
                    <a:lnTo>
                      <a:pt x="16" y="61"/>
                    </a:lnTo>
                    <a:lnTo>
                      <a:pt x="13" y="59"/>
                    </a:lnTo>
                    <a:lnTo>
                      <a:pt x="9" y="57"/>
                    </a:lnTo>
                    <a:lnTo>
                      <a:pt x="5" y="55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2" y="31"/>
                    </a:lnTo>
                    <a:lnTo>
                      <a:pt x="3" y="30"/>
                    </a:lnTo>
                    <a:lnTo>
                      <a:pt x="4" y="29"/>
                    </a:lnTo>
                    <a:lnTo>
                      <a:pt x="5" y="27"/>
                    </a:lnTo>
                    <a:lnTo>
                      <a:pt x="6" y="26"/>
                    </a:lnTo>
                    <a:lnTo>
                      <a:pt x="7" y="25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4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2" name="Freeform 72"/>
              <p:cNvSpPr>
                <a:spLocks/>
              </p:cNvSpPr>
              <p:nvPr/>
            </p:nvSpPr>
            <p:spPr bwMode="auto">
              <a:xfrm>
                <a:off x="5073" y="149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3" name="Freeform 73"/>
              <p:cNvSpPr>
                <a:spLocks/>
              </p:cNvSpPr>
              <p:nvPr/>
            </p:nvSpPr>
            <p:spPr bwMode="auto">
              <a:xfrm>
                <a:off x="5413" y="1493"/>
                <a:ext cx="20" cy="60"/>
              </a:xfrm>
              <a:custGeom>
                <a:avLst/>
                <a:gdLst>
                  <a:gd name="T0" fmla="*/ 20 w 20"/>
                  <a:gd name="T1" fmla="*/ 0 h 60"/>
                  <a:gd name="T2" fmla="*/ 19 w 20"/>
                  <a:gd name="T3" fmla="*/ 5 h 60"/>
                  <a:gd name="T4" fmla="*/ 19 w 20"/>
                  <a:gd name="T5" fmla="*/ 11 h 60"/>
                  <a:gd name="T6" fmla="*/ 18 w 20"/>
                  <a:gd name="T7" fmla="*/ 17 h 60"/>
                  <a:gd name="T8" fmla="*/ 17 w 20"/>
                  <a:gd name="T9" fmla="*/ 23 h 60"/>
                  <a:gd name="T10" fmla="*/ 15 w 20"/>
                  <a:gd name="T11" fmla="*/ 28 h 60"/>
                  <a:gd name="T12" fmla="*/ 13 w 20"/>
                  <a:gd name="T13" fmla="*/ 34 h 60"/>
                  <a:gd name="T14" fmla="*/ 11 w 20"/>
                  <a:gd name="T15" fmla="*/ 39 h 60"/>
                  <a:gd name="T16" fmla="*/ 9 w 20"/>
                  <a:gd name="T17" fmla="*/ 44 h 60"/>
                  <a:gd name="T18" fmla="*/ 6 w 20"/>
                  <a:gd name="T19" fmla="*/ 49 h 60"/>
                  <a:gd name="T20" fmla="*/ 3 w 20"/>
                  <a:gd name="T21" fmla="*/ 54 h 60"/>
                  <a:gd name="T22" fmla="*/ 3 w 20"/>
                  <a:gd name="T23" fmla="*/ 55 h 60"/>
                  <a:gd name="T24" fmla="*/ 3 w 20"/>
                  <a:gd name="T25" fmla="*/ 55 h 60"/>
                  <a:gd name="T26" fmla="*/ 3 w 20"/>
                  <a:gd name="T27" fmla="*/ 56 h 60"/>
                  <a:gd name="T28" fmla="*/ 3 w 20"/>
                  <a:gd name="T29" fmla="*/ 56 h 60"/>
                  <a:gd name="T30" fmla="*/ 2 w 20"/>
                  <a:gd name="T31" fmla="*/ 57 h 60"/>
                  <a:gd name="T32" fmla="*/ 2 w 20"/>
                  <a:gd name="T33" fmla="*/ 58 h 60"/>
                  <a:gd name="T34" fmla="*/ 1 w 20"/>
                  <a:gd name="T35" fmla="*/ 58 h 60"/>
                  <a:gd name="T36" fmla="*/ 1 w 20"/>
                  <a:gd name="T37" fmla="*/ 59 h 60"/>
                  <a:gd name="T38" fmla="*/ 1 w 20"/>
                  <a:gd name="T39" fmla="*/ 59 h 60"/>
                  <a:gd name="T40" fmla="*/ 0 w 20"/>
                  <a:gd name="T41" fmla="*/ 60 h 60"/>
                  <a:gd name="T42" fmla="*/ 3 w 20"/>
                  <a:gd name="T43" fmla="*/ 54 h 60"/>
                  <a:gd name="T44" fmla="*/ 6 w 20"/>
                  <a:gd name="T45" fmla="*/ 49 h 60"/>
                  <a:gd name="T46" fmla="*/ 8 w 20"/>
                  <a:gd name="T47" fmla="*/ 43 h 60"/>
                  <a:gd name="T48" fmla="*/ 11 w 20"/>
                  <a:gd name="T49" fmla="*/ 37 h 60"/>
                  <a:gd name="T50" fmla="*/ 13 w 20"/>
                  <a:gd name="T51" fmla="*/ 31 h 60"/>
                  <a:gd name="T52" fmla="*/ 15 w 20"/>
                  <a:gd name="T53" fmla="*/ 25 h 60"/>
                  <a:gd name="T54" fmla="*/ 16 w 20"/>
                  <a:gd name="T55" fmla="*/ 19 h 60"/>
                  <a:gd name="T56" fmla="*/ 18 w 20"/>
                  <a:gd name="T57" fmla="*/ 13 h 60"/>
                  <a:gd name="T58" fmla="*/ 19 w 20"/>
                  <a:gd name="T59" fmla="*/ 6 h 60"/>
                  <a:gd name="T60" fmla="*/ 19 w 20"/>
                  <a:gd name="T61" fmla="*/ 0 h 60"/>
                  <a:gd name="T62" fmla="*/ 20 w 20"/>
                  <a:gd name="T63" fmla="*/ 0 h 60"/>
                  <a:gd name="T64" fmla="*/ 20 w 20"/>
                  <a:gd name="T65" fmla="*/ 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60"/>
                  <a:gd name="T101" fmla="*/ 20 w 2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60">
                    <a:moveTo>
                      <a:pt x="20" y="0"/>
                    </a:moveTo>
                    <a:lnTo>
                      <a:pt x="19" y="5"/>
                    </a:lnTo>
                    <a:lnTo>
                      <a:pt x="19" y="11"/>
                    </a:lnTo>
                    <a:lnTo>
                      <a:pt x="18" y="17"/>
                    </a:lnTo>
                    <a:lnTo>
                      <a:pt x="17" y="23"/>
                    </a:lnTo>
                    <a:lnTo>
                      <a:pt x="15" y="28"/>
                    </a:lnTo>
                    <a:lnTo>
                      <a:pt x="13" y="34"/>
                    </a:lnTo>
                    <a:lnTo>
                      <a:pt x="11" y="39"/>
                    </a:lnTo>
                    <a:lnTo>
                      <a:pt x="9" y="44"/>
                    </a:lnTo>
                    <a:lnTo>
                      <a:pt x="6" y="49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3" y="56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3" y="54"/>
                    </a:lnTo>
                    <a:lnTo>
                      <a:pt x="6" y="49"/>
                    </a:lnTo>
                    <a:lnTo>
                      <a:pt x="8" y="43"/>
                    </a:lnTo>
                    <a:lnTo>
                      <a:pt x="11" y="37"/>
                    </a:lnTo>
                    <a:lnTo>
                      <a:pt x="13" y="31"/>
                    </a:lnTo>
                    <a:lnTo>
                      <a:pt x="15" y="25"/>
                    </a:lnTo>
                    <a:lnTo>
                      <a:pt x="16" y="19"/>
                    </a:lnTo>
                    <a:lnTo>
                      <a:pt x="18" y="13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4" name="Freeform 74"/>
              <p:cNvSpPr>
                <a:spLocks/>
              </p:cNvSpPr>
              <p:nvPr/>
            </p:nvSpPr>
            <p:spPr bwMode="auto">
              <a:xfrm>
                <a:off x="5075" y="1495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5" name="Freeform 75"/>
              <p:cNvSpPr>
                <a:spLocks/>
              </p:cNvSpPr>
              <p:nvPr/>
            </p:nvSpPr>
            <p:spPr bwMode="auto">
              <a:xfrm>
                <a:off x="5373" y="151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6" name="Freeform 76"/>
              <p:cNvSpPr>
                <a:spLocks/>
              </p:cNvSpPr>
              <p:nvPr/>
            </p:nvSpPr>
            <p:spPr bwMode="auto">
              <a:xfrm>
                <a:off x="5092" y="151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3 w 4"/>
                  <a:gd name="T5" fmla="*/ 3 h 4"/>
                  <a:gd name="T6" fmla="*/ 3 w 4"/>
                  <a:gd name="T7" fmla="*/ 3 h 4"/>
                  <a:gd name="T8" fmla="*/ 2 w 4"/>
                  <a:gd name="T9" fmla="*/ 3 h 4"/>
                  <a:gd name="T10" fmla="*/ 2 w 4"/>
                  <a:gd name="T11" fmla="*/ 2 h 4"/>
                  <a:gd name="T12" fmla="*/ 1 w 4"/>
                  <a:gd name="T13" fmla="*/ 2 h 4"/>
                  <a:gd name="T14" fmla="*/ 1 w 4"/>
                  <a:gd name="T15" fmla="*/ 2 h 4"/>
                  <a:gd name="T16" fmla="*/ 0 w 4"/>
                  <a:gd name="T17" fmla="*/ 1 h 4"/>
                  <a:gd name="T18" fmla="*/ 0 w 4"/>
                  <a:gd name="T19" fmla="*/ 1 h 4"/>
                  <a:gd name="T20" fmla="*/ 0 w 4"/>
                  <a:gd name="T21" fmla="*/ 0 h 4"/>
                  <a:gd name="T22" fmla="*/ 4 w 4"/>
                  <a:gd name="T23" fmla="*/ 4 h 4"/>
                  <a:gd name="T24" fmla="*/ 4 w 4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7" name="Freeform 77"/>
              <p:cNvSpPr>
                <a:spLocks/>
              </p:cNvSpPr>
              <p:nvPr/>
            </p:nvSpPr>
            <p:spPr bwMode="auto">
              <a:xfrm>
                <a:off x="5373" y="1513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8" name="Freeform 78"/>
              <p:cNvSpPr>
                <a:spLocks/>
              </p:cNvSpPr>
              <p:nvPr/>
            </p:nvSpPr>
            <p:spPr bwMode="auto">
              <a:xfrm>
                <a:off x="5101" y="152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2 h 2"/>
                  <a:gd name="T8" fmla="*/ 1 w 2"/>
                  <a:gd name="T9" fmla="*/ 2 h 2"/>
                  <a:gd name="T10" fmla="*/ 1 w 2"/>
                  <a:gd name="T11" fmla="*/ 2 h 2"/>
                  <a:gd name="T12" fmla="*/ 1 w 2"/>
                  <a:gd name="T13" fmla="*/ 1 h 2"/>
                  <a:gd name="T14" fmla="*/ 0 w 2"/>
                  <a:gd name="T15" fmla="*/ 1 h 2"/>
                  <a:gd name="T16" fmla="*/ 0 w 2"/>
                  <a:gd name="T17" fmla="*/ 1 h 2"/>
                  <a:gd name="T18" fmla="*/ 0 w 2"/>
                  <a:gd name="T19" fmla="*/ 1 h 2"/>
                  <a:gd name="T20" fmla="*/ 1 w 2"/>
                  <a:gd name="T21" fmla="*/ 0 h 2"/>
                  <a:gd name="T22" fmla="*/ 1 w 2"/>
                  <a:gd name="T23" fmla="*/ 1 h 2"/>
                  <a:gd name="T24" fmla="*/ 1 w 2"/>
                  <a:gd name="T25" fmla="*/ 1 h 2"/>
                  <a:gd name="T26" fmla="*/ 1 w 2"/>
                  <a:gd name="T27" fmla="*/ 1 h 2"/>
                  <a:gd name="T28" fmla="*/ 1 w 2"/>
                  <a:gd name="T29" fmla="*/ 1 h 2"/>
                  <a:gd name="T30" fmla="*/ 1 w 2"/>
                  <a:gd name="T31" fmla="*/ 1 h 2"/>
                  <a:gd name="T32" fmla="*/ 1 w 2"/>
                  <a:gd name="T33" fmla="*/ 1 h 2"/>
                  <a:gd name="T34" fmla="*/ 1 w 2"/>
                  <a:gd name="T35" fmla="*/ 1 h 2"/>
                  <a:gd name="T36" fmla="*/ 2 w 2"/>
                  <a:gd name="T37" fmla="*/ 1 h 2"/>
                  <a:gd name="T38" fmla="*/ 2 w 2"/>
                  <a:gd name="T39" fmla="*/ 2 h 2"/>
                  <a:gd name="T40" fmla="*/ 2 w 2"/>
                  <a:gd name="T41" fmla="*/ 2 h 2"/>
                  <a:gd name="T42" fmla="*/ 2 w 2"/>
                  <a:gd name="T43" fmla="*/ 2 h 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"/>
                  <a:gd name="T68" fmla="*/ 2 w 2"/>
                  <a:gd name="T69" fmla="*/ 2 h 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9" name="Freeform 79"/>
              <p:cNvSpPr>
                <a:spLocks/>
              </p:cNvSpPr>
              <p:nvPr/>
            </p:nvSpPr>
            <p:spPr bwMode="auto">
              <a:xfrm>
                <a:off x="5408" y="1525"/>
                <a:ext cx="25" cy="44"/>
              </a:xfrm>
              <a:custGeom>
                <a:avLst/>
                <a:gdLst>
                  <a:gd name="T0" fmla="*/ 21 w 25"/>
                  <a:gd name="T1" fmla="*/ 13 h 44"/>
                  <a:gd name="T2" fmla="*/ 21 w 25"/>
                  <a:gd name="T3" fmla="*/ 14 h 44"/>
                  <a:gd name="T4" fmla="*/ 20 w 25"/>
                  <a:gd name="T5" fmla="*/ 15 h 44"/>
                  <a:gd name="T6" fmla="*/ 20 w 25"/>
                  <a:gd name="T7" fmla="*/ 16 h 44"/>
                  <a:gd name="T8" fmla="*/ 19 w 25"/>
                  <a:gd name="T9" fmla="*/ 16 h 44"/>
                  <a:gd name="T10" fmla="*/ 19 w 25"/>
                  <a:gd name="T11" fmla="*/ 17 h 44"/>
                  <a:gd name="T12" fmla="*/ 19 w 25"/>
                  <a:gd name="T13" fmla="*/ 18 h 44"/>
                  <a:gd name="T14" fmla="*/ 18 w 25"/>
                  <a:gd name="T15" fmla="*/ 19 h 44"/>
                  <a:gd name="T16" fmla="*/ 18 w 25"/>
                  <a:gd name="T17" fmla="*/ 20 h 44"/>
                  <a:gd name="T18" fmla="*/ 17 w 25"/>
                  <a:gd name="T19" fmla="*/ 21 h 44"/>
                  <a:gd name="T20" fmla="*/ 17 w 25"/>
                  <a:gd name="T21" fmla="*/ 21 h 44"/>
                  <a:gd name="T22" fmla="*/ 15 w 25"/>
                  <a:gd name="T23" fmla="*/ 24 h 44"/>
                  <a:gd name="T24" fmla="*/ 14 w 25"/>
                  <a:gd name="T25" fmla="*/ 27 h 44"/>
                  <a:gd name="T26" fmla="*/ 13 w 25"/>
                  <a:gd name="T27" fmla="*/ 29 h 44"/>
                  <a:gd name="T28" fmla="*/ 11 w 25"/>
                  <a:gd name="T29" fmla="*/ 31 h 44"/>
                  <a:gd name="T30" fmla="*/ 9 w 25"/>
                  <a:gd name="T31" fmla="*/ 34 h 44"/>
                  <a:gd name="T32" fmla="*/ 7 w 25"/>
                  <a:gd name="T33" fmla="*/ 36 h 44"/>
                  <a:gd name="T34" fmla="*/ 6 w 25"/>
                  <a:gd name="T35" fmla="*/ 38 h 44"/>
                  <a:gd name="T36" fmla="*/ 4 w 25"/>
                  <a:gd name="T37" fmla="*/ 40 h 44"/>
                  <a:gd name="T38" fmla="*/ 2 w 25"/>
                  <a:gd name="T39" fmla="*/ 42 h 44"/>
                  <a:gd name="T40" fmla="*/ 0 w 25"/>
                  <a:gd name="T41" fmla="*/ 44 h 44"/>
                  <a:gd name="T42" fmla="*/ 1 w 25"/>
                  <a:gd name="T43" fmla="*/ 42 h 44"/>
                  <a:gd name="T44" fmla="*/ 2 w 25"/>
                  <a:gd name="T45" fmla="*/ 41 h 44"/>
                  <a:gd name="T46" fmla="*/ 3 w 25"/>
                  <a:gd name="T47" fmla="*/ 39 h 44"/>
                  <a:gd name="T48" fmla="*/ 4 w 25"/>
                  <a:gd name="T49" fmla="*/ 37 h 44"/>
                  <a:gd name="T50" fmla="*/ 5 w 25"/>
                  <a:gd name="T51" fmla="*/ 35 h 44"/>
                  <a:gd name="T52" fmla="*/ 6 w 25"/>
                  <a:gd name="T53" fmla="*/ 34 h 44"/>
                  <a:gd name="T54" fmla="*/ 7 w 25"/>
                  <a:gd name="T55" fmla="*/ 32 h 44"/>
                  <a:gd name="T56" fmla="*/ 9 w 25"/>
                  <a:gd name="T57" fmla="*/ 30 h 44"/>
                  <a:gd name="T58" fmla="*/ 10 w 25"/>
                  <a:gd name="T59" fmla="*/ 28 h 44"/>
                  <a:gd name="T60" fmla="*/ 11 w 25"/>
                  <a:gd name="T61" fmla="*/ 27 h 44"/>
                  <a:gd name="T62" fmla="*/ 11 w 25"/>
                  <a:gd name="T63" fmla="*/ 27 h 44"/>
                  <a:gd name="T64" fmla="*/ 11 w 25"/>
                  <a:gd name="T65" fmla="*/ 26 h 44"/>
                  <a:gd name="T66" fmla="*/ 11 w 25"/>
                  <a:gd name="T67" fmla="*/ 26 h 44"/>
                  <a:gd name="T68" fmla="*/ 12 w 25"/>
                  <a:gd name="T69" fmla="*/ 26 h 44"/>
                  <a:gd name="T70" fmla="*/ 12 w 25"/>
                  <a:gd name="T71" fmla="*/ 26 h 44"/>
                  <a:gd name="T72" fmla="*/ 12 w 25"/>
                  <a:gd name="T73" fmla="*/ 25 h 44"/>
                  <a:gd name="T74" fmla="*/ 12 w 25"/>
                  <a:gd name="T75" fmla="*/ 25 h 44"/>
                  <a:gd name="T76" fmla="*/ 12 w 25"/>
                  <a:gd name="T77" fmla="*/ 25 h 44"/>
                  <a:gd name="T78" fmla="*/ 12 w 25"/>
                  <a:gd name="T79" fmla="*/ 24 h 44"/>
                  <a:gd name="T80" fmla="*/ 12 w 25"/>
                  <a:gd name="T81" fmla="*/ 24 h 44"/>
                  <a:gd name="T82" fmla="*/ 14 w 25"/>
                  <a:gd name="T83" fmla="*/ 22 h 44"/>
                  <a:gd name="T84" fmla="*/ 15 w 25"/>
                  <a:gd name="T85" fmla="*/ 20 h 44"/>
                  <a:gd name="T86" fmla="*/ 17 w 25"/>
                  <a:gd name="T87" fmla="*/ 18 h 44"/>
                  <a:gd name="T88" fmla="*/ 18 w 25"/>
                  <a:gd name="T89" fmla="*/ 15 h 44"/>
                  <a:gd name="T90" fmla="*/ 19 w 25"/>
                  <a:gd name="T91" fmla="*/ 13 h 44"/>
                  <a:gd name="T92" fmla="*/ 20 w 25"/>
                  <a:gd name="T93" fmla="*/ 10 h 44"/>
                  <a:gd name="T94" fmla="*/ 22 w 25"/>
                  <a:gd name="T95" fmla="*/ 7 h 44"/>
                  <a:gd name="T96" fmla="*/ 23 w 25"/>
                  <a:gd name="T97" fmla="*/ 5 h 44"/>
                  <a:gd name="T98" fmla="*/ 24 w 25"/>
                  <a:gd name="T99" fmla="*/ 2 h 44"/>
                  <a:gd name="T100" fmla="*/ 25 w 25"/>
                  <a:gd name="T101" fmla="*/ 0 h 44"/>
                  <a:gd name="T102" fmla="*/ 25 w 25"/>
                  <a:gd name="T103" fmla="*/ 1 h 44"/>
                  <a:gd name="T104" fmla="*/ 25 w 25"/>
                  <a:gd name="T105" fmla="*/ 3 h 44"/>
                  <a:gd name="T106" fmla="*/ 25 w 25"/>
                  <a:gd name="T107" fmla="*/ 4 h 44"/>
                  <a:gd name="T108" fmla="*/ 24 w 25"/>
                  <a:gd name="T109" fmla="*/ 5 h 44"/>
                  <a:gd name="T110" fmla="*/ 24 w 25"/>
                  <a:gd name="T111" fmla="*/ 7 h 44"/>
                  <a:gd name="T112" fmla="*/ 23 w 25"/>
                  <a:gd name="T113" fmla="*/ 8 h 44"/>
                  <a:gd name="T114" fmla="*/ 23 w 25"/>
                  <a:gd name="T115" fmla="*/ 9 h 44"/>
                  <a:gd name="T116" fmla="*/ 22 w 25"/>
                  <a:gd name="T117" fmla="*/ 11 h 44"/>
                  <a:gd name="T118" fmla="*/ 22 w 25"/>
                  <a:gd name="T119" fmla="*/ 12 h 44"/>
                  <a:gd name="T120" fmla="*/ 21 w 25"/>
                  <a:gd name="T121" fmla="*/ 13 h 44"/>
                  <a:gd name="T122" fmla="*/ 21 w 25"/>
                  <a:gd name="T123" fmla="*/ 13 h 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"/>
                  <a:gd name="T187" fmla="*/ 0 h 44"/>
                  <a:gd name="T188" fmla="*/ 25 w 25"/>
                  <a:gd name="T189" fmla="*/ 44 h 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" h="44">
                    <a:moveTo>
                      <a:pt x="21" y="13"/>
                    </a:moveTo>
                    <a:lnTo>
                      <a:pt x="21" y="14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7" y="21"/>
                    </a:lnTo>
                    <a:lnTo>
                      <a:pt x="15" y="24"/>
                    </a:lnTo>
                    <a:lnTo>
                      <a:pt x="14" y="27"/>
                    </a:lnTo>
                    <a:lnTo>
                      <a:pt x="13" y="29"/>
                    </a:lnTo>
                    <a:lnTo>
                      <a:pt x="11" y="31"/>
                    </a:lnTo>
                    <a:lnTo>
                      <a:pt x="9" y="34"/>
                    </a:lnTo>
                    <a:lnTo>
                      <a:pt x="7" y="36"/>
                    </a:lnTo>
                    <a:lnTo>
                      <a:pt x="6" y="38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3" y="39"/>
                    </a:lnTo>
                    <a:lnTo>
                      <a:pt x="4" y="37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10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5" y="20"/>
                    </a:lnTo>
                    <a:lnTo>
                      <a:pt x="17" y="18"/>
                    </a:lnTo>
                    <a:lnTo>
                      <a:pt x="18" y="15"/>
                    </a:lnTo>
                    <a:lnTo>
                      <a:pt x="19" y="13"/>
                    </a:lnTo>
                    <a:lnTo>
                      <a:pt x="20" y="10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0" name="Freeform 80"/>
              <p:cNvSpPr>
                <a:spLocks/>
              </p:cNvSpPr>
              <p:nvPr/>
            </p:nvSpPr>
            <p:spPr bwMode="auto">
              <a:xfrm>
                <a:off x="5152" y="152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1" name="Freeform 81"/>
              <p:cNvSpPr>
                <a:spLocks/>
              </p:cNvSpPr>
              <p:nvPr/>
            </p:nvSpPr>
            <p:spPr bwMode="auto">
              <a:xfrm>
                <a:off x="5261" y="152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2" name="Freeform 82"/>
              <p:cNvSpPr>
                <a:spLocks/>
              </p:cNvSpPr>
              <p:nvPr/>
            </p:nvSpPr>
            <p:spPr bwMode="auto">
              <a:xfrm>
                <a:off x="5264" y="154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  <a:gd name="T44" fmla="*/ 1 w 1"/>
                  <a:gd name="T45" fmla="*/ 0 h 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"/>
                  <a:gd name="T70" fmla="*/ 0 h 1"/>
                  <a:gd name="T71" fmla="*/ 1 w 1"/>
                  <a:gd name="T72" fmla="*/ 1 h 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3" name="Freeform 83"/>
              <p:cNvSpPr>
                <a:spLocks/>
              </p:cNvSpPr>
              <p:nvPr/>
            </p:nvSpPr>
            <p:spPr bwMode="auto">
              <a:xfrm>
                <a:off x="5044" y="1544"/>
                <a:ext cx="17" cy="45"/>
              </a:xfrm>
              <a:custGeom>
                <a:avLst/>
                <a:gdLst>
                  <a:gd name="T0" fmla="*/ 0 w 17"/>
                  <a:gd name="T1" fmla="*/ 0 h 45"/>
                  <a:gd name="T2" fmla="*/ 1 w 17"/>
                  <a:gd name="T3" fmla="*/ 5 h 45"/>
                  <a:gd name="T4" fmla="*/ 3 w 17"/>
                  <a:gd name="T5" fmla="*/ 9 h 45"/>
                  <a:gd name="T6" fmla="*/ 4 w 17"/>
                  <a:gd name="T7" fmla="*/ 13 h 45"/>
                  <a:gd name="T8" fmla="*/ 6 w 17"/>
                  <a:gd name="T9" fmla="*/ 17 h 45"/>
                  <a:gd name="T10" fmla="*/ 7 w 17"/>
                  <a:gd name="T11" fmla="*/ 21 h 45"/>
                  <a:gd name="T12" fmla="*/ 9 w 17"/>
                  <a:gd name="T13" fmla="*/ 25 h 45"/>
                  <a:gd name="T14" fmla="*/ 11 w 17"/>
                  <a:gd name="T15" fmla="*/ 30 h 45"/>
                  <a:gd name="T16" fmla="*/ 13 w 17"/>
                  <a:gd name="T17" fmla="*/ 34 h 45"/>
                  <a:gd name="T18" fmla="*/ 15 w 17"/>
                  <a:gd name="T19" fmla="*/ 38 h 45"/>
                  <a:gd name="T20" fmla="*/ 16 w 17"/>
                  <a:gd name="T21" fmla="*/ 42 h 45"/>
                  <a:gd name="T22" fmla="*/ 17 w 17"/>
                  <a:gd name="T23" fmla="*/ 45 h 45"/>
                  <a:gd name="T24" fmla="*/ 14 w 17"/>
                  <a:gd name="T25" fmla="*/ 44 h 45"/>
                  <a:gd name="T26" fmla="*/ 12 w 17"/>
                  <a:gd name="T27" fmla="*/ 40 h 45"/>
                  <a:gd name="T28" fmla="*/ 10 w 17"/>
                  <a:gd name="T29" fmla="*/ 36 h 45"/>
                  <a:gd name="T30" fmla="*/ 9 w 17"/>
                  <a:gd name="T31" fmla="*/ 32 h 45"/>
                  <a:gd name="T32" fmla="*/ 7 w 17"/>
                  <a:gd name="T33" fmla="*/ 27 h 45"/>
                  <a:gd name="T34" fmla="*/ 5 w 17"/>
                  <a:gd name="T35" fmla="*/ 23 h 45"/>
                  <a:gd name="T36" fmla="*/ 4 w 17"/>
                  <a:gd name="T37" fmla="*/ 18 h 45"/>
                  <a:gd name="T38" fmla="*/ 2 w 17"/>
                  <a:gd name="T39" fmla="*/ 14 h 45"/>
                  <a:gd name="T40" fmla="*/ 1 w 17"/>
                  <a:gd name="T41" fmla="*/ 9 h 45"/>
                  <a:gd name="T42" fmla="*/ 0 w 17"/>
                  <a:gd name="T43" fmla="*/ 5 h 45"/>
                  <a:gd name="T44" fmla="*/ 0 w 17"/>
                  <a:gd name="T45" fmla="*/ 0 h 45"/>
                  <a:gd name="T46" fmla="*/ 0 w 17"/>
                  <a:gd name="T47" fmla="*/ 0 h 45"/>
                  <a:gd name="T48" fmla="*/ 0 w 17"/>
                  <a:gd name="T49" fmla="*/ 0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45"/>
                  <a:gd name="T77" fmla="*/ 17 w 1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45">
                    <a:moveTo>
                      <a:pt x="0" y="0"/>
                    </a:moveTo>
                    <a:lnTo>
                      <a:pt x="1" y="5"/>
                    </a:lnTo>
                    <a:lnTo>
                      <a:pt x="3" y="9"/>
                    </a:lnTo>
                    <a:lnTo>
                      <a:pt x="4" y="13"/>
                    </a:lnTo>
                    <a:lnTo>
                      <a:pt x="6" y="17"/>
                    </a:lnTo>
                    <a:lnTo>
                      <a:pt x="7" y="21"/>
                    </a:lnTo>
                    <a:lnTo>
                      <a:pt x="9" y="25"/>
                    </a:lnTo>
                    <a:lnTo>
                      <a:pt x="11" y="30"/>
                    </a:lnTo>
                    <a:lnTo>
                      <a:pt x="13" y="34"/>
                    </a:lnTo>
                    <a:lnTo>
                      <a:pt x="15" y="38"/>
                    </a:lnTo>
                    <a:lnTo>
                      <a:pt x="16" y="42"/>
                    </a:lnTo>
                    <a:lnTo>
                      <a:pt x="17" y="45"/>
                    </a:lnTo>
                    <a:lnTo>
                      <a:pt x="14" y="44"/>
                    </a:lnTo>
                    <a:lnTo>
                      <a:pt x="12" y="40"/>
                    </a:lnTo>
                    <a:lnTo>
                      <a:pt x="10" y="36"/>
                    </a:lnTo>
                    <a:lnTo>
                      <a:pt x="9" y="32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4" name="Freeform 84"/>
              <p:cNvSpPr>
                <a:spLocks/>
              </p:cNvSpPr>
              <p:nvPr/>
            </p:nvSpPr>
            <p:spPr bwMode="auto">
              <a:xfrm>
                <a:off x="5380" y="1550"/>
                <a:ext cx="20" cy="32"/>
              </a:xfrm>
              <a:custGeom>
                <a:avLst/>
                <a:gdLst>
                  <a:gd name="T0" fmla="*/ 19 w 20"/>
                  <a:gd name="T1" fmla="*/ 0 h 32"/>
                  <a:gd name="T2" fmla="*/ 20 w 20"/>
                  <a:gd name="T3" fmla="*/ 4 h 32"/>
                  <a:gd name="T4" fmla="*/ 20 w 20"/>
                  <a:gd name="T5" fmla="*/ 7 h 32"/>
                  <a:gd name="T6" fmla="*/ 20 w 20"/>
                  <a:gd name="T7" fmla="*/ 11 h 32"/>
                  <a:gd name="T8" fmla="*/ 19 w 20"/>
                  <a:gd name="T9" fmla="*/ 14 h 32"/>
                  <a:gd name="T10" fmla="*/ 18 w 20"/>
                  <a:gd name="T11" fmla="*/ 17 h 32"/>
                  <a:gd name="T12" fmla="*/ 17 w 20"/>
                  <a:gd name="T13" fmla="*/ 21 h 32"/>
                  <a:gd name="T14" fmla="*/ 16 w 20"/>
                  <a:gd name="T15" fmla="*/ 24 h 32"/>
                  <a:gd name="T16" fmla="*/ 15 w 20"/>
                  <a:gd name="T17" fmla="*/ 26 h 32"/>
                  <a:gd name="T18" fmla="*/ 13 w 20"/>
                  <a:gd name="T19" fmla="*/ 29 h 32"/>
                  <a:gd name="T20" fmla="*/ 12 w 20"/>
                  <a:gd name="T21" fmla="*/ 32 h 32"/>
                  <a:gd name="T22" fmla="*/ 10 w 20"/>
                  <a:gd name="T23" fmla="*/ 31 h 32"/>
                  <a:gd name="T24" fmla="*/ 9 w 20"/>
                  <a:gd name="T25" fmla="*/ 30 h 32"/>
                  <a:gd name="T26" fmla="*/ 7 w 20"/>
                  <a:gd name="T27" fmla="*/ 28 h 32"/>
                  <a:gd name="T28" fmla="*/ 6 w 20"/>
                  <a:gd name="T29" fmla="*/ 26 h 32"/>
                  <a:gd name="T30" fmla="*/ 5 w 20"/>
                  <a:gd name="T31" fmla="*/ 25 h 32"/>
                  <a:gd name="T32" fmla="*/ 4 w 20"/>
                  <a:gd name="T33" fmla="*/ 23 h 32"/>
                  <a:gd name="T34" fmla="*/ 3 w 20"/>
                  <a:gd name="T35" fmla="*/ 21 h 32"/>
                  <a:gd name="T36" fmla="*/ 2 w 20"/>
                  <a:gd name="T37" fmla="*/ 19 h 32"/>
                  <a:gd name="T38" fmla="*/ 1 w 20"/>
                  <a:gd name="T39" fmla="*/ 17 h 32"/>
                  <a:gd name="T40" fmla="*/ 1 w 20"/>
                  <a:gd name="T41" fmla="*/ 15 h 32"/>
                  <a:gd name="T42" fmla="*/ 0 w 20"/>
                  <a:gd name="T43" fmla="*/ 15 h 32"/>
                  <a:gd name="T44" fmla="*/ 0 w 20"/>
                  <a:gd name="T45" fmla="*/ 14 h 32"/>
                  <a:gd name="T46" fmla="*/ 0 w 20"/>
                  <a:gd name="T47" fmla="*/ 14 h 32"/>
                  <a:gd name="T48" fmla="*/ 0 w 20"/>
                  <a:gd name="T49" fmla="*/ 14 h 32"/>
                  <a:gd name="T50" fmla="*/ 1 w 20"/>
                  <a:gd name="T51" fmla="*/ 13 h 32"/>
                  <a:gd name="T52" fmla="*/ 1 w 20"/>
                  <a:gd name="T53" fmla="*/ 13 h 32"/>
                  <a:gd name="T54" fmla="*/ 1 w 20"/>
                  <a:gd name="T55" fmla="*/ 13 h 32"/>
                  <a:gd name="T56" fmla="*/ 1 w 20"/>
                  <a:gd name="T57" fmla="*/ 13 h 32"/>
                  <a:gd name="T58" fmla="*/ 1 w 20"/>
                  <a:gd name="T59" fmla="*/ 13 h 32"/>
                  <a:gd name="T60" fmla="*/ 2 w 20"/>
                  <a:gd name="T61" fmla="*/ 13 h 32"/>
                  <a:gd name="T62" fmla="*/ 3 w 20"/>
                  <a:gd name="T63" fmla="*/ 12 h 32"/>
                  <a:gd name="T64" fmla="*/ 4 w 20"/>
                  <a:gd name="T65" fmla="*/ 12 h 32"/>
                  <a:gd name="T66" fmla="*/ 6 w 20"/>
                  <a:gd name="T67" fmla="*/ 11 h 32"/>
                  <a:gd name="T68" fmla="*/ 7 w 20"/>
                  <a:gd name="T69" fmla="*/ 10 h 32"/>
                  <a:gd name="T70" fmla="*/ 8 w 20"/>
                  <a:gd name="T71" fmla="*/ 9 h 32"/>
                  <a:gd name="T72" fmla="*/ 10 w 20"/>
                  <a:gd name="T73" fmla="*/ 8 h 32"/>
                  <a:gd name="T74" fmla="*/ 11 w 20"/>
                  <a:gd name="T75" fmla="*/ 7 h 32"/>
                  <a:gd name="T76" fmla="*/ 12 w 20"/>
                  <a:gd name="T77" fmla="*/ 6 h 32"/>
                  <a:gd name="T78" fmla="*/ 13 w 20"/>
                  <a:gd name="T79" fmla="*/ 5 h 32"/>
                  <a:gd name="T80" fmla="*/ 15 w 20"/>
                  <a:gd name="T81" fmla="*/ 4 h 32"/>
                  <a:gd name="T82" fmla="*/ 15 w 20"/>
                  <a:gd name="T83" fmla="*/ 4 h 32"/>
                  <a:gd name="T84" fmla="*/ 15 w 20"/>
                  <a:gd name="T85" fmla="*/ 3 h 32"/>
                  <a:gd name="T86" fmla="*/ 16 w 20"/>
                  <a:gd name="T87" fmla="*/ 3 h 32"/>
                  <a:gd name="T88" fmla="*/ 16 w 20"/>
                  <a:gd name="T89" fmla="*/ 2 h 32"/>
                  <a:gd name="T90" fmla="*/ 16 w 20"/>
                  <a:gd name="T91" fmla="*/ 2 h 32"/>
                  <a:gd name="T92" fmla="*/ 17 w 20"/>
                  <a:gd name="T93" fmla="*/ 1 h 32"/>
                  <a:gd name="T94" fmla="*/ 17 w 20"/>
                  <a:gd name="T95" fmla="*/ 1 h 32"/>
                  <a:gd name="T96" fmla="*/ 17 w 20"/>
                  <a:gd name="T97" fmla="*/ 0 h 32"/>
                  <a:gd name="T98" fmla="*/ 18 w 20"/>
                  <a:gd name="T99" fmla="*/ 0 h 32"/>
                  <a:gd name="T100" fmla="*/ 19 w 20"/>
                  <a:gd name="T101" fmla="*/ 0 h 32"/>
                  <a:gd name="T102" fmla="*/ 19 w 20"/>
                  <a:gd name="T103" fmla="*/ 0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"/>
                  <a:gd name="T157" fmla="*/ 0 h 32"/>
                  <a:gd name="T158" fmla="*/ 20 w 20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" h="32">
                    <a:moveTo>
                      <a:pt x="19" y="0"/>
                    </a:moveTo>
                    <a:lnTo>
                      <a:pt x="20" y="4"/>
                    </a:lnTo>
                    <a:lnTo>
                      <a:pt x="20" y="7"/>
                    </a:lnTo>
                    <a:lnTo>
                      <a:pt x="20" y="11"/>
                    </a:lnTo>
                    <a:lnTo>
                      <a:pt x="19" y="14"/>
                    </a:lnTo>
                    <a:lnTo>
                      <a:pt x="18" y="17"/>
                    </a:lnTo>
                    <a:lnTo>
                      <a:pt x="17" y="21"/>
                    </a:lnTo>
                    <a:lnTo>
                      <a:pt x="16" y="24"/>
                    </a:lnTo>
                    <a:lnTo>
                      <a:pt x="15" y="26"/>
                    </a:lnTo>
                    <a:lnTo>
                      <a:pt x="13" y="29"/>
                    </a:lnTo>
                    <a:lnTo>
                      <a:pt x="12" y="32"/>
                    </a:lnTo>
                    <a:lnTo>
                      <a:pt x="10" y="31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5" name="Freeform 85"/>
              <p:cNvSpPr>
                <a:spLocks/>
              </p:cNvSpPr>
              <p:nvPr/>
            </p:nvSpPr>
            <p:spPr bwMode="auto">
              <a:xfrm>
                <a:off x="5370" y="1564"/>
                <a:ext cx="9" cy="15"/>
              </a:xfrm>
              <a:custGeom>
                <a:avLst/>
                <a:gdLst>
                  <a:gd name="T0" fmla="*/ 6 w 9"/>
                  <a:gd name="T1" fmla="*/ 0 h 15"/>
                  <a:gd name="T2" fmla="*/ 6 w 9"/>
                  <a:gd name="T3" fmla="*/ 2 h 15"/>
                  <a:gd name="T4" fmla="*/ 7 w 9"/>
                  <a:gd name="T5" fmla="*/ 3 h 15"/>
                  <a:gd name="T6" fmla="*/ 7 w 9"/>
                  <a:gd name="T7" fmla="*/ 5 h 15"/>
                  <a:gd name="T8" fmla="*/ 7 w 9"/>
                  <a:gd name="T9" fmla="*/ 6 h 15"/>
                  <a:gd name="T10" fmla="*/ 8 w 9"/>
                  <a:gd name="T11" fmla="*/ 7 h 15"/>
                  <a:gd name="T12" fmla="*/ 8 w 9"/>
                  <a:gd name="T13" fmla="*/ 9 h 15"/>
                  <a:gd name="T14" fmla="*/ 9 w 9"/>
                  <a:gd name="T15" fmla="*/ 10 h 15"/>
                  <a:gd name="T16" fmla="*/ 9 w 9"/>
                  <a:gd name="T17" fmla="*/ 12 h 15"/>
                  <a:gd name="T18" fmla="*/ 9 w 9"/>
                  <a:gd name="T19" fmla="*/ 13 h 15"/>
                  <a:gd name="T20" fmla="*/ 9 w 9"/>
                  <a:gd name="T21" fmla="*/ 15 h 15"/>
                  <a:gd name="T22" fmla="*/ 9 w 9"/>
                  <a:gd name="T23" fmla="*/ 14 h 15"/>
                  <a:gd name="T24" fmla="*/ 9 w 9"/>
                  <a:gd name="T25" fmla="*/ 14 h 15"/>
                  <a:gd name="T26" fmla="*/ 8 w 9"/>
                  <a:gd name="T27" fmla="*/ 14 h 15"/>
                  <a:gd name="T28" fmla="*/ 8 w 9"/>
                  <a:gd name="T29" fmla="*/ 14 h 15"/>
                  <a:gd name="T30" fmla="*/ 7 w 9"/>
                  <a:gd name="T31" fmla="*/ 13 h 15"/>
                  <a:gd name="T32" fmla="*/ 7 w 9"/>
                  <a:gd name="T33" fmla="*/ 13 h 15"/>
                  <a:gd name="T34" fmla="*/ 7 w 9"/>
                  <a:gd name="T35" fmla="*/ 12 h 15"/>
                  <a:gd name="T36" fmla="*/ 6 w 9"/>
                  <a:gd name="T37" fmla="*/ 12 h 15"/>
                  <a:gd name="T38" fmla="*/ 6 w 9"/>
                  <a:gd name="T39" fmla="*/ 11 h 15"/>
                  <a:gd name="T40" fmla="*/ 6 w 9"/>
                  <a:gd name="T41" fmla="*/ 11 h 15"/>
                  <a:gd name="T42" fmla="*/ 6 w 9"/>
                  <a:gd name="T43" fmla="*/ 10 h 15"/>
                  <a:gd name="T44" fmla="*/ 5 w 9"/>
                  <a:gd name="T45" fmla="*/ 10 h 15"/>
                  <a:gd name="T46" fmla="*/ 4 w 9"/>
                  <a:gd name="T47" fmla="*/ 9 h 15"/>
                  <a:gd name="T48" fmla="*/ 4 w 9"/>
                  <a:gd name="T49" fmla="*/ 8 h 15"/>
                  <a:gd name="T50" fmla="*/ 3 w 9"/>
                  <a:gd name="T51" fmla="*/ 7 h 15"/>
                  <a:gd name="T52" fmla="*/ 3 w 9"/>
                  <a:gd name="T53" fmla="*/ 7 h 15"/>
                  <a:gd name="T54" fmla="*/ 2 w 9"/>
                  <a:gd name="T55" fmla="*/ 6 h 15"/>
                  <a:gd name="T56" fmla="*/ 2 w 9"/>
                  <a:gd name="T57" fmla="*/ 6 h 15"/>
                  <a:gd name="T58" fmla="*/ 1 w 9"/>
                  <a:gd name="T59" fmla="*/ 5 h 15"/>
                  <a:gd name="T60" fmla="*/ 0 w 9"/>
                  <a:gd name="T61" fmla="*/ 5 h 15"/>
                  <a:gd name="T62" fmla="*/ 0 w 9"/>
                  <a:gd name="T63" fmla="*/ 3 h 15"/>
                  <a:gd name="T64" fmla="*/ 0 w 9"/>
                  <a:gd name="T65" fmla="*/ 2 h 15"/>
                  <a:gd name="T66" fmla="*/ 0 w 9"/>
                  <a:gd name="T67" fmla="*/ 2 h 15"/>
                  <a:gd name="T68" fmla="*/ 1 w 9"/>
                  <a:gd name="T69" fmla="*/ 1 h 15"/>
                  <a:gd name="T70" fmla="*/ 2 w 9"/>
                  <a:gd name="T71" fmla="*/ 1 h 15"/>
                  <a:gd name="T72" fmla="*/ 3 w 9"/>
                  <a:gd name="T73" fmla="*/ 1 h 15"/>
                  <a:gd name="T74" fmla="*/ 4 w 9"/>
                  <a:gd name="T75" fmla="*/ 1 h 15"/>
                  <a:gd name="T76" fmla="*/ 5 w 9"/>
                  <a:gd name="T77" fmla="*/ 1 h 15"/>
                  <a:gd name="T78" fmla="*/ 5 w 9"/>
                  <a:gd name="T79" fmla="*/ 1 h 15"/>
                  <a:gd name="T80" fmla="*/ 6 w 9"/>
                  <a:gd name="T81" fmla="*/ 0 h 15"/>
                  <a:gd name="T82" fmla="*/ 6 w 9"/>
                  <a:gd name="T83" fmla="*/ 0 h 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"/>
                  <a:gd name="T127" fmla="*/ 0 h 15"/>
                  <a:gd name="T128" fmla="*/ 9 w 9"/>
                  <a:gd name="T129" fmla="*/ 15 h 1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" h="15">
                    <a:moveTo>
                      <a:pt x="6" y="0"/>
                    </a:moveTo>
                    <a:lnTo>
                      <a:pt x="6" y="2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6" name="Freeform 86"/>
              <p:cNvSpPr>
                <a:spLocks/>
              </p:cNvSpPr>
              <p:nvPr/>
            </p:nvSpPr>
            <p:spPr bwMode="auto">
              <a:xfrm>
                <a:off x="5089" y="1568"/>
                <a:ext cx="31" cy="47"/>
              </a:xfrm>
              <a:custGeom>
                <a:avLst/>
                <a:gdLst>
                  <a:gd name="T0" fmla="*/ 29 w 31"/>
                  <a:gd name="T1" fmla="*/ 27 h 47"/>
                  <a:gd name="T2" fmla="*/ 26 w 31"/>
                  <a:gd name="T3" fmla="*/ 33 h 47"/>
                  <a:gd name="T4" fmla="*/ 22 w 31"/>
                  <a:gd name="T5" fmla="*/ 39 h 47"/>
                  <a:gd name="T6" fmla="*/ 17 w 31"/>
                  <a:gd name="T7" fmla="*/ 44 h 47"/>
                  <a:gd name="T8" fmla="*/ 11 w 31"/>
                  <a:gd name="T9" fmla="*/ 47 h 47"/>
                  <a:gd name="T10" fmla="*/ 7 w 31"/>
                  <a:gd name="T11" fmla="*/ 47 h 47"/>
                  <a:gd name="T12" fmla="*/ 6 w 31"/>
                  <a:gd name="T13" fmla="*/ 42 h 47"/>
                  <a:gd name="T14" fmla="*/ 6 w 31"/>
                  <a:gd name="T15" fmla="*/ 36 h 47"/>
                  <a:gd name="T16" fmla="*/ 6 w 31"/>
                  <a:gd name="T17" fmla="*/ 30 h 47"/>
                  <a:gd name="T18" fmla="*/ 5 w 31"/>
                  <a:gd name="T19" fmla="*/ 24 h 47"/>
                  <a:gd name="T20" fmla="*/ 4 w 31"/>
                  <a:gd name="T21" fmla="*/ 19 h 47"/>
                  <a:gd name="T22" fmla="*/ 3 w 31"/>
                  <a:gd name="T23" fmla="*/ 22 h 47"/>
                  <a:gd name="T24" fmla="*/ 2 w 31"/>
                  <a:gd name="T25" fmla="*/ 25 h 47"/>
                  <a:gd name="T26" fmla="*/ 2 w 31"/>
                  <a:gd name="T27" fmla="*/ 28 h 47"/>
                  <a:gd name="T28" fmla="*/ 1 w 31"/>
                  <a:gd name="T29" fmla="*/ 31 h 47"/>
                  <a:gd name="T30" fmla="*/ 0 w 31"/>
                  <a:gd name="T31" fmla="*/ 34 h 47"/>
                  <a:gd name="T32" fmla="*/ 4 w 31"/>
                  <a:gd name="T33" fmla="*/ 15 h 47"/>
                  <a:gd name="T34" fmla="*/ 5 w 31"/>
                  <a:gd name="T35" fmla="*/ 17 h 47"/>
                  <a:gd name="T36" fmla="*/ 6 w 31"/>
                  <a:gd name="T37" fmla="*/ 20 h 47"/>
                  <a:gd name="T38" fmla="*/ 6 w 31"/>
                  <a:gd name="T39" fmla="*/ 23 h 47"/>
                  <a:gd name="T40" fmla="*/ 7 w 31"/>
                  <a:gd name="T41" fmla="*/ 26 h 47"/>
                  <a:gd name="T42" fmla="*/ 9 w 31"/>
                  <a:gd name="T43" fmla="*/ 28 h 47"/>
                  <a:gd name="T44" fmla="*/ 12 w 31"/>
                  <a:gd name="T45" fmla="*/ 27 h 47"/>
                  <a:gd name="T46" fmla="*/ 14 w 31"/>
                  <a:gd name="T47" fmla="*/ 25 h 47"/>
                  <a:gd name="T48" fmla="*/ 15 w 31"/>
                  <a:gd name="T49" fmla="*/ 21 h 47"/>
                  <a:gd name="T50" fmla="*/ 17 w 31"/>
                  <a:gd name="T51" fmla="*/ 18 h 47"/>
                  <a:gd name="T52" fmla="*/ 18 w 31"/>
                  <a:gd name="T53" fmla="*/ 15 h 47"/>
                  <a:gd name="T54" fmla="*/ 19 w 31"/>
                  <a:gd name="T55" fmla="*/ 13 h 47"/>
                  <a:gd name="T56" fmla="*/ 19 w 31"/>
                  <a:gd name="T57" fmla="*/ 10 h 47"/>
                  <a:gd name="T58" fmla="*/ 20 w 31"/>
                  <a:gd name="T59" fmla="*/ 8 h 47"/>
                  <a:gd name="T60" fmla="*/ 20 w 31"/>
                  <a:gd name="T61" fmla="*/ 5 h 47"/>
                  <a:gd name="T62" fmla="*/ 19 w 31"/>
                  <a:gd name="T63" fmla="*/ 2 h 47"/>
                  <a:gd name="T64" fmla="*/ 21 w 31"/>
                  <a:gd name="T65" fmla="*/ 3 h 47"/>
                  <a:gd name="T66" fmla="*/ 22 w 31"/>
                  <a:gd name="T67" fmla="*/ 4 h 47"/>
                  <a:gd name="T68" fmla="*/ 22 w 31"/>
                  <a:gd name="T69" fmla="*/ 6 h 47"/>
                  <a:gd name="T70" fmla="*/ 23 w 31"/>
                  <a:gd name="T71" fmla="*/ 7 h 47"/>
                  <a:gd name="T72" fmla="*/ 25 w 31"/>
                  <a:gd name="T73" fmla="*/ 7 h 47"/>
                  <a:gd name="T74" fmla="*/ 26 w 31"/>
                  <a:gd name="T75" fmla="*/ 2 h 47"/>
                  <a:gd name="T76" fmla="*/ 28 w 31"/>
                  <a:gd name="T77" fmla="*/ 6 h 47"/>
                  <a:gd name="T78" fmla="*/ 30 w 31"/>
                  <a:gd name="T79" fmla="*/ 11 h 47"/>
                  <a:gd name="T80" fmla="*/ 31 w 31"/>
                  <a:gd name="T81" fmla="*/ 15 h 47"/>
                  <a:gd name="T82" fmla="*/ 31 w 31"/>
                  <a:gd name="T83" fmla="*/ 21 h 47"/>
                  <a:gd name="T84" fmla="*/ 31 w 31"/>
                  <a:gd name="T85" fmla="*/ 23 h 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"/>
                  <a:gd name="T130" fmla="*/ 0 h 47"/>
                  <a:gd name="T131" fmla="*/ 31 w 31"/>
                  <a:gd name="T132" fmla="*/ 47 h 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" h="47">
                    <a:moveTo>
                      <a:pt x="31" y="23"/>
                    </a:moveTo>
                    <a:lnTo>
                      <a:pt x="29" y="27"/>
                    </a:lnTo>
                    <a:lnTo>
                      <a:pt x="28" y="30"/>
                    </a:lnTo>
                    <a:lnTo>
                      <a:pt x="26" y="33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19" y="42"/>
                    </a:lnTo>
                    <a:lnTo>
                      <a:pt x="17" y="44"/>
                    </a:lnTo>
                    <a:lnTo>
                      <a:pt x="14" y="46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7" y="44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4" y="19"/>
                    </a:lnTo>
                    <a:lnTo>
                      <a:pt x="3" y="20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2" y="27"/>
                    </a:lnTo>
                    <a:lnTo>
                      <a:pt x="13" y="26"/>
                    </a:lnTo>
                    <a:lnTo>
                      <a:pt x="14" y="25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4"/>
                    </a:lnTo>
                    <a:lnTo>
                      <a:pt x="28" y="6"/>
                    </a:lnTo>
                    <a:lnTo>
                      <a:pt x="29" y="8"/>
                    </a:lnTo>
                    <a:lnTo>
                      <a:pt x="30" y="11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1" y="18"/>
                    </a:lnTo>
                    <a:lnTo>
                      <a:pt x="31" y="21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7" name="Freeform 87"/>
              <p:cNvSpPr>
                <a:spLocks/>
              </p:cNvSpPr>
              <p:nvPr/>
            </p:nvSpPr>
            <p:spPr bwMode="auto">
              <a:xfrm>
                <a:off x="5045" y="1575"/>
                <a:ext cx="5" cy="12"/>
              </a:xfrm>
              <a:custGeom>
                <a:avLst/>
                <a:gdLst>
                  <a:gd name="T0" fmla="*/ 5 w 5"/>
                  <a:gd name="T1" fmla="*/ 12 h 12"/>
                  <a:gd name="T2" fmla="*/ 5 w 5"/>
                  <a:gd name="T3" fmla="*/ 11 h 12"/>
                  <a:gd name="T4" fmla="*/ 4 w 5"/>
                  <a:gd name="T5" fmla="*/ 10 h 12"/>
                  <a:gd name="T6" fmla="*/ 3 w 5"/>
                  <a:gd name="T7" fmla="*/ 9 h 12"/>
                  <a:gd name="T8" fmla="*/ 3 w 5"/>
                  <a:gd name="T9" fmla="*/ 8 h 12"/>
                  <a:gd name="T10" fmla="*/ 2 w 5"/>
                  <a:gd name="T11" fmla="*/ 7 h 12"/>
                  <a:gd name="T12" fmla="*/ 2 w 5"/>
                  <a:gd name="T13" fmla="*/ 5 h 12"/>
                  <a:gd name="T14" fmla="*/ 1 w 5"/>
                  <a:gd name="T15" fmla="*/ 4 h 12"/>
                  <a:gd name="T16" fmla="*/ 1 w 5"/>
                  <a:gd name="T17" fmla="*/ 3 h 12"/>
                  <a:gd name="T18" fmla="*/ 0 w 5"/>
                  <a:gd name="T19" fmla="*/ 1 h 12"/>
                  <a:gd name="T20" fmla="*/ 0 w 5"/>
                  <a:gd name="T21" fmla="*/ 0 h 12"/>
                  <a:gd name="T22" fmla="*/ 1 w 5"/>
                  <a:gd name="T23" fmla="*/ 0 h 12"/>
                  <a:gd name="T24" fmla="*/ 5 w 5"/>
                  <a:gd name="T25" fmla="*/ 12 h 12"/>
                  <a:gd name="T26" fmla="*/ 5 w 5"/>
                  <a:gd name="T27" fmla="*/ 12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2"/>
                  <a:gd name="T44" fmla="*/ 5 w 5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2">
                    <a:moveTo>
                      <a:pt x="5" y="12"/>
                    </a:moveTo>
                    <a:lnTo>
                      <a:pt x="5" y="11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8" name="Freeform 88"/>
              <p:cNvSpPr>
                <a:spLocks/>
              </p:cNvSpPr>
              <p:nvPr/>
            </p:nvSpPr>
            <p:spPr bwMode="auto">
              <a:xfrm>
                <a:off x="5382" y="1575"/>
                <a:ext cx="6" cy="9"/>
              </a:xfrm>
              <a:custGeom>
                <a:avLst/>
                <a:gdLst>
                  <a:gd name="T0" fmla="*/ 6 w 6"/>
                  <a:gd name="T1" fmla="*/ 9 h 9"/>
                  <a:gd name="T2" fmla="*/ 6 w 6"/>
                  <a:gd name="T3" fmla="*/ 9 h 9"/>
                  <a:gd name="T4" fmla="*/ 5 w 6"/>
                  <a:gd name="T5" fmla="*/ 9 h 9"/>
                  <a:gd name="T6" fmla="*/ 5 w 6"/>
                  <a:gd name="T7" fmla="*/ 9 h 9"/>
                  <a:gd name="T8" fmla="*/ 4 w 6"/>
                  <a:gd name="T9" fmla="*/ 9 h 9"/>
                  <a:gd name="T10" fmla="*/ 4 w 6"/>
                  <a:gd name="T11" fmla="*/ 8 h 9"/>
                  <a:gd name="T12" fmla="*/ 3 w 6"/>
                  <a:gd name="T13" fmla="*/ 8 h 9"/>
                  <a:gd name="T14" fmla="*/ 3 w 6"/>
                  <a:gd name="T15" fmla="*/ 7 h 9"/>
                  <a:gd name="T16" fmla="*/ 3 w 6"/>
                  <a:gd name="T17" fmla="*/ 7 h 9"/>
                  <a:gd name="T18" fmla="*/ 2 w 6"/>
                  <a:gd name="T19" fmla="*/ 6 h 9"/>
                  <a:gd name="T20" fmla="*/ 2 w 6"/>
                  <a:gd name="T21" fmla="*/ 6 h 9"/>
                  <a:gd name="T22" fmla="*/ 1 w 6"/>
                  <a:gd name="T23" fmla="*/ 6 h 9"/>
                  <a:gd name="T24" fmla="*/ 1 w 6"/>
                  <a:gd name="T25" fmla="*/ 5 h 9"/>
                  <a:gd name="T26" fmla="*/ 1 w 6"/>
                  <a:gd name="T27" fmla="*/ 4 h 9"/>
                  <a:gd name="T28" fmla="*/ 1 w 6"/>
                  <a:gd name="T29" fmla="*/ 4 h 9"/>
                  <a:gd name="T30" fmla="*/ 0 w 6"/>
                  <a:gd name="T31" fmla="*/ 3 h 9"/>
                  <a:gd name="T32" fmla="*/ 0 w 6"/>
                  <a:gd name="T33" fmla="*/ 3 h 9"/>
                  <a:gd name="T34" fmla="*/ 0 w 6"/>
                  <a:gd name="T35" fmla="*/ 2 h 9"/>
                  <a:gd name="T36" fmla="*/ 0 w 6"/>
                  <a:gd name="T37" fmla="*/ 1 h 9"/>
                  <a:gd name="T38" fmla="*/ 0 w 6"/>
                  <a:gd name="T39" fmla="*/ 1 h 9"/>
                  <a:gd name="T40" fmla="*/ 0 w 6"/>
                  <a:gd name="T41" fmla="*/ 0 h 9"/>
                  <a:gd name="T42" fmla="*/ 6 w 6"/>
                  <a:gd name="T43" fmla="*/ 9 h 9"/>
                  <a:gd name="T44" fmla="*/ 6 w 6"/>
                  <a:gd name="T45" fmla="*/ 9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9"/>
                  <a:gd name="T71" fmla="*/ 6 w 6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9">
                    <a:moveTo>
                      <a:pt x="6" y="9"/>
                    </a:move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9" name="Freeform 89"/>
              <p:cNvSpPr>
                <a:spLocks/>
              </p:cNvSpPr>
              <p:nvPr/>
            </p:nvSpPr>
            <p:spPr bwMode="auto">
              <a:xfrm>
                <a:off x="5246" y="1581"/>
                <a:ext cx="21" cy="37"/>
              </a:xfrm>
              <a:custGeom>
                <a:avLst/>
                <a:gdLst>
                  <a:gd name="T0" fmla="*/ 21 w 21"/>
                  <a:gd name="T1" fmla="*/ 0 h 37"/>
                  <a:gd name="T2" fmla="*/ 20 w 21"/>
                  <a:gd name="T3" fmla="*/ 3 h 37"/>
                  <a:gd name="T4" fmla="*/ 19 w 21"/>
                  <a:gd name="T5" fmla="*/ 5 h 37"/>
                  <a:gd name="T6" fmla="*/ 18 w 21"/>
                  <a:gd name="T7" fmla="*/ 8 h 37"/>
                  <a:gd name="T8" fmla="*/ 17 w 21"/>
                  <a:gd name="T9" fmla="*/ 10 h 37"/>
                  <a:gd name="T10" fmla="*/ 15 w 21"/>
                  <a:gd name="T11" fmla="*/ 12 h 37"/>
                  <a:gd name="T12" fmla="*/ 13 w 21"/>
                  <a:gd name="T13" fmla="*/ 14 h 37"/>
                  <a:gd name="T14" fmla="*/ 12 w 21"/>
                  <a:gd name="T15" fmla="*/ 16 h 37"/>
                  <a:gd name="T16" fmla="*/ 10 w 21"/>
                  <a:gd name="T17" fmla="*/ 18 h 37"/>
                  <a:gd name="T18" fmla="*/ 9 w 21"/>
                  <a:gd name="T19" fmla="*/ 20 h 37"/>
                  <a:gd name="T20" fmla="*/ 8 w 21"/>
                  <a:gd name="T21" fmla="*/ 23 h 37"/>
                  <a:gd name="T22" fmla="*/ 2 w 21"/>
                  <a:gd name="T23" fmla="*/ 37 h 37"/>
                  <a:gd name="T24" fmla="*/ 0 w 21"/>
                  <a:gd name="T25" fmla="*/ 34 h 37"/>
                  <a:gd name="T26" fmla="*/ 1 w 21"/>
                  <a:gd name="T27" fmla="*/ 31 h 37"/>
                  <a:gd name="T28" fmla="*/ 2 w 21"/>
                  <a:gd name="T29" fmla="*/ 28 h 37"/>
                  <a:gd name="T30" fmla="*/ 3 w 21"/>
                  <a:gd name="T31" fmla="*/ 25 h 37"/>
                  <a:gd name="T32" fmla="*/ 4 w 21"/>
                  <a:gd name="T33" fmla="*/ 22 h 37"/>
                  <a:gd name="T34" fmla="*/ 5 w 21"/>
                  <a:gd name="T35" fmla="*/ 19 h 37"/>
                  <a:gd name="T36" fmla="*/ 6 w 21"/>
                  <a:gd name="T37" fmla="*/ 16 h 37"/>
                  <a:gd name="T38" fmla="*/ 7 w 21"/>
                  <a:gd name="T39" fmla="*/ 13 h 37"/>
                  <a:gd name="T40" fmla="*/ 9 w 21"/>
                  <a:gd name="T41" fmla="*/ 10 h 37"/>
                  <a:gd name="T42" fmla="*/ 10 w 21"/>
                  <a:gd name="T43" fmla="*/ 7 h 37"/>
                  <a:gd name="T44" fmla="*/ 11 w 21"/>
                  <a:gd name="T45" fmla="*/ 5 h 37"/>
                  <a:gd name="T46" fmla="*/ 12 w 21"/>
                  <a:gd name="T47" fmla="*/ 4 h 37"/>
                  <a:gd name="T48" fmla="*/ 13 w 21"/>
                  <a:gd name="T49" fmla="*/ 4 h 37"/>
                  <a:gd name="T50" fmla="*/ 14 w 21"/>
                  <a:gd name="T51" fmla="*/ 3 h 37"/>
                  <a:gd name="T52" fmla="*/ 15 w 21"/>
                  <a:gd name="T53" fmla="*/ 3 h 37"/>
                  <a:gd name="T54" fmla="*/ 16 w 21"/>
                  <a:gd name="T55" fmla="*/ 2 h 37"/>
                  <a:gd name="T56" fmla="*/ 17 w 21"/>
                  <a:gd name="T57" fmla="*/ 2 h 37"/>
                  <a:gd name="T58" fmla="*/ 18 w 21"/>
                  <a:gd name="T59" fmla="*/ 1 h 37"/>
                  <a:gd name="T60" fmla="*/ 19 w 21"/>
                  <a:gd name="T61" fmla="*/ 1 h 37"/>
                  <a:gd name="T62" fmla="*/ 20 w 21"/>
                  <a:gd name="T63" fmla="*/ 0 h 37"/>
                  <a:gd name="T64" fmla="*/ 21 w 21"/>
                  <a:gd name="T65" fmla="*/ 0 h 37"/>
                  <a:gd name="T66" fmla="*/ 21 w 21"/>
                  <a:gd name="T67" fmla="*/ 0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37"/>
                  <a:gd name="T104" fmla="*/ 21 w 21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37">
                    <a:moveTo>
                      <a:pt x="21" y="0"/>
                    </a:moveTo>
                    <a:lnTo>
                      <a:pt x="20" y="3"/>
                    </a:lnTo>
                    <a:lnTo>
                      <a:pt x="19" y="5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8" y="23"/>
                    </a:lnTo>
                    <a:lnTo>
                      <a:pt x="2" y="37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2" y="28"/>
                    </a:lnTo>
                    <a:lnTo>
                      <a:pt x="3" y="25"/>
                    </a:lnTo>
                    <a:lnTo>
                      <a:pt x="4" y="22"/>
                    </a:lnTo>
                    <a:lnTo>
                      <a:pt x="5" y="19"/>
                    </a:lnTo>
                    <a:lnTo>
                      <a:pt x="6" y="16"/>
                    </a:lnTo>
                    <a:lnTo>
                      <a:pt x="7" y="13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0" name="Freeform 90"/>
              <p:cNvSpPr>
                <a:spLocks/>
              </p:cNvSpPr>
              <p:nvPr/>
            </p:nvSpPr>
            <p:spPr bwMode="auto">
              <a:xfrm>
                <a:off x="5254" y="1590"/>
                <a:ext cx="39" cy="38"/>
              </a:xfrm>
              <a:custGeom>
                <a:avLst/>
                <a:gdLst>
                  <a:gd name="T0" fmla="*/ 15 w 39"/>
                  <a:gd name="T1" fmla="*/ 10 h 38"/>
                  <a:gd name="T2" fmla="*/ 17 w 39"/>
                  <a:gd name="T3" fmla="*/ 13 h 38"/>
                  <a:gd name="T4" fmla="*/ 19 w 39"/>
                  <a:gd name="T5" fmla="*/ 16 h 38"/>
                  <a:gd name="T6" fmla="*/ 21 w 39"/>
                  <a:gd name="T7" fmla="*/ 18 h 38"/>
                  <a:gd name="T8" fmla="*/ 23 w 39"/>
                  <a:gd name="T9" fmla="*/ 20 h 38"/>
                  <a:gd name="T10" fmla="*/ 25 w 39"/>
                  <a:gd name="T11" fmla="*/ 19 h 38"/>
                  <a:gd name="T12" fmla="*/ 25 w 39"/>
                  <a:gd name="T13" fmla="*/ 17 h 38"/>
                  <a:gd name="T14" fmla="*/ 24 w 39"/>
                  <a:gd name="T15" fmla="*/ 16 h 38"/>
                  <a:gd name="T16" fmla="*/ 24 w 39"/>
                  <a:gd name="T17" fmla="*/ 14 h 38"/>
                  <a:gd name="T18" fmla="*/ 24 w 39"/>
                  <a:gd name="T19" fmla="*/ 11 h 38"/>
                  <a:gd name="T20" fmla="*/ 24 w 39"/>
                  <a:gd name="T21" fmla="*/ 9 h 38"/>
                  <a:gd name="T22" fmla="*/ 25 w 39"/>
                  <a:gd name="T23" fmla="*/ 13 h 38"/>
                  <a:gd name="T24" fmla="*/ 28 w 39"/>
                  <a:gd name="T25" fmla="*/ 16 h 38"/>
                  <a:gd name="T26" fmla="*/ 31 w 39"/>
                  <a:gd name="T27" fmla="*/ 18 h 38"/>
                  <a:gd name="T28" fmla="*/ 34 w 39"/>
                  <a:gd name="T29" fmla="*/ 20 h 38"/>
                  <a:gd name="T30" fmla="*/ 37 w 39"/>
                  <a:gd name="T31" fmla="*/ 21 h 38"/>
                  <a:gd name="T32" fmla="*/ 37 w 39"/>
                  <a:gd name="T33" fmla="*/ 20 h 38"/>
                  <a:gd name="T34" fmla="*/ 38 w 39"/>
                  <a:gd name="T35" fmla="*/ 20 h 38"/>
                  <a:gd name="T36" fmla="*/ 38 w 39"/>
                  <a:gd name="T37" fmla="*/ 20 h 38"/>
                  <a:gd name="T38" fmla="*/ 39 w 39"/>
                  <a:gd name="T39" fmla="*/ 20 h 38"/>
                  <a:gd name="T40" fmla="*/ 39 w 39"/>
                  <a:gd name="T41" fmla="*/ 20 h 38"/>
                  <a:gd name="T42" fmla="*/ 35 w 39"/>
                  <a:gd name="T43" fmla="*/ 25 h 38"/>
                  <a:gd name="T44" fmla="*/ 28 w 39"/>
                  <a:gd name="T45" fmla="*/ 30 h 38"/>
                  <a:gd name="T46" fmla="*/ 21 w 39"/>
                  <a:gd name="T47" fmla="*/ 34 h 38"/>
                  <a:gd name="T48" fmla="*/ 14 w 39"/>
                  <a:gd name="T49" fmla="*/ 37 h 38"/>
                  <a:gd name="T50" fmla="*/ 6 w 39"/>
                  <a:gd name="T51" fmla="*/ 38 h 38"/>
                  <a:gd name="T52" fmla="*/ 1 w 39"/>
                  <a:gd name="T53" fmla="*/ 38 h 38"/>
                  <a:gd name="T54" fmla="*/ 0 w 39"/>
                  <a:gd name="T55" fmla="*/ 36 h 38"/>
                  <a:gd name="T56" fmla="*/ 1 w 39"/>
                  <a:gd name="T57" fmla="*/ 34 h 38"/>
                  <a:gd name="T58" fmla="*/ 1 w 39"/>
                  <a:gd name="T59" fmla="*/ 32 h 38"/>
                  <a:gd name="T60" fmla="*/ 2 w 39"/>
                  <a:gd name="T61" fmla="*/ 30 h 38"/>
                  <a:gd name="T62" fmla="*/ 11 w 39"/>
                  <a:gd name="T63" fmla="*/ 0 h 38"/>
                  <a:gd name="T64" fmla="*/ 12 w 39"/>
                  <a:gd name="T65" fmla="*/ 2 h 38"/>
                  <a:gd name="T66" fmla="*/ 12 w 39"/>
                  <a:gd name="T67" fmla="*/ 3 h 38"/>
                  <a:gd name="T68" fmla="*/ 13 w 39"/>
                  <a:gd name="T69" fmla="*/ 5 h 38"/>
                  <a:gd name="T70" fmla="*/ 13 w 39"/>
                  <a:gd name="T71" fmla="*/ 7 h 38"/>
                  <a:gd name="T72" fmla="*/ 14 w 39"/>
                  <a:gd name="T73" fmla="*/ 9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"/>
                  <a:gd name="T112" fmla="*/ 0 h 38"/>
                  <a:gd name="T113" fmla="*/ 39 w 39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" h="38">
                    <a:moveTo>
                      <a:pt x="14" y="9"/>
                    </a:moveTo>
                    <a:lnTo>
                      <a:pt x="15" y="10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2" y="19"/>
                    </a:lnTo>
                    <a:lnTo>
                      <a:pt x="23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5" y="13"/>
                    </a:lnTo>
                    <a:lnTo>
                      <a:pt x="27" y="14"/>
                    </a:lnTo>
                    <a:lnTo>
                      <a:pt x="28" y="16"/>
                    </a:lnTo>
                    <a:lnTo>
                      <a:pt x="29" y="17"/>
                    </a:lnTo>
                    <a:lnTo>
                      <a:pt x="31" y="18"/>
                    </a:lnTo>
                    <a:lnTo>
                      <a:pt x="32" y="19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32" y="27"/>
                    </a:lnTo>
                    <a:lnTo>
                      <a:pt x="28" y="30"/>
                    </a:lnTo>
                    <a:lnTo>
                      <a:pt x="25" y="32"/>
                    </a:lnTo>
                    <a:lnTo>
                      <a:pt x="21" y="34"/>
                    </a:lnTo>
                    <a:lnTo>
                      <a:pt x="18" y="36"/>
                    </a:lnTo>
                    <a:lnTo>
                      <a:pt x="14" y="37"/>
                    </a:lnTo>
                    <a:lnTo>
                      <a:pt x="10" y="38"/>
                    </a:lnTo>
                    <a:lnTo>
                      <a:pt x="6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1" y="37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1" name="Freeform 91"/>
              <p:cNvSpPr>
                <a:spLocks/>
              </p:cNvSpPr>
              <p:nvPr/>
            </p:nvSpPr>
            <p:spPr bwMode="auto">
              <a:xfrm>
                <a:off x="5091" y="1595"/>
                <a:ext cx="3" cy="14"/>
              </a:xfrm>
              <a:custGeom>
                <a:avLst/>
                <a:gdLst>
                  <a:gd name="T0" fmla="*/ 3 w 3"/>
                  <a:gd name="T1" fmla="*/ 11 h 14"/>
                  <a:gd name="T2" fmla="*/ 3 w 3"/>
                  <a:gd name="T3" fmla="*/ 12 h 14"/>
                  <a:gd name="T4" fmla="*/ 2 w 3"/>
                  <a:gd name="T5" fmla="*/ 12 h 14"/>
                  <a:gd name="T6" fmla="*/ 2 w 3"/>
                  <a:gd name="T7" fmla="*/ 12 h 14"/>
                  <a:gd name="T8" fmla="*/ 2 w 3"/>
                  <a:gd name="T9" fmla="*/ 13 h 14"/>
                  <a:gd name="T10" fmla="*/ 2 w 3"/>
                  <a:gd name="T11" fmla="*/ 13 h 14"/>
                  <a:gd name="T12" fmla="*/ 1 w 3"/>
                  <a:gd name="T13" fmla="*/ 13 h 14"/>
                  <a:gd name="T14" fmla="*/ 1 w 3"/>
                  <a:gd name="T15" fmla="*/ 13 h 14"/>
                  <a:gd name="T16" fmla="*/ 0 w 3"/>
                  <a:gd name="T17" fmla="*/ 13 h 14"/>
                  <a:gd name="T18" fmla="*/ 0 w 3"/>
                  <a:gd name="T19" fmla="*/ 14 h 14"/>
                  <a:gd name="T20" fmla="*/ 0 w 3"/>
                  <a:gd name="T21" fmla="*/ 14 h 14"/>
                  <a:gd name="T22" fmla="*/ 2 w 3"/>
                  <a:gd name="T23" fmla="*/ 0 h 14"/>
                  <a:gd name="T24" fmla="*/ 2 w 3"/>
                  <a:gd name="T25" fmla="*/ 1 h 14"/>
                  <a:gd name="T26" fmla="*/ 2 w 3"/>
                  <a:gd name="T27" fmla="*/ 2 h 14"/>
                  <a:gd name="T28" fmla="*/ 2 w 3"/>
                  <a:gd name="T29" fmla="*/ 3 h 14"/>
                  <a:gd name="T30" fmla="*/ 2 w 3"/>
                  <a:gd name="T31" fmla="*/ 4 h 14"/>
                  <a:gd name="T32" fmla="*/ 3 w 3"/>
                  <a:gd name="T33" fmla="*/ 5 h 14"/>
                  <a:gd name="T34" fmla="*/ 3 w 3"/>
                  <a:gd name="T35" fmla="*/ 6 h 14"/>
                  <a:gd name="T36" fmla="*/ 3 w 3"/>
                  <a:gd name="T37" fmla="*/ 8 h 14"/>
                  <a:gd name="T38" fmla="*/ 3 w 3"/>
                  <a:gd name="T39" fmla="*/ 9 h 14"/>
                  <a:gd name="T40" fmla="*/ 3 w 3"/>
                  <a:gd name="T41" fmla="*/ 10 h 14"/>
                  <a:gd name="T42" fmla="*/ 3 w 3"/>
                  <a:gd name="T43" fmla="*/ 11 h 14"/>
                  <a:gd name="T44" fmla="*/ 3 w 3"/>
                  <a:gd name="T45" fmla="*/ 11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14"/>
                  <a:gd name="T71" fmla="*/ 3 w 3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14">
                    <a:moveTo>
                      <a:pt x="3" y="11"/>
                    </a:moveTo>
                    <a:lnTo>
                      <a:pt x="3" y="12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2" name="Freeform 92"/>
              <p:cNvSpPr>
                <a:spLocks/>
              </p:cNvSpPr>
              <p:nvPr/>
            </p:nvSpPr>
            <p:spPr bwMode="auto">
              <a:xfrm>
                <a:off x="5292" y="1597"/>
                <a:ext cx="3" cy="7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7 h 7"/>
                  <a:gd name="T4" fmla="*/ 0 w 3"/>
                  <a:gd name="T5" fmla="*/ 0 h 7"/>
                  <a:gd name="T6" fmla="*/ 1 w 3"/>
                  <a:gd name="T7" fmla="*/ 0 h 7"/>
                  <a:gd name="T8" fmla="*/ 1 w 3"/>
                  <a:gd name="T9" fmla="*/ 0 h 7"/>
                  <a:gd name="T10" fmla="*/ 2 w 3"/>
                  <a:gd name="T11" fmla="*/ 1 h 7"/>
                  <a:gd name="T12" fmla="*/ 2 w 3"/>
                  <a:gd name="T13" fmla="*/ 1 h 7"/>
                  <a:gd name="T14" fmla="*/ 2 w 3"/>
                  <a:gd name="T15" fmla="*/ 2 h 7"/>
                  <a:gd name="T16" fmla="*/ 2 w 3"/>
                  <a:gd name="T17" fmla="*/ 2 h 7"/>
                  <a:gd name="T18" fmla="*/ 3 w 3"/>
                  <a:gd name="T19" fmla="*/ 3 h 7"/>
                  <a:gd name="T20" fmla="*/ 3 w 3"/>
                  <a:gd name="T21" fmla="*/ 4 h 7"/>
                  <a:gd name="T22" fmla="*/ 3 w 3"/>
                  <a:gd name="T23" fmla="*/ 4 h 7"/>
                  <a:gd name="T24" fmla="*/ 3 w 3"/>
                  <a:gd name="T25" fmla="*/ 5 h 7"/>
                  <a:gd name="T26" fmla="*/ 3 w 3"/>
                  <a:gd name="T27" fmla="*/ 5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7"/>
                  <a:gd name="T44" fmla="*/ 3 w 3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7">
                    <a:moveTo>
                      <a:pt x="3" y="5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3" name="Rectangle 93"/>
              <p:cNvSpPr>
                <a:spLocks noChangeArrowheads="1"/>
              </p:cNvSpPr>
              <p:nvPr/>
            </p:nvSpPr>
            <p:spPr bwMode="auto">
              <a:xfrm>
                <a:off x="5258" y="1605"/>
                <a:ext cx="1" cy="1"/>
              </a:xfrm>
              <a:prstGeom prst="rect">
                <a:avLst/>
              </a:prstGeom>
              <a:solidFill>
                <a:srgbClr val="98001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4" name="Freeform 94"/>
              <p:cNvSpPr>
                <a:spLocks/>
              </p:cNvSpPr>
              <p:nvPr/>
            </p:nvSpPr>
            <p:spPr bwMode="auto">
              <a:xfrm>
                <a:off x="5076" y="1608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7 w 8"/>
                  <a:gd name="T3" fmla="*/ 8 h 8"/>
                  <a:gd name="T4" fmla="*/ 7 w 8"/>
                  <a:gd name="T5" fmla="*/ 8 h 8"/>
                  <a:gd name="T6" fmla="*/ 6 w 8"/>
                  <a:gd name="T7" fmla="*/ 7 h 8"/>
                  <a:gd name="T8" fmla="*/ 5 w 8"/>
                  <a:gd name="T9" fmla="*/ 7 h 8"/>
                  <a:gd name="T10" fmla="*/ 5 w 8"/>
                  <a:gd name="T11" fmla="*/ 7 h 8"/>
                  <a:gd name="T12" fmla="*/ 4 w 8"/>
                  <a:gd name="T13" fmla="*/ 6 h 8"/>
                  <a:gd name="T14" fmla="*/ 3 w 8"/>
                  <a:gd name="T15" fmla="*/ 6 h 8"/>
                  <a:gd name="T16" fmla="*/ 3 w 8"/>
                  <a:gd name="T17" fmla="*/ 5 h 8"/>
                  <a:gd name="T18" fmla="*/ 2 w 8"/>
                  <a:gd name="T19" fmla="*/ 5 h 8"/>
                  <a:gd name="T20" fmla="*/ 1 w 8"/>
                  <a:gd name="T21" fmla="*/ 5 h 8"/>
                  <a:gd name="T22" fmla="*/ 0 w 8"/>
                  <a:gd name="T23" fmla="*/ 0 h 8"/>
                  <a:gd name="T24" fmla="*/ 1 w 8"/>
                  <a:gd name="T25" fmla="*/ 1 h 8"/>
                  <a:gd name="T26" fmla="*/ 2 w 8"/>
                  <a:gd name="T27" fmla="*/ 2 h 8"/>
                  <a:gd name="T28" fmla="*/ 3 w 8"/>
                  <a:gd name="T29" fmla="*/ 3 h 8"/>
                  <a:gd name="T30" fmla="*/ 3 w 8"/>
                  <a:gd name="T31" fmla="*/ 3 h 8"/>
                  <a:gd name="T32" fmla="*/ 4 w 8"/>
                  <a:gd name="T33" fmla="*/ 4 h 8"/>
                  <a:gd name="T34" fmla="*/ 5 w 8"/>
                  <a:gd name="T35" fmla="*/ 5 h 8"/>
                  <a:gd name="T36" fmla="*/ 6 w 8"/>
                  <a:gd name="T37" fmla="*/ 5 h 8"/>
                  <a:gd name="T38" fmla="*/ 7 w 8"/>
                  <a:gd name="T39" fmla="*/ 6 h 8"/>
                  <a:gd name="T40" fmla="*/ 8 w 8"/>
                  <a:gd name="T41" fmla="*/ 7 h 8"/>
                  <a:gd name="T42" fmla="*/ 8 w 8"/>
                  <a:gd name="T43" fmla="*/ 8 h 8"/>
                  <a:gd name="T44" fmla="*/ 8 w 8"/>
                  <a:gd name="T45" fmla="*/ 8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8"/>
                  <a:gd name="T71" fmla="*/ 8 w 8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8">
                    <a:moveTo>
                      <a:pt x="8" y="8"/>
                    </a:moveTo>
                    <a:lnTo>
                      <a:pt x="7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5" name="Freeform 95"/>
              <p:cNvSpPr>
                <a:spLocks/>
              </p:cNvSpPr>
              <p:nvPr/>
            </p:nvSpPr>
            <p:spPr bwMode="auto">
              <a:xfrm>
                <a:off x="5250" y="16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1 h 12"/>
                  <a:gd name="T4" fmla="*/ 6 w 6"/>
                  <a:gd name="T5" fmla="*/ 3 h 12"/>
                  <a:gd name="T6" fmla="*/ 6 w 6"/>
                  <a:gd name="T7" fmla="*/ 4 h 12"/>
                  <a:gd name="T8" fmla="*/ 6 w 6"/>
                  <a:gd name="T9" fmla="*/ 5 h 12"/>
                  <a:gd name="T10" fmla="*/ 5 w 6"/>
                  <a:gd name="T11" fmla="*/ 6 h 12"/>
                  <a:gd name="T12" fmla="*/ 5 w 6"/>
                  <a:gd name="T13" fmla="*/ 7 h 12"/>
                  <a:gd name="T14" fmla="*/ 5 w 6"/>
                  <a:gd name="T15" fmla="*/ 8 h 12"/>
                  <a:gd name="T16" fmla="*/ 4 w 6"/>
                  <a:gd name="T17" fmla="*/ 9 h 12"/>
                  <a:gd name="T18" fmla="*/ 4 w 6"/>
                  <a:gd name="T19" fmla="*/ 10 h 12"/>
                  <a:gd name="T20" fmla="*/ 4 w 6"/>
                  <a:gd name="T21" fmla="*/ 12 h 12"/>
                  <a:gd name="T22" fmla="*/ 3 w 6"/>
                  <a:gd name="T23" fmla="*/ 12 h 12"/>
                  <a:gd name="T24" fmla="*/ 3 w 6"/>
                  <a:gd name="T25" fmla="*/ 12 h 12"/>
                  <a:gd name="T26" fmla="*/ 3 w 6"/>
                  <a:gd name="T27" fmla="*/ 12 h 12"/>
                  <a:gd name="T28" fmla="*/ 2 w 6"/>
                  <a:gd name="T29" fmla="*/ 12 h 12"/>
                  <a:gd name="T30" fmla="*/ 2 w 6"/>
                  <a:gd name="T31" fmla="*/ 12 h 12"/>
                  <a:gd name="T32" fmla="*/ 1 w 6"/>
                  <a:gd name="T33" fmla="*/ 12 h 12"/>
                  <a:gd name="T34" fmla="*/ 1 w 6"/>
                  <a:gd name="T35" fmla="*/ 12 h 12"/>
                  <a:gd name="T36" fmla="*/ 0 w 6"/>
                  <a:gd name="T37" fmla="*/ 12 h 12"/>
                  <a:gd name="T38" fmla="*/ 0 w 6"/>
                  <a:gd name="T39" fmla="*/ 12 h 12"/>
                  <a:gd name="T40" fmla="*/ 0 w 6"/>
                  <a:gd name="T41" fmla="*/ 11 h 12"/>
                  <a:gd name="T42" fmla="*/ 0 w 6"/>
                  <a:gd name="T43" fmla="*/ 10 h 12"/>
                  <a:gd name="T44" fmla="*/ 0 w 6"/>
                  <a:gd name="T45" fmla="*/ 9 h 12"/>
                  <a:gd name="T46" fmla="*/ 1 w 6"/>
                  <a:gd name="T47" fmla="*/ 8 h 12"/>
                  <a:gd name="T48" fmla="*/ 1 w 6"/>
                  <a:gd name="T49" fmla="*/ 6 h 12"/>
                  <a:gd name="T50" fmla="*/ 2 w 6"/>
                  <a:gd name="T51" fmla="*/ 5 h 12"/>
                  <a:gd name="T52" fmla="*/ 3 w 6"/>
                  <a:gd name="T53" fmla="*/ 4 h 12"/>
                  <a:gd name="T54" fmla="*/ 4 w 6"/>
                  <a:gd name="T55" fmla="*/ 3 h 12"/>
                  <a:gd name="T56" fmla="*/ 5 w 6"/>
                  <a:gd name="T57" fmla="*/ 2 h 12"/>
                  <a:gd name="T58" fmla="*/ 6 w 6"/>
                  <a:gd name="T59" fmla="*/ 1 h 12"/>
                  <a:gd name="T60" fmla="*/ 6 w 6"/>
                  <a:gd name="T61" fmla="*/ 0 h 12"/>
                  <a:gd name="T62" fmla="*/ 6 w 6"/>
                  <a:gd name="T63" fmla="*/ 0 h 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"/>
                  <a:gd name="T97" fmla="*/ 0 h 12"/>
                  <a:gd name="T98" fmla="*/ 6 w 6"/>
                  <a:gd name="T99" fmla="*/ 12 h 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" h="12">
                    <a:moveTo>
                      <a:pt x="6" y="0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6" name="Freeform 96"/>
              <p:cNvSpPr>
                <a:spLocks/>
              </p:cNvSpPr>
              <p:nvPr/>
            </p:nvSpPr>
            <p:spPr bwMode="auto">
              <a:xfrm>
                <a:off x="5148" y="1608"/>
                <a:ext cx="18" cy="27"/>
              </a:xfrm>
              <a:custGeom>
                <a:avLst/>
                <a:gdLst>
                  <a:gd name="T0" fmla="*/ 18 w 18"/>
                  <a:gd name="T1" fmla="*/ 0 h 27"/>
                  <a:gd name="T2" fmla="*/ 18 w 18"/>
                  <a:gd name="T3" fmla="*/ 1 h 27"/>
                  <a:gd name="T4" fmla="*/ 17 w 18"/>
                  <a:gd name="T5" fmla="*/ 2 h 27"/>
                  <a:gd name="T6" fmla="*/ 17 w 18"/>
                  <a:gd name="T7" fmla="*/ 3 h 27"/>
                  <a:gd name="T8" fmla="*/ 16 w 18"/>
                  <a:gd name="T9" fmla="*/ 4 h 27"/>
                  <a:gd name="T10" fmla="*/ 16 w 18"/>
                  <a:gd name="T11" fmla="*/ 5 h 27"/>
                  <a:gd name="T12" fmla="*/ 15 w 18"/>
                  <a:gd name="T13" fmla="*/ 5 h 27"/>
                  <a:gd name="T14" fmla="*/ 15 w 18"/>
                  <a:gd name="T15" fmla="*/ 6 h 27"/>
                  <a:gd name="T16" fmla="*/ 14 w 18"/>
                  <a:gd name="T17" fmla="*/ 7 h 27"/>
                  <a:gd name="T18" fmla="*/ 14 w 18"/>
                  <a:gd name="T19" fmla="*/ 8 h 27"/>
                  <a:gd name="T20" fmla="*/ 14 w 18"/>
                  <a:gd name="T21" fmla="*/ 9 h 27"/>
                  <a:gd name="T22" fmla="*/ 12 w 18"/>
                  <a:gd name="T23" fmla="*/ 11 h 27"/>
                  <a:gd name="T24" fmla="*/ 11 w 18"/>
                  <a:gd name="T25" fmla="*/ 13 h 27"/>
                  <a:gd name="T26" fmla="*/ 10 w 18"/>
                  <a:gd name="T27" fmla="*/ 14 h 27"/>
                  <a:gd name="T28" fmla="*/ 8 w 18"/>
                  <a:gd name="T29" fmla="*/ 16 h 27"/>
                  <a:gd name="T30" fmla="*/ 7 w 18"/>
                  <a:gd name="T31" fmla="*/ 18 h 27"/>
                  <a:gd name="T32" fmla="*/ 5 w 18"/>
                  <a:gd name="T33" fmla="*/ 20 h 27"/>
                  <a:gd name="T34" fmla="*/ 4 w 18"/>
                  <a:gd name="T35" fmla="*/ 22 h 27"/>
                  <a:gd name="T36" fmla="*/ 3 w 18"/>
                  <a:gd name="T37" fmla="*/ 24 h 27"/>
                  <a:gd name="T38" fmla="*/ 2 w 18"/>
                  <a:gd name="T39" fmla="*/ 25 h 27"/>
                  <a:gd name="T40" fmla="*/ 0 w 18"/>
                  <a:gd name="T41" fmla="*/ 27 h 27"/>
                  <a:gd name="T42" fmla="*/ 1 w 18"/>
                  <a:gd name="T43" fmla="*/ 25 h 27"/>
                  <a:gd name="T44" fmla="*/ 2 w 18"/>
                  <a:gd name="T45" fmla="*/ 22 h 27"/>
                  <a:gd name="T46" fmla="*/ 2 w 18"/>
                  <a:gd name="T47" fmla="*/ 19 h 27"/>
                  <a:gd name="T48" fmla="*/ 3 w 18"/>
                  <a:gd name="T49" fmla="*/ 17 h 27"/>
                  <a:gd name="T50" fmla="*/ 4 w 18"/>
                  <a:gd name="T51" fmla="*/ 14 h 27"/>
                  <a:gd name="T52" fmla="*/ 6 w 18"/>
                  <a:gd name="T53" fmla="*/ 11 h 27"/>
                  <a:gd name="T54" fmla="*/ 7 w 18"/>
                  <a:gd name="T55" fmla="*/ 9 h 27"/>
                  <a:gd name="T56" fmla="*/ 9 w 18"/>
                  <a:gd name="T57" fmla="*/ 7 h 27"/>
                  <a:gd name="T58" fmla="*/ 10 w 18"/>
                  <a:gd name="T59" fmla="*/ 5 h 27"/>
                  <a:gd name="T60" fmla="*/ 12 w 18"/>
                  <a:gd name="T61" fmla="*/ 3 h 27"/>
                  <a:gd name="T62" fmla="*/ 13 w 18"/>
                  <a:gd name="T63" fmla="*/ 3 h 27"/>
                  <a:gd name="T64" fmla="*/ 14 w 18"/>
                  <a:gd name="T65" fmla="*/ 3 h 27"/>
                  <a:gd name="T66" fmla="*/ 14 w 18"/>
                  <a:gd name="T67" fmla="*/ 2 h 27"/>
                  <a:gd name="T68" fmla="*/ 15 w 18"/>
                  <a:gd name="T69" fmla="*/ 2 h 27"/>
                  <a:gd name="T70" fmla="*/ 16 w 18"/>
                  <a:gd name="T71" fmla="*/ 2 h 27"/>
                  <a:gd name="T72" fmla="*/ 16 w 18"/>
                  <a:gd name="T73" fmla="*/ 2 h 27"/>
                  <a:gd name="T74" fmla="*/ 17 w 18"/>
                  <a:gd name="T75" fmla="*/ 1 h 27"/>
                  <a:gd name="T76" fmla="*/ 17 w 18"/>
                  <a:gd name="T77" fmla="*/ 1 h 27"/>
                  <a:gd name="T78" fmla="*/ 18 w 18"/>
                  <a:gd name="T79" fmla="*/ 1 h 27"/>
                  <a:gd name="T80" fmla="*/ 18 w 18"/>
                  <a:gd name="T81" fmla="*/ 0 h 27"/>
                  <a:gd name="T82" fmla="*/ 18 w 18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"/>
                  <a:gd name="T127" fmla="*/ 0 h 27"/>
                  <a:gd name="T128" fmla="*/ 18 w 18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" h="27">
                    <a:moveTo>
                      <a:pt x="18" y="0"/>
                    </a:moveTo>
                    <a:lnTo>
                      <a:pt x="18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5" y="20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4" y="14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7" name="Freeform 97"/>
              <p:cNvSpPr>
                <a:spLocks/>
              </p:cNvSpPr>
              <p:nvPr/>
            </p:nvSpPr>
            <p:spPr bwMode="auto">
              <a:xfrm>
                <a:off x="5158" y="1615"/>
                <a:ext cx="41" cy="33"/>
              </a:xfrm>
              <a:custGeom>
                <a:avLst/>
                <a:gdLst>
                  <a:gd name="T0" fmla="*/ 17 w 41"/>
                  <a:gd name="T1" fmla="*/ 2 h 33"/>
                  <a:gd name="T2" fmla="*/ 17 w 41"/>
                  <a:gd name="T3" fmla="*/ 6 h 33"/>
                  <a:gd name="T4" fmla="*/ 18 w 41"/>
                  <a:gd name="T5" fmla="*/ 11 h 33"/>
                  <a:gd name="T6" fmla="*/ 19 w 41"/>
                  <a:gd name="T7" fmla="*/ 15 h 33"/>
                  <a:gd name="T8" fmla="*/ 21 w 41"/>
                  <a:gd name="T9" fmla="*/ 18 h 33"/>
                  <a:gd name="T10" fmla="*/ 23 w 41"/>
                  <a:gd name="T11" fmla="*/ 20 h 33"/>
                  <a:gd name="T12" fmla="*/ 24 w 41"/>
                  <a:gd name="T13" fmla="*/ 18 h 33"/>
                  <a:gd name="T14" fmla="*/ 25 w 41"/>
                  <a:gd name="T15" fmla="*/ 17 h 33"/>
                  <a:gd name="T16" fmla="*/ 26 w 41"/>
                  <a:gd name="T17" fmla="*/ 15 h 33"/>
                  <a:gd name="T18" fmla="*/ 27 w 41"/>
                  <a:gd name="T19" fmla="*/ 13 h 33"/>
                  <a:gd name="T20" fmla="*/ 29 w 41"/>
                  <a:gd name="T21" fmla="*/ 8 h 33"/>
                  <a:gd name="T22" fmla="*/ 31 w 41"/>
                  <a:gd name="T23" fmla="*/ 12 h 33"/>
                  <a:gd name="T24" fmla="*/ 35 w 41"/>
                  <a:gd name="T25" fmla="*/ 14 h 33"/>
                  <a:gd name="T26" fmla="*/ 38 w 41"/>
                  <a:gd name="T27" fmla="*/ 17 h 33"/>
                  <a:gd name="T28" fmla="*/ 41 w 41"/>
                  <a:gd name="T29" fmla="*/ 20 h 33"/>
                  <a:gd name="T30" fmla="*/ 41 w 41"/>
                  <a:gd name="T31" fmla="*/ 25 h 33"/>
                  <a:gd name="T32" fmla="*/ 37 w 41"/>
                  <a:gd name="T33" fmla="*/ 28 h 33"/>
                  <a:gd name="T34" fmla="*/ 32 w 41"/>
                  <a:gd name="T35" fmla="*/ 30 h 33"/>
                  <a:gd name="T36" fmla="*/ 27 w 41"/>
                  <a:gd name="T37" fmla="*/ 31 h 33"/>
                  <a:gd name="T38" fmla="*/ 22 w 41"/>
                  <a:gd name="T39" fmla="*/ 32 h 33"/>
                  <a:gd name="T40" fmla="*/ 17 w 41"/>
                  <a:gd name="T41" fmla="*/ 33 h 33"/>
                  <a:gd name="T42" fmla="*/ 14 w 41"/>
                  <a:gd name="T43" fmla="*/ 32 h 33"/>
                  <a:gd name="T44" fmla="*/ 10 w 41"/>
                  <a:gd name="T45" fmla="*/ 32 h 33"/>
                  <a:gd name="T46" fmla="*/ 7 w 41"/>
                  <a:gd name="T47" fmla="*/ 31 h 33"/>
                  <a:gd name="T48" fmla="*/ 3 w 41"/>
                  <a:gd name="T49" fmla="*/ 31 h 33"/>
                  <a:gd name="T50" fmla="*/ 0 w 41"/>
                  <a:gd name="T51" fmla="*/ 29 h 33"/>
                  <a:gd name="T52" fmla="*/ 8 w 41"/>
                  <a:gd name="T53" fmla="*/ 3 h 33"/>
                  <a:gd name="T54" fmla="*/ 10 w 41"/>
                  <a:gd name="T55" fmla="*/ 2 h 33"/>
                  <a:gd name="T56" fmla="*/ 12 w 41"/>
                  <a:gd name="T57" fmla="*/ 1 h 33"/>
                  <a:gd name="T58" fmla="*/ 14 w 41"/>
                  <a:gd name="T59" fmla="*/ 1 h 33"/>
                  <a:gd name="T60" fmla="*/ 16 w 41"/>
                  <a:gd name="T61" fmla="*/ 0 h 33"/>
                  <a:gd name="T62" fmla="*/ 17 w 41"/>
                  <a:gd name="T63" fmla="*/ 0 h 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33"/>
                  <a:gd name="T98" fmla="*/ 41 w 41"/>
                  <a:gd name="T99" fmla="*/ 33 h 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33">
                    <a:moveTo>
                      <a:pt x="17" y="0"/>
                    </a:move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9" y="8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7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1" y="25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4" y="29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2" y="32"/>
                    </a:lnTo>
                    <a:lnTo>
                      <a:pt x="19" y="32"/>
                    </a:lnTo>
                    <a:lnTo>
                      <a:pt x="17" y="33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7" y="31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8" name="Freeform 98"/>
              <p:cNvSpPr>
                <a:spLocks/>
              </p:cNvSpPr>
              <p:nvPr/>
            </p:nvSpPr>
            <p:spPr bwMode="auto">
              <a:xfrm>
                <a:off x="5151" y="1629"/>
                <a:ext cx="7" cy="7"/>
              </a:xfrm>
              <a:custGeom>
                <a:avLst/>
                <a:gdLst>
                  <a:gd name="T0" fmla="*/ 2 w 7"/>
                  <a:gd name="T1" fmla="*/ 6 h 7"/>
                  <a:gd name="T2" fmla="*/ 0 w 7"/>
                  <a:gd name="T3" fmla="*/ 7 h 7"/>
                  <a:gd name="T4" fmla="*/ 0 w 7"/>
                  <a:gd name="T5" fmla="*/ 6 h 7"/>
                  <a:gd name="T6" fmla="*/ 1 w 7"/>
                  <a:gd name="T7" fmla="*/ 5 h 7"/>
                  <a:gd name="T8" fmla="*/ 2 w 7"/>
                  <a:gd name="T9" fmla="*/ 4 h 7"/>
                  <a:gd name="T10" fmla="*/ 2 w 7"/>
                  <a:gd name="T11" fmla="*/ 3 h 7"/>
                  <a:gd name="T12" fmla="*/ 3 w 7"/>
                  <a:gd name="T13" fmla="*/ 2 h 7"/>
                  <a:gd name="T14" fmla="*/ 4 w 7"/>
                  <a:gd name="T15" fmla="*/ 1 h 7"/>
                  <a:gd name="T16" fmla="*/ 4 w 7"/>
                  <a:gd name="T17" fmla="*/ 0 h 7"/>
                  <a:gd name="T18" fmla="*/ 5 w 7"/>
                  <a:gd name="T19" fmla="*/ 0 h 7"/>
                  <a:gd name="T20" fmla="*/ 6 w 7"/>
                  <a:gd name="T21" fmla="*/ 0 h 7"/>
                  <a:gd name="T22" fmla="*/ 7 w 7"/>
                  <a:gd name="T23" fmla="*/ 0 h 7"/>
                  <a:gd name="T24" fmla="*/ 7 w 7"/>
                  <a:gd name="T25" fmla="*/ 0 h 7"/>
                  <a:gd name="T26" fmla="*/ 7 w 7"/>
                  <a:gd name="T27" fmla="*/ 1 h 7"/>
                  <a:gd name="T28" fmla="*/ 7 w 7"/>
                  <a:gd name="T29" fmla="*/ 2 h 7"/>
                  <a:gd name="T30" fmla="*/ 6 w 7"/>
                  <a:gd name="T31" fmla="*/ 3 h 7"/>
                  <a:gd name="T32" fmla="*/ 6 w 7"/>
                  <a:gd name="T33" fmla="*/ 4 h 7"/>
                  <a:gd name="T34" fmla="*/ 5 w 7"/>
                  <a:gd name="T35" fmla="*/ 4 h 7"/>
                  <a:gd name="T36" fmla="*/ 5 w 7"/>
                  <a:gd name="T37" fmla="*/ 5 h 7"/>
                  <a:gd name="T38" fmla="*/ 4 w 7"/>
                  <a:gd name="T39" fmla="*/ 5 h 7"/>
                  <a:gd name="T40" fmla="*/ 3 w 7"/>
                  <a:gd name="T41" fmla="*/ 6 h 7"/>
                  <a:gd name="T42" fmla="*/ 2 w 7"/>
                  <a:gd name="T43" fmla="*/ 6 h 7"/>
                  <a:gd name="T44" fmla="*/ 2 w 7"/>
                  <a:gd name="T45" fmla="*/ 6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7"/>
                  <a:gd name="T71" fmla="*/ 7 w 7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7">
                    <a:moveTo>
                      <a:pt x="2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9" name="Freeform 99"/>
              <p:cNvSpPr>
                <a:spLocks/>
              </p:cNvSpPr>
              <p:nvPr/>
            </p:nvSpPr>
            <p:spPr bwMode="auto">
              <a:xfrm>
                <a:off x="5145" y="163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8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00"/>
            <p:cNvGrpSpPr>
              <a:grpSpLocks/>
            </p:cNvGrpSpPr>
            <p:nvPr/>
          </p:nvGrpSpPr>
          <p:grpSpPr bwMode="auto">
            <a:xfrm>
              <a:off x="816" y="2742"/>
              <a:ext cx="375" cy="618"/>
              <a:chOff x="2673" y="2631"/>
              <a:chExt cx="375" cy="618"/>
            </a:xfrm>
          </p:grpSpPr>
          <p:sp>
            <p:nvSpPr>
              <p:cNvPr id="103500" name="Freeform 101"/>
              <p:cNvSpPr>
                <a:spLocks/>
              </p:cNvSpPr>
              <p:nvPr/>
            </p:nvSpPr>
            <p:spPr bwMode="auto">
              <a:xfrm>
                <a:off x="2673" y="2631"/>
                <a:ext cx="375" cy="618"/>
              </a:xfrm>
              <a:custGeom>
                <a:avLst/>
                <a:gdLst>
                  <a:gd name="T0" fmla="*/ 242 w 375"/>
                  <a:gd name="T1" fmla="*/ 618 h 618"/>
                  <a:gd name="T2" fmla="*/ 230 w 375"/>
                  <a:gd name="T3" fmla="*/ 616 h 618"/>
                  <a:gd name="T4" fmla="*/ 216 w 375"/>
                  <a:gd name="T5" fmla="*/ 614 h 618"/>
                  <a:gd name="T6" fmla="*/ 201 w 375"/>
                  <a:gd name="T7" fmla="*/ 589 h 618"/>
                  <a:gd name="T8" fmla="*/ 190 w 375"/>
                  <a:gd name="T9" fmla="*/ 585 h 618"/>
                  <a:gd name="T10" fmla="*/ 164 w 375"/>
                  <a:gd name="T11" fmla="*/ 607 h 618"/>
                  <a:gd name="T12" fmla="*/ 131 w 375"/>
                  <a:gd name="T13" fmla="*/ 604 h 618"/>
                  <a:gd name="T14" fmla="*/ 104 w 375"/>
                  <a:gd name="T15" fmla="*/ 599 h 618"/>
                  <a:gd name="T16" fmla="*/ 92 w 375"/>
                  <a:gd name="T17" fmla="*/ 588 h 618"/>
                  <a:gd name="T18" fmla="*/ 80 w 375"/>
                  <a:gd name="T19" fmla="*/ 578 h 618"/>
                  <a:gd name="T20" fmla="*/ 73 w 375"/>
                  <a:gd name="T21" fmla="*/ 572 h 618"/>
                  <a:gd name="T22" fmla="*/ 67 w 375"/>
                  <a:gd name="T23" fmla="*/ 567 h 618"/>
                  <a:gd name="T24" fmla="*/ 67 w 375"/>
                  <a:gd name="T25" fmla="*/ 556 h 618"/>
                  <a:gd name="T26" fmla="*/ 72 w 375"/>
                  <a:gd name="T27" fmla="*/ 537 h 618"/>
                  <a:gd name="T28" fmla="*/ 82 w 375"/>
                  <a:gd name="T29" fmla="*/ 525 h 618"/>
                  <a:gd name="T30" fmla="*/ 92 w 375"/>
                  <a:gd name="T31" fmla="*/ 510 h 618"/>
                  <a:gd name="T32" fmla="*/ 84 w 375"/>
                  <a:gd name="T33" fmla="*/ 489 h 618"/>
                  <a:gd name="T34" fmla="*/ 79 w 375"/>
                  <a:gd name="T35" fmla="*/ 468 h 618"/>
                  <a:gd name="T36" fmla="*/ 71 w 375"/>
                  <a:gd name="T37" fmla="*/ 456 h 618"/>
                  <a:gd name="T38" fmla="*/ 59 w 375"/>
                  <a:gd name="T39" fmla="*/ 447 h 618"/>
                  <a:gd name="T40" fmla="*/ 21 w 375"/>
                  <a:gd name="T41" fmla="*/ 386 h 618"/>
                  <a:gd name="T42" fmla="*/ 0 w 375"/>
                  <a:gd name="T43" fmla="*/ 294 h 618"/>
                  <a:gd name="T44" fmla="*/ 13 w 375"/>
                  <a:gd name="T45" fmla="*/ 200 h 618"/>
                  <a:gd name="T46" fmla="*/ 56 w 375"/>
                  <a:gd name="T47" fmla="*/ 122 h 618"/>
                  <a:gd name="T48" fmla="*/ 122 w 375"/>
                  <a:gd name="T49" fmla="*/ 71 h 618"/>
                  <a:gd name="T50" fmla="*/ 142 w 375"/>
                  <a:gd name="T51" fmla="*/ 59 h 618"/>
                  <a:gd name="T52" fmla="*/ 146 w 375"/>
                  <a:gd name="T53" fmla="*/ 54 h 618"/>
                  <a:gd name="T54" fmla="*/ 151 w 375"/>
                  <a:gd name="T55" fmla="*/ 46 h 618"/>
                  <a:gd name="T56" fmla="*/ 165 w 375"/>
                  <a:gd name="T57" fmla="*/ 24 h 618"/>
                  <a:gd name="T58" fmla="*/ 184 w 375"/>
                  <a:gd name="T59" fmla="*/ 5 h 618"/>
                  <a:gd name="T60" fmla="*/ 209 w 375"/>
                  <a:gd name="T61" fmla="*/ 4 h 618"/>
                  <a:gd name="T62" fmla="*/ 231 w 375"/>
                  <a:gd name="T63" fmla="*/ 28 h 618"/>
                  <a:gd name="T64" fmla="*/ 245 w 375"/>
                  <a:gd name="T65" fmla="*/ 58 h 618"/>
                  <a:gd name="T66" fmla="*/ 261 w 375"/>
                  <a:gd name="T67" fmla="*/ 75 h 618"/>
                  <a:gd name="T68" fmla="*/ 282 w 375"/>
                  <a:gd name="T69" fmla="*/ 86 h 618"/>
                  <a:gd name="T70" fmla="*/ 334 w 375"/>
                  <a:gd name="T71" fmla="*/ 140 h 618"/>
                  <a:gd name="T72" fmla="*/ 370 w 375"/>
                  <a:gd name="T73" fmla="*/ 228 h 618"/>
                  <a:gd name="T74" fmla="*/ 373 w 375"/>
                  <a:gd name="T75" fmla="*/ 316 h 618"/>
                  <a:gd name="T76" fmla="*/ 362 w 375"/>
                  <a:gd name="T77" fmla="*/ 363 h 618"/>
                  <a:gd name="T78" fmla="*/ 343 w 375"/>
                  <a:gd name="T79" fmla="*/ 408 h 618"/>
                  <a:gd name="T80" fmla="*/ 341 w 375"/>
                  <a:gd name="T81" fmla="*/ 454 h 618"/>
                  <a:gd name="T82" fmla="*/ 327 w 375"/>
                  <a:gd name="T83" fmla="*/ 496 h 618"/>
                  <a:gd name="T84" fmla="*/ 307 w 375"/>
                  <a:gd name="T85" fmla="*/ 523 h 618"/>
                  <a:gd name="T86" fmla="*/ 304 w 375"/>
                  <a:gd name="T87" fmla="*/ 527 h 618"/>
                  <a:gd name="T88" fmla="*/ 301 w 375"/>
                  <a:gd name="T89" fmla="*/ 532 h 618"/>
                  <a:gd name="T90" fmla="*/ 315 w 375"/>
                  <a:gd name="T91" fmla="*/ 536 h 618"/>
                  <a:gd name="T92" fmla="*/ 327 w 375"/>
                  <a:gd name="T93" fmla="*/ 552 h 618"/>
                  <a:gd name="T94" fmla="*/ 334 w 375"/>
                  <a:gd name="T95" fmla="*/ 573 h 618"/>
                  <a:gd name="T96" fmla="*/ 334 w 375"/>
                  <a:gd name="T97" fmla="*/ 588 h 618"/>
                  <a:gd name="T98" fmla="*/ 326 w 375"/>
                  <a:gd name="T99" fmla="*/ 595 h 618"/>
                  <a:gd name="T100" fmla="*/ 313 w 375"/>
                  <a:gd name="T101" fmla="*/ 600 h 618"/>
                  <a:gd name="T102" fmla="*/ 301 w 375"/>
                  <a:gd name="T103" fmla="*/ 600 h 618"/>
                  <a:gd name="T104" fmla="*/ 291 w 375"/>
                  <a:gd name="T105" fmla="*/ 608 h 618"/>
                  <a:gd name="T106" fmla="*/ 277 w 375"/>
                  <a:gd name="T107" fmla="*/ 614 h 618"/>
                  <a:gd name="T108" fmla="*/ 264 w 375"/>
                  <a:gd name="T109" fmla="*/ 618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5"/>
                  <a:gd name="T166" fmla="*/ 0 h 618"/>
                  <a:gd name="T167" fmla="*/ 375 w 375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5" h="618">
                    <a:moveTo>
                      <a:pt x="249" y="613"/>
                    </a:moveTo>
                    <a:lnTo>
                      <a:pt x="247" y="616"/>
                    </a:lnTo>
                    <a:lnTo>
                      <a:pt x="245" y="618"/>
                    </a:lnTo>
                    <a:lnTo>
                      <a:pt x="242" y="618"/>
                    </a:lnTo>
                    <a:lnTo>
                      <a:pt x="239" y="618"/>
                    </a:lnTo>
                    <a:lnTo>
                      <a:pt x="236" y="618"/>
                    </a:lnTo>
                    <a:lnTo>
                      <a:pt x="233" y="617"/>
                    </a:lnTo>
                    <a:lnTo>
                      <a:pt x="230" y="616"/>
                    </a:lnTo>
                    <a:lnTo>
                      <a:pt x="227" y="615"/>
                    </a:lnTo>
                    <a:lnTo>
                      <a:pt x="224" y="615"/>
                    </a:lnTo>
                    <a:lnTo>
                      <a:pt x="221" y="615"/>
                    </a:lnTo>
                    <a:lnTo>
                      <a:pt x="216" y="614"/>
                    </a:lnTo>
                    <a:lnTo>
                      <a:pt x="211" y="610"/>
                    </a:lnTo>
                    <a:lnTo>
                      <a:pt x="207" y="604"/>
                    </a:lnTo>
                    <a:lnTo>
                      <a:pt x="204" y="596"/>
                    </a:lnTo>
                    <a:lnTo>
                      <a:pt x="201" y="589"/>
                    </a:lnTo>
                    <a:lnTo>
                      <a:pt x="199" y="584"/>
                    </a:lnTo>
                    <a:lnTo>
                      <a:pt x="197" y="580"/>
                    </a:lnTo>
                    <a:lnTo>
                      <a:pt x="194" y="581"/>
                    </a:lnTo>
                    <a:lnTo>
                      <a:pt x="190" y="585"/>
                    </a:lnTo>
                    <a:lnTo>
                      <a:pt x="187" y="596"/>
                    </a:lnTo>
                    <a:lnTo>
                      <a:pt x="179" y="601"/>
                    </a:lnTo>
                    <a:lnTo>
                      <a:pt x="172" y="605"/>
                    </a:lnTo>
                    <a:lnTo>
                      <a:pt x="164" y="607"/>
                    </a:lnTo>
                    <a:lnTo>
                      <a:pt x="156" y="607"/>
                    </a:lnTo>
                    <a:lnTo>
                      <a:pt x="148" y="607"/>
                    </a:lnTo>
                    <a:lnTo>
                      <a:pt x="139" y="606"/>
                    </a:lnTo>
                    <a:lnTo>
                      <a:pt x="131" y="604"/>
                    </a:lnTo>
                    <a:lnTo>
                      <a:pt x="123" y="603"/>
                    </a:lnTo>
                    <a:lnTo>
                      <a:pt x="115" y="601"/>
                    </a:lnTo>
                    <a:lnTo>
                      <a:pt x="108" y="600"/>
                    </a:lnTo>
                    <a:lnTo>
                      <a:pt x="104" y="599"/>
                    </a:lnTo>
                    <a:lnTo>
                      <a:pt x="101" y="597"/>
                    </a:lnTo>
                    <a:lnTo>
                      <a:pt x="97" y="594"/>
                    </a:lnTo>
                    <a:lnTo>
                      <a:pt x="95" y="591"/>
                    </a:lnTo>
                    <a:lnTo>
                      <a:pt x="92" y="588"/>
                    </a:lnTo>
                    <a:lnTo>
                      <a:pt x="89" y="585"/>
                    </a:lnTo>
                    <a:lnTo>
                      <a:pt x="86" y="582"/>
                    </a:lnTo>
                    <a:lnTo>
                      <a:pt x="84" y="580"/>
                    </a:lnTo>
                    <a:lnTo>
                      <a:pt x="80" y="578"/>
                    </a:lnTo>
                    <a:lnTo>
                      <a:pt x="77" y="578"/>
                    </a:lnTo>
                    <a:lnTo>
                      <a:pt x="76" y="575"/>
                    </a:lnTo>
                    <a:lnTo>
                      <a:pt x="75" y="573"/>
                    </a:lnTo>
                    <a:lnTo>
                      <a:pt x="73" y="572"/>
                    </a:lnTo>
                    <a:lnTo>
                      <a:pt x="71" y="570"/>
                    </a:lnTo>
                    <a:lnTo>
                      <a:pt x="70" y="569"/>
                    </a:lnTo>
                    <a:lnTo>
                      <a:pt x="68" y="568"/>
                    </a:lnTo>
                    <a:lnTo>
                      <a:pt x="67" y="567"/>
                    </a:lnTo>
                    <a:lnTo>
                      <a:pt x="66" y="565"/>
                    </a:lnTo>
                    <a:lnTo>
                      <a:pt x="65" y="562"/>
                    </a:lnTo>
                    <a:lnTo>
                      <a:pt x="66" y="559"/>
                    </a:lnTo>
                    <a:lnTo>
                      <a:pt x="67" y="556"/>
                    </a:lnTo>
                    <a:lnTo>
                      <a:pt x="69" y="551"/>
                    </a:lnTo>
                    <a:lnTo>
                      <a:pt x="70" y="546"/>
                    </a:lnTo>
                    <a:lnTo>
                      <a:pt x="71" y="542"/>
                    </a:lnTo>
                    <a:lnTo>
                      <a:pt x="72" y="537"/>
                    </a:lnTo>
                    <a:lnTo>
                      <a:pt x="74" y="533"/>
                    </a:lnTo>
                    <a:lnTo>
                      <a:pt x="76" y="530"/>
                    </a:lnTo>
                    <a:lnTo>
                      <a:pt x="79" y="526"/>
                    </a:lnTo>
                    <a:lnTo>
                      <a:pt x="82" y="525"/>
                    </a:lnTo>
                    <a:lnTo>
                      <a:pt x="87" y="524"/>
                    </a:lnTo>
                    <a:lnTo>
                      <a:pt x="90" y="519"/>
                    </a:lnTo>
                    <a:lnTo>
                      <a:pt x="92" y="515"/>
                    </a:lnTo>
                    <a:lnTo>
                      <a:pt x="92" y="510"/>
                    </a:lnTo>
                    <a:lnTo>
                      <a:pt x="91" y="505"/>
                    </a:lnTo>
                    <a:lnTo>
                      <a:pt x="89" y="500"/>
                    </a:lnTo>
                    <a:lnTo>
                      <a:pt x="86" y="495"/>
                    </a:lnTo>
                    <a:lnTo>
                      <a:pt x="84" y="489"/>
                    </a:lnTo>
                    <a:lnTo>
                      <a:pt x="81" y="484"/>
                    </a:lnTo>
                    <a:lnTo>
                      <a:pt x="80" y="478"/>
                    </a:lnTo>
                    <a:lnTo>
                      <a:pt x="79" y="472"/>
                    </a:lnTo>
                    <a:lnTo>
                      <a:pt x="79" y="468"/>
                    </a:lnTo>
                    <a:lnTo>
                      <a:pt x="79" y="464"/>
                    </a:lnTo>
                    <a:lnTo>
                      <a:pt x="77" y="461"/>
                    </a:lnTo>
                    <a:lnTo>
                      <a:pt x="74" y="458"/>
                    </a:lnTo>
                    <a:lnTo>
                      <a:pt x="71" y="456"/>
                    </a:lnTo>
                    <a:lnTo>
                      <a:pt x="68" y="454"/>
                    </a:lnTo>
                    <a:lnTo>
                      <a:pt x="64" y="452"/>
                    </a:lnTo>
                    <a:lnTo>
                      <a:pt x="61" y="450"/>
                    </a:lnTo>
                    <a:lnTo>
                      <a:pt x="59" y="447"/>
                    </a:lnTo>
                    <a:lnTo>
                      <a:pt x="57" y="444"/>
                    </a:lnTo>
                    <a:lnTo>
                      <a:pt x="43" y="426"/>
                    </a:lnTo>
                    <a:lnTo>
                      <a:pt x="32" y="407"/>
                    </a:lnTo>
                    <a:lnTo>
                      <a:pt x="21" y="386"/>
                    </a:lnTo>
                    <a:lnTo>
                      <a:pt x="13" y="364"/>
                    </a:lnTo>
                    <a:lnTo>
                      <a:pt x="7" y="342"/>
                    </a:lnTo>
                    <a:lnTo>
                      <a:pt x="2" y="318"/>
                    </a:lnTo>
                    <a:lnTo>
                      <a:pt x="0" y="294"/>
                    </a:lnTo>
                    <a:lnTo>
                      <a:pt x="0" y="270"/>
                    </a:lnTo>
                    <a:lnTo>
                      <a:pt x="2" y="246"/>
                    </a:lnTo>
                    <a:lnTo>
                      <a:pt x="7" y="222"/>
                    </a:lnTo>
                    <a:lnTo>
                      <a:pt x="13" y="200"/>
                    </a:lnTo>
                    <a:lnTo>
                      <a:pt x="21" y="179"/>
                    </a:lnTo>
                    <a:lnTo>
                      <a:pt x="31" y="158"/>
                    </a:lnTo>
                    <a:lnTo>
                      <a:pt x="42" y="140"/>
                    </a:lnTo>
                    <a:lnTo>
                      <a:pt x="56" y="122"/>
                    </a:lnTo>
                    <a:lnTo>
                      <a:pt x="70" y="106"/>
                    </a:lnTo>
                    <a:lnTo>
                      <a:pt x="86" y="92"/>
                    </a:lnTo>
                    <a:lnTo>
                      <a:pt x="103" y="81"/>
                    </a:lnTo>
                    <a:lnTo>
                      <a:pt x="122" y="71"/>
                    </a:lnTo>
                    <a:lnTo>
                      <a:pt x="140" y="64"/>
                    </a:lnTo>
                    <a:lnTo>
                      <a:pt x="141" y="63"/>
                    </a:lnTo>
                    <a:lnTo>
                      <a:pt x="141" y="61"/>
                    </a:lnTo>
                    <a:lnTo>
                      <a:pt x="142" y="59"/>
                    </a:lnTo>
                    <a:lnTo>
                      <a:pt x="143" y="58"/>
                    </a:lnTo>
                    <a:lnTo>
                      <a:pt x="144" y="56"/>
                    </a:lnTo>
                    <a:lnTo>
                      <a:pt x="145" y="55"/>
                    </a:lnTo>
                    <a:lnTo>
                      <a:pt x="146" y="54"/>
                    </a:lnTo>
                    <a:lnTo>
                      <a:pt x="147" y="53"/>
                    </a:lnTo>
                    <a:lnTo>
                      <a:pt x="149" y="52"/>
                    </a:lnTo>
                    <a:lnTo>
                      <a:pt x="150" y="53"/>
                    </a:lnTo>
                    <a:lnTo>
                      <a:pt x="151" y="46"/>
                    </a:lnTo>
                    <a:lnTo>
                      <a:pt x="153" y="39"/>
                    </a:lnTo>
                    <a:lnTo>
                      <a:pt x="156" y="33"/>
                    </a:lnTo>
                    <a:lnTo>
                      <a:pt x="160" y="28"/>
                    </a:lnTo>
                    <a:lnTo>
                      <a:pt x="165" y="24"/>
                    </a:lnTo>
                    <a:lnTo>
                      <a:pt x="170" y="19"/>
                    </a:lnTo>
                    <a:lnTo>
                      <a:pt x="175" y="15"/>
                    </a:lnTo>
                    <a:lnTo>
                      <a:pt x="179" y="10"/>
                    </a:lnTo>
                    <a:lnTo>
                      <a:pt x="184" y="5"/>
                    </a:lnTo>
                    <a:lnTo>
                      <a:pt x="188" y="0"/>
                    </a:lnTo>
                    <a:lnTo>
                      <a:pt x="195" y="0"/>
                    </a:lnTo>
                    <a:lnTo>
                      <a:pt x="202" y="1"/>
                    </a:lnTo>
                    <a:lnTo>
                      <a:pt x="209" y="4"/>
                    </a:lnTo>
                    <a:lnTo>
                      <a:pt x="215" y="9"/>
                    </a:lnTo>
                    <a:lnTo>
                      <a:pt x="221" y="15"/>
                    </a:lnTo>
                    <a:lnTo>
                      <a:pt x="226" y="22"/>
                    </a:lnTo>
                    <a:lnTo>
                      <a:pt x="231" y="28"/>
                    </a:lnTo>
                    <a:lnTo>
                      <a:pt x="235" y="36"/>
                    </a:lnTo>
                    <a:lnTo>
                      <a:pt x="240" y="43"/>
                    </a:lnTo>
                    <a:lnTo>
                      <a:pt x="244" y="50"/>
                    </a:lnTo>
                    <a:lnTo>
                      <a:pt x="245" y="58"/>
                    </a:lnTo>
                    <a:lnTo>
                      <a:pt x="247" y="64"/>
                    </a:lnTo>
                    <a:lnTo>
                      <a:pt x="251" y="68"/>
                    </a:lnTo>
                    <a:lnTo>
                      <a:pt x="255" y="72"/>
                    </a:lnTo>
                    <a:lnTo>
                      <a:pt x="261" y="75"/>
                    </a:lnTo>
                    <a:lnTo>
                      <a:pt x="266" y="77"/>
                    </a:lnTo>
                    <a:lnTo>
                      <a:pt x="272" y="80"/>
                    </a:lnTo>
                    <a:lnTo>
                      <a:pt x="277" y="83"/>
                    </a:lnTo>
                    <a:lnTo>
                      <a:pt x="282" y="86"/>
                    </a:lnTo>
                    <a:lnTo>
                      <a:pt x="287" y="90"/>
                    </a:lnTo>
                    <a:lnTo>
                      <a:pt x="304" y="105"/>
                    </a:lnTo>
                    <a:lnTo>
                      <a:pt x="320" y="121"/>
                    </a:lnTo>
                    <a:lnTo>
                      <a:pt x="334" y="140"/>
                    </a:lnTo>
                    <a:lnTo>
                      <a:pt x="346" y="160"/>
                    </a:lnTo>
                    <a:lnTo>
                      <a:pt x="356" y="182"/>
                    </a:lnTo>
                    <a:lnTo>
                      <a:pt x="364" y="204"/>
                    </a:lnTo>
                    <a:lnTo>
                      <a:pt x="370" y="228"/>
                    </a:lnTo>
                    <a:lnTo>
                      <a:pt x="374" y="253"/>
                    </a:lnTo>
                    <a:lnTo>
                      <a:pt x="375" y="278"/>
                    </a:lnTo>
                    <a:lnTo>
                      <a:pt x="374" y="304"/>
                    </a:lnTo>
                    <a:lnTo>
                      <a:pt x="373" y="316"/>
                    </a:lnTo>
                    <a:lnTo>
                      <a:pt x="371" y="328"/>
                    </a:lnTo>
                    <a:lnTo>
                      <a:pt x="368" y="340"/>
                    </a:lnTo>
                    <a:lnTo>
                      <a:pt x="365" y="352"/>
                    </a:lnTo>
                    <a:lnTo>
                      <a:pt x="362" y="363"/>
                    </a:lnTo>
                    <a:lnTo>
                      <a:pt x="358" y="375"/>
                    </a:lnTo>
                    <a:lnTo>
                      <a:pt x="353" y="386"/>
                    </a:lnTo>
                    <a:lnTo>
                      <a:pt x="348" y="397"/>
                    </a:lnTo>
                    <a:lnTo>
                      <a:pt x="343" y="408"/>
                    </a:lnTo>
                    <a:lnTo>
                      <a:pt x="337" y="418"/>
                    </a:lnTo>
                    <a:lnTo>
                      <a:pt x="340" y="431"/>
                    </a:lnTo>
                    <a:lnTo>
                      <a:pt x="341" y="443"/>
                    </a:lnTo>
                    <a:lnTo>
                      <a:pt x="341" y="454"/>
                    </a:lnTo>
                    <a:lnTo>
                      <a:pt x="339" y="465"/>
                    </a:lnTo>
                    <a:lnTo>
                      <a:pt x="336" y="476"/>
                    </a:lnTo>
                    <a:lnTo>
                      <a:pt x="332" y="486"/>
                    </a:lnTo>
                    <a:lnTo>
                      <a:pt x="327" y="496"/>
                    </a:lnTo>
                    <a:lnTo>
                      <a:pt x="321" y="505"/>
                    </a:lnTo>
                    <a:lnTo>
                      <a:pt x="315" y="514"/>
                    </a:lnTo>
                    <a:lnTo>
                      <a:pt x="308" y="522"/>
                    </a:lnTo>
                    <a:lnTo>
                      <a:pt x="307" y="523"/>
                    </a:lnTo>
                    <a:lnTo>
                      <a:pt x="306" y="524"/>
                    </a:lnTo>
                    <a:lnTo>
                      <a:pt x="305" y="525"/>
                    </a:lnTo>
                    <a:lnTo>
                      <a:pt x="304" y="526"/>
                    </a:lnTo>
                    <a:lnTo>
                      <a:pt x="304" y="527"/>
                    </a:lnTo>
                    <a:lnTo>
                      <a:pt x="303" y="528"/>
                    </a:lnTo>
                    <a:lnTo>
                      <a:pt x="302" y="529"/>
                    </a:lnTo>
                    <a:lnTo>
                      <a:pt x="301" y="530"/>
                    </a:lnTo>
                    <a:lnTo>
                      <a:pt x="301" y="532"/>
                    </a:lnTo>
                    <a:lnTo>
                      <a:pt x="300" y="533"/>
                    </a:lnTo>
                    <a:lnTo>
                      <a:pt x="305" y="532"/>
                    </a:lnTo>
                    <a:lnTo>
                      <a:pt x="310" y="534"/>
                    </a:lnTo>
                    <a:lnTo>
                      <a:pt x="315" y="536"/>
                    </a:lnTo>
                    <a:lnTo>
                      <a:pt x="318" y="539"/>
                    </a:lnTo>
                    <a:lnTo>
                      <a:pt x="322" y="543"/>
                    </a:lnTo>
                    <a:lnTo>
                      <a:pt x="325" y="547"/>
                    </a:lnTo>
                    <a:lnTo>
                      <a:pt x="327" y="552"/>
                    </a:lnTo>
                    <a:lnTo>
                      <a:pt x="329" y="558"/>
                    </a:lnTo>
                    <a:lnTo>
                      <a:pt x="331" y="564"/>
                    </a:lnTo>
                    <a:lnTo>
                      <a:pt x="332" y="569"/>
                    </a:lnTo>
                    <a:lnTo>
                      <a:pt x="334" y="573"/>
                    </a:lnTo>
                    <a:lnTo>
                      <a:pt x="334" y="577"/>
                    </a:lnTo>
                    <a:lnTo>
                      <a:pt x="335" y="581"/>
                    </a:lnTo>
                    <a:lnTo>
                      <a:pt x="335" y="585"/>
                    </a:lnTo>
                    <a:lnTo>
                      <a:pt x="334" y="588"/>
                    </a:lnTo>
                    <a:lnTo>
                      <a:pt x="333" y="591"/>
                    </a:lnTo>
                    <a:lnTo>
                      <a:pt x="331" y="593"/>
                    </a:lnTo>
                    <a:lnTo>
                      <a:pt x="329" y="594"/>
                    </a:lnTo>
                    <a:lnTo>
                      <a:pt x="326" y="595"/>
                    </a:lnTo>
                    <a:lnTo>
                      <a:pt x="322" y="595"/>
                    </a:lnTo>
                    <a:lnTo>
                      <a:pt x="320" y="598"/>
                    </a:lnTo>
                    <a:lnTo>
                      <a:pt x="317" y="600"/>
                    </a:lnTo>
                    <a:lnTo>
                      <a:pt x="313" y="600"/>
                    </a:lnTo>
                    <a:lnTo>
                      <a:pt x="310" y="600"/>
                    </a:lnTo>
                    <a:lnTo>
                      <a:pt x="307" y="600"/>
                    </a:lnTo>
                    <a:lnTo>
                      <a:pt x="303" y="600"/>
                    </a:lnTo>
                    <a:lnTo>
                      <a:pt x="301" y="600"/>
                    </a:lnTo>
                    <a:lnTo>
                      <a:pt x="298" y="601"/>
                    </a:lnTo>
                    <a:lnTo>
                      <a:pt x="296" y="604"/>
                    </a:lnTo>
                    <a:lnTo>
                      <a:pt x="295" y="608"/>
                    </a:lnTo>
                    <a:lnTo>
                      <a:pt x="291" y="608"/>
                    </a:lnTo>
                    <a:lnTo>
                      <a:pt x="287" y="609"/>
                    </a:lnTo>
                    <a:lnTo>
                      <a:pt x="283" y="611"/>
                    </a:lnTo>
                    <a:lnTo>
                      <a:pt x="280" y="612"/>
                    </a:lnTo>
                    <a:lnTo>
                      <a:pt x="277" y="614"/>
                    </a:lnTo>
                    <a:lnTo>
                      <a:pt x="274" y="616"/>
                    </a:lnTo>
                    <a:lnTo>
                      <a:pt x="270" y="617"/>
                    </a:lnTo>
                    <a:lnTo>
                      <a:pt x="267" y="618"/>
                    </a:lnTo>
                    <a:lnTo>
                      <a:pt x="264" y="618"/>
                    </a:lnTo>
                    <a:lnTo>
                      <a:pt x="260" y="617"/>
                    </a:lnTo>
                    <a:lnTo>
                      <a:pt x="249" y="613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1" name="Freeform 102"/>
              <p:cNvSpPr>
                <a:spLocks/>
              </p:cNvSpPr>
              <p:nvPr/>
            </p:nvSpPr>
            <p:spPr bwMode="auto">
              <a:xfrm>
                <a:off x="2767" y="2991"/>
                <a:ext cx="242" cy="251"/>
              </a:xfrm>
              <a:custGeom>
                <a:avLst/>
                <a:gdLst>
                  <a:gd name="T0" fmla="*/ 149 w 242"/>
                  <a:gd name="T1" fmla="*/ 207 h 251"/>
                  <a:gd name="T2" fmla="*/ 148 w 242"/>
                  <a:gd name="T3" fmla="*/ 230 h 251"/>
                  <a:gd name="T4" fmla="*/ 134 w 242"/>
                  <a:gd name="T5" fmla="*/ 248 h 251"/>
                  <a:gd name="T6" fmla="*/ 113 w 242"/>
                  <a:gd name="T7" fmla="*/ 228 h 251"/>
                  <a:gd name="T8" fmla="*/ 114 w 242"/>
                  <a:gd name="T9" fmla="*/ 192 h 251"/>
                  <a:gd name="T10" fmla="*/ 108 w 242"/>
                  <a:gd name="T11" fmla="*/ 164 h 251"/>
                  <a:gd name="T12" fmla="*/ 101 w 242"/>
                  <a:gd name="T13" fmla="*/ 85 h 251"/>
                  <a:gd name="T14" fmla="*/ 139 w 242"/>
                  <a:gd name="T15" fmla="*/ 27 h 251"/>
                  <a:gd name="T16" fmla="*/ 127 w 242"/>
                  <a:gd name="T17" fmla="*/ 45 h 251"/>
                  <a:gd name="T18" fmla="*/ 119 w 242"/>
                  <a:gd name="T19" fmla="*/ 49 h 251"/>
                  <a:gd name="T20" fmla="*/ 101 w 242"/>
                  <a:gd name="T21" fmla="*/ 76 h 251"/>
                  <a:gd name="T22" fmla="*/ 59 w 242"/>
                  <a:gd name="T23" fmla="*/ 52 h 251"/>
                  <a:gd name="T24" fmla="*/ 44 w 242"/>
                  <a:gd name="T25" fmla="*/ 14 h 251"/>
                  <a:gd name="T26" fmla="*/ 51 w 242"/>
                  <a:gd name="T27" fmla="*/ 43 h 251"/>
                  <a:gd name="T28" fmla="*/ 89 w 242"/>
                  <a:gd name="T29" fmla="*/ 95 h 251"/>
                  <a:gd name="T30" fmla="*/ 92 w 242"/>
                  <a:gd name="T31" fmla="*/ 179 h 251"/>
                  <a:gd name="T32" fmla="*/ 92 w 242"/>
                  <a:gd name="T33" fmla="*/ 202 h 251"/>
                  <a:gd name="T34" fmla="*/ 87 w 242"/>
                  <a:gd name="T35" fmla="*/ 233 h 251"/>
                  <a:gd name="T36" fmla="*/ 55 w 242"/>
                  <a:gd name="T37" fmla="*/ 240 h 251"/>
                  <a:gd name="T38" fmla="*/ 41 w 242"/>
                  <a:gd name="T39" fmla="*/ 212 h 251"/>
                  <a:gd name="T40" fmla="*/ 39 w 242"/>
                  <a:gd name="T41" fmla="*/ 201 h 251"/>
                  <a:gd name="T42" fmla="*/ 22 w 242"/>
                  <a:gd name="T43" fmla="*/ 236 h 251"/>
                  <a:gd name="T44" fmla="*/ 10 w 242"/>
                  <a:gd name="T45" fmla="*/ 225 h 251"/>
                  <a:gd name="T46" fmla="*/ 21 w 242"/>
                  <a:gd name="T47" fmla="*/ 179 h 251"/>
                  <a:gd name="T48" fmla="*/ 17 w 242"/>
                  <a:gd name="T49" fmla="*/ 180 h 251"/>
                  <a:gd name="T50" fmla="*/ 5 w 242"/>
                  <a:gd name="T51" fmla="*/ 212 h 251"/>
                  <a:gd name="T52" fmla="*/ 9 w 242"/>
                  <a:gd name="T53" fmla="*/ 191 h 251"/>
                  <a:gd name="T54" fmla="*/ 36 w 242"/>
                  <a:gd name="T55" fmla="*/ 174 h 251"/>
                  <a:gd name="T56" fmla="*/ 61 w 242"/>
                  <a:gd name="T57" fmla="*/ 177 h 251"/>
                  <a:gd name="T58" fmla="*/ 59 w 242"/>
                  <a:gd name="T59" fmla="*/ 169 h 251"/>
                  <a:gd name="T60" fmla="*/ 53 w 242"/>
                  <a:gd name="T61" fmla="*/ 156 h 251"/>
                  <a:gd name="T62" fmla="*/ 51 w 242"/>
                  <a:gd name="T63" fmla="*/ 144 h 251"/>
                  <a:gd name="T64" fmla="*/ 30 w 242"/>
                  <a:gd name="T65" fmla="*/ 28 h 251"/>
                  <a:gd name="T66" fmla="*/ 52 w 242"/>
                  <a:gd name="T67" fmla="*/ 6 h 251"/>
                  <a:gd name="T68" fmla="*/ 180 w 242"/>
                  <a:gd name="T69" fmla="*/ 16 h 251"/>
                  <a:gd name="T70" fmla="*/ 184 w 242"/>
                  <a:gd name="T71" fmla="*/ 23 h 251"/>
                  <a:gd name="T72" fmla="*/ 196 w 242"/>
                  <a:gd name="T73" fmla="*/ 82 h 251"/>
                  <a:gd name="T74" fmla="*/ 219 w 242"/>
                  <a:gd name="T75" fmla="*/ 32 h 251"/>
                  <a:gd name="T76" fmla="*/ 242 w 242"/>
                  <a:gd name="T77" fmla="*/ 98 h 251"/>
                  <a:gd name="T78" fmla="*/ 208 w 242"/>
                  <a:gd name="T79" fmla="*/ 157 h 251"/>
                  <a:gd name="T80" fmla="*/ 175 w 242"/>
                  <a:gd name="T81" fmla="*/ 161 h 251"/>
                  <a:gd name="T82" fmla="*/ 182 w 242"/>
                  <a:gd name="T83" fmla="*/ 173 h 251"/>
                  <a:gd name="T84" fmla="*/ 178 w 242"/>
                  <a:gd name="T85" fmla="*/ 177 h 251"/>
                  <a:gd name="T86" fmla="*/ 172 w 242"/>
                  <a:gd name="T87" fmla="*/ 179 h 251"/>
                  <a:gd name="T88" fmla="*/ 168 w 242"/>
                  <a:gd name="T89" fmla="*/ 159 h 251"/>
                  <a:gd name="T90" fmla="*/ 190 w 242"/>
                  <a:gd name="T91" fmla="*/ 120 h 251"/>
                  <a:gd name="T92" fmla="*/ 181 w 242"/>
                  <a:gd name="T93" fmla="*/ 131 h 251"/>
                  <a:gd name="T94" fmla="*/ 167 w 242"/>
                  <a:gd name="T95" fmla="*/ 148 h 251"/>
                  <a:gd name="T96" fmla="*/ 152 w 242"/>
                  <a:gd name="T97" fmla="*/ 111 h 251"/>
                  <a:gd name="T98" fmla="*/ 167 w 242"/>
                  <a:gd name="T99" fmla="*/ 52 h 251"/>
                  <a:gd name="T100" fmla="*/ 159 w 242"/>
                  <a:gd name="T101" fmla="*/ 67 h 251"/>
                  <a:gd name="T102" fmla="*/ 135 w 242"/>
                  <a:gd name="T103" fmla="*/ 122 h 251"/>
                  <a:gd name="T104" fmla="*/ 142 w 242"/>
                  <a:gd name="T105" fmla="*/ 165 h 251"/>
                  <a:gd name="T106" fmla="*/ 125 w 242"/>
                  <a:gd name="T107" fmla="*/ 168 h 251"/>
                  <a:gd name="T108" fmla="*/ 131 w 242"/>
                  <a:gd name="T109" fmla="*/ 179 h 251"/>
                  <a:gd name="T110" fmla="*/ 153 w 242"/>
                  <a:gd name="T111" fmla="*/ 182 h 251"/>
                  <a:gd name="T112" fmla="*/ 183 w 242"/>
                  <a:gd name="T113" fmla="*/ 190 h 251"/>
                  <a:gd name="T114" fmla="*/ 187 w 242"/>
                  <a:gd name="T115" fmla="*/ 220 h 251"/>
                  <a:gd name="T116" fmla="*/ 177 w 242"/>
                  <a:gd name="T117" fmla="*/ 197 h 251"/>
                  <a:gd name="T118" fmla="*/ 182 w 242"/>
                  <a:gd name="T119" fmla="*/ 216 h 251"/>
                  <a:gd name="T120" fmla="*/ 182 w 242"/>
                  <a:gd name="T121" fmla="*/ 246 h 251"/>
                  <a:gd name="T122" fmla="*/ 161 w 242"/>
                  <a:gd name="T123" fmla="*/ 249 h 2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2"/>
                  <a:gd name="T187" fmla="*/ 0 h 251"/>
                  <a:gd name="T188" fmla="*/ 242 w 242"/>
                  <a:gd name="T189" fmla="*/ 251 h 2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2" h="251">
                    <a:moveTo>
                      <a:pt x="157" y="244"/>
                    </a:moveTo>
                    <a:lnTo>
                      <a:pt x="157" y="239"/>
                    </a:lnTo>
                    <a:lnTo>
                      <a:pt x="156" y="234"/>
                    </a:lnTo>
                    <a:lnTo>
                      <a:pt x="155" y="230"/>
                    </a:lnTo>
                    <a:lnTo>
                      <a:pt x="154" y="225"/>
                    </a:lnTo>
                    <a:lnTo>
                      <a:pt x="153" y="221"/>
                    </a:lnTo>
                    <a:lnTo>
                      <a:pt x="152" y="217"/>
                    </a:lnTo>
                    <a:lnTo>
                      <a:pt x="151" y="212"/>
                    </a:lnTo>
                    <a:lnTo>
                      <a:pt x="149" y="207"/>
                    </a:lnTo>
                    <a:lnTo>
                      <a:pt x="148" y="203"/>
                    </a:lnTo>
                    <a:lnTo>
                      <a:pt x="146" y="198"/>
                    </a:lnTo>
                    <a:lnTo>
                      <a:pt x="145" y="202"/>
                    </a:lnTo>
                    <a:lnTo>
                      <a:pt x="145" y="207"/>
                    </a:lnTo>
                    <a:lnTo>
                      <a:pt x="146" y="211"/>
                    </a:lnTo>
                    <a:lnTo>
                      <a:pt x="146" y="216"/>
                    </a:lnTo>
                    <a:lnTo>
                      <a:pt x="147" y="221"/>
                    </a:lnTo>
                    <a:lnTo>
                      <a:pt x="148" y="225"/>
                    </a:lnTo>
                    <a:lnTo>
                      <a:pt x="148" y="230"/>
                    </a:lnTo>
                    <a:lnTo>
                      <a:pt x="149" y="235"/>
                    </a:lnTo>
                    <a:lnTo>
                      <a:pt x="149" y="240"/>
                    </a:lnTo>
                    <a:lnTo>
                      <a:pt x="149" y="244"/>
                    </a:lnTo>
                    <a:lnTo>
                      <a:pt x="147" y="247"/>
                    </a:lnTo>
                    <a:lnTo>
                      <a:pt x="145" y="248"/>
                    </a:lnTo>
                    <a:lnTo>
                      <a:pt x="142" y="249"/>
                    </a:lnTo>
                    <a:lnTo>
                      <a:pt x="139" y="249"/>
                    </a:lnTo>
                    <a:lnTo>
                      <a:pt x="137" y="249"/>
                    </a:lnTo>
                    <a:lnTo>
                      <a:pt x="134" y="248"/>
                    </a:lnTo>
                    <a:lnTo>
                      <a:pt x="132" y="247"/>
                    </a:lnTo>
                    <a:lnTo>
                      <a:pt x="129" y="247"/>
                    </a:lnTo>
                    <a:lnTo>
                      <a:pt x="127" y="246"/>
                    </a:lnTo>
                    <a:lnTo>
                      <a:pt x="125" y="246"/>
                    </a:lnTo>
                    <a:lnTo>
                      <a:pt x="121" y="244"/>
                    </a:lnTo>
                    <a:lnTo>
                      <a:pt x="118" y="241"/>
                    </a:lnTo>
                    <a:lnTo>
                      <a:pt x="116" y="237"/>
                    </a:lnTo>
                    <a:lnTo>
                      <a:pt x="114" y="233"/>
                    </a:lnTo>
                    <a:lnTo>
                      <a:pt x="113" y="228"/>
                    </a:lnTo>
                    <a:lnTo>
                      <a:pt x="112" y="223"/>
                    </a:lnTo>
                    <a:lnTo>
                      <a:pt x="112" y="218"/>
                    </a:lnTo>
                    <a:lnTo>
                      <a:pt x="112" y="212"/>
                    </a:lnTo>
                    <a:lnTo>
                      <a:pt x="111" y="208"/>
                    </a:lnTo>
                    <a:lnTo>
                      <a:pt x="111" y="203"/>
                    </a:lnTo>
                    <a:lnTo>
                      <a:pt x="110" y="200"/>
                    </a:lnTo>
                    <a:lnTo>
                      <a:pt x="111" y="197"/>
                    </a:lnTo>
                    <a:lnTo>
                      <a:pt x="112" y="194"/>
                    </a:lnTo>
                    <a:lnTo>
                      <a:pt x="114" y="192"/>
                    </a:lnTo>
                    <a:lnTo>
                      <a:pt x="115" y="190"/>
                    </a:lnTo>
                    <a:lnTo>
                      <a:pt x="117" y="187"/>
                    </a:lnTo>
                    <a:lnTo>
                      <a:pt x="118" y="185"/>
                    </a:lnTo>
                    <a:lnTo>
                      <a:pt x="118" y="183"/>
                    </a:lnTo>
                    <a:lnTo>
                      <a:pt x="117" y="181"/>
                    </a:lnTo>
                    <a:lnTo>
                      <a:pt x="115" y="178"/>
                    </a:lnTo>
                    <a:lnTo>
                      <a:pt x="113" y="181"/>
                    </a:lnTo>
                    <a:lnTo>
                      <a:pt x="111" y="173"/>
                    </a:lnTo>
                    <a:lnTo>
                      <a:pt x="108" y="164"/>
                    </a:lnTo>
                    <a:lnTo>
                      <a:pt x="106" y="155"/>
                    </a:lnTo>
                    <a:lnTo>
                      <a:pt x="104" y="146"/>
                    </a:lnTo>
                    <a:lnTo>
                      <a:pt x="102" y="138"/>
                    </a:lnTo>
                    <a:lnTo>
                      <a:pt x="100" y="129"/>
                    </a:lnTo>
                    <a:lnTo>
                      <a:pt x="98" y="120"/>
                    </a:lnTo>
                    <a:lnTo>
                      <a:pt x="97" y="111"/>
                    </a:lnTo>
                    <a:lnTo>
                      <a:pt x="96" y="101"/>
                    </a:lnTo>
                    <a:lnTo>
                      <a:pt x="96" y="91"/>
                    </a:lnTo>
                    <a:lnTo>
                      <a:pt x="101" y="85"/>
                    </a:lnTo>
                    <a:lnTo>
                      <a:pt x="105" y="79"/>
                    </a:lnTo>
                    <a:lnTo>
                      <a:pt x="110" y="73"/>
                    </a:lnTo>
                    <a:lnTo>
                      <a:pt x="115" y="67"/>
                    </a:lnTo>
                    <a:lnTo>
                      <a:pt x="121" y="62"/>
                    </a:lnTo>
                    <a:lnTo>
                      <a:pt x="125" y="56"/>
                    </a:lnTo>
                    <a:lnTo>
                      <a:pt x="129" y="49"/>
                    </a:lnTo>
                    <a:lnTo>
                      <a:pt x="133" y="43"/>
                    </a:lnTo>
                    <a:lnTo>
                      <a:pt x="137" y="35"/>
                    </a:lnTo>
                    <a:lnTo>
                      <a:pt x="139" y="27"/>
                    </a:lnTo>
                    <a:lnTo>
                      <a:pt x="136" y="27"/>
                    </a:lnTo>
                    <a:lnTo>
                      <a:pt x="134" y="28"/>
                    </a:lnTo>
                    <a:lnTo>
                      <a:pt x="133" y="29"/>
                    </a:lnTo>
                    <a:lnTo>
                      <a:pt x="132" y="32"/>
                    </a:lnTo>
                    <a:lnTo>
                      <a:pt x="131" y="34"/>
                    </a:lnTo>
                    <a:lnTo>
                      <a:pt x="130" y="37"/>
                    </a:lnTo>
                    <a:lnTo>
                      <a:pt x="129" y="40"/>
                    </a:lnTo>
                    <a:lnTo>
                      <a:pt x="128" y="43"/>
                    </a:lnTo>
                    <a:lnTo>
                      <a:pt x="127" y="45"/>
                    </a:lnTo>
                    <a:lnTo>
                      <a:pt x="124" y="47"/>
                    </a:lnTo>
                    <a:lnTo>
                      <a:pt x="122" y="52"/>
                    </a:lnTo>
                    <a:lnTo>
                      <a:pt x="122" y="51"/>
                    </a:lnTo>
                    <a:lnTo>
                      <a:pt x="121" y="51"/>
                    </a:lnTo>
                    <a:lnTo>
                      <a:pt x="121" y="50"/>
                    </a:lnTo>
                    <a:lnTo>
                      <a:pt x="120" y="49"/>
                    </a:lnTo>
                    <a:lnTo>
                      <a:pt x="119" y="49"/>
                    </a:lnTo>
                    <a:lnTo>
                      <a:pt x="118" y="48"/>
                    </a:lnTo>
                    <a:lnTo>
                      <a:pt x="116" y="53"/>
                    </a:lnTo>
                    <a:lnTo>
                      <a:pt x="113" y="58"/>
                    </a:lnTo>
                    <a:lnTo>
                      <a:pt x="111" y="63"/>
                    </a:lnTo>
                    <a:lnTo>
                      <a:pt x="108" y="67"/>
                    </a:lnTo>
                    <a:lnTo>
                      <a:pt x="104" y="72"/>
                    </a:lnTo>
                    <a:lnTo>
                      <a:pt x="101" y="76"/>
                    </a:lnTo>
                    <a:lnTo>
                      <a:pt x="97" y="78"/>
                    </a:lnTo>
                    <a:lnTo>
                      <a:pt x="93" y="80"/>
                    </a:lnTo>
                    <a:lnTo>
                      <a:pt x="89" y="81"/>
                    </a:lnTo>
                    <a:lnTo>
                      <a:pt x="84" y="81"/>
                    </a:lnTo>
                    <a:lnTo>
                      <a:pt x="77" y="77"/>
                    </a:lnTo>
                    <a:lnTo>
                      <a:pt x="71" y="72"/>
                    </a:lnTo>
                    <a:lnTo>
                      <a:pt x="67" y="66"/>
                    </a:lnTo>
                    <a:lnTo>
                      <a:pt x="63" y="59"/>
                    </a:lnTo>
                    <a:lnTo>
                      <a:pt x="59" y="52"/>
                    </a:lnTo>
                    <a:lnTo>
                      <a:pt x="56" y="44"/>
                    </a:lnTo>
                    <a:lnTo>
                      <a:pt x="54" y="36"/>
                    </a:lnTo>
                    <a:lnTo>
                      <a:pt x="51" y="28"/>
                    </a:lnTo>
                    <a:lnTo>
                      <a:pt x="49" y="21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2" y="16"/>
                    </a:lnTo>
                    <a:lnTo>
                      <a:pt x="42" y="17"/>
                    </a:lnTo>
                    <a:lnTo>
                      <a:pt x="45" y="25"/>
                    </a:lnTo>
                    <a:lnTo>
                      <a:pt x="48" y="34"/>
                    </a:lnTo>
                    <a:lnTo>
                      <a:pt x="51" y="43"/>
                    </a:lnTo>
                    <a:lnTo>
                      <a:pt x="54" y="52"/>
                    </a:lnTo>
                    <a:lnTo>
                      <a:pt x="57" y="61"/>
                    </a:lnTo>
                    <a:lnTo>
                      <a:pt x="61" y="69"/>
                    </a:lnTo>
                    <a:lnTo>
                      <a:pt x="66" y="76"/>
                    </a:lnTo>
                    <a:lnTo>
                      <a:pt x="71" y="82"/>
                    </a:lnTo>
                    <a:lnTo>
                      <a:pt x="78" y="87"/>
                    </a:lnTo>
                    <a:lnTo>
                      <a:pt x="86" y="90"/>
                    </a:lnTo>
                    <a:lnTo>
                      <a:pt x="88" y="86"/>
                    </a:lnTo>
                    <a:lnTo>
                      <a:pt x="89" y="95"/>
                    </a:lnTo>
                    <a:lnTo>
                      <a:pt x="89" y="104"/>
                    </a:lnTo>
                    <a:lnTo>
                      <a:pt x="90" y="113"/>
                    </a:lnTo>
                    <a:lnTo>
                      <a:pt x="91" y="123"/>
                    </a:lnTo>
                    <a:lnTo>
                      <a:pt x="91" y="133"/>
                    </a:lnTo>
                    <a:lnTo>
                      <a:pt x="92" y="142"/>
                    </a:lnTo>
                    <a:lnTo>
                      <a:pt x="92" y="151"/>
                    </a:lnTo>
                    <a:lnTo>
                      <a:pt x="92" y="161"/>
                    </a:lnTo>
                    <a:lnTo>
                      <a:pt x="92" y="170"/>
                    </a:lnTo>
                    <a:lnTo>
                      <a:pt x="92" y="179"/>
                    </a:lnTo>
                    <a:lnTo>
                      <a:pt x="64" y="159"/>
                    </a:lnTo>
                    <a:lnTo>
                      <a:pt x="67" y="165"/>
                    </a:lnTo>
                    <a:lnTo>
                      <a:pt x="71" y="170"/>
                    </a:lnTo>
                    <a:lnTo>
                      <a:pt x="76" y="174"/>
                    </a:lnTo>
                    <a:lnTo>
                      <a:pt x="80" y="179"/>
                    </a:lnTo>
                    <a:lnTo>
                      <a:pt x="84" y="184"/>
                    </a:lnTo>
                    <a:lnTo>
                      <a:pt x="88" y="190"/>
                    </a:lnTo>
                    <a:lnTo>
                      <a:pt x="91" y="195"/>
                    </a:lnTo>
                    <a:lnTo>
                      <a:pt x="92" y="202"/>
                    </a:lnTo>
                    <a:lnTo>
                      <a:pt x="92" y="209"/>
                    </a:lnTo>
                    <a:lnTo>
                      <a:pt x="90" y="217"/>
                    </a:lnTo>
                    <a:lnTo>
                      <a:pt x="89" y="219"/>
                    </a:lnTo>
                    <a:lnTo>
                      <a:pt x="89" y="222"/>
                    </a:lnTo>
                    <a:lnTo>
                      <a:pt x="89" y="224"/>
                    </a:lnTo>
                    <a:lnTo>
                      <a:pt x="88" y="227"/>
                    </a:lnTo>
                    <a:lnTo>
                      <a:pt x="88" y="229"/>
                    </a:lnTo>
                    <a:lnTo>
                      <a:pt x="88" y="231"/>
                    </a:lnTo>
                    <a:lnTo>
                      <a:pt x="87" y="233"/>
                    </a:lnTo>
                    <a:lnTo>
                      <a:pt x="86" y="236"/>
                    </a:lnTo>
                    <a:lnTo>
                      <a:pt x="85" y="237"/>
                    </a:lnTo>
                    <a:lnTo>
                      <a:pt x="83" y="238"/>
                    </a:lnTo>
                    <a:lnTo>
                      <a:pt x="78" y="240"/>
                    </a:lnTo>
                    <a:lnTo>
                      <a:pt x="73" y="241"/>
                    </a:lnTo>
                    <a:lnTo>
                      <a:pt x="69" y="241"/>
                    </a:lnTo>
                    <a:lnTo>
                      <a:pt x="64" y="241"/>
                    </a:lnTo>
                    <a:lnTo>
                      <a:pt x="59" y="241"/>
                    </a:lnTo>
                    <a:lnTo>
                      <a:pt x="55" y="240"/>
                    </a:lnTo>
                    <a:lnTo>
                      <a:pt x="50" y="239"/>
                    </a:lnTo>
                    <a:lnTo>
                      <a:pt x="45" y="238"/>
                    </a:lnTo>
                    <a:lnTo>
                      <a:pt x="41" y="237"/>
                    </a:lnTo>
                    <a:lnTo>
                      <a:pt x="37" y="235"/>
                    </a:lnTo>
                    <a:lnTo>
                      <a:pt x="37" y="231"/>
                    </a:lnTo>
                    <a:lnTo>
                      <a:pt x="38" y="226"/>
                    </a:lnTo>
                    <a:lnTo>
                      <a:pt x="38" y="221"/>
                    </a:lnTo>
                    <a:lnTo>
                      <a:pt x="39" y="216"/>
                    </a:lnTo>
                    <a:lnTo>
                      <a:pt x="41" y="212"/>
                    </a:lnTo>
                    <a:lnTo>
                      <a:pt x="42" y="207"/>
                    </a:lnTo>
                    <a:lnTo>
                      <a:pt x="43" y="203"/>
                    </a:lnTo>
                    <a:lnTo>
                      <a:pt x="45" y="198"/>
                    </a:lnTo>
                    <a:lnTo>
                      <a:pt x="46" y="194"/>
                    </a:lnTo>
                    <a:lnTo>
                      <a:pt x="48" y="189"/>
                    </a:lnTo>
                    <a:lnTo>
                      <a:pt x="46" y="187"/>
                    </a:lnTo>
                    <a:lnTo>
                      <a:pt x="43" y="191"/>
                    </a:lnTo>
                    <a:lnTo>
                      <a:pt x="41" y="196"/>
                    </a:lnTo>
                    <a:lnTo>
                      <a:pt x="39" y="201"/>
                    </a:lnTo>
                    <a:lnTo>
                      <a:pt x="37" y="206"/>
                    </a:lnTo>
                    <a:lnTo>
                      <a:pt x="35" y="211"/>
                    </a:lnTo>
                    <a:lnTo>
                      <a:pt x="33" y="216"/>
                    </a:lnTo>
                    <a:lnTo>
                      <a:pt x="31" y="221"/>
                    </a:lnTo>
                    <a:lnTo>
                      <a:pt x="30" y="226"/>
                    </a:lnTo>
                    <a:lnTo>
                      <a:pt x="28" y="231"/>
                    </a:lnTo>
                    <a:lnTo>
                      <a:pt x="25" y="236"/>
                    </a:lnTo>
                    <a:lnTo>
                      <a:pt x="23" y="236"/>
                    </a:lnTo>
                    <a:lnTo>
                      <a:pt x="22" y="236"/>
                    </a:lnTo>
                    <a:lnTo>
                      <a:pt x="20" y="236"/>
                    </a:lnTo>
                    <a:lnTo>
                      <a:pt x="18" y="236"/>
                    </a:lnTo>
                    <a:lnTo>
                      <a:pt x="17" y="236"/>
                    </a:lnTo>
                    <a:lnTo>
                      <a:pt x="15" y="235"/>
                    </a:lnTo>
                    <a:lnTo>
                      <a:pt x="14" y="234"/>
                    </a:lnTo>
                    <a:lnTo>
                      <a:pt x="13" y="233"/>
                    </a:lnTo>
                    <a:lnTo>
                      <a:pt x="11" y="231"/>
                    </a:lnTo>
                    <a:lnTo>
                      <a:pt x="10" y="230"/>
                    </a:lnTo>
                    <a:lnTo>
                      <a:pt x="10" y="225"/>
                    </a:lnTo>
                    <a:lnTo>
                      <a:pt x="10" y="220"/>
                    </a:lnTo>
                    <a:lnTo>
                      <a:pt x="11" y="214"/>
                    </a:lnTo>
                    <a:lnTo>
                      <a:pt x="12" y="209"/>
                    </a:lnTo>
                    <a:lnTo>
                      <a:pt x="14" y="204"/>
                    </a:lnTo>
                    <a:lnTo>
                      <a:pt x="15" y="199"/>
                    </a:lnTo>
                    <a:lnTo>
                      <a:pt x="17" y="194"/>
                    </a:lnTo>
                    <a:lnTo>
                      <a:pt x="18" y="189"/>
                    </a:lnTo>
                    <a:lnTo>
                      <a:pt x="20" y="184"/>
                    </a:lnTo>
                    <a:lnTo>
                      <a:pt x="21" y="179"/>
                    </a:lnTo>
                    <a:lnTo>
                      <a:pt x="20" y="178"/>
                    </a:lnTo>
                    <a:lnTo>
                      <a:pt x="19" y="178"/>
                    </a:lnTo>
                    <a:lnTo>
                      <a:pt x="19" y="179"/>
                    </a:lnTo>
                    <a:lnTo>
                      <a:pt x="18" y="179"/>
                    </a:lnTo>
                    <a:lnTo>
                      <a:pt x="17" y="180"/>
                    </a:lnTo>
                    <a:lnTo>
                      <a:pt x="16" y="184"/>
                    </a:lnTo>
                    <a:lnTo>
                      <a:pt x="14" y="188"/>
                    </a:lnTo>
                    <a:lnTo>
                      <a:pt x="13" y="192"/>
                    </a:lnTo>
                    <a:lnTo>
                      <a:pt x="11" y="196"/>
                    </a:lnTo>
                    <a:lnTo>
                      <a:pt x="9" y="200"/>
                    </a:lnTo>
                    <a:lnTo>
                      <a:pt x="8" y="204"/>
                    </a:lnTo>
                    <a:lnTo>
                      <a:pt x="6" y="208"/>
                    </a:lnTo>
                    <a:lnTo>
                      <a:pt x="5" y="212"/>
                    </a:lnTo>
                    <a:lnTo>
                      <a:pt x="4" y="216"/>
                    </a:lnTo>
                    <a:lnTo>
                      <a:pt x="3" y="220"/>
                    </a:lnTo>
                    <a:lnTo>
                      <a:pt x="0" y="221"/>
                    </a:lnTo>
                    <a:lnTo>
                      <a:pt x="1" y="216"/>
                    </a:lnTo>
                    <a:lnTo>
                      <a:pt x="1" y="211"/>
                    </a:lnTo>
                    <a:lnTo>
                      <a:pt x="3" y="205"/>
                    </a:lnTo>
                    <a:lnTo>
                      <a:pt x="5" y="201"/>
                    </a:lnTo>
                    <a:lnTo>
                      <a:pt x="7" y="196"/>
                    </a:lnTo>
                    <a:lnTo>
                      <a:pt x="9" y="191"/>
                    </a:lnTo>
                    <a:lnTo>
                      <a:pt x="11" y="186"/>
                    </a:lnTo>
                    <a:lnTo>
                      <a:pt x="14" y="182"/>
                    </a:lnTo>
                    <a:lnTo>
                      <a:pt x="17" y="178"/>
                    </a:lnTo>
                    <a:lnTo>
                      <a:pt x="20" y="174"/>
                    </a:lnTo>
                    <a:lnTo>
                      <a:pt x="23" y="174"/>
                    </a:lnTo>
                    <a:lnTo>
                      <a:pt x="26" y="174"/>
                    </a:lnTo>
                    <a:lnTo>
                      <a:pt x="29" y="174"/>
                    </a:lnTo>
                    <a:lnTo>
                      <a:pt x="33" y="174"/>
                    </a:lnTo>
                    <a:lnTo>
                      <a:pt x="36" y="174"/>
                    </a:lnTo>
                    <a:lnTo>
                      <a:pt x="39" y="174"/>
                    </a:lnTo>
                    <a:lnTo>
                      <a:pt x="42" y="174"/>
                    </a:lnTo>
                    <a:lnTo>
                      <a:pt x="45" y="175"/>
                    </a:lnTo>
                    <a:lnTo>
                      <a:pt x="48" y="177"/>
                    </a:lnTo>
                    <a:lnTo>
                      <a:pt x="52" y="179"/>
                    </a:lnTo>
                    <a:lnTo>
                      <a:pt x="53" y="176"/>
                    </a:lnTo>
                    <a:lnTo>
                      <a:pt x="55" y="175"/>
                    </a:lnTo>
                    <a:lnTo>
                      <a:pt x="58" y="176"/>
                    </a:lnTo>
                    <a:lnTo>
                      <a:pt x="61" y="177"/>
                    </a:lnTo>
                    <a:lnTo>
                      <a:pt x="65" y="179"/>
                    </a:lnTo>
                    <a:lnTo>
                      <a:pt x="67" y="180"/>
                    </a:lnTo>
                    <a:lnTo>
                      <a:pt x="69" y="181"/>
                    </a:lnTo>
                    <a:lnTo>
                      <a:pt x="69" y="180"/>
                    </a:lnTo>
                    <a:lnTo>
                      <a:pt x="68" y="177"/>
                    </a:lnTo>
                    <a:lnTo>
                      <a:pt x="64" y="172"/>
                    </a:lnTo>
                    <a:lnTo>
                      <a:pt x="62" y="170"/>
                    </a:lnTo>
                    <a:lnTo>
                      <a:pt x="60" y="170"/>
                    </a:lnTo>
                    <a:lnTo>
                      <a:pt x="59" y="169"/>
                    </a:lnTo>
                    <a:lnTo>
                      <a:pt x="57" y="168"/>
                    </a:lnTo>
                    <a:lnTo>
                      <a:pt x="55" y="168"/>
                    </a:lnTo>
                    <a:lnTo>
                      <a:pt x="53" y="168"/>
                    </a:lnTo>
                    <a:lnTo>
                      <a:pt x="52" y="167"/>
                    </a:lnTo>
                    <a:lnTo>
                      <a:pt x="50" y="166"/>
                    </a:lnTo>
                    <a:lnTo>
                      <a:pt x="48" y="164"/>
                    </a:lnTo>
                    <a:lnTo>
                      <a:pt x="47" y="163"/>
                    </a:lnTo>
                    <a:lnTo>
                      <a:pt x="54" y="156"/>
                    </a:lnTo>
                    <a:lnTo>
                      <a:pt x="53" y="156"/>
                    </a:lnTo>
                    <a:lnTo>
                      <a:pt x="52" y="155"/>
                    </a:lnTo>
                    <a:lnTo>
                      <a:pt x="51" y="154"/>
                    </a:lnTo>
                    <a:lnTo>
                      <a:pt x="50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49" y="148"/>
                    </a:lnTo>
                    <a:lnTo>
                      <a:pt x="49" y="146"/>
                    </a:lnTo>
                    <a:lnTo>
                      <a:pt x="49" y="145"/>
                    </a:lnTo>
                    <a:lnTo>
                      <a:pt x="51" y="144"/>
                    </a:lnTo>
                    <a:lnTo>
                      <a:pt x="58" y="130"/>
                    </a:lnTo>
                    <a:lnTo>
                      <a:pt x="54" y="118"/>
                    </a:lnTo>
                    <a:lnTo>
                      <a:pt x="49" y="106"/>
                    </a:lnTo>
                    <a:lnTo>
                      <a:pt x="45" y="93"/>
                    </a:lnTo>
                    <a:lnTo>
                      <a:pt x="40" y="80"/>
                    </a:lnTo>
                    <a:lnTo>
                      <a:pt x="37" y="67"/>
                    </a:lnTo>
                    <a:lnTo>
                      <a:pt x="34" y="54"/>
                    </a:lnTo>
                    <a:lnTo>
                      <a:pt x="31" y="41"/>
                    </a:lnTo>
                    <a:lnTo>
                      <a:pt x="30" y="28"/>
                    </a:lnTo>
                    <a:lnTo>
                      <a:pt x="31" y="15"/>
                    </a:lnTo>
                    <a:lnTo>
                      <a:pt x="33" y="3"/>
                    </a:lnTo>
                    <a:lnTo>
                      <a:pt x="32" y="12"/>
                    </a:lnTo>
                    <a:lnTo>
                      <a:pt x="35" y="11"/>
                    </a:lnTo>
                    <a:lnTo>
                      <a:pt x="39" y="10"/>
                    </a:lnTo>
                    <a:lnTo>
                      <a:pt x="42" y="9"/>
                    </a:lnTo>
                    <a:lnTo>
                      <a:pt x="45" y="8"/>
                    </a:lnTo>
                    <a:lnTo>
                      <a:pt x="48" y="7"/>
                    </a:lnTo>
                    <a:lnTo>
                      <a:pt x="52" y="6"/>
                    </a:lnTo>
                    <a:lnTo>
                      <a:pt x="55" y="4"/>
                    </a:lnTo>
                    <a:lnTo>
                      <a:pt x="58" y="3"/>
                    </a:lnTo>
                    <a:lnTo>
                      <a:pt x="62" y="2"/>
                    </a:lnTo>
                    <a:lnTo>
                      <a:pt x="65" y="1"/>
                    </a:lnTo>
                    <a:lnTo>
                      <a:pt x="127" y="0"/>
                    </a:lnTo>
                    <a:lnTo>
                      <a:pt x="179" y="18"/>
                    </a:lnTo>
                    <a:lnTo>
                      <a:pt x="179" y="17"/>
                    </a:lnTo>
                    <a:lnTo>
                      <a:pt x="180" y="16"/>
                    </a:lnTo>
                    <a:lnTo>
                      <a:pt x="180" y="15"/>
                    </a:lnTo>
                    <a:lnTo>
                      <a:pt x="181" y="14"/>
                    </a:lnTo>
                    <a:lnTo>
                      <a:pt x="181" y="13"/>
                    </a:lnTo>
                    <a:lnTo>
                      <a:pt x="181" y="12"/>
                    </a:lnTo>
                    <a:lnTo>
                      <a:pt x="180" y="12"/>
                    </a:lnTo>
                    <a:lnTo>
                      <a:pt x="182" y="17"/>
                    </a:lnTo>
                    <a:lnTo>
                      <a:pt x="184" y="23"/>
                    </a:lnTo>
                    <a:lnTo>
                      <a:pt x="186" y="31"/>
                    </a:lnTo>
                    <a:lnTo>
                      <a:pt x="187" y="39"/>
                    </a:lnTo>
                    <a:lnTo>
                      <a:pt x="189" y="47"/>
                    </a:lnTo>
                    <a:lnTo>
                      <a:pt x="190" y="56"/>
                    </a:lnTo>
                    <a:lnTo>
                      <a:pt x="191" y="65"/>
                    </a:lnTo>
                    <a:lnTo>
                      <a:pt x="191" y="73"/>
                    </a:lnTo>
                    <a:lnTo>
                      <a:pt x="192" y="81"/>
                    </a:lnTo>
                    <a:lnTo>
                      <a:pt x="192" y="88"/>
                    </a:lnTo>
                    <a:lnTo>
                      <a:pt x="196" y="82"/>
                    </a:lnTo>
                    <a:lnTo>
                      <a:pt x="198" y="76"/>
                    </a:lnTo>
                    <a:lnTo>
                      <a:pt x="198" y="68"/>
                    </a:lnTo>
                    <a:lnTo>
                      <a:pt x="198" y="60"/>
                    </a:lnTo>
                    <a:lnTo>
                      <a:pt x="198" y="52"/>
                    </a:lnTo>
                    <a:lnTo>
                      <a:pt x="198" y="45"/>
                    </a:lnTo>
                    <a:lnTo>
                      <a:pt x="200" y="38"/>
                    </a:lnTo>
                    <a:lnTo>
                      <a:pt x="203" y="34"/>
                    </a:lnTo>
                    <a:lnTo>
                      <a:pt x="209" y="32"/>
                    </a:lnTo>
                    <a:lnTo>
                      <a:pt x="219" y="32"/>
                    </a:lnTo>
                    <a:lnTo>
                      <a:pt x="224" y="37"/>
                    </a:lnTo>
                    <a:lnTo>
                      <a:pt x="228" y="43"/>
                    </a:lnTo>
                    <a:lnTo>
                      <a:pt x="232" y="50"/>
                    </a:lnTo>
                    <a:lnTo>
                      <a:pt x="235" y="57"/>
                    </a:lnTo>
                    <a:lnTo>
                      <a:pt x="238" y="65"/>
                    </a:lnTo>
                    <a:lnTo>
                      <a:pt x="240" y="73"/>
                    </a:lnTo>
                    <a:lnTo>
                      <a:pt x="241" y="81"/>
                    </a:lnTo>
                    <a:lnTo>
                      <a:pt x="242" y="89"/>
                    </a:lnTo>
                    <a:lnTo>
                      <a:pt x="242" y="98"/>
                    </a:lnTo>
                    <a:lnTo>
                      <a:pt x="242" y="106"/>
                    </a:lnTo>
                    <a:lnTo>
                      <a:pt x="238" y="113"/>
                    </a:lnTo>
                    <a:lnTo>
                      <a:pt x="234" y="120"/>
                    </a:lnTo>
                    <a:lnTo>
                      <a:pt x="230" y="126"/>
                    </a:lnTo>
                    <a:lnTo>
                      <a:pt x="226" y="133"/>
                    </a:lnTo>
                    <a:lnTo>
                      <a:pt x="222" y="139"/>
                    </a:lnTo>
                    <a:lnTo>
                      <a:pt x="218" y="146"/>
                    </a:lnTo>
                    <a:lnTo>
                      <a:pt x="213" y="152"/>
                    </a:lnTo>
                    <a:lnTo>
                      <a:pt x="208" y="157"/>
                    </a:lnTo>
                    <a:lnTo>
                      <a:pt x="203" y="162"/>
                    </a:lnTo>
                    <a:lnTo>
                      <a:pt x="198" y="166"/>
                    </a:lnTo>
                    <a:lnTo>
                      <a:pt x="194" y="168"/>
                    </a:lnTo>
                    <a:lnTo>
                      <a:pt x="191" y="168"/>
                    </a:lnTo>
                    <a:lnTo>
                      <a:pt x="187" y="168"/>
                    </a:lnTo>
                    <a:lnTo>
                      <a:pt x="184" y="166"/>
                    </a:lnTo>
                    <a:lnTo>
                      <a:pt x="181" y="164"/>
                    </a:lnTo>
                    <a:lnTo>
                      <a:pt x="178" y="162"/>
                    </a:lnTo>
                    <a:lnTo>
                      <a:pt x="175" y="161"/>
                    </a:lnTo>
                    <a:lnTo>
                      <a:pt x="173" y="162"/>
                    </a:lnTo>
                    <a:lnTo>
                      <a:pt x="172" y="164"/>
                    </a:lnTo>
                    <a:lnTo>
                      <a:pt x="171" y="169"/>
                    </a:lnTo>
                    <a:lnTo>
                      <a:pt x="184" y="174"/>
                    </a:lnTo>
                    <a:lnTo>
                      <a:pt x="183" y="174"/>
                    </a:lnTo>
                    <a:lnTo>
                      <a:pt x="182" y="173"/>
                    </a:lnTo>
                    <a:lnTo>
                      <a:pt x="181" y="173"/>
                    </a:lnTo>
                    <a:lnTo>
                      <a:pt x="180" y="174"/>
                    </a:lnTo>
                    <a:lnTo>
                      <a:pt x="179" y="174"/>
                    </a:lnTo>
                    <a:lnTo>
                      <a:pt x="179" y="175"/>
                    </a:lnTo>
                    <a:lnTo>
                      <a:pt x="179" y="176"/>
                    </a:lnTo>
                    <a:lnTo>
                      <a:pt x="178" y="176"/>
                    </a:lnTo>
                    <a:lnTo>
                      <a:pt x="178" y="177"/>
                    </a:lnTo>
                    <a:lnTo>
                      <a:pt x="178" y="178"/>
                    </a:lnTo>
                    <a:lnTo>
                      <a:pt x="178" y="179"/>
                    </a:lnTo>
                    <a:lnTo>
                      <a:pt x="179" y="179"/>
                    </a:lnTo>
                    <a:lnTo>
                      <a:pt x="179" y="180"/>
                    </a:lnTo>
                    <a:lnTo>
                      <a:pt x="176" y="180"/>
                    </a:lnTo>
                    <a:lnTo>
                      <a:pt x="174" y="179"/>
                    </a:lnTo>
                    <a:lnTo>
                      <a:pt x="172" y="179"/>
                    </a:lnTo>
                    <a:lnTo>
                      <a:pt x="171" y="178"/>
                    </a:lnTo>
                    <a:lnTo>
                      <a:pt x="169" y="176"/>
                    </a:lnTo>
                    <a:lnTo>
                      <a:pt x="167" y="175"/>
                    </a:lnTo>
                    <a:lnTo>
                      <a:pt x="165" y="173"/>
                    </a:lnTo>
                    <a:lnTo>
                      <a:pt x="164" y="172"/>
                    </a:lnTo>
                    <a:lnTo>
                      <a:pt x="163" y="170"/>
                    </a:lnTo>
                    <a:lnTo>
                      <a:pt x="161" y="168"/>
                    </a:lnTo>
                    <a:lnTo>
                      <a:pt x="165" y="163"/>
                    </a:lnTo>
                    <a:lnTo>
                      <a:pt x="168" y="159"/>
                    </a:lnTo>
                    <a:lnTo>
                      <a:pt x="172" y="155"/>
                    </a:lnTo>
                    <a:lnTo>
                      <a:pt x="175" y="150"/>
                    </a:lnTo>
                    <a:lnTo>
                      <a:pt x="178" y="145"/>
                    </a:lnTo>
                    <a:lnTo>
                      <a:pt x="181" y="140"/>
                    </a:lnTo>
                    <a:lnTo>
                      <a:pt x="184" y="135"/>
                    </a:lnTo>
                    <a:lnTo>
                      <a:pt x="187" y="130"/>
                    </a:lnTo>
                    <a:lnTo>
                      <a:pt x="189" y="126"/>
                    </a:lnTo>
                    <a:lnTo>
                      <a:pt x="192" y="121"/>
                    </a:lnTo>
                    <a:lnTo>
                      <a:pt x="190" y="120"/>
                    </a:lnTo>
                    <a:lnTo>
                      <a:pt x="188" y="120"/>
                    </a:lnTo>
                    <a:lnTo>
                      <a:pt x="187" y="121"/>
                    </a:lnTo>
                    <a:lnTo>
                      <a:pt x="186" y="122"/>
                    </a:lnTo>
                    <a:lnTo>
                      <a:pt x="185" y="124"/>
                    </a:lnTo>
                    <a:lnTo>
                      <a:pt x="185" y="125"/>
                    </a:lnTo>
                    <a:lnTo>
                      <a:pt x="184" y="127"/>
                    </a:lnTo>
                    <a:lnTo>
                      <a:pt x="183" y="129"/>
                    </a:lnTo>
                    <a:lnTo>
                      <a:pt x="182" y="130"/>
                    </a:lnTo>
                    <a:lnTo>
                      <a:pt x="181" y="131"/>
                    </a:lnTo>
                    <a:lnTo>
                      <a:pt x="194" y="101"/>
                    </a:lnTo>
                    <a:lnTo>
                      <a:pt x="189" y="98"/>
                    </a:lnTo>
                    <a:lnTo>
                      <a:pt x="186" y="105"/>
                    </a:lnTo>
                    <a:lnTo>
                      <a:pt x="184" y="113"/>
                    </a:lnTo>
                    <a:lnTo>
                      <a:pt x="181" y="120"/>
                    </a:lnTo>
                    <a:lnTo>
                      <a:pt x="178" y="127"/>
                    </a:lnTo>
                    <a:lnTo>
                      <a:pt x="175" y="135"/>
                    </a:lnTo>
                    <a:lnTo>
                      <a:pt x="171" y="141"/>
                    </a:lnTo>
                    <a:lnTo>
                      <a:pt x="167" y="148"/>
                    </a:lnTo>
                    <a:lnTo>
                      <a:pt x="162" y="154"/>
                    </a:lnTo>
                    <a:lnTo>
                      <a:pt x="158" y="159"/>
                    </a:lnTo>
                    <a:lnTo>
                      <a:pt x="152" y="164"/>
                    </a:lnTo>
                    <a:lnTo>
                      <a:pt x="150" y="155"/>
                    </a:lnTo>
                    <a:lnTo>
                      <a:pt x="149" y="146"/>
                    </a:lnTo>
                    <a:lnTo>
                      <a:pt x="148" y="137"/>
                    </a:lnTo>
                    <a:lnTo>
                      <a:pt x="149" y="128"/>
                    </a:lnTo>
                    <a:lnTo>
                      <a:pt x="150" y="119"/>
                    </a:lnTo>
                    <a:lnTo>
                      <a:pt x="152" y="111"/>
                    </a:lnTo>
                    <a:lnTo>
                      <a:pt x="154" y="102"/>
                    </a:lnTo>
                    <a:lnTo>
                      <a:pt x="157" y="94"/>
                    </a:lnTo>
                    <a:lnTo>
                      <a:pt x="160" y="86"/>
                    </a:lnTo>
                    <a:lnTo>
                      <a:pt x="163" y="78"/>
                    </a:lnTo>
                    <a:lnTo>
                      <a:pt x="163" y="72"/>
                    </a:lnTo>
                    <a:lnTo>
                      <a:pt x="164" y="67"/>
                    </a:lnTo>
                    <a:lnTo>
                      <a:pt x="165" y="62"/>
                    </a:lnTo>
                    <a:lnTo>
                      <a:pt x="166" y="57"/>
                    </a:lnTo>
                    <a:lnTo>
                      <a:pt x="167" y="52"/>
                    </a:lnTo>
                    <a:lnTo>
                      <a:pt x="167" y="47"/>
                    </a:lnTo>
                    <a:lnTo>
                      <a:pt x="167" y="42"/>
                    </a:lnTo>
                    <a:lnTo>
                      <a:pt x="167" y="37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3" y="37"/>
                    </a:lnTo>
                    <a:lnTo>
                      <a:pt x="162" y="47"/>
                    </a:lnTo>
                    <a:lnTo>
                      <a:pt x="161" y="57"/>
                    </a:lnTo>
                    <a:lnTo>
                      <a:pt x="159" y="67"/>
                    </a:lnTo>
                    <a:lnTo>
                      <a:pt x="157" y="77"/>
                    </a:lnTo>
                    <a:lnTo>
                      <a:pt x="153" y="87"/>
                    </a:lnTo>
                    <a:lnTo>
                      <a:pt x="150" y="95"/>
                    </a:lnTo>
                    <a:lnTo>
                      <a:pt x="145" y="104"/>
                    </a:lnTo>
                    <a:lnTo>
                      <a:pt x="140" y="112"/>
                    </a:lnTo>
                    <a:lnTo>
                      <a:pt x="133" y="118"/>
                    </a:lnTo>
                    <a:lnTo>
                      <a:pt x="134" y="121"/>
                    </a:lnTo>
                    <a:lnTo>
                      <a:pt x="134" y="122"/>
                    </a:lnTo>
                    <a:lnTo>
                      <a:pt x="135" y="122"/>
                    </a:lnTo>
                    <a:lnTo>
                      <a:pt x="136" y="122"/>
                    </a:lnTo>
                    <a:lnTo>
                      <a:pt x="137" y="122"/>
                    </a:lnTo>
                    <a:lnTo>
                      <a:pt x="138" y="121"/>
                    </a:lnTo>
                    <a:lnTo>
                      <a:pt x="139" y="120"/>
                    </a:lnTo>
                    <a:lnTo>
                      <a:pt x="140" y="118"/>
                    </a:lnTo>
                    <a:lnTo>
                      <a:pt x="141" y="117"/>
                    </a:lnTo>
                    <a:lnTo>
                      <a:pt x="141" y="116"/>
                    </a:lnTo>
                    <a:lnTo>
                      <a:pt x="142" y="165"/>
                    </a:lnTo>
                    <a:lnTo>
                      <a:pt x="140" y="166"/>
                    </a:lnTo>
                    <a:lnTo>
                      <a:pt x="138" y="166"/>
                    </a:lnTo>
                    <a:lnTo>
                      <a:pt x="136" y="166"/>
                    </a:lnTo>
                    <a:lnTo>
                      <a:pt x="134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28" y="166"/>
                    </a:lnTo>
                    <a:lnTo>
                      <a:pt x="126" y="167"/>
                    </a:lnTo>
                    <a:lnTo>
                      <a:pt x="125" y="168"/>
                    </a:lnTo>
                    <a:lnTo>
                      <a:pt x="125" y="171"/>
                    </a:lnTo>
                    <a:lnTo>
                      <a:pt x="150" y="174"/>
                    </a:lnTo>
                    <a:lnTo>
                      <a:pt x="148" y="175"/>
                    </a:lnTo>
                    <a:lnTo>
                      <a:pt x="145" y="176"/>
                    </a:lnTo>
                    <a:lnTo>
                      <a:pt x="142" y="176"/>
                    </a:lnTo>
                    <a:lnTo>
                      <a:pt x="139" y="177"/>
                    </a:lnTo>
                    <a:lnTo>
                      <a:pt x="136" y="178"/>
                    </a:lnTo>
                    <a:lnTo>
                      <a:pt x="134" y="179"/>
                    </a:lnTo>
                    <a:lnTo>
                      <a:pt x="131" y="179"/>
                    </a:lnTo>
                    <a:lnTo>
                      <a:pt x="129" y="181"/>
                    </a:lnTo>
                    <a:lnTo>
                      <a:pt x="126" y="183"/>
                    </a:lnTo>
                    <a:lnTo>
                      <a:pt x="125" y="185"/>
                    </a:lnTo>
                    <a:lnTo>
                      <a:pt x="129" y="185"/>
                    </a:lnTo>
                    <a:lnTo>
                      <a:pt x="134" y="184"/>
                    </a:lnTo>
                    <a:lnTo>
                      <a:pt x="138" y="184"/>
                    </a:lnTo>
                    <a:lnTo>
                      <a:pt x="143" y="183"/>
                    </a:lnTo>
                    <a:lnTo>
                      <a:pt x="148" y="183"/>
                    </a:lnTo>
                    <a:lnTo>
                      <a:pt x="153" y="182"/>
                    </a:lnTo>
                    <a:lnTo>
                      <a:pt x="158" y="182"/>
                    </a:lnTo>
                    <a:lnTo>
                      <a:pt x="163" y="182"/>
                    </a:lnTo>
                    <a:lnTo>
                      <a:pt x="167" y="183"/>
                    </a:lnTo>
                    <a:lnTo>
                      <a:pt x="172" y="185"/>
                    </a:lnTo>
                    <a:lnTo>
                      <a:pt x="174" y="185"/>
                    </a:lnTo>
                    <a:lnTo>
                      <a:pt x="176" y="187"/>
                    </a:lnTo>
                    <a:lnTo>
                      <a:pt x="179" y="188"/>
                    </a:lnTo>
                    <a:lnTo>
                      <a:pt x="181" y="189"/>
                    </a:lnTo>
                    <a:lnTo>
                      <a:pt x="183" y="190"/>
                    </a:lnTo>
                    <a:lnTo>
                      <a:pt x="185" y="192"/>
                    </a:lnTo>
                    <a:lnTo>
                      <a:pt x="187" y="194"/>
                    </a:lnTo>
                    <a:lnTo>
                      <a:pt x="188" y="196"/>
                    </a:lnTo>
                    <a:lnTo>
                      <a:pt x="190" y="198"/>
                    </a:lnTo>
                    <a:lnTo>
                      <a:pt x="191" y="201"/>
                    </a:lnTo>
                    <a:lnTo>
                      <a:pt x="196" y="225"/>
                    </a:lnTo>
                    <a:lnTo>
                      <a:pt x="188" y="227"/>
                    </a:lnTo>
                    <a:lnTo>
                      <a:pt x="187" y="224"/>
                    </a:lnTo>
                    <a:lnTo>
                      <a:pt x="187" y="220"/>
                    </a:lnTo>
                    <a:lnTo>
                      <a:pt x="186" y="217"/>
                    </a:lnTo>
                    <a:lnTo>
                      <a:pt x="186" y="214"/>
                    </a:lnTo>
                    <a:lnTo>
                      <a:pt x="185" y="210"/>
                    </a:lnTo>
                    <a:lnTo>
                      <a:pt x="185" y="206"/>
                    </a:lnTo>
                    <a:lnTo>
                      <a:pt x="184" y="203"/>
                    </a:lnTo>
                    <a:lnTo>
                      <a:pt x="182" y="200"/>
                    </a:lnTo>
                    <a:lnTo>
                      <a:pt x="181" y="197"/>
                    </a:lnTo>
                    <a:lnTo>
                      <a:pt x="179" y="195"/>
                    </a:lnTo>
                    <a:lnTo>
                      <a:pt x="177" y="197"/>
                    </a:lnTo>
                    <a:lnTo>
                      <a:pt x="176" y="200"/>
                    </a:lnTo>
                    <a:lnTo>
                      <a:pt x="176" y="202"/>
                    </a:lnTo>
                    <a:lnTo>
                      <a:pt x="177" y="204"/>
                    </a:lnTo>
                    <a:lnTo>
                      <a:pt x="178" y="206"/>
                    </a:lnTo>
                    <a:lnTo>
                      <a:pt x="179" y="207"/>
                    </a:lnTo>
                    <a:lnTo>
                      <a:pt x="180" y="209"/>
                    </a:lnTo>
                    <a:lnTo>
                      <a:pt x="182" y="212"/>
                    </a:lnTo>
                    <a:lnTo>
                      <a:pt x="182" y="214"/>
                    </a:lnTo>
                    <a:lnTo>
                      <a:pt x="182" y="216"/>
                    </a:lnTo>
                    <a:lnTo>
                      <a:pt x="183" y="220"/>
                    </a:lnTo>
                    <a:lnTo>
                      <a:pt x="183" y="223"/>
                    </a:lnTo>
                    <a:lnTo>
                      <a:pt x="183" y="226"/>
                    </a:lnTo>
                    <a:lnTo>
                      <a:pt x="183" y="230"/>
                    </a:lnTo>
                    <a:lnTo>
                      <a:pt x="183" y="233"/>
                    </a:lnTo>
                    <a:lnTo>
                      <a:pt x="183" y="236"/>
                    </a:lnTo>
                    <a:lnTo>
                      <a:pt x="183" y="240"/>
                    </a:lnTo>
                    <a:lnTo>
                      <a:pt x="182" y="243"/>
                    </a:lnTo>
                    <a:lnTo>
                      <a:pt x="182" y="246"/>
                    </a:lnTo>
                    <a:lnTo>
                      <a:pt x="181" y="249"/>
                    </a:lnTo>
                    <a:lnTo>
                      <a:pt x="178" y="249"/>
                    </a:lnTo>
                    <a:lnTo>
                      <a:pt x="176" y="250"/>
                    </a:lnTo>
                    <a:lnTo>
                      <a:pt x="173" y="250"/>
                    </a:lnTo>
                    <a:lnTo>
                      <a:pt x="171" y="251"/>
                    </a:lnTo>
                    <a:lnTo>
                      <a:pt x="168" y="251"/>
                    </a:lnTo>
                    <a:lnTo>
                      <a:pt x="165" y="251"/>
                    </a:lnTo>
                    <a:lnTo>
                      <a:pt x="163" y="250"/>
                    </a:lnTo>
                    <a:lnTo>
                      <a:pt x="161" y="249"/>
                    </a:lnTo>
                    <a:lnTo>
                      <a:pt x="159" y="247"/>
                    </a:lnTo>
                    <a:lnTo>
                      <a:pt x="157" y="244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2" name="Freeform 103"/>
              <p:cNvSpPr>
                <a:spLocks/>
              </p:cNvSpPr>
              <p:nvPr/>
            </p:nvSpPr>
            <p:spPr bwMode="auto">
              <a:xfrm>
                <a:off x="2957" y="3228"/>
                <a:ext cx="7" cy="5"/>
              </a:xfrm>
              <a:custGeom>
                <a:avLst/>
                <a:gdLst>
                  <a:gd name="T0" fmla="*/ 0 w 7"/>
                  <a:gd name="T1" fmla="*/ 3 h 5"/>
                  <a:gd name="T2" fmla="*/ 0 w 7"/>
                  <a:gd name="T3" fmla="*/ 0 h 5"/>
                  <a:gd name="T4" fmla="*/ 1 w 7"/>
                  <a:gd name="T5" fmla="*/ 0 h 5"/>
                  <a:gd name="T6" fmla="*/ 1 w 7"/>
                  <a:gd name="T7" fmla="*/ 1 h 5"/>
                  <a:gd name="T8" fmla="*/ 2 w 7"/>
                  <a:gd name="T9" fmla="*/ 1 h 5"/>
                  <a:gd name="T10" fmla="*/ 2 w 7"/>
                  <a:gd name="T11" fmla="*/ 2 h 5"/>
                  <a:gd name="T12" fmla="*/ 3 w 7"/>
                  <a:gd name="T13" fmla="*/ 3 h 5"/>
                  <a:gd name="T14" fmla="*/ 4 w 7"/>
                  <a:gd name="T15" fmla="*/ 3 h 5"/>
                  <a:gd name="T16" fmla="*/ 4 w 7"/>
                  <a:gd name="T17" fmla="*/ 3 h 5"/>
                  <a:gd name="T18" fmla="*/ 5 w 7"/>
                  <a:gd name="T19" fmla="*/ 3 h 5"/>
                  <a:gd name="T20" fmla="*/ 6 w 7"/>
                  <a:gd name="T21" fmla="*/ 3 h 5"/>
                  <a:gd name="T22" fmla="*/ 7 w 7"/>
                  <a:gd name="T23" fmla="*/ 3 h 5"/>
                  <a:gd name="T24" fmla="*/ 6 w 7"/>
                  <a:gd name="T25" fmla="*/ 3 h 5"/>
                  <a:gd name="T26" fmla="*/ 6 w 7"/>
                  <a:gd name="T27" fmla="*/ 4 h 5"/>
                  <a:gd name="T28" fmla="*/ 5 w 7"/>
                  <a:gd name="T29" fmla="*/ 5 h 5"/>
                  <a:gd name="T30" fmla="*/ 5 w 7"/>
                  <a:gd name="T31" fmla="*/ 5 h 5"/>
                  <a:gd name="T32" fmla="*/ 4 w 7"/>
                  <a:gd name="T33" fmla="*/ 5 h 5"/>
                  <a:gd name="T34" fmla="*/ 3 w 7"/>
                  <a:gd name="T35" fmla="*/ 5 h 5"/>
                  <a:gd name="T36" fmla="*/ 2 w 7"/>
                  <a:gd name="T37" fmla="*/ 4 h 5"/>
                  <a:gd name="T38" fmla="*/ 2 w 7"/>
                  <a:gd name="T39" fmla="*/ 4 h 5"/>
                  <a:gd name="T40" fmla="*/ 1 w 7"/>
                  <a:gd name="T41" fmla="*/ 3 h 5"/>
                  <a:gd name="T42" fmla="*/ 0 w 7"/>
                  <a:gd name="T43" fmla="*/ 3 h 5"/>
                  <a:gd name="T44" fmla="*/ 0 w 7"/>
                  <a:gd name="T45" fmla="*/ 3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"/>
                  <a:gd name="T70" fmla="*/ 0 h 5"/>
                  <a:gd name="T71" fmla="*/ 7 w 7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" h="5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3" name="Freeform 104"/>
              <p:cNvSpPr>
                <a:spLocks/>
              </p:cNvSpPr>
              <p:nvPr/>
            </p:nvSpPr>
            <p:spPr bwMode="auto">
              <a:xfrm>
                <a:off x="2935" y="3224"/>
                <a:ext cx="11" cy="12"/>
              </a:xfrm>
              <a:custGeom>
                <a:avLst/>
                <a:gdLst>
                  <a:gd name="T0" fmla="*/ 0 w 11"/>
                  <a:gd name="T1" fmla="*/ 5 h 12"/>
                  <a:gd name="T2" fmla="*/ 0 w 11"/>
                  <a:gd name="T3" fmla="*/ 5 h 12"/>
                  <a:gd name="T4" fmla="*/ 1 w 11"/>
                  <a:gd name="T5" fmla="*/ 4 h 12"/>
                  <a:gd name="T6" fmla="*/ 2 w 11"/>
                  <a:gd name="T7" fmla="*/ 3 h 12"/>
                  <a:gd name="T8" fmla="*/ 2 w 11"/>
                  <a:gd name="T9" fmla="*/ 3 h 12"/>
                  <a:gd name="T10" fmla="*/ 3 w 11"/>
                  <a:gd name="T11" fmla="*/ 2 h 12"/>
                  <a:gd name="T12" fmla="*/ 4 w 11"/>
                  <a:gd name="T13" fmla="*/ 1 h 12"/>
                  <a:gd name="T14" fmla="*/ 5 w 11"/>
                  <a:gd name="T15" fmla="*/ 0 h 12"/>
                  <a:gd name="T16" fmla="*/ 6 w 11"/>
                  <a:gd name="T17" fmla="*/ 0 h 12"/>
                  <a:gd name="T18" fmla="*/ 7 w 11"/>
                  <a:gd name="T19" fmla="*/ 0 h 12"/>
                  <a:gd name="T20" fmla="*/ 8 w 11"/>
                  <a:gd name="T21" fmla="*/ 0 h 12"/>
                  <a:gd name="T22" fmla="*/ 8 w 11"/>
                  <a:gd name="T23" fmla="*/ 1 h 12"/>
                  <a:gd name="T24" fmla="*/ 9 w 11"/>
                  <a:gd name="T25" fmla="*/ 2 h 12"/>
                  <a:gd name="T26" fmla="*/ 10 w 11"/>
                  <a:gd name="T27" fmla="*/ 3 h 12"/>
                  <a:gd name="T28" fmla="*/ 10 w 11"/>
                  <a:gd name="T29" fmla="*/ 4 h 12"/>
                  <a:gd name="T30" fmla="*/ 10 w 11"/>
                  <a:gd name="T31" fmla="*/ 5 h 12"/>
                  <a:gd name="T32" fmla="*/ 11 w 11"/>
                  <a:gd name="T33" fmla="*/ 7 h 12"/>
                  <a:gd name="T34" fmla="*/ 11 w 11"/>
                  <a:gd name="T35" fmla="*/ 8 h 12"/>
                  <a:gd name="T36" fmla="*/ 10 w 11"/>
                  <a:gd name="T37" fmla="*/ 9 h 12"/>
                  <a:gd name="T38" fmla="*/ 10 w 11"/>
                  <a:gd name="T39" fmla="*/ 10 h 12"/>
                  <a:gd name="T40" fmla="*/ 10 w 11"/>
                  <a:gd name="T41" fmla="*/ 11 h 12"/>
                  <a:gd name="T42" fmla="*/ 8 w 11"/>
                  <a:gd name="T43" fmla="*/ 12 h 12"/>
                  <a:gd name="T44" fmla="*/ 7 w 11"/>
                  <a:gd name="T45" fmla="*/ 12 h 12"/>
                  <a:gd name="T46" fmla="*/ 6 w 11"/>
                  <a:gd name="T47" fmla="*/ 12 h 12"/>
                  <a:gd name="T48" fmla="*/ 5 w 11"/>
                  <a:gd name="T49" fmla="*/ 11 h 12"/>
                  <a:gd name="T50" fmla="*/ 4 w 11"/>
                  <a:gd name="T51" fmla="*/ 11 h 12"/>
                  <a:gd name="T52" fmla="*/ 3 w 11"/>
                  <a:gd name="T53" fmla="*/ 9 h 12"/>
                  <a:gd name="T54" fmla="*/ 2 w 11"/>
                  <a:gd name="T55" fmla="*/ 8 h 12"/>
                  <a:gd name="T56" fmla="*/ 1 w 11"/>
                  <a:gd name="T57" fmla="*/ 7 h 12"/>
                  <a:gd name="T58" fmla="*/ 1 w 11"/>
                  <a:gd name="T59" fmla="*/ 6 h 12"/>
                  <a:gd name="T60" fmla="*/ 0 w 11"/>
                  <a:gd name="T61" fmla="*/ 5 h 12"/>
                  <a:gd name="T62" fmla="*/ 0 w 11"/>
                  <a:gd name="T63" fmla="*/ 5 h 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"/>
                  <a:gd name="T97" fmla="*/ 0 h 12"/>
                  <a:gd name="T98" fmla="*/ 11 w 11"/>
                  <a:gd name="T99" fmla="*/ 12 h 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" h="12"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4" name="Freeform 105"/>
              <p:cNvSpPr>
                <a:spLocks/>
              </p:cNvSpPr>
              <p:nvPr/>
            </p:nvSpPr>
            <p:spPr bwMode="auto">
              <a:xfrm>
                <a:off x="2952" y="3171"/>
                <a:ext cx="49" cy="53"/>
              </a:xfrm>
              <a:custGeom>
                <a:avLst/>
                <a:gdLst>
                  <a:gd name="T0" fmla="*/ 0 w 49"/>
                  <a:gd name="T1" fmla="*/ 2 h 53"/>
                  <a:gd name="T2" fmla="*/ 5 w 49"/>
                  <a:gd name="T3" fmla="*/ 1 h 53"/>
                  <a:gd name="T4" fmla="*/ 10 w 49"/>
                  <a:gd name="T5" fmla="*/ 1 h 53"/>
                  <a:gd name="T6" fmla="*/ 15 w 49"/>
                  <a:gd name="T7" fmla="*/ 0 h 53"/>
                  <a:gd name="T8" fmla="*/ 20 w 49"/>
                  <a:gd name="T9" fmla="*/ 0 h 53"/>
                  <a:gd name="T10" fmla="*/ 25 w 49"/>
                  <a:gd name="T11" fmla="*/ 0 h 53"/>
                  <a:gd name="T12" fmla="*/ 30 w 49"/>
                  <a:gd name="T13" fmla="*/ 1 h 53"/>
                  <a:gd name="T14" fmla="*/ 34 w 49"/>
                  <a:gd name="T15" fmla="*/ 3 h 53"/>
                  <a:gd name="T16" fmla="*/ 38 w 49"/>
                  <a:gd name="T17" fmla="*/ 5 h 53"/>
                  <a:gd name="T18" fmla="*/ 41 w 49"/>
                  <a:gd name="T19" fmla="*/ 9 h 53"/>
                  <a:gd name="T20" fmla="*/ 44 w 49"/>
                  <a:gd name="T21" fmla="*/ 14 h 53"/>
                  <a:gd name="T22" fmla="*/ 45 w 49"/>
                  <a:gd name="T23" fmla="*/ 16 h 53"/>
                  <a:gd name="T24" fmla="*/ 45 w 49"/>
                  <a:gd name="T25" fmla="*/ 17 h 53"/>
                  <a:gd name="T26" fmla="*/ 46 w 49"/>
                  <a:gd name="T27" fmla="*/ 19 h 53"/>
                  <a:gd name="T28" fmla="*/ 46 w 49"/>
                  <a:gd name="T29" fmla="*/ 21 h 53"/>
                  <a:gd name="T30" fmla="*/ 47 w 49"/>
                  <a:gd name="T31" fmla="*/ 22 h 53"/>
                  <a:gd name="T32" fmla="*/ 47 w 49"/>
                  <a:gd name="T33" fmla="*/ 24 h 53"/>
                  <a:gd name="T34" fmla="*/ 48 w 49"/>
                  <a:gd name="T35" fmla="*/ 25 h 53"/>
                  <a:gd name="T36" fmla="*/ 48 w 49"/>
                  <a:gd name="T37" fmla="*/ 27 h 53"/>
                  <a:gd name="T38" fmla="*/ 49 w 49"/>
                  <a:gd name="T39" fmla="*/ 29 h 53"/>
                  <a:gd name="T40" fmla="*/ 49 w 49"/>
                  <a:gd name="T41" fmla="*/ 31 h 53"/>
                  <a:gd name="T42" fmla="*/ 48 w 49"/>
                  <a:gd name="T43" fmla="*/ 30 h 53"/>
                  <a:gd name="T44" fmla="*/ 47 w 49"/>
                  <a:gd name="T45" fmla="*/ 30 h 53"/>
                  <a:gd name="T46" fmla="*/ 46 w 49"/>
                  <a:gd name="T47" fmla="*/ 29 h 53"/>
                  <a:gd name="T48" fmla="*/ 45 w 49"/>
                  <a:gd name="T49" fmla="*/ 29 h 53"/>
                  <a:gd name="T50" fmla="*/ 45 w 49"/>
                  <a:gd name="T51" fmla="*/ 30 h 53"/>
                  <a:gd name="T52" fmla="*/ 44 w 49"/>
                  <a:gd name="T53" fmla="*/ 30 h 53"/>
                  <a:gd name="T54" fmla="*/ 43 w 49"/>
                  <a:gd name="T55" fmla="*/ 31 h 53"/>
                  <a:gd name="T56" fmla="*/ 43 w 49"/>
                  <a:gd name="T57" fmla="*/ 32 h 53"/>
                  <a:gd name="T58" fmla="*/ 42 w 49"/>
                  <a:gd name="T59" fmla="*/ 33 h 53"/>
                  <a:gd name="T60" fmla="*/ 42 w 49"/>
                  <a:gd name="T61" fmla="*/ 34 h 53"/>
                  <a:gd name="T62" fmla="*/ 41 w 49"/>
                  <a:gd name="T63" fmla="*/ 32 h 53"/>
                  <a:gd name="T64" fmla="*/ 40 w 49"/>
                  <a:gd name="T65" fmla="*/ 29 h 53"/>
                  <a:gd name="T66" fmla="*/ 39 w 49"/>
                  <a:gd name="T67" fmla="*/ 27 h 53"/>
                  <a:gd name="T68" fmla="*/ 39 w 49"/>
                  <a:gd name="T69" fmla="*/ 24 h 53"/>
                  <a:gd name="T70" fmla="*/ 38 w 49"/>
                  <a:gd name="T71" fmla="*/ 22 h 53"/>
                  <a:gd name="T72" fmla="*/ 37 w 49"/>
                  <a:gd name="T73" fmla="*/ 19 h 53"/>
                  <a:gd name="T74" fmla="*/ 36 w 49"/>
                  <a:gd name="T75" fmla="*/ 17 h 53"/>
                  <a:gd name="T76" fmla="*/ 35 w 49"/>
                  <a:gd name="T77" fmla="*/ 15 h 53"/>
                  <a:gd name="T78" fmla="*/ 34 w 49"/>
                  <a:gd name="T79" fmla="*/ 13 h 53"/>
                  <a:gd name="T80" fmla="*/ 32 w 49"/>
                  <a:gd name="T81" fmla="*/ 11 h 53"/>
                  <a:gd name="T82" fmla="*/ 32 w 49"/>
                  <a:gd name="T83" fmla="*/ 15 h 53"/>
                  <a:gd name="T84" fmla="*/ 32 w 49"/>
                  <a:gd name="T85" fmla="*/ 19 h 53"/>
                  <a:gd name="T86" fmla="*/ 33 w 49"/>
                  <a:gd name="T87" fmla="*/ 23 h 53"/>
                  <a:gd name="T88" fmla="*/ 33 w 49"/>
                  <a:gd name="T89" fmla="*/ 27 h 53"/>
                  <a:gd name="T90" fmla="*/ 34 w 49"/>
                  <a:gd name="T91" fmla="*/ 32 h 53"/>
                  <a:gd name="T92" fmla="*/ 35 w 49"/>
                  <a:gd name="T93" fmla="*/ 36 h 53"/>
                  <a:gd name="T94" fmla="*/ 36 w 49"/>
                  <a:gd name="T95" fmla="*/ 40 h 53"/>
                  <a:gd name="T96" fmla="*/ 36 w 49"/>
                  <a:gd name="T97" fmla="*/ 45 h 53"/>
                  <a:gd name="T98" fmla="*/ 37 w 49"/>
                  <a:gd name="T99" fmla="*/ 48 h 53"/>
                  <a:gd name="T100" fmla="*/ 37 w 49"/>
                  <a:gd name="T101" fmla="*/ 52 h 53"/>
                  <a:gd name="T102" fmla="*/ 30 w 49"/>
                  <a:gd name="T103" fmla="*/ 53 h 53"/>
                  <a:gd name="T104" fmla="*/ 24 w 49"/>
                  <a:gd name="T105" fmla="*/ 51 h 53"/>
                  <a:gd name="T106" fmla="*/ 20 w 49"/>
                  <a:gd name="T107" fmla="*/ 47 h 53"/>
                  <a:gd name="T108" fmla="*/ 17 w 49"/>
                  <a:gd name="T109" fmla="*/ 41 h 53"/>
                  <a:gd name="T110" fmla="*/ 15 w 49"/>
                  <a:gd name="T111" fmla="*/ 35 h 53"/>
                  <a:gd name="T112" fmla="*/ 13 w 49"/>
                  <a:gd name="T113" fmla="*/ 27 h 53"/>
                  <a:gd name="T114" fmla="*/ 11 w 49"/>
                  <a:gd name="T115" fmla="*/ 20 h 53"/>
                  <a:gd name="T116" fmla="*/ 8 w 49"/>
                  <a:gd name="T117" fmla="*/ 13 h 53"/>
                  <a:gd name="T118" fmla="*/ 5 w 49"/>
                  <a:gd name="T119" fmla="*/ 7 h 53"/>
                  <a:gd name="T120" fmla="*/ 0 w 49"/>
                  <a:gd name="T121" fmla="*/ 3 h 53"/>
                  <a:gd name="T122" fmla="*/ 0 w 49"/>
                  <a:gd name="T123" fmla="*/ 3 h 53"/>
                  <a:gd name="T124" fmla="*/ 0 w 49"/>
                  <a:gd name="T125" fmla="*/ 2 h 5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53"/>
                  <a:gd name="T191" fmla="*/ 49 w 49"/>
                  <a:gd name="T192" fmla="*/ 53 h 5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53">
                    <a:moveTo>
                      <a:pt x="0" y="2"/>
                    </a:moveTo>
                    <a:lnTo>
                      <a:pt x="5" y="1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41" y="9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5" y="17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7" y="22"/>
                    </a:lnTo>
                    <a:lnTo>
                      <a:pt x="47" y="24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9" y="29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29"/>
                    </a:lnTo>
                    <a:lnTo>
                      <a:pt x="39" y="27"/>
                    </a:lnTo>
                    <a:lnTo>
                      <a:pt x="39" y="24"/>
                    </a:lnTo>
                    <a:lnTo>
                      <a:pt x="38" y="22"/>
                    </a:lnTo>
                    <a:lnTo>
                      <a:pt x="37" y="19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19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4" y="32"/>
                    </a:lnTo>
                    <a:lnTo>
                      <a:pt x="35" y="36"/>
                    </a:lnTo>
                    <a:lnTo>
                      <a:pt x="36" y="40"/>
                    </a:lnTo>
                    <a:lnTo>
                      <a:pt x="36" y="45"/>
                    </a:lnTo>
                    <a:lnTo>
                      <a:pt x="37" y="48"/>
                    </a:lnTo>
                    <a:lnTo>
                      <a:pt x="37" y="52"/>
                    </a:lnTo>
                    <a:lnTo>
                      <a:pt x="30" y="53"/>
                    </a:lnTo>
                    <a:lnTo>
                      <a:pt x="24" y="51"/>
                    </a:lnTo>
                    <a:lnTo>
                      <a:pt x="20" y="47"/>
                    </a:lnTo>
                    <a:lnTo>
                      <a:pt x="17" y="41"/>
                    </a:lnTo>
                    <a:lnTo>
                      <a:pt x="15" y="35"/>
                    </a:lnTo>
                    <a:lnTo>
                      <a:pt x="13" y="27"/>
                    </a:lnTo>
                    <a:lnTo>
                      <a:pt x="11" y="20"/>
                    </a:lnTo>
                    <a:lnTo>
                      <a:pt x="8" y="13"/>
                    </a:lnTo>
                    <a:lnTo>
                      <a:pt x="5" y="7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5" name="Freeform 106"/>
              <p:cNvSpPr>
                <a:spLocks/>
              </p:cNvSpPr>
              <p:nvPr/>
            </p:nvSpPr>
            <p:spPr bwMode="auto">
              <a:xfrm>
                <a:off x="2978" y="3209"/>
                <a:ext cx="8" cy="14"/>
              </a:xfrm>
              <a:custGeom>
                <a:avLst/>
                <a:gdLst>
                  <a:gd name="T0" fmla="*/ 1 w 8"/>
                  <a:gd name="T1" fmla="*/ 9 h 14"/>
                  <a:gd name="T2" fmla="*/ 0 w 8"/>
                  <a:gd name="T3" fmla="*/ 8 h 14"/>
                  <a:gd name="T4" fmla="*/ 0 w 8"/>
                  <a:gd name="T5" fmla="*/ 7 h 14"/>
                  <a:gd name="T6" fmla="*/ 0 w 8"/>
                  <a:gd name="T7" fmla="*/ 5 h 14"/>
                  <a:gd name="T8" fmla="*/ 0 w 8"/>
                  <a:gd name="T9" fmla="*/ 4 h 14"/>
                  <a:gd name="T10" fmla="*/ 0 w 8"/>
                  <a:gd name="T11" fmla="*/ 3 h 14"/>
                  <a:gd name="T12" fmla="*/ 0 w 8"/>
                  <a:gd name="T13" fmla="*/ 2 h 14"/>
                  <a:gd name="T14" fmla="*/ 1 w 8"/>
                  <a:gd name="T15" fmla="*/ 1 h 14"/>
                  <a:gd name="T16" fmla="*/ 1 w 8"/>
                  <a:gd name="T17" fmla="*/ 0 h 14"/>
                  <a:gd name="T18" fmla="*/ 2 w 8"/>
                  <a:gd name="T19" fmla="*/ 0 h 14"/>
                  <a:gd name="T20" fmla="*/ 3 w 8"/>
                  <a:gd name="T21" fmla="*/ 0 h 14"/>
                  <a:gd name="T22" fmla="*/ 4 w 8"/>
                  <a:gd name="T23" fmla="*/ 0 h 14"/>
                  <a:gd name="T24" fmla="*/ 5 w 8"/>
                  <a:gd name="T25" fmla="*/ 1 h 14"/>
                  <a:gd name="T26" fmla="*/ 6 w 8"/>
                  <a:gd name="T27" fmla="*/ 2 h 14"/>
                  <a:gd name="T28" fmla="*/ 7 w 8"/>
                  <a:gd name="T29" fmla="*/ 4 h 14"/>
                  <a:gd name="T30" fmla="*/ 8 w 8"/>
                  <a:gd name="T31" fmla="*/ 5 h 14"/>
                  <a:gd name="T32" fmla="*/ 8 w 8"/>
                  <a:gd name="T33" fmla="*/ 7 h 14"/>
                  <a:gd name="T34" fmla="*/ 8 w 8"/>
                  <a:gd name="T35" fmla="*/ 9 h 14"/>
                  <a:gd name="T36" fmla="*/ 8 w 8"/>
                  <a:gd name="T37" fmla="*/ 11 h 14"/>
                  <a:gd name="T38" fmla="*/ 7 w 8"/>
                  <a:gd name="T39" fmla="*/ 12 h 14"/>
                  <a:gd name="T40" fmla="*/ 6 w 8"/>
                  <a:gd name="T41" fmla="*/ 14 h 14"/>
                  <a:gd name="T42" fmla="*/ 6 w 8"/>
                  <a:gd name="T43" fmla="*/ 13 h 14"/>
                  <a:gd name="T44" fmla="*/ 5 w 8"/>
                  <a:gd name="T45" fmla="*/ 13 h 14"/>
                  <a:gd name="T46" fmla="*/ 4 w 8"/>
                  <a:gd name="T47" fmla="*/ 13 h 14"/>
                  <a:gd name="T48" fmla="*/ 4 w 8"/>
                  <a:gd name="T49" fmla="*/ 13 h 14"/>
                  <a:gd name="T50" fmla="*/ 3 w 8"/>
                  <a:gd name="T51" fmla="*/ 12 h 14"/>
                  <a:gd name="T52" fmla="*/ 3 w 8"/>
                  <a:gd name="T53" fmla="*/ 11 h 14"/>
                  <a:gd name="T54" fmla="*/ 2 w 8"/>
                  <a:gd name="T55" fmla="*/ 11 h 14"/>
                  <a:gd name="T56" fmla="*/ 1 w 8"/>
                  <a:gd name="T57" fmla="*/ 10 h 14"/>
                  <a:gd name="T58" fmla="*/ 1 w 8"/>
                  <a:gd name="T59" fmla="*/ 9 h 14"/>
                  <a:gd name="T60" fmla="*/ 1 w 8"/>
                  <a:gd name="T61" fmla="*/ 9 h 14"/>
                  <a:gd name="T62" fmla="*/ 1 w 8"/>
                  <a:gd name="T63" fmla="*/ 9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"/>
                  <a:gd name="T97" fmla="*/ 0 h 14"/>
                  <a:gd name="T98" fmla="*/ 8 w 8"/>
                  <a:gd name="T99" fmla="*/ 14 h 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" h="14">
                    <a:moveTo>
                      <a:pt x="1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6" name="Freeform 107"/>
              <p:cNvSpPr>
                <a:spLocks/>
              </p:cNvSpPr>
              <p:nvPr/>
            </p:nvSpPr>
            <p:spPr bwMode="auto">
              <a:xfrm>
                <a:off x="2994" y="3211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1 w 9"/>
                  <a:gd name="T5" fmla="*/ 0 h 5"/>
                  <a:gd name="T6" fmla="*/ 1 w 9"/>
                  <a:gd name="T7" fmla="*/ 0 h 5"/>
                  <a:gd name="T8" fmla="*/ 2 w 9"/>
                  <a:gd name="T9" fmla="*/ 0 h 5"/>
                  <a:gd name="T10" fmla="*/ 3 w 9"/>
                  <a:gd name="T11" fmla="*/ 1 h 5"/>
                  <a:gd name="T12" fmla="*/ 4 w 9"/>
                  <a:gd name="T13" fmla="*/ 1 h 5"/>
                  <a:gd name="T14" fmla="*/ 5 w 9"/>
                  <a:gd name="T15" fmla="*/ 2 h 5"/>
                  <a:gd name="T16" fmla="*/ 7 w 9"/>
                  <a:gd name="T17" fmla="*/ 2 h 5"/>
                  <a:gd name="T18" fmla="*/ 8 w 9"/>
                  <a:gd name="T19" fmla="*/ 2 h 5"/>
                  <a:gd name="T20" fmla="*/ 9 w 9"/>
                  <a:gd name="T21" fmla="*/ 2 h 5"/>
                  <a:gd name="T22" fmla="*/ 8 w 9"/>
                  <a:gd name="T23" fmla="*/ 3 h 5"/>
                  <a:gd name="T24" fmla="*/ 7 w 9"/>
                  <a:gd name="T25" fmla="*/ 4 h 5"/>
                  <a:gd name="T26" fmla="*/ 6 w 9"/>
                  <a:gd name="T27" fmla="*/ 5 h 5"/>
                  <a:gd name="T28" fmla="*/ 5 w 9"/>
                  <a:gd name="T29" fmla="*/ 5 h 5"/>
                  <a:gd name="T30" fmla="*/ 4 w 9"/>
                  <a:gd name="T31" fmla="*/ 4 h 5"/>
                  <a:gd name="T32" fmla="*/ 3 w 9"/>
                  <a:gd name="T33" fmla="*/ 4 h 5"/>
                  <a:gd name="T34" fmla="*/ 2 w 9"/>
                  <a:gd name="T35" fmla="*/ 3 h 5"/>
                  <a:gd name="T36" fmla="*/ 1 w 9"/>
                  <a:gd name="T37" fmla="*/ 2 h 5"/>
                  <a:gd name="T38" fmla="*/ 0 w 9"/>
                  <a:gd name="T39" fmla="*/ 1 h 5"/>
                  <a:gd name="T40" fmla="*/ 0 w 9"/>
                  <a:gd name="T41" fmla="*/ 0 h 5"/>
                  <a:gd name="T42" fmla="*/ 0 w 9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"/>
                  <a:gd name="T67" fmla="*/ 0 h 5"/>
                  <a:gd name="T68" fmla="*/ 9 w 9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7" name="Freeform 108"/>
              <p:cNvSpPr>
                <a:spLocks/>
              </p:cNvSpPr>
              <p:nvPr/>
            </p:nvSpPr>
            <p:spPr bwMode="auto">
              <a:xfrm>
                <a:off x="2901" y="3225"/>
                <a:ext cx="11" cy="11"/>
              </a:xfrm>
              <a:custGeom>
                <a:avLst/>
                <a:gdLst>
                  <a:gd name="T0" fmla="*/ 1 w 11"/>
                  <a:gd name="T1" fmla="*/ 8 h 11"/>
                  <a:gd name="T2" fmla="*/ 0 w 11"/>
                  <a:gd name="T3" fmla="*/ 7 h 11"/>
                  <a:gd name="T4" fmla="*/ 0 w 11"/>
                  <a:gd name="T5" fmla="*/ 6 h 11"/>
                  <a:gd name="T6" fmla="*/ 0 w 11"/>
                  <a:gd name="T7" fmla="*/ 5 h 11"/>
                  <a:gd name="T8" fmla="*/ 0 w 11"/>
                  <a:gd name="T9" fmla="*/ 4 h 11"/>
                  <a:gd name="T10" fmla="*/ 1 w 11"/>
                  <a:gd name="T11" fmla="*/ 3 h 11"/>
                  <a:gd name="T12" fmla="*/ 1 w 11"/>
                  <a:gd name="T13" fmla="*/ 2 h 11"/>
                  <a:gd name="T14" fmla="*/ 2 w 11"/>
                  <a:gd name="T15" fmla="*/ 2 h 11"/>
                  <a:gd name="T16" fmla="*/ 3 w 11"/>
                  <a:gd name="T17" fmla="*/ 1 h 11"/>
                  <a:gd name="T18" fmla="*/ 3 w 11"/>
                  <a:gd name="T19" fmla="*/ 1 h 11"/>
                  <a:gd name="T20" fmla="*/ 4 w 11"/>
                  <a:gd name="T21" fmla="*/ 1 h 11"/>
                  <a:gd name="T22" fmla="*/ 5 w 11"/>
                  <a:gd name="T23" fmla="*/ 0 h 11"/>
                  <a:gd name="T24" fmla="*/ 6 w 11"/>
                  <a:gd name="T25" fmla="*/ 0 h 11"/>
                  <a:gd name="T26" fmla="*/ 7 w 11"/>
                  <a:gd name="T27" fmla="*/ 0 h 11"/>
                  <a:gd name="T28" fmla="*/ 7 w 11"/>
                  <a:gd name="T29" fmla="*/ 0 h 11"/>
                  <a:gd name="T30" fmla="*/ 8 w 11"/>
                  <a:gd name="T31" fmla="*/ 0 h 11"/>
                  <a:gd name="T32" fmla="*/ 9 w 11"/>
                  <a:gd name="T33" fmla="*/ 1 h 11"/>
                  <a:gd name="T34" fmla="*/ 10 w 11"/>
                  <a:gd name="T35" fmla="*/ 2 h 11"/>
                  <a:gd name="T36" fmla="*/ 11 w 11"/>
                  <a:gd name="T37" fmla="*/ 2 h 11"/>
                  <a:gd name="T38" fmla="*/ 11 w 11"/>
                  <a:gd name="T39" fmla="*/ 3 h 11"/>
                  <a:gd name="T40" fmla="*/ 11 w 11"/>
                  <a:gd name="T41" fmla="*/ 4 h 11"/>
                  <a:gd name="T42" fmla="*/ 11 w 11"/>
                  <a:gd name="T43" fmla="*/ 11 h 11"/>
                  <a:gd name="T44" fmla="*/ 10 w 11"/>
                  <a:gd name="T45" fmla="*/ 11 h 11"/>
                  <a:gd name="T46" fmla="*/ 9 w 11"/>
                  <a:gd name="T47" fmla="*/ 11 h 11"/>
                  <a:gd name="T48" fmla="*/ 8 w 11"/>
                  <a:gd name="T49" fmla="*/ 11 h 11"/>
                  <a:gd name="T50" fmla="*/ 7 w 11"/>
                  <a:gd name="T51" fmla="*/ 10 h 11"/>
                  <a:gd name="T52" fmla="*/ 6 w 11"/>
                  <a:gd name="T53" fmla="*/ 10 h 11"/>
                  <a:gd name="T54" fmla="*/ 5 w 11"/>
                  <a:gd name="T55" fmla="*/ 10 h 11"/>
                  <a:gd name="T56" fmla="*/ 4 w 11"/>
                  <a:gd name="T57" fmla="*/ 9 h 11"/>
                  <a:gd name="T58" fmla="*/ 3 w 11"/>
                  <a:gd name="T59" fmla="*/ 9 h 11"/>
                  <a:gd name="T60" fmla="*/ 2 w 11"/>
                  <a:gd name="T61" fmla="*/ 8 h 11"/>
                  <a:gd name="T62" fmla="*/ 1 w 11"/>
                  <a:gd name="T63" fmla="*/ 8 h 11"/>
                  <a:gd name="T64" fmla="*/ 1 w 11"/>
                  <a:gd name="T65" fmla="*/ 8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1"/>
                  <a:gd name="T101" fmla="*/ 11 w 11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1">
                    <a:moveTo>
                      <a:pt x="1" y="8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8" name="Freeform 109"/>
              <p:cNvSpPr>
                <a:spLocks/>
              </p:cNvSpPr>
              <p:nvPr/>
            </p:nvSpPr>
            <p:spPr bwMode="auto">
              <a:xfrm>
                <a:off x="2806" y="3213"/>
                <a:ext cx="9" cy="11"/>
              </a:xfrm>
              <a:custGeom>
                <a:avLst/>
                <a:gdLst>
                  <a:gd name="T0" fmla="*/ 1 w 9"/>
                  <a:gd name="T1" fmla="*/ 11 h 11"/>
                  <a:gd name="T2" fmla="*/ 0 w 9"/>
                  <a:gd name="T3" fmla="*/ 10 h 11"/>
                  <a:gd name="T4" fmla="*/ 0 w 9"/>
                  <a:gd name="T5" fmla="*/ 9 h 11"/>
                  <a:gd name="T6" fmla="*/ 0 w 9"/>
                  <a:gd name="T7" fmla="*/ 9 h 11"/>
                  <a:gd name="T8" fmla="*/ 0 w 9"/>
                  <a:gd name="T9" fmla="*/ 7 h 11"/>
                  <a:gd name="T10" fmla="*/ 0 w 9"/>
                  <a:gd name="T11" fmla="*/ 6 h 11"/>
                  <a:gd name="T12" fmla="*/ 0 w 9"/>
                  <a:gd name="T13" fmla="*/ 5 h 11"/>
                  <a:gd name="T14" fmla="*/ 1 w 9"/>
                  <a:gd name="T15" fmla="*/ 4 h 11"/>
                  <a:gd name="T16" fmla="*/ 1 w 9"/>
                  <a:gd name="T17" fmla="*/ 3 h 11"/>
                  <a:gd name="T18" fmla="*/ 1 w 9"/>
                  <a:gd name="T19" fmla="*/ 2 h 11"/>
                  <a:gd name="T20" fmla="*/ 1 w 9"/>
                  <a:gd name="T21" fmla="*/ 0 h 11"/>
                  <a:gd name="T22" fmla="*/ 2 w 9"/>
                  <a:gd name="T23" fmla="*/ 0 h 11"/>
                  <a:gd name="T24" fmla="*/ 3 w 9"/>
                  <a:gd name="T25" fmla="*/ 0 h 11"/>
                  <a:gd name="T26" fmla="*/ 4 w 9"/>
                  <a:gd name="T27" fmla="*/ 0 h 11"/>
                  <a:gd name="T28" fmla="*/ 5 w 9"/>
                  <a:gd name="T29" fmla="*/ 0 h 11"/>
                  <a:gd name="T30" fmla="*/ 5 w 9"/>
                  <a:gd name="T31" fmla="*/ 0 h 11"/>
                  <a:gd name="T32" fmla="*/ 6 w 9"/>
                  <a:gd name="T33" fmla="*/ 0 h 11"/>
                  <a:gd name="T34" fmla="*/ 7 w 9"/>
                  <a:gd name="T35" fmla="*/ 1 h 11"/>
                  <a:gd name="T36" fmla="*/ 7 w 9"/>
                  <a:gd name="T37" fmla="*/ 2 h 11"/>
                  <a:gd name="T38" fmla="*/ 8 w 9"/>
                  <a:gd name="T39" fmla="*/ 3 h 11"/>
                  <a:gd name="T40" fmla="*/ 8 w 9"/>
                  <a:gd name="T41" fmla="*/ 3 h 11"/>
                  <a:gd name="T42" fmla="*/ 9 w 9"/>
                  <a:gd name="T43" fmla="*/ 5 h 11"/>
                  <a:gd name="T44" fmla="*/ 9 w 9"/>
                  <a:gd name="T45" fmla="*/ 7 h 11"/>
                  <a:gd name="T46" fmla="*/ 9 w 9"/>
                  <a:gd name="T47" fmla="*/ 8 h 11"/>
                  <a:gd name="T48" fmla="*/ 8 w 9"/>
                  <a:gd name="T49" fmla="*/ 9 h 11"/>
                  <a:gd name="T50" fmla="*/ 7 w 9"/>
                  <a:gd name="T51" fmla="*/ 9 h 11"/>
                  <a:gd name="T52" fmla="*/ 6 w 9"/>
                  <a:gd name="T53" fmla="*/ 10 h 11"/>
                  <a:gd name="T54" fmla="*/ 5 w 9"/>
                  <a:gd name="T55" fmla="*/ 10 h 11"/>
                  <a:gd name="T56" fmla="*/ 3 w 9"/>
                  <a:gd name="T57" fmla="*/ 10 h 11"/>
                  <a:gd name="T58" fmla="*/ 2 w 9"/>
                  <a:gd name="T59" fmla="*/ 11 h 11"/>
                  <a:gd name="T60" fmla="*/ 1 w 9"/>
                  <a:gd name="T61" fmla="*/ 11 h 11"/>
                  <a:gd name="T62" fmla="*/ 1 w 9"/>
                  <a:gd name="T63" fmla="*/ 11 h 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11"/>
                  <a:gd name="T98" fmla="*/ 9 w 9"/>
                  <a:gd name="T99" fmla="*/ 11 h 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11">
                    <a:moveTo>
                      <a:pt x="1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9" name="Freeform 110"/>
              <p:cNvSpPr>
                <a:spLocks/>
              </p:cNvSpPr>
              <p:nvPr/>
            </p:nvSpPr>
            <p:spPr bwMode="auto">
              <a:xfrm>
                <a:off x="2778" y="3206"/>
                <a:ext cx="9" cy="15"/>
              </a:xfrm>
              <a:custGeom>
                <a:avLst/>
                <a:gdLst>
                  <a:gd name="T0" fmla="*/ 1 w 9"/>
                  <a:gd name="T1" fmla="*/ 14 h 15"/>
                  <a:gd name="T2" fmla="*/ 0 w 9"/>
                  <a:gd name="T3" fmla="*/ 13 h 15"/>
                  <a:gd name="T4" fmla="*/ 0 w 9"/>
                  <a:gd name="T5" fmla="*/ 12 h 15"/>
                  <a:gd name="T6" fmla="*/ 0 w 9"/>
                  <a:gd name="T7" fmla="*/ 10 h 15"/>
                  <a:gd name="T8" fmla="*/ 0 w 9"/>
                  <a:gd name="T9" fmla="*/ 9 h 15"/>
                  <a:gd name="T10" fmla="*/ 0 w 9"/>
                  <a:gd name="T11" fmla="*/ 7 h 15"/>
                  <a:gd name="T12" fmla="*/ 1 w 9"/>
                  <a:gd name="T13" fmla="*/ 6 h 15"/>
                  <a:gd name="T14" fmla="*/ 1 w 9"/>
                  <a:gd name="T15" fmla="*/ 5 h 15"/>
                  <a:gd name="T16" fmla="*/ 2 w 9"/>
                  <a:gd name="T17" fmla="*/ 3 h 15"/>
                  <a:gd name="T18" fmla="*/ 3 w 9"/>
                  <a:gd name="T19" fmla="*/ 2 h 15"/>
                  <a:gd name="T20" fmla="*/ 3 w 9"/>
                  <a:gd name="T21" fmla="*/ 1 h 15"/>
                  <a:gd name="T22" fmla="*/ 4 w 9"/>
                  <a:gd name="T23" fmla="*/ 0 h 15"/>
                  <a:gd name="T24" fmla="*/ 5 w 9"/>
                  <a:gd name="T25" fmla="*/ 0 h 15"/>
                  <a:gd name="T26" fmla="*/ 6 w 9"/>
                  <a:gd name="T27" fmla="*/ 0 h 15"/>
                  <a:gd name="T28" fmla="*/ 6 w 9"/>
                  <a:gd name="T29" fmla="*/ 0 h 15"/>
                  <a:gd name="T30" fmla="*/ 7 w 9"/>
                  <a:gd name="T31" fmla="*/ 1 h 15"/>
                  <a:gd name="T32" fmla="*/ 7 w 9"/>
                  <a:gd name="T33" fmla="*/ 1 h 15"/>
                  <a:gd name="T34" fmla="*/ 8 w 9"/>
                  <a:gd name="T35" fmla="*/ 2 h 15"/>
                  <a:gd name="T36" fmla="*/ 8 w 9"/>
                  <a:gd name="T37" fmla="*/ 3 h 15"/>
                  <a:gd name="T38" fmla="*/ 9 w 9"/>
                  <a:gd name="T39" fmla="*/ 3 h 15"/>
                  <a:gd name="T40" fmla="*/ 9 w 9"/>
                  <a:gd name="T41" fmla="*/ 4 h 15"/>
                  <a:gd name="T42" fmla="*/ 9 w 9"/>
                  <a:gd name="T43" fmla="*/ 6 h 15"/>
                  <a:gd name="T44" fmla="*/ 9 w 9"/>
                  <a:gd name="T45" fmla="*/ 7 h 15"/>
                  <a:gd name="T46" fmla="*/ 9 w 9"/>
                  <a:gd name="T47" fmla="*/ 9 h 15"/>
                  <a:gd name="T48" fmla="*/ 8 w 9"/>
                  <a:gd name="T49" fmla="*/ 10 h 15"/>
                  <a:gd name="T50" fmla="*/ 7 w 9"/>
                  <a:gd name="T51" fmla="*/ 11 h 15"/>
                  <a:gd name="T52" fmla="*/ 6 w 9"/>
                  <a:gd name="T53" fmla="*/ 12 h 15"/>
                  <a:gd name="T54" fmla="*/ 5 w 9"/>
                  <a:gd name="T55" fmla="*/ 13 h 15"/>
                  <a:gd name="T56" fmla="*/ 3 w 9"/>
                  <a:gd name="T57" fmla="*/ 13 h 15"/>
                  <a:gd name="T58" fmla="*/ 2 w 9"/>
                  <a:gd name="T59" fmla="*/ 14 h 15"/>
                  <a:gd name="T60" fmla="*/ 1 w 9"/>
                  <a:gd name="T61" fmla="*/ 15 h 15"/>
                  <a:gd name="T62" fmla="*/ 1 w 9"/>
                  <a:gd name="T63" fmla="*/ 15 h 15"/>
                  <a:gd name="T64" fmla="*/ 1 w 9"/>
                  <a:gd name="T65" fmla="*/ 14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5"/>
                  <a:gd name="T101" fmla="*/ 9 w 9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5">
                    <a:moveTo>
                      <a:pt x="1" y="14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0" name="Freeform 111"/>
              <p:cNvSpPr>
                <a:spLocks/>
              </p:cNvSpPr>
              <p:nvPr/>
            </p:nvSpPr>
            <p:spPr bwMode="auto">
              <a:xfrm>
                <a:off x="2746" y="3036"/>
                <a:ext cx="69" cy="158"/>
              </a:xfrm>
              <a:custGeom>
                <a:avLst/>
                <a:gdLst>
                  <a:gd name="T0" fmla="*/ 12 w 69"/>
                  <a:gd name="T1" fmla="*/ 148 h 158"/>
                  <a:gd name="T2" fmla="*/ 15 w 69"/>
                  <a:gd name="T3" fmla="*/ 141 h 158"/>
                  <a:gd name="T4" fmla="*/ 16 w 69"/>
                  <a:gd name="T5" fmla="*/ 135 h 158"/>
                  <a:gd name="T6" fmla="*/ 13 w 69"/>
                  <a:gd name="T7" fmla="*/ 133 h 158"/>
                  <a:gd name="T8" fmla="*/ 9 w 69"/>
                  <a:gd name="T9" fmla="*/ 141 h 158"/>
                  <a:gd name="T10" fmla="*/ 6 w 69"/>
                  <a:gd name="T11" fmla="*/ 151 h 158"/>
                  <a:gd name="T12" fmla="*/ 1 w 69"/>
                  <a:gd name="T13" fmla="*/ 158 h 158"/>
                  <a:gd name="T14" fmla="*/ 0 w 69"/>
                  <a:gd name="T15" fmla="*/ 149 h 158"/>
                  <a:gd name="T16" fmla="*/ 3 w 69"/>
                  <a:gd name="T17" fmla="*/ 138 h 158"/>
                  <a:gd name="T18" fmla="*/ 7 w 69"/>
                  <a:gd name="T19" fmla="*/ 129 h 158"/>
                  <a:gd name="T20" fmla="*/ 15 w 69"/>
                  <a:gd name="T21" fmla="*/ 125 h 158"/>
                  <a:gd name="T22" fmla="*/ 25 w 69"/>
                  <a:gd name="T23" fmla="*/ 123 h 158"/>
                  <a:gd name="T24" fmla="*/ 34 w 69"/>
                  <a:gd name="T25" fmla="*/ 120 h 158"/>
                  <a:gd name="T26" fmla="*/ 37 w 69"/>
                  <a:gd name="T27" fmla="*/ 115 h 158"/>
                  <a:gd name="T28" fmla="*/ 42 w 69"/>
                  <a:gd name="T29" fmla="*/ 115 h 158"/>
                  <a:gd name="T30" fmla="*/ 47 w 69"/>
                  <a:gd name="T31" fmla="*/ 116 h 158"/>
                  <a:gd name="T32" fmla="*/ 53 w 69"/>
                  <a:gd name="T33" fmla="*/ 116 h 158"/>
                  <a:gd name="T34" fmla="*/ 51 w 69"/>
                  <a:gd name="T35" fmla="*/ 112 h 158"/>
                  <a:gd name="T36" fmla="*/ 44 w 69"/>
                  <a:gd name="T37" fmla="*/ 110 h 158"/>
                  <a:gd name="T38" fmla="*/ 36 w 69"/>
                  <a:gd name="T39" fmla="*/ 109 h 158"/>
                  <a:gd name="T40" fmla="*/ 24 w 69"/>
                  <a:gd name="T41" fmla="*/ 98 h 158"/>
                  <a:gd name="T42" fmla="*/ 13 w 69"/>
                  <a:gd name="T43" fmla="*/ 67 h 158"/>
                  <a:gd name="T44" fmla="*/ 10 w 69"/>
                  <a:gd name="T45" fmla="*/ 32 h 158"/>
                  <a:gd name="T46" fmla="*/ 13 w 69"/>
                  <a:gd name="T47" fmla="*/ 0 h 158"/>
                  <a:gd name="T48" fmla="*/ 22 w 69"/>
                  <a:gd name="T49" fmla="*/ 0 h 158"/>
                  <a:gd name="T50" fmla="*/ 32 w 69"/>
                  <a:gd name="T51" fmla="*/ 4 h 158"/>
                  <a:gd name="T52" fmla="*/ 41 w 69"/>
                  <a:gd name="T53" fmla="*/ 10 h 158"/>
                  <a:gd name="T54" fmla="*/ 43 w 69"/>
                  <a:gd name="T55" fmla="*/ 26 h 158"/>
                  <a:gd name="T56" fmla="*/ 40 w 69"/>
                  <a:gd name="T57" fmla="*/ 46 h 158"/>
                  <a:gd name="T58" fmla="*/ 39 w 69"/>
                  <a:gd name="T59" fmla="*/ 65 h 158"/>
                  <a:gd name="T60" fmla="*/ 43 w 69"/>
                  <a:gd name="T61" fmla="*/ 71 h 158"/>
                  <a:gd name="T62" fmla="*/ 43 w 69"/>
                  <a:gd name="T63" fmla="*/ 55 h 158"/>
                  <a:gd name="T64" fmla="*/ 45 w 69"/>
                  <a:gd name="T65" fmla="*/ 40 h 158"/>
                  <a:gd name="T66" fmla="*/ 50 w 69"/>
                  <a:gd name="T67" fmla="*/ 25 h 158"/>
                  <a:gd name="T68" fmla="*/ 58 w 69"/>
                  <a:gd name="T69" fmla="*/ 48 h 158"/>
                  <a:gd name="T70" fmla="*/ 68 w 69"/>
                  <a:gd name="T71" fmla="*/ 72 h 158"/>
                  <a:gd name="T72" fmla="*/ 67 w 69"/>
                  <a:gd name="T73" fmla="*/ 97 h 158"/>
                  <a:gd name="T74" fmla="*/ 44 w 69"/>
                  <a:gd name="T75" fmla="*/ 86 h 158"/>
                  <a:gd name="T76" fmla="*/ 58 w 69"/>
                  <a:gd name="T77" fmla="*/ 120 h 158"/>
                  <a:gd name="T78" fmla="*/ 51 w 69"/>
                  <a:gd name="T79" fmla="*/ 121 h 158"/>
                  <a:gd name="T80" fmla="*/ 43 w 69"/>
                  <a:gd name="T81" fmla="*/ 120 h 158"/>
                  <a:gd name="T82" fmla="*/ 36 w 69"/>
                  <a:gd name="T83" fmla="*/ 125 h 158"/>
                  <a:gd name="T84" fmla="*/ 29 w 69"/>
                  <a:gd name="T85" fmla="*/ 135 h 158"/>
                  <a:gd name="T86" fmla="*/ 22 w 69"/>
                  <a:gd name="T87" fmla="*/ 145 h 158"/>
                  <a:gd name="T88" fmla="*/ 18 w 69"/>
                  <a:gd name="T89" fmla="*/ 157 h 158"/>
                  <a:gd name="T90" fmla="*/ 16 w 69"/>
                  <a:gd name="T91" fmla="*/ 154 h 158"/>
                  <a:gd name="T92" fmla="*/ 14 w 69"/>
                  <a:gd name="T93" fmla="*/ 152 h 158"/>
                  <a:gd name="T94" fmla="*/ 11 w 69"/>
                  <a:gd name="T95" fmla="*/ 152 h 1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58"/>
                  <a:gd name="T146" fmla="*/ 69 w 69"/>
                  <a:gd name="T147" fmla="*/ 158 h 1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58">
                    <a:moveTo>
                      <a:pt x="11" y="153"/>
                    </a:moveTo>
                    <a:lnTo>
                      <a:pt x="11" y="151"/>
                    </a:lnTo>
                    <a:lnTo>
                      <a:pt x="12" y="148"/>
                    </a:lnTo>
                    <a:lnTo>
                      <a:pt x="13" y="146"/>
                    </a:lnTo>
                    <a:lnTo>
                      <a:pt x="14" y="144"/>
                    </a:lnTo>
                    <a:lnTo>
                      <a:pt x="15" y="141"/>
                    </a:lnTo>
                    <a:lnTo>
                      <a:pt x="15" y="139"/>
                    </a:lnTo>
                    <a:lnTo>
                      <a:pt x="16" y="137"/>
                    </a:lnTo>
                    <a:lnTo>
                      <a:pt x="16" y="135"/>
                    </a:lnTo>
                    <a:lnTo>
                      <a:pt x="16" y="133"/>
                    </a:lnTo>
                    <a:lnTo>
                      <a:pt x="16" y="131"/>
                    </a:lnTo>
                    <a:lnTo>
                      <a:pt x="13" y="133"/>
                    </a:lnTo>
                    <a:lnTo>
                      <a:pt x="12" y="135"/>
                    </a:lnTo>
                    <a:lnTo>
                      <a:pt x="10" y="138"/>
                    </a:lnTo>
                    <a:lnTo>
                      <a:pt x="9" y="141"/>
                    </a:lnTo>
                    <a:lnTo>
                      <a:pt x="8" y="144"/>
                    </a:lnTo>
                    <a:lnTo>
                      <a:pt x="7" y="147"/>
                    </a:lnTo>
                    <a:lnTo>
                      <a:pt x="6" y="151"/>
                    </a:lnTo>
                    <a:lnTo>
                      <a:pt x="4" y="153"/>
                    </a:lnTo>
                    <a:lnTo>
                      <a:pt x="3" y="156"/>
                    </a:lnTo>
                    <a:lnTo>
                      <a:pt x="1" y="158"/>
                    </a:lnTo>
                    <a:lnTo>
                      <a:pt x="1" y="155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1" y="145"/>
                    </a:lnTo>
                    <a:lnTo>
                      <a:pt x="1" y="142"/>
                    </a:lnTo>
                    <a:lnTo>
                      <a:pt x="3" y="138"/>
                    </a:lnTo>
                    <a:lnTo>
                      <a:pt x="4" y="135"/>
                    </a:lnTo>
                    <a:lnTo>
                      <a:pt x="5" y="132"/>
                    </a:lnTo>
                    <a:lnTo>
                      <a:pt x="7" y="129"/>
                    </a:lnTo>
                    <a:lnTo>
                      <a:pt x="9" y="127"/>
                    </a:lnTo>
                    <a:lnTo>
                      <a:pt x="12" y="126"/>
                    </a:lnTo>
                    <a:lnTo>
                      <a:pt x="15" y="125"/>
                    </a:lnTo>
                    <a:lnTo>
                      <a:pt x="18" y="124"/>
                    </a:lnTo>
                    <a:lnTo>
                      <a:pt x="21" y="123"/>
                    </a:lnTo>
                    <a:lnTo>
                      <a:pt x="25" y="123"/>
                    </a:lnTo>
                    <a:lnTo>
                      <a:pt x="28" y="122"/>
                    </a:lnTo>
                    <a:lnTo>
                      <a:pt x="31" y="121"/>
                    </a:lnTo>
                    <a:lnTo>
                      <a:pt x="34" y="120"/>
                    </a:lnTo>
                    <a:lnTo>
                      <a:pt x="37" y="120"/>
                    </a:lnTo>
                    <a:lnTo>
                      <a:pt x="40" y="120"/>
                    </a:lnTo>
                    <a:lnTo>
                      <a:pt x="37" y="115"/>
                    </a:lnTo>
                    <a:lnTo>
                      <a:pt x="39" y="114"/>
                    </a:lnTo>
                    <a:lnTo>
                      <a:pt x="40" y="114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46" y="116"/>
                    </a:lnTo>
                    <a:lnTo>
                      <a:pt x="47" y="116"/>
                    </a:lnTo>
                    <a:lnTo>
                      <a:pt x="49" y="116"/>
                    </a:lnTo>
                    <a:lnTo>
                      <a:pt x="51" y="116"/>
                    </a:lnTo>
                    <a:lnTo>
                      <a:pt x="53" y="116"/>
                    </a:lnTo>
                    <a:lnTo>
                      <a:pt x="54" y="116"/>
                    </a:lnTo>
                    <a:lnTo>
                      <a:pt x="53" y="114"/>
                    </a:lnTo>
                    <a:lnTo>
                      <a:pt x="51" y="112"/>
                    </a:lnTo>
                    <a:lnTo>
                      <a:pt x="49" y="111"/>
                    </a:lnTo>
                    <a:lnTo>
                      <a:pt x="47" y="110"/>
                    </a:lnTo>
                    <a:lnTo>
                      <a:pt x="44" y="110"/>
                    </a:lnTo>
                    <a:lnTo>
                      <a:pt x="41" y="110"/>
                    </a:lnTo>
                    <a:lnTo>
                      <a:pt x="38" y="109"/>
                    </a:lnTo>
                    <a:lnTo>
                      <a:pt x="36" y="109"/>
                    </a:lnTo>
                    <a:lnTo>
                      <a:pt x="33" y="107"/>
                    </a:lnTo>
                    <a:lnTo>
                      <a:pt x="30" y="106"/>
                    </a:lnTo>
                    <a:lnTo>
                      <a:pt x="24" y="98"/>
                    </a:lnTo>
                    <a:lnTo>
                      <a:pt x="20" y="88"/>
                    </a:lnTo>
                    <a:lnTo>
                      <a:pt x="16" y="78"/>
                    </a:lnTo>
                    <a:lnTo>
                      <a:pt x="13" y="67"/>
                    </a:lnTo>
                    <a:lnTo>
                      <a:pt x="11" y="56"/>
                    </a:lnTo>
                    <a:lnTo>
                      <a:pt x="10" y="44"/>
                    </a:lnTo>
                    <a:lnTo>
                      <a:pt x="10" y="32"/>
                    </a:lnTo>
                    <a:lnTo>
                      <a:pt x="10" y="21"/>
                    </a:lnTo>
                    <a:lnTo>
                      <a:pt x="11" y="1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8"/>
                    </a:lnTo>
                    <a:lnTo>
                      <a:pt x="41" y="10"/>
                    </a:lnTo>
                    <a:lnTo>
                      <a:pt x="44" y="13"/>
                    </a:lnTo>
                    <a:lnTo>
                      <a:pt x="43" y="19"/>
                    </a:lnTo>
                    <a:lnTo>
                      <a:pt x="43" y="26"/>
                    </a:lnTo>
                    <a:lnTo>
                      <a:pt x="42" y="33"/>
                    </a:lnTo>
                    <a:lnTo>
                      <a:pt x="41" y="39"/>
                    </a:lnTo>
                    <a:lnTo>
                      <a:pt x="40" y="46"/>
                    </a:lnTo>
                    <a:lnTo>
                      <a:pt x="39" y="53"/>
                    </a:lnTo>
                    <a:lnTo>
                      <a:pt x="39" y="59"/>
                    </a:lnTo>
                    <a:lnTo>
                      <a:pt x="39" y="65"/>
                    </a:lnTo>
                    <a:lnTo>
                      <a:pt x="40" y="71"/>
                    </a:lnTo>
                    <a:lnTo>
                      <a:pt x="43" y="76"/>
                    </a:lnTo>
                    <a:lnTo>
                      <a:pt x="43" y="71"/>
                    </a:lnTo>
                    <a:lnTo>
                      <a:pt x="43" y="66"/>
                    </a:lnTo>
                    <a:lnTo>
                      <a:pt x="43" y="60"/>
                    </a:lnTo>
                    <a:lnTo>
                      <a:pt x="43" y="55"/>
                    </a:lnTo>
                    <a:lnTo>
                      <a:pt x="44" y="50"/>
                    </a:lnTo>
                    <a:lnTo>
                      <a:pt x="44" y="45"/>
                    </a:lnTo>
                    <a:lnTo>
                      <a:pt x="45" y="40"/>
                    </a:lnTo>
                    <a:lnTo>
                      <a:pt x="46" y="35"/>
                    </a:lnTo>
                    <a:lnTo>
                      <a:pt x="48" y="30"/>
                    </a:lnTo>
                    <a:lnTo>
                      <a:pt x="50" y="25"/>
                    </a:lnTo>
                    <a:lnTo>
                      <a:pt x="52" y="33"/>
                    </a:lnTo>
                    <a:lnTo>
                      <a:pt x="55" y="41"/>
                    </a:lnTo>
                    <a:lnTo>
                      <a:pt x="58" y="48"/>
                    </a:lnTo>
                    <a:lnTo>
                      <a:pt x="62" y="57"/>
                    </a:lnTo>
                    <a:lnTo>
                      <a:pt x="65" y="64"/>
                    </a:lnTo>
                    <a:lnTo>
                      <a:pt x="68" y="72"/>
                    </a:lnTo>
                    <a:lnTo>
                      <a:pt x="69" y="81"/>
                    </a:lnTo>
                    <a:lnTo>
                      <a:pt x="69" y="89"/>
                    </a:lnTo>
                    <a:lnTo>
                      <a:pt x="67" y="97"/>
                    </a:lnTo>
                    <a:lnTo>
                      <a:pt x="62" y="105"/>
                    </a:lnTo>
                    <a:lnTo>
                      <a:pt x="46" y="83"/>
                    </a:lnTo>
                    <a:lnTo>
                      <a:pt x="44" y="86"/>
                    </a:lnTo>
                    <a:lnTo>
                      <a:pt x="61" y="116"/>
                    </a:lnTo>
                    <a:lnTo>
                      <a:pt x="59" y="118"/>
                    </a:lnTo>
                    <a:lnTo>
                      <a:pt x="58" y="120"/>
                    </a:lnTo>
                    <a:lnTo>
                      <a:pt x="56" y="121"/>
                    </a:lnTo>
                    <a:lnTo>
                      <a:pt x="54" y="121"/>
                    </a:lnTo>
                    <a:lnTo>
                      <a:pt x="51" y="121"/>
                    </a:lnTo>
                    <a:lnTo>
                      <a:pt x="49" y="120"/>
                    </a:lnTo>
                    <a:lnTo>
                      <a:pt x="46" y="120"/>
                    </a:lnTo>
                    <a:lnTo>
                      <a:pt x="43" y="120"/>
                    </a:lnTo>
                    <a:lnTo>
                      <a:pt x="41" y="121"/>
                    </a:lnTo>
                    <a:lnTo>
                      <a:pt x="38" y="122"/>
                    </a:lnTo>
                    <a:lnTo>
                      <a:pt x="36" y="125"/>
                    </a:lnTo>
                    <a:lnTo>
                      <a:pt x="33" y="129"/>
                    </a:lnTo>
                    <a:lnTo>
                      <a:pt x="31" y="132"/>
                    </a:lnTo>
                    <a:lnTo>
                      <a:pt x="29" y="135"/>
                    </a:lnTo>
                    <a:lnTo>
                      <a:pt x="27" y="138"/>
                    </a:lnTo>
                    <a:lnTo>
                      <a:pt x="24" y="142"/>
                    </a:lnTo>
                    <a:lnTo>
                      <a:pt x="22" y="145"/>
                    </a:lnTo>
                    <a:lnTo>
                      <a:pt x="21" y="149"/>
                    </a:lnTo>
                    <a:lnTo>
                      <a:pt x="19" y="153"/>
                    </a:lnTo>
                    <a:lnTo>
                      <a:pt x="18" y="157"/>
                    </a:lnTo>
                    <a:lnTo>
                      <a:pt x="18" y="156"/>
                    </a:lnTo>
                    <a:lnTo>
                      <a:pt x="17" y="155"/>
                    </a:lnTo>
                    <a:lnTo>
                      <a:pt x="16" y="154"/>
                    </a:lnTo>
                    <a:lnTo>
                      <a:pt x="16" y="153"/>
                    </a:lnTo>
                    <a:lnTo>
                      <a:pt x="15" y="153"/>
                    </a:lnTo>
                    <a:lnTo>
                      <a:pt x="14" y="152"/>
                    </a:lnTo>
                    <a:lnTo>
                      <a:pt x="13" y="152"/>
                    </a:lnTo>
                    <a:lnTo>
                      <a:pt x="12" y="152"/>
                    </a:lnTo>
                    <a:lnTo>
                      <a:pt x="11" y="152"/>
                    </a:lnTo>
                    <a:lnTo>
                      <a:pt x="11" y="153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1" name="Freeform 112"/>
              <p:cNvSpPr>
                <a:spLocks/>
              </p:cNvSpPr>
              <p:nvPr/>
            </p:nvSpPr>
            <p:spPr bwMode="auto">
              <a:xfrm>
                <a:off x="3011" y="2891"/>
                <a:ext cx="9" cy="115"/>
              </a:xfrm>
              <a:custGeom>
                <a:avLst/>
                <a:gdLst>
                  <a:gd name="T0" fmla="*/ 1 w 9"/>
                  <a:gd name="T1" fmla="*/ 0 h 115"/>
                  <a:gd name="T2" fmla="*/ 6 w 9"/>
                  <a:gd name="T3" fmla="*/ 4 h 115"/>
                  <a:gd name="T4" fmla="*/ 6 w 9"/>
                  <a:gd name="T5" fmla="*/ 15 h 115"/>
                  <a:gd name="T6" fmla="*/ 7 w 9"/>
                  <a:gd name="T7" fmla="*/ 26 h 115"/>
                  <a:gd name="T8" fmla="*/ 8 w 9"/>
                  <a:gd name="T9" fmla="*/ 38 h 115"/>
                  <a:gd name="T10" fmla="*/ 9 w 9"/>
                  <a:gd name="T11" fmla="*/ 49 h 115"/>
                  <a:gd name="T12" fmla="*/ 9 w 9"/>
                  <a:gd name="T13" fmla="*/ 60 h 115"/>
                  <a:gd name="T14" fmla="*/ 9 w 9"/>
                  <a:gd name="T15" fmla="*/ 71 h 115"/>
                  <a:gd name="T16" fmla="*/ 8 w 9"/>
                  <a:gd name="T17" fmla="*/ 83 h 115"/>
                  <a:gd name="T18" fmla="*/ 6 w 9"/>
                  <a:gd name="T19" fmla="*/ 94 h 115"/>
                  <a:gd name="T20" fmla="*/ 4 w 9"/>
                  <a:gd name="T21" fmla="*/ 105 h 115"/>
                  <a:gd name="T22" fmla="*/ 0 w 9"/>
                  <a:gd name="T23" fmla="*/ 115 h 115"/>
                  <a:gd name="T24" fmla="*/ 3 w 9"/>
                  <a:gd name="T25" fmla="*/ 105 h 115"/>
                  <a:gd name="T26" fmla="*/ 4 w 9"/>
                  <a:gd name="T27" fmla="*/ 94 h 115"/>
                  <a:gd name="T28" fmla="*/ 6 w 9"/>
                  <a:gd name="T29" fmla="*/ 83 h 115"/>
                  <a:gd name="T30" fmla="*/ 7 w 9"/>
                  <a:gd name="T31" fmla="*/ 71 h 115"/>
                  <a:gd name="T32" fmla="*/ 7 w 9"/>
                  <a:gd name="T33" fmla="*/ 59 h 115"/>
                  <a:gd name="T34" fmla="*/ 7 w 9"/>
                  <a:gd name="T35" fmla="*/ 47 h 115"/>
                  <a:gd name="T36" fmla="*/ 6 w 9"/>
                  <a:gd name="T37" fmla="*/ 36 h 115"/>
                  <a:gd name="T38" fmla="*/ 5 w 9"/>
                  <a:gd name="T39" fmla="*/ 24 h 115"/>
                  <a:gd name="T40" fmla="*/ 4 w 9"/>
                  <a:gd name="T41" fmla="*/ 12 h 115"/>
                  <a:gd name="T42" fmla="*/ 1 w 9"/>
                  <a:gd name="T43" fmla="*/ 0 h 115"/>
                  <a:gd name="T44" fmla="*/ 1 w 9"/>
                  <a:gd name="T45" fmla="*/ 0 h 1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115"/>
                  <a:gd name="T71" fmla="*/ 9 w 9"/>
                  <a:gd name="T72" fmla="*/ 115 h 1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115">
                    <a:moveTo>
                      <a:pt x="1" y="0"/>
                    </a:moveTo>
                    <a:lnTo>
                      <a:pt x="6" y="4"/>
                    </a:lnTo>
                    <a:lnTo>
                      <a:pt x="6" y="15"/>
                    </a:lnTo>
                    <a:lnTo>
                      <a:pt x="7" y="26"/>
                    </a:lnTo>
                    <a:lnTo>
                      <a:pt x="8" y="38"/>
                    </a:lnTo>
                    <a:lnTo>
                      <a:pt x="9" y="49"/>
                    </a:lnTo>
                    <a:lnTo>
                      <a:pt x="9" y="60"/>
                    </a:lnTo>
                    <a:lnTo>
                      <a:pt x="9" y="71"/>
                    </a:lnTo>
                    <a:lnTo>
                      <a:pt x="8" y="83"/>
                    </a:lnTo>
                    <a:lnTo>
                      <a:pt x="6" y="94"/>
                    </a:lnTo>
                    <a:lnTo>
                      <a:pt x="4" y="105"/>
                    </a:lnTo>
                    <a:lnTo>
                      <a:pt x="0" y="115"/>
                    </a:lnTo>
                    <a:lnTo>
                      <a:pt x="3" y="105"/>
                    </a:lnTo>
                    <a:lnTo>
                      <a:pt x="4" y="94"/>
                    </a:lnTo>
                    <a:lnTo>
                      <a:pt x="6" y="83"/>
                    </a:lnTo>
                    <a:lnTo>
                      <a:pt x="7" y="71"/>
                    </a:lnTo>
                    <a:lnTo>
                      <a:pt x="7" y="59"/>
                    </a:lnTo>
                    <a:lnTo>
                      <a:pt x="7" y="47"/>
                    </a:lnTo>
                    <a:lnTo>
                      <a:pt x="6" y="36"/>
                    </a:lnTo>
                    <a:lnTo>
                      <a:pt x="5" y="24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2" name="Freeform 113"/>
              <p:cNvSpPr>
                <a:spLocks/>
              </p:cNvSpPr>
              <p:nvPr/>
            </p:nvSpPr>
            <p:spPr bwMode="auto">
              <a:xfrm>
                <a:off x="2716" y="2882"/>
                <a:ext cx="290" cy="118"/>
              </a:xfrm>
              <a:custGeom>
                <a:avLst/>
                <a:gdLst>
                  <a:gd name="T0" fmla="*/ 266 w 290"/>
                  <a:gd name="T1" fmla="*/ 71 h 118"/>
                  <a:gd name="T2" fmla="*/ 268 w 290"/>
                  <a:gd name="T3" fmla="*/ 47 h 118"/>
                  <a:gd name="T4" fmla="*/ 272 w 290"/>
                  <a:gd name="T5" fmla="*/ 23 h 118"/>
                  <a:gd name="T6" fmla="*/ 272 w 290"/>
                  <a:gd name="T7" fmla="*/ 8 h 118"/>
                  <a:gd name="T8" fmla="*/ 271 w 290"/>
                  <a:gd name="T9" fmla="*/ 7 h 118"/>
                  <a:gd name="T10" fmla="*/ 270 w 290"/>
                  <a:gd name="T11" fmla="*/ 6 h 118"/>
                  <a:gd name="T12" fmla="*/ 268 w 290"/>
                  <a:gd name="T13" fmla="*/ 6 h 118"/>
                  <a:gd name="T14" fmla="*/ 264 w 290"/>
                  <a:gd name="T15" fmla="*/ 36 h 118"/>
                  <a:gd name="T16" fmla="*/ 261 w 290"/>
                  <a:gd name="T17" fmla="*/ 69 h 118"/>
                  <a:gd name="T18" fmla="*/ 262 w 290"/>
                  <a:gd name="T19" fmla="*/ 104 h 118"/>
                  <a:gd name="T20" fmla="*/ 238 w 290"/>
                  <a:gd name="T21" fmla="*/ 113 h 118"/>
                  <a:gd name="T22" fmla="*/ 199 w 290"/>
                  <a:gd name="T23" fmla="*/ 106 h 118"/>
                  <a:gd name="T24" fmla="*/ 160 w 290"/>
                  <a:gd name="T25" fmla="*/ 98 h 118"/>
                  <a:gd name="T26" fmla="*/ 132 w 290"/>
                  <a:gd name="T27" fmla="*/ 101 h 118"/>
                  <a:gd name="T28" fmla="*/ 6 w 290"/>
                  <a:gd name="T29" fmla="*/ 110 h 118"/>
                  <a:gd name="T30" fmla="*/ 1 w 290"/>
                  <a:gd name="T31" fmla="*/ 79 h 118"/>
                  <a:gd name="T32" fmla="*/ 0 w 290"/>
                  <a:gd name="T33" fmla="*/ 46 h 118"/>
                  <a:gd name="T34" fmla="*/ 5 w 290"/>
                  <a:gd name="T35" fmla="*/ 14 h 118"/>
                  <a:gd name="T36" fmla="*/ 19 w 290"/>
                  <a:gd name="T37" fmla="*/ 1 h 118"/>
                  <a:gd name="T38" fmla="*/ 36 w 290"/>
                  <a:gd name="T39" fmla="*/ 1 h 118"/>
                  <a:gd name="T40" fmla="*/ 52 w 290"/>
                  <a:gd name="T41" fmla="*/ 3 h 118"/>
                  <a:gd name="T42" fmla="*/ 66 w 290"/>
                  <a:gd name="T43" fmla="*/ 10 h 118"/>
                  <a:gd name="T44" fmla="*/ 77 w 290"/>
                  <a:gd name="T45" fmla="*/ 28 h 118"/>
                  <a:gd name="T46" fmla="*/ 89 w 290"/>
                  <a:gd name="T47" fmla="*/ 45 h 118"/>
                  <a:gd name="T48" fmla="*/ 103 w 290"/>
                  <a:gd name="T49" fmla="*/ 58 h 118"/>
                  <a:gd name="T50" fmla="*/ 104 w 290"/>
                  <a:gd name="T51" fmla="*/ 62 h 118"/>
                  <a:gd name="T52" fmla="*/ 104 w 290"/>
                  <a:gd name="T53" fmla="*/ 66 h 118"/>
                  <a:gd name="T54" fmla="*/ 105 w 290"/>
                  <a:gd name="T55" fmla="*/ 71 h 118"/>
                  <a:gd name="T56" fmla="*/ 106 w 290"/>
                  <a:gd name="T57" fmla="*/ 64 h 118"/>
                  <a:gd name="T58" fmla="*/ 113 w 290"/>
                  <a:gd name="T59" fmla="*/ 58 h 118"/>
                  <a:gd name="T60" fmla="*/ 123 w 290"/>
                  <a:gd name="T61" fmla="*/ 55 h 118"/>
                  <a:gd name="T62" fmla="*/ 133 w 290"/>
                  <a:gd name="T63" fmla="*/ 55 h 118"/>
                  <a:gd name="T64" fmla="*/ 146 w 290"/>
                  <a:gd name="T65" fmla="*/ 64 h 118"/>
                  <a:gd name="T66" fmla="*/ 160 w 290"/>
                  <a:gd name="T67" fmla="*/ 67 h 118"/>
                  <a:gd name="T68" fmla="*/ 175 w 290"/>
                  <a:gd name="T69" fmla="*/ 62 h 118"/>
                  <a:gd name="T70" fmla="*/ 176 w 290"/>
                  <a:gd name="T71" fmla="*/ 60 h 118"/>
                  <a:gd name="T72" fmla="*/ 178 w 290"/>
                  <a:gd name="T73" fmla="*/ 59 h 118"/>
                  <a:gd name="T74" fmla="*/ 179 w 290"/>
                  <a:gd name="T75" fmla="*/ 57 h 118"/>
                  <a:gd name="T76" fmla="*/ 187 w 290"/>
                  <a:gd name="T77" fmla="*/ 57 h 118"/>
                  <a:gd name="T78" fmla="*/ 200 w 290"/>
                  <a:gd name="T79" fmla="*/ 58 h 118"/>
                  <a:gd name="T80" fmla="*/ 213 w 290"/>
                  <a:gd name="T81" fmla="*/ 59 h 118"/>
                  <a:gd name="T82" fmla="*/ 221 w 290"/>
                  <a:gd name="T83" fmla="*/ 54 h 118"/>
                  <a:gd name="T84" fmla="*/ 190 w 290"/>
                  <a:gd name="T85" fmla="*/ 40 h 118"/>
                  <a:gd name="T86" fmla="*/ 200 w 290"/>
                  <a:gd name="T87" fmla="*/ 24 h 118"/>
                  <a:gd name="T88" fmla="*/ 212 w 290"/>
                  <a:gd name="T89" fmla="*/ 10 h 118"/>
                  <a:gd name="T90" fmla="*/ 228 w 290"/>
                  <a:gd name="T91" fmla="*/ 3 h 118"/>
                  <a:gd name="T92" fmla="*/ 249 w 290"/>
                  <a:gd name="T93" fmla="*/ 0 h 118"/>
                  <a:gd name="T94" fmla="*/ 270 w 290"/>
                  <a:gd name="T95" fmla="*/ 0 h 118"/>
                  <a:gd name="T96" fmla="*/ 290 w 290"/>
                  <a:gd name="T97" fmla="*/ 3 h 118"/>
                  <a:gd name="T98" fmla="*/ 282 w 290"/>
                  <a:gd name="T99" fmla="*/ 28 h 118"/>
                  <a:gd name="T100" fmla="*/ 280 w 290"/>
                  <a:gd name="T101" fmla="*/ 55 h 118"/>
                  <a:gd name="T102" fmla="*/ 279 w 290"/>
                  <a:gd name="T103" fmla="*/ 83 h 118"/>
                  <a:gd name="T104" fmla="*/ 275 w 290"/>
                  <a:gd name="T105" fmla="*/ 118 h 118"/>
                  <a:gd name="T106" fmla="*/ 269 w 290"/>
                  <a:gd name="T107" fmla="*/ 112 h 118"/>
                  <a:gd name="T108" fmla="*/ 268 w 290"/>
                  <a:gd name="T109" fmla="*/ 99 h 118"/>
                  <a:gd name="T110" fmla="*/ 266 w 290"/>
                  <a:gd name="T111" fmla="*/ 88 h 11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90"/>
                  <a:gd name="T169" fmla="*/ 0 h 118"/>
                  <a:gd name="T170" fmla="*/ 290 w 290"/>
                  <a:gd name="T171" fmla="*/ 118 h 11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90" h="118">
                    <a:moveTo>
                      <a:pt x="266" y="88"/>
                    </a:moveTo>
                    <a:lnTo>
                      <a:pt x="265" y="80"/>
                    </a:lnTo>
                    <a:lnTo>
                      <a:pt x="266" y="71"/>
                    </a:lnTo>
                    <a:lnTo>
                      <a:pt x="266" y="63"/>
                    </a:lnTo>
                    <a:lnTo>
                      <a:pt x="267" y="55"/>
                    </a:lnTo>
                    <a:lnTo>
                      <a:pt x="268" y="47"/>
                    </a:lnTo>
                    <a:lnTo>
                      <a:pt x="270" y="38"/>
                    </a:lnTo>
                    <a:lnTo>
                      <a:pt x="271" y="30"/>
                    </a:lnTo>
                    <a:lnTo>
                      <a:pt x="272" y="23"/>
                    </a:lnTo>
                    <a:lnTo>
                      <a:pt x="272" y="15"/>
                    </a:lnTo>
                    <a:lnTo>
                      <a:pt x="272" y="8"/>
                    </a:lnTo>
                    <a:lnTo>
                      <a:pt x="272" y="7"/>
                    </a:lnTo>
                    <a:lnTo>
                      <a:pt x="271" y="7"/>
                    </a:lnTo>
                    <a:lnTo>
                      <a:pt x="270" y="6"/>
                    </a:lnTo>
                    <a:lnTo>
                      <a:pt x="269" y="6"/>
                    </a:lnTo>
                    <a:lnTo>
                      <a:pt x="268" y="6"/>
                    </a:lnTo>
                    <a:lnTo>
                      <a:pt x="267" y="16"/>
                    </a:lnTo>
                    <a:lnTo>
                      <a:pt x="266" y="25"/>
                    </a:lnTo>
                    <a:lnTo>
                      <a:pt x="264" y="36"/>
                    </a:lnTo>
                    <a:lnTo>
                      <a:pt x="263" y="47"/>
                    </a:lnTo>
                    <a:lnTo>
                      <a:pt x="262" y="58"/>
                    </a:lnTo>
                    <a:lnTo>
                      <a:pt x="261" y="69"/>
                    </a:lnTo>
                    <a:lnTo>
                      <a:pt x="261" y="80"/>
                    </a:lnTo>
                    <a:lnTo>
                      <a:pt x="261" y="92"/>
                    </a:lnTo>
                    <a:lnTo>
                      <a:pt x="262" y="104"/>
                    </a:lnTo>
                    <a:lnTo>
                      <a:pt x="264" y="115"/>
                    </a:lnTo>
                    <a:lnTo>
                      <a:pt x="251" y="114"/>
                    </a:lnTo>
                    <a:lnTo>
                      <a:pt x="238" y="113"/>
                    </a:lnTo>
                    <a:lnTo>
                      <a:pt x="225" y="111"/>
                    </a:lnTo>
                    <a:lnTo>
                      <a:pt x="212" y="108"/>
                    </a:lnTo>
                    <a:lnTo>
                      <a:pt x="199" y="106"/>
                    </a:lnTo>
                    <a:lnTo>
                      <a:pt x="186" y="103"/>
                    </a:lnTo>
                    <a:lnTo>
                      <a:pt x="173" y="101"/>
                    </a:lnTo>
                    <a:lnTo>
                      <a:pt x="160" y="98"/>
                    </a:lnTo>
                    <a:lnTo>
                      <a:pt x="147" y="96"/>
                    </a:lnTo>
                    <a:lnTo>
                      <a:pt x="134" y="95"/>
                    </a:lnTo>
                    <a:lnTo>
                      <a:pt x="132" y="101"/>
                    </a:lnTo>
                    <a:lnTo>
                      <a:pt x="69" y="105"/>
                    </a:lnTo>
                    <a:lnTo>
                      <a:pt x="65" y="101"/>
                    </a:lnTo>
                    <a:lnTo>
                      <a:pt x="6" y="110"/>
                    </a:lnTo>
                    <a:lnTo>
                      <a:pt x="4" y="100"/>
                    </a:lnTo>
                    <a:lnTo>
                      <a:pt x="2" y="89"/>
                    </a:lnTo>
                    <a:lnTo>
                      <a:pt x="1" y="79"/>
                    </a:lnTo>
                    <a:lnTo>
                      <a:pt x="0" y="68"/>
                    </a:lnTo>
                    <a:lnTo>
                      <a:pt x="0" y="57"/>
                    </a:lnTo>
                    <a:lnTo>
                      <a:pt x="0" y="46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5" y="14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30" y="1"/>
                    </a:lnTo>
                    <a:lnTo>
                      <a:pt x="36" y="1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2" y="3"/>
                    </a:lnTo>
                    <a:lnTo>
                      <a:pt x="58" y="4"/>
                    </a:lnTo>
                    <a:lnTo>
                      <a:pt x="63" y="5"/>
                    </a:lnTo>
                    <a:lnTo>
                      <a:pt x="66" y="10"/>
                    </a:lnTo>
                    <a:lnTo>
                      <a:pt x="70" y="16"/>
                    </a:lnTo>
                    <a:lnTo>
                      <a:pt x="74" y="22"/>
                    </a:lnTo>
                    <a:lnTo>
                      <a:pt x="77" y="28"/>
                    </a:lnTo>
                    <a:lnTo>
                      <a:pt x="81" y="34"/>
                    </a:lnTo>
                    <a:lnTo>
                      <a:pt x="85" y="40"/>
                    </a:lnTo>
                    <a:lnTo>
                      <a:pt x="89" y="45"/>
                    </a:lnTo>
                    <a:lnTo>
                      <a:pt x="93" y="49"/>
                    </a:lnTo>
                    <a:lnTo>
                      <a:pt x="98" y="54"/>
                    </a:lnTo>
                    <a:lnTo>
                      <a:pt x="103" y="58"/>
                    </a:lnTo>
                    <a:lnTo>
                      <a:pt x="104" y="59"/>
                    </a:lnTo>
                    <a:lnTo>
                      <a:pt x="104" y="60"/>
                    </a:lnTo>
                    <a:lnTo>
                      <a:pt x="104" y="62"/>
                    </a:lnTo>
                    <a:lnTo>
                      <a:pt x="104" y="64"/>
                    </a:lnTo>
                    <a:lnTo>
                      <a:pt x="104" y="65"/>
                    </a:lnTo>
                    <a:lnTo>
                      <a:pt x="104" y="66"/>
                    </a:lnTo>
                    <a:lnTo>
                      <a:pt x="104" y="68"/>
                    </a:lnTo>
                    <a:lnTo>
                      <a:pt x="104" y="69"/>
                    </a:lnTo>
                    <a:lnTo>
                      <a:pt x="105" y="71"/>
                    </a:lnTo>
                    <a:lnTo>
                      <a:pt x="106" y="72"/>
                    </a:lnTo>
                    <a:lnTo>
                      <a:pt x="105" y="67"/>
                    </a:lnTo>
                    <a:lnTo>
                      <a:pt x="106" y="64"/>
                    </a:lnTo>
                    <a:lnTo>
                      <a:pt x="108" y="61"/>
                    </a:lnTo>
                    <a:lnTo>
                      <a:pt x="110" y="59"/>
                    </a:lnTo>
                    <a:lnTo>
                      <a:pt x="113" y="58"/>
                    </a:lnTo>
                    <a:lnTo>
                      <a:pt x="117" y="57"/>
                    </a:lnTo>
                    <a:lnTo>
                      <a:pt x="120" y="56"/>
                    </a:lnTo>
                    <a:lnTo>
                      <a:pt x="123" y="55"/>
                    </a:lnTo>
                    <a:lnTo>
                      <a:pt x="126" y="54"/>
                    </a:lnTo>
                    <a:lnTo>
                      <a:pt x="129" y="52"/>
                    </a:lnTo>
                    <a:lnTo>
                      <a:pt x="133" y="55"/>
                    </a:lnTo>
                    <a:lnTo>
                      <a:pt x="137" y="58"/>
                    </a:lnTo>
                    <a:lnTo>
                      <a:pt x="141" y="61"/>
                    </a:lnTo>
                    <a:lnTo>
                      <a:pt x="146" y="64"/>
                    </a:lnTo>
                    <a:lnTo>
                      <a:pt x="151" y="66"/>
                    </a:lnTo>
                    <a:lnTo>
                      <a:pt x="155" y="67"/>
                    </a:lnTo>
                    <a:lnTo>
                      <a:pt x="160" y="67"/>
                    </a:lnTo>
                    <a:lnTo>
                      <a:pt x="165" y="67"/>
                    </a:lnTo>
                    <a:lnTo>
                      <a:pt x="170" y="65"/>
                    </a:lnTo>
                    <a:lnTo>
                      <a:pt x="175" y="62"/>
                    </a:lnTo>
                    <a:lnTo>
                      <a:pt x="175" y="61"/>
                    </a:lnTo>
                    <a:lnTo>
                      <a:pt x="176" y="61"/>
                    </a:lnTo>
                    <a:lnTo>
                      <a:pt x="176" y="60"/>
                    </a:lnTo>
                    <a:lnTo>
                      <a:pt x="177" y="60"/>
                    </a:lnTo>
                    <a:lnTo>
                      <a:pt x="177" y="59"/>
                    </a:lnTo>
                    <a:lnTo>
                      <a:pt x="178" y="59"/>
                    </a:lnTo>
                    <a:lnTo>
                      <a:pt x="178" y="58"/>
                    </a:lnTo>
                    <a:lnTo>
                      <a:pt x="179" y="57"/>
                    </a:lnTo>
                    <a:lnTo>
                      <a:pt x="179" y="56"/>
                    </a:lnTo>
                    <a:lnTo>
                      <a:pt x="183" y="56"/>
                    </a:lnTo>
                    <a:lnTo>
                      <a:pt x="187" y="57"/>
                    </a:lnTo>
                    <a:lnTo>
                      <a:pt x="192" y="57"/>
                    </a:lnTo>
                    <a:lnTo>
                      <a:pt x="196" y="58"/>
                    </a:lnTo>
                    <a:lnTo>
                      <a:pt x="200" y="58"/>
                    </a:lnTo>
                    <a:lnTo>
                      <a:pt x="205" y="59"/>
                    </a:lnTo>
                    <a:lnTo>
                      <a:pt x="209" y="59"/>
                    </a:lnTo>
                    <a:lnTo>
                      <a:pt x="213" y="59"/>
                    </a:lnTo>
                    <a:lnTo>
                      <a:pt x="217" y="58"/>
                    </a:lnTo>
                    <a:lnTo>
                      <a:pt x="221" y="58"/>
                    </a:lnTo>
                    <a:lnTo>
                      <a:pt x="221" y="54"/>
                    </a:lnTo>
                    <a:lnTo>
                      <a:pt x="184" y="50"/>
                    </a:lnTo>
                    <a:lnTo>
                      <a:pt x="187" y="45"/>
                    </a:lnTo>
                    <a:lnTo>
                      <a:pt x="190" y="40"/>
                    </a:lnTo>
                    <a:lnTo>
                      <a:pt x="193" y="34"/>
                    </a:lnTo>
                    <a:lnTo>
                      <a:pt x="197" y="29"/>
                    </a:lnTo>
                    <a:lnTo>
                      <a:pt x="200" y="24"/>
                    </a:lnTo>
                    <a:lnTo>
                      <a:pt x="204" y="19"/>
                    </a:lnTo>
                    <a:lnTo>
                      <a:pt x="208" y="15"/>
                    </a:lnTo>
                    <a:lnTo>
                      <a:pt x="212" y="10"/>
                    </a:lnTo>
                    <a:lnTo>
                      <a:pt x="216" y="7"/>
                    </a:lnTo>
                    <a:lnTo>
                      <a:pt x="221" y="3"/>
                    </a:lnTo>
                    <a:lnTo>
                      <a:pt x="228" y="3"/>
                    </a:lnTo>
                    <a:lnTo>
                      <a:pt x="235" y="2"/>
                    </a:lnTo>
                    <a:lnTo>
                      <a:pt x="242" y="1"/>
                    </a:lnTo>
                    <a:lnTo>
                      <a:pt x="249" y="0"/>
                    </a:lnTo>
                    <a:lnTo>
                      <a:pt x="256" y="0"/>
                    </a:lnTo>
                    <a:lnTo>
                      <a:pt x="263" y="0"/>
                    </a:lnTo>
                    <a:lnTo>
                      <a:pt x="270" y="0"/>
                    </a:lnTo>
                    <a:lnTo>
                      <a:pt x="277" y="0"/>
                    </a:lnTo>
                    <a:lnTo>
                      <a:pt x="283" y="1"/>
                    </a:lnTo>
                    <a:lnTo>
                      <a:pt x="290" y="3"/>
                    </a:lnTo>
                    <a:lnTo>
                      <a:pt x="286" y="11"/>
                    </a:lnTo>
                    <a:lnTo>
                      <a:pt x="284" y="19"/>
                    </a:lnTo>
                    <a:lnTo>
                      <a:pt x="282" y="28"/>
                    </a:lnTo>
                    <a:lnTo>
                      <a:pt x="281" y="37"/>
                    </a:lnTo>
                    <a:lnTo>
                      <a:pt x="280" y="46"/>
                    </a:lnTo>
                    <a:lnTo>
                      <a:pt x="280" y="55"/>
                    </a:lnTo>
                    <a:lnTo>
                      <a:pt x="280" y="64"/>
                    </a:lnTo>
                    <a:lnTo>
                      <a:pt x="280" y="74"/>
                    </a:lnTo>
                    <a:lnTo>
                      <a:pt x="279" y="83"/>
                    </a:lnTo>
                    <a:lnTo>
                      <a:pt x="279" y="92"/>
                    </a:lnTo>
                    <a:lnTo>
                      <a:pt x="279" y="118"/>
                    </a:lnTo>
                    <a:lnTo>
                      <a:pt x="275" y="118"/>
                    </a:lnTo>
                    <a:lnTo>
                      <a:pt x="272" y="117"/>
                    </a:lnTo>
                    <a:lnTo>
                      <a:pt x="270" y="115"/>
                    </a:lnTo>
                    <a:lnTo>
                      <a:pt x="269" y="112"/>
                    </a:lnTo>
                    <a:lnTo>
                      <a:pt x="268" y="108"/>
                    </a:lnTo>
                    <a:lnTo>
                      <a:pt x="268" y="104"/>
                    </a:lnTo>
                    <a:lnTo>
                      <a:pt x="268" y="99"/>
                    </a:lnTo>
                    <a:lnTo>
                      <a:pt x="267" y="95"/>
                    </a:lnTo>
                    <a:lnTo>
                      <a:pt x="267" y="91"/>
                    </a:lnTo>
                    <a:lnTo>
                      <a:pt x="266" y="88"/>
                    </a:lnTo>
                    <a:close/>
                  </a:path>
                </a:pathLst>
              </a:custGeom>
              <a:solidFill>
                <a:srgbClr val="7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3" name="Freeform 114"/>
              <p:cNvSpPr>
                <a:spLocks/>
              </p:cNvSpPr>
              <p:nvPr/>
            </p:nvSpPr>
            <p:spPr bwMode="auto">
              <a:xfrm>
                <a:off x="2930" y="3006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0 w 3"/>
                  <a:gd name="T5" fmla="*/ 6 h 8"/>
                  <a:gd name="T6" fmla="*/ 0 w 3"/>
                  <a:gd name="T7" fmla="*/ 6 h 8"/>
                  <a:gd name="T8" fmla="*/ 0 w 3"/>
                  <a:gd name="T9" fmla="*/ 5 h 8"/>
                  <a:gd name="T10" fmla="*/ 0 w 3"/>
                  <a:gd name="T11" fmla="*/ 4 h 8"/>
                  <a:gd name="T12" fmla="*/ 0 w 3"/>
                  <a:gd name="T13" fmla="*/ 3 h 8"/>
                  <a:gd name="T14" fmla="*/ 1 w 3"/>
                  <a:gd name="T15" fmla="*/ 2 h 8"/>
                  <a:gd name="T16" fmla="*/ 1 w 3"/>
                  <a:gd name="T17" fmla="*/ 2 h 8"/>
                  <a:gd name="T18" fmla="*/ 1 w 3"/>
                  <a:gd name="T19" fmla="*/ 1 h 8"/>
                  <a:gd name="T20" fmla="*/ 2 w 3"/>
                  <a:gd name="T21" fmla="*/ 0 h 8"/>
                  <a:gd name="T22" fmla="*/ 3 w 3"/>
                  <a:gd name="T23" fmla="*/ 8 h 8"/>
                  <a:gd name="T24" fmla="*/ 1 w 3"/>
                  <a:gd name="T25" fmla="*/ 8 h 8"/>
                  <a:gd name="T26" fmla="*/ 1 w 3"/>
                  <a:gd name="T27" fmla="*/ 8 h 8"/>
                  <a:gd name="T28" fmla="*/ 0 w 3"/>
                  <a:gd name="T29" fmla="*/ 8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8"/>
                  <a:gd name="T47" fmla="*/ 3 w 3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4" name="Freeform 115"/>
              <p:cNvSpPr>
                <a:spLocks/>
              </p:cNvSpPr>
              <p:nvPr/>
            </p:nvSpPr>
            <p:spPr bwMode="auto">
              <a:xfrm>
                <a:off x="3001" y="2967"/>
                <a:ext cx="11" cy="27"/>
              </a:xfrm>
              <a:custGeom>
                <a:avLst/>
                <a:gdLst>
                  <a:gd name="T0" fmla="*/ 0 w 11"/>
                  <a:gd name="T1" fmla="*/ 10 h 27"/>
                  <a:gd name="T2" fmla="*/ 0 w 11"/>
                  <a:gd name="T3" fmla="*/ 11 h 27"/>
                  <a:gd name="T4" fmla="*/ 0 w 11"/>
                  <a:gd name="T5" fmla="*/ 12 h 27"/>
                  <a:gd name="T6" fmla="*/ 1 w 11"/>
                  <a:gd name="T7" fmla="*/ 13 h 27"/>
                  <a:gd name="T8" fmla="*/ 1 w 11"/>
                  <a:gd name="T9" fmla="*/ 14 h 27"/>
                  <a:gd name="T10" fmla="*/ 1 w 11"/>
                  <a:gd name="T11" fmla="*/ 14 h 27"/>
                  <a:gd name="T12" fmla="*/ 1 w 11"/>
                  <a:gd name="T13" fmla="*/ 16 h 27"/>
                  <a:gd name="T14" fmla="*/ 1 w 11"/>
                  <a:gd name="T15" fmla="*/ 16 h 27"/>
                  <a:gd name="T16" fmla="*/ 2 w 11"/>
                  <a:gd name="T17" fmla="*/ 17 h 27"/>
                  <a:gd name="T18" fmla="*/ 2 w 11"/>
                  <a:gd name="T19" fmla="*/ 18 h 27"/>
                  <a:gd name="T20" fmla="*/ 3 w 11"/>
                  <a:gd name="T21" fmla="*/ 19 h 27"/>
                  <a:gd name="T22" fmla="*/ 5 w 11"/>
                  <a:gd name="T23" fmla="*/ 18 h 27"/>
                  <a:gd name="T24" fmla="*/ 7 w 11"/>
                  <a:gd name="T25" fmla="*/ 16 h 27"/>
                  <a:gd name="T26" fmla="*/ 8 w 11"/>
                  <a:gd name="T27" fmla="*/ 15 h 27"/>
                  <a:gd name="T28" fmla="*/ 9 w 11"/>
                  <a:gd name="T29" fmla="*/ 13 h 27"/>
                  <a:gd name="T30" fmla="*/ 9 w 11"/>
                  <a:gd name="T31" fmla="*/ 11 h 27"/>
                  <a:gd name="T32" fmla="*/ 9 w 11"/>
                  <a:gd name="T33" fmla="*/ 9 h 27"/>
                  <a:gd name="T34" fmla="*/ 10 w 11"/>
                  <a:gd name="T35" fmla="*/ 6 h 27"/>
                  <a:gd name="T36" fmla="*/ 10 w 11"/>
                  <a:gd name="T37" fmla="*/ 4 h 27"/>
                  <a:gd name="T38" fmla="*/ 10 w 11"/>
                  <a:gd name="T39" fmla="*/ 2 h 27"/>
                  <a:gd name="T40" fmla="*/ 11 w 11"/>
                  <a:gd name="T41" fmla="*/ 0 h 27"/>
                  <a:gd name="T42" fmla="*/ 11 w 11"/>
                  <a:gd name="T43" fmla="*/ 1 h 27"/>
                  <a:gd name="T44" fmla="*/ 10 w 11"/>
                  <a:gd name="T45" fmla="*/ 4 h 27"/>
                  <a:gd name="T46" fmla="*/ 10 w 11"/>
                  <a:gd name="T47" fmla="*/ 7 h 27"/>
                  <a:gd name="T48" fmla="*/ 10 w 11"/>
                  <a:gd name="T49" fmla="*/ 10 h 27"/>
                  <a:gd name="T50" fmla="*/ 9 w 11"/>
                  <a:gd name="T51" fmla="*/ 13 h 27"/>
                  <a:gd name="T52" fmla="*/ 9 w 11"/>
                  <a:gd name="T53" fmla="*/ 16 h 27"/>
                  <a:gd name="T54" fmla="*/ 8 w 11"/>
                  <a:gd name="T55" fmla="*/ 19 h 27"/>
                  <a:gd name="T56" fmla="*/ 7 w 11"/>
                  <a:gd name="T57" fmla="*/ 22 h 27"/>
                  <a:gd name="T58" fmla="*/ 5 w 11"/>
                  <a:gd name="T59" fmla="*/ 25 h 27"/>
                  <a:gd name="T60" fmla="*/ 4 w 11"/>
                  <a:gd name="T61" fmla="*/ 27 h 27"/>
                  <a:gd name="T62" fmla="*/ 0 w 11"/>
                  <a:gd name="T63" fmla="*/ 10 h 27"/>
                  <a:gd name="T64" fmla="*/ 0 w 11"/>
                  <a:gd name="T65" fmla="*/ 10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27"/>
                  <a:gd name="T101" fmla="*/ 11 w 11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27">
                    <a:moveTo>
                      <a:pt x="0" y="10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5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5" y="25"/>
                    </a:lnTo>
                    <a:lnTo>
                      <a:pt x="4" y="2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5" name="Freeform 116"/>
              <p:cNvSpPr>
                <a:spLocks/>
              </p:cNvSpPr>
              <p:nvPr/>
            </p:nvSpPr>
            <p:spPr bwMode="auto">
              <a:xfrm>
                <a:off x="2956" y="2963"/>
                <a:ext cx="16" cy="22"/>
              </a:xfrm>
              <a:custGeom>
                <a:avLst/>
                <a:gdLst>
                  <a:gd name="T0" fmla="*/ 4 w 16"/>
                  <a:gd name="T1" fmla="*/ 18 h 22"/>
                  <a:gd name="T2" fmla="*/ 4 w 16"/>
                  <a:gd name="T3" fmla="*/ 13 h 22"/>
                  <a:gd name="T4" fmla="*/ 1 w 16"/>
                  <a:gd name="T5" fmla="*/ 8 h 22"/>
                  <a:gd name="T6" fmla="*/ 0 w 16"/>
                  <a:gd name="T7" fmla="*/ 4 h 22"/>
                  <a:gd name="T8" fmla="*/ 3 w 16"/>
                  <a:gd name="T9" fmla="*/ 1 h 22"/>
                  <a:gd name="T10" fmla="*/ 7 w 16"/>
                  <a:gd name="T11" fmla="*/ 1 h 22"/>
                  <a:gd name="T12" fmla="*/ 8 w 16"/>
                  <a:gd name="T13" fmla="*/ 2 h 22"/>
                  <a:gd name="T14" fmla="*/ 9 w 16"/>
                  <a:gd name="T15" fmla="*/ 3 h 22"/>
                  <a:gd name="T16" fmla="*/ 10 w 16"/>
                  <a:gd name="T17" fmla="*/ 4 h 22"/>
                  <a:gd name="T18" fmla="*/ 10 w 16"/>
                  <a:gd name="T19" fmla="*/ 5 h 22"/>
                  <a:gd name="T20" fmla="*/ 10 w 16"/>
                  <a:gd name="T21" fmla="*/ 7 h 22"/>
                  <a:gd name="T22" fmla="*/ 9 w 16"/>
                  <a:gd name="T23" fmla="*/ 7 h 22"/>
                  <a:gd name="T24" fmla="*/ 8 w 16"/>
                  <a:gd name="T25" fmla="*/ 8 h 22"/>
                  <a:gd name="T26" fmla="*/ 7 w 16"/>
                  <a:gd name="T27" fmla="*/ 9 h 22"/>
                  <a:gd name="T28" fmla="*/ 6 w 16"/>
                  <a:gd name="T29" fmla="*/ 9 h 22"/>
                  <a:gd name="T30" fmla="*/ 6 w 16"/>
                  <a:gd name="T31" fmla="*/ 10 h 22"/>
                  <a:gd name="T32" fmla="*/ 7 w 16"/>
                  <a:gd name="T33" fmla="*/ 12 h 22"/>
                  <a:gd name="T34" fmla="*/ 8 w 16"/>
                  <a:gd name="T35" fmla="*/ 13 h 22"/>
                  <a:gd name="T36" fmla="*/ 9 w 16"/>
                  <a:gd name="T37" fmla="*/ 15 h 22"/>
                  <a:gd name="T38" fmla="*/ 11 w 16"/>
                  <a:gd name="T39" fmla="*/ 17 h 22"/>
                  <a:gd name="T40" fmla="*/ 12 w 16"/>
                  <a:gd name="T41" fmla="*/ 18 h 22"/>
                  <a:gd name="T42" fmla="*/ 13 w 16"/>
                  <a:gd name="T43" fmla="*/ 17 h 22"/>
                  <a:gd name="T44" fmla="*/ 13 w 16"/>
                  <a:gd name="T45" fmla="*/ 16 h 22"/>
                  <a:gd name="T46" fmla="*/ 14 w 16"/>
                  <a:gd name="T47" fmla="*/ 16 h 22"/>
                  <a:gd name="T48" fmla="*/ 14 w 16"/>
                  <a:gd name="T49" fmla="*/ 16 h 22"/>
                  <a:gd name="T50" fmla="*/ 15 w 16"/>
                  <a:gd name="T51" fmla="*/ 16 h 22"/>
                  <a:gd name="T52" fmla="*/ 16 w 16"/>
                  <a:gd name="T53" fmla="*/ 18 h 22"/>
                  <a:gd name="T54" fmla="*/ 16 w 16"/>
                  <a:gd name="T55" fmla="*/ 19 h 22"/>
                  <a:gd name="T56" fmla="*/ 15 w 16"/>
                  <a:gd name="T57" fmla="*/ 20 h 22"/>
                  <a:gd name="T58" fmla="*/ 14 w 16"/>
                  <a:gd name="T59" fmla="*/ 21 h 22"/>
                  <a:gd name="T60" fmla="*/ 13 w 16"/>
                  <a:gd name="T61" fmla="*/ 22 h 22"/>
                  <a:gd name="T62" fmla="*/ 11 w 16"/>
                  <a:gd name="T63" fmla="*/ 21 h 22"/>
                  <a:gd name="T64" fmla="*/ 9 w 16"/>
                  <a:gd name="T65" fmla="*/ 21 h 22"/>
                  <a:gd name="T66" fmla="*/ 7 w 16"/>
                  <a:gd name="T67" fmla="*/ 21 h 22"/>
                  <a:gd name="T68" fmla="*/ 4 w 16"/>
                  <a:gd name="T69" fmla="*/ 21 h 22"/>
                  <a:gd name="T70" fmla="*/ 3 w 16"/>
                  <a:gd name="T71" fmla="*/ 21 h 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"/>
                  <a:gd name="T109" fmla="*/ 0 h 22"/>
                  <a:gd name="T110" fmla="*/ 16 w 16"/>
                  <a:gd name="T111" fmla="*/ 22 h 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" h="22">
                    <a:moveTo>
                      <a:pt x="3" y="21"/>
                    </a:moveTo>
                    <a:lnTo>
                      <a:pt x="4" y="18"/>
                    </a:lnTo>
                    <a:lnTo>
                      <a:pt x="4" y="16"/>
                    </a:lnTo>
                    <a:lnTo>
                      <a:pt x="4" y="13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6" name="Freeform 117"/>
              <p:cNvSpPr>
                <a:spLocks/>
              </p:cNvSpPr>
              <p:nvPr/>
            </p:nvSpPr>
            <p:spPr bwMode="auto">
              <a:xfrm>
                <a:off x="2929" y="2946"/>
                <a:ext cx="3" cy="36"/>
              </a:xfrm>
              <a:custGeom>
                <a:avLst/>
                <a:gdLst>
                  <a:gd name="T0" fmla="*/ 0 w 3"/>
                  <a:gd name="T1" fmla="*/ 36 h 36"/>
                  <a:gd name="T2" fmla="*/ 0 w 3"/>
                  <a:gd name="T3" fmla="*/ 33 h 36"/>
                  <a:gd name="T4" fmla="*/ 0 w 3"/>
                  <a:gd name="T5" fmla="*/ 29 h 36"/>
                  <a:gd name="T6" fmla="*/ 0 w 3"/>
                  <a:gd name="T7" fmla="*/ 26 h 36"/>
                  <a:gd name="T8" fmla="*/ 0 w 3"/>
                  <a:gd name="T9" fmla="*/ 22 h 36"/>
                  <a:gd name="T10" fmla="*/ 0 w 3"/>
                  <a:gd name="T11" fmla="*/ 19 h 36"/>
                  <a:gd name="T12" fmla="*/ 0 w 3"/>
                  <a:gd name="T13" fmla="*/ 15 h 36"/>
                  <a:gd name="T14" fmla="*/ 0 w 3"/>
                  <a:gd name="T15" fmla="*/ 11 h 36"/>
                  <a:gd name="T16" fmla="*/ 1 w 3"/>
                  <a:gd name="T17" fmla="*/ 8 h 36"/>
                  <a:gd name="T18" fmla="*/ 1 w 3"/>
                  <a:gd name="T19" fmla="*/ 4 h 36"/>
                  <a:gd name="T20" fmla="*/ 2 w 3"/>
                  <a:gd name="T21" fmla="*/ 0 h 36"/>
                  <a:gd name="T22" fmla="*/ 2 w 3"/>
                  <a:gd name="T23" fmla="*/ 4 h 36"/>
                  <a:gd name="T24" fmla="*/ 3 w 3"/>
                  <a:gd name="T25" fmla="*/ 7 h 36"/>
                  <a:gd name="T26" fmla="*/ 3 w 3"/>
                  <a:gd name="T27" fmla="*/ 11 h 36"/>
                  <a:gd name="T28" fmla="*/ 3 w 3"/>
                  <a:gd name="T29" fmla="*/ 15 h 36"/>
                  <a:gd name="T30" fmla="*/ 3 w 3"/>
                  <a:gd name="T31" fmla="*/ 18 h 36"/>
                  <a:gd name="T32" fmla="*/ 3 w 3"/>
                  <a:gd name="T33" fmla="*/ 22 h 36"/>
                  <a:gd name="T34" fmla="*/ 2 w 3"/>
                  <a:gd name="T35" fmla="*/ 26 h 36"/>
                  <a:gd name="T36" fmla="*/ 2 w 3"/>
                  <a:gd name="T37" fmla="*/ 29 h 36"/>
                  <a:gd name="T38" fmla="*/ 1 w 3"/>
                  <a:gd name="T39" fmla="*/ 33 h 36"/>
                  <a:gd name="T40" fmla="*/ 1 w 3"/>
                  <a:gd name="T41" fmla="*/ 36 h 36"/>
                  <a:gd name="T42" fmla="*/ 1 w 3"/>
                  <a:gd name="T43" fmla="*/ 36 h 36"/>
                  <a:gd name="T44" fmla="*/ 0 w 3"/>
                  <a:gd name="T45" fmla="*/ 36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36"/>
                  <a:gd name="T71" fmla="*/ 3 w 3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36">
                    <a:moveTo>
                      <a:pt x="0" y="36"/>
                    </a:moveTo>
                    <a:lnTo>
                      <a:pt x="0" y="33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3" y="7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2" y="29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7" name="Freeform 118"/>
              <p:cNvSpPr>
                <a:spLocks/>
              </p:cNvSpPr>
              <p:nvPr/>
            </p:nvSpPr>
            <p:spPr bwMode="auto">
              <a:xfrm>
                <a:off x="2945" y="297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0 w 2"/>
                  <a:gd name="T5" fmla="*/ 4 h 5"/>
                  <a:gd name="T6" fmla="*/ 0 w 2"/>
                  <a:gd name="T7" fmla="*/ 3 h 5"/>
                  <a:gd name="T8" fmla="*/ 0 w 2"/>
                  <a:gd name="T9" fmla="*/ 3 h 5"/>
                  <a:gd name="T10" fmla="*/ 0 w 2"/>
                  <a:gd name="T11" fmla="*/ 3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1 h 5"/>
                  <a:gd name="T18" fmla="*/ 0 w 2"/>
                  <a:gd name="T19" fmla="*/ 1 h 5"/>
                  <a:gd name="T20" fmla="*/ 0 w 2"/>
                  <a:gd name="T21" fmla="*/ 0 h 5"/>
                  <a:gd name="T22" fmla="*/ 2 w 2"/>
                  <a:gd name="T23" fmla="*/ 5 h 5"/>
                  <a:gd name="T24" fmla="*/ 0 w 2"/>
                  <a:gd name="T25" fmla="*/ 5 h 5"/>
                  <a:gd name="T26" fmla="*/ 0 w 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5"/>
                  <a:gd name="T44" fmla="*/ 2 w 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8" name="Freeform 119"/>
              <p:cNvSpPr>
                <a:spLocks/>
              </p:cNvSpPr>
              <p:nvPr/>
            </p:nvSpPr>
            <p:spPr bwMode="auto">
              <a:xfrm>
                <a:off x="2922" y="2947"/>
                <a:ext cx="3" cy="34"/>
              </a:xfrm>
              <a:custGeom>
                <a:avLst/>
                <a:gdLst>
                  <a:gd name="T0" fmla="*/ 0 w 3"/>
                  <a:gd name="T1" fmla="*/ 34 h 34"/>
                  <a:gd name="T2" fmla="*/ 0 w 3"/>
                  <a:gd name="T3" fmla="*/ 30 h 34"/>
                  <a:gd name="T4" fmla="*/ 1 w 3"/>
                  <a:gd name="T5" fmla="*/ 27 h 34"/>
                  <a:gd name="T6" fmla="*/ 1 w 3"/>
                  <a:gd name="T7" fmla="*/ 23 h 34"/>
                  <a:gd name="T8" fmla="*/ 1 w 3"/>
                  <a:gd name="T9" fmla="*/ 20 h 34"/>
                  <a:gd name="T10" fmla="*/ 1 w 3"/>
                  <a:gd name="T11" fmla="*/ 17 h 34"/>
                  <a:gd name="T12" fmla="*/ 1 w 3"/>
                  <a:gd name="T13" fmla="*/ 13 h 34"/>
                  <a:gd name="T14" fmla="*/ 1 w 3"/>
                  <a:gd name="T15" fmla="*/ 10 h 34"/>
                  <a:gd name="T16" fmla="*/ 1 w 3"/>
                  <a:gd name="T17" fmla="*/ 7 h 34"/>
                  <a:gd name="T18" fmla="*/ 2 w 3"/>
                  <a:gd name="T19" fmla="*/ 4 h 34"/>
                  <a:gd name="T20" fmla="*/ 2 w 3"/>
                  <a:gd name="T21" fmla="*/ 0 h 34"/>
                  <a:gd name="T22" fmla="*/ 2 w 3"/>
                  <a:gd name="T23" fmla="*/ 3 h 34"/>
                  <a:gd name="T24" fmla="*/ 2 w 3"/>
                  <a:gd name="T25" fmla="*/ 6 h 34"/>
                  <a:gd name="T26" fmla="*/ 2 w 3"/>
                  <a:gd name="T27" fmla="*/ 10 h 34"/>
                  <a:gd name="T28" fmla="*/ 2 w 3"/>
                  <a:gd name="T29" fmla="*/ 13 h 34"/>
                  <a:gd name="T30" fmla="*/ 2 w 3"/>
                  <a:gd name="T31" fmla="*/ 16 h 34"/>
                  <a:gd name="T32" fmla="*/ 2 w 3"/>
                  <a:gd name="T33" fmla="*/ 19 h 34"/>
                  <a:gd name="T34" fmla="*/ 2 w 3"/>
                  <a:gd name="T35" fmla="*/ 23 h 34"/>
                  <a:gd name="T36" fmla="*/ 2 w 3"/>
                  <a:gd name="T37" fmla="*/ 26 h 34"/>
                  <a:gd name="T38" fmla="*/ 2 w 3"/>
                  <a:gd name="T39" fmla="*/ 30 h 34"/>
                  <a:gd name="T40" fmla="*/ 3 w 3"/>
                  <a:gd name="T41" fmla="*/ 33 h 34"/>
                  <a:gd name="T42" fmla="*/ 0 w 3"/>
                  <a:gd name="T43" fmla="*/ 34 h 34"/>
                  <a:gd name="T44" fmla="*/ 0 w 3"/>
                  <a:gd name="T45" fmla="*/ 34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34"/>
                  <a:gd name="T71" fmla="*/ 3 w 3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34">
                    <a:moveTo>
                      <a:pt x="0" y="34"/>
                    </a:moveTo>
                    <a:lnTo>
                      <a:pt x="0" y="30"/>
                    </a:lnTo>
                    <a:lnTo>
                      <a:pt x="1" y="27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3" y="3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9" name="Freeform 120"/>
              <p:cNvSpPr>
                <a:spLocks/>
              </p:cNvSpPr>
              <p:nvPr/>
            </p:nvSpPr>
            <p:spPr bwMode="auto">
              <a:xfrm>
                <a:off x="2915" y="2946"/>
                <a:ext cx="3" cy="35"/>
              </a:xfrm>
              <a:custGeom>
                <a:avLst/>
                <a:gdLst>
                  <a:gd name="T0" fmla="*/ 1 w 3"/>
                  <a:gd name="T1" fmla="*/ 34 h 35"/>
                  <a:gd name="T2" fmla="*/ 1 w 3"/>
                  <a:gd name="T3" fmla="*/ 31 h 35"/>
                  <a:gd name="T4" fmla="*/ 1 w 3"/>
                  <a:gd name="T5" fmla="*/ 27 h 35"/>
                  <a:gd name="T6" fmla="*/ 0 w 3"/>
                  <a:gd name="T7" fmla="*/ 24 h 35"/>
                  <a:gd name="T8" fmla="*/ 0 w 3"/>
                  <a:gd name="T9" fmla="*/ 20 h 35"/>
                  <a:gd name="T10" fmla="*/ 0 w 3"/>
                  <a:gd name="T11" fmla="*/ 17 h 35"/>
                  <a:gd name="T12" fmla="*/ 0 w 3"/>
                  <a:gd name="T13" fmla="*/ 13 h 35"/>
                  <a:gd name="T14" fmla="*/ 1 w 3"/>
                  <a:gd name="T15" fmla="*/ 9 h 35"/>
                  <a:gd name="T16" fmla="*/ 1 w 3"/>
                  <a:gd name="T17" fmla="*/ 6 h 35"/>
                  <a:gd name="T18" fmla="*/ 2 w 3"/>
                  <a:gd name="T19" fmla="*/ 3 h 35"/>
                  <a:gd name="T20" fmla="*/ 2 w 3"/>
                  <a:gd name="T21" fmla="*/ 0 h 35"/>
                  <a:gd name="T22" fmla="*/ 3 w 3"/>
                  <a:gd name="T23" fmla="*/ 34 h 35"/>
                  <a:gd name="T24" fmla="*/ 1 w 3"/>
                  <a:gd name="T25" fmla="*/ 35 h 35"/>
                  <a:gd name="T26" fmla="*/ 1 w 3"/>
                  <a:gd name="T27" fmla="*/ 35 h 35"/>
                  <a:gd name="T28" fmla="*/ 1 w 3"/>
                  <a:gd name="T29" fmla="*/ 34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5"/>
                  <a:gd name="T47" fmla="*/ 3 w 3"/>
                  <a:gd name="T48" fmla="*/ 35 h 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5">
                    <a:moveTo>
                      <a:pt x="1" y="34"/>
                    </a:moveTo>
                    <a:lnTo>
                      <a:pt x="1" y="31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3" y="34"/>
                    </a:lnTo>
                    <a:lnTo>
                      <a:pt x="1" y="35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0" name="Freeform 121"/>
              <p:cNvSpPr>
                <a:spLocks/>
              </p:cNvSpPr>
              <p:nvPr/>
            </p:nvSpPr>
            <p:spPr bwMode="auto">
              <a:xfrm>
                <a:off x="3002" y="2916"/>
                <a:ext cx="6" cy="40"/>
              </a:xfrm>
              <a:custGeom>
                <a:avLst/>
                <a:gdLst>
                  <a:gd name="T0" fmla="*/ 4 w 6"/>
                  <a:gd name="T1" fmla="*/ 2 h 40"/>
                  <a:gd name="T2" fmla="*/ 3 w 6"/>
                  <a:gd name="T3" fmla="*/ 2 h 40"/>
                  <a:gd name="T4" fmla="*/ 3 w 6"/>
                  <a:gd name="T5" fmla="*/ 2 h 40"/>
                  <a:gd name="T6" fmla="*/ 2 w 6"/>
                  <a:gd name="T7" fmla="*/ 3 h 40"/>
                  <a:gd name="T8" fmla="*/ 2 w 6"/>
                  <a:gd name="T9" fmla="*/ 3 h 40"/>
                  <a:gd name="T10" fmla="*/ 2 w 6"/>
                  <a:gd name="T11" fmla="*/ 4 h 40"/>
                  <a:gd name="T12" fmla="*/ 1 w 6"/>
                  <a:gd name="T13" fmla="*/ 4 h 40"/>
                  <a:gd name="T14" fmla="*/ 1 w 6"/>
                  <a:gd name="T15" fmla="*/ 5 h 40"/>
                  <a:gd name="T16" fmla="*/ 0 w 6"/>
                  <a:gd name="T17" fmla="*/ 6 h 40"/>
                  <a:gd name="T18" fmla="*/ 0 w 6"/>
                  <a:gd name="T19" fmla="*/ 6 h 40"/>
                  <a:gd name="T20" fmla="*/ 0 w 6"/>
                  <a:gd name="T21" fmla="*/ 7 h 40"/>
                  <a:gd name="T22" fmla="*/ 0 w 6"/>
                  <a:gd name="T23" fmla="*/ 6 h 40"/>
                  <a:gd name="T24" fmla="*/ 0 w 6"/>
                  <a:gd name="T25" fmla="*/ 5 h 40"/>
                  <a:gd name="T26" fmla="*/ 0 w 6"/>
                  <a:gd name="T27" fmla="*/ 4 h 40"/>
                  <a:gd name="T28" fmla="*/ 0 w 6"/>
                  <a:gd name="T29" fmla="*/ 3 h 40"/>
                  <a:gd name="T30" fmla="*/ 1 w 6"/>
                  <a:gd name="T31" fmla="*/ 2 h 40"/>
                  <a:gd name="T32" fmla="*/ 2 w 6"/>
                  <a:gd name="T33" fmla="*/ 1 h 40"/>
                  <a:gd name="T34" fmla="*/ 3 w 6"/>
                  <a:gd name="T35" fmla="*/ 0 h 40"/>
                  <a:gd name="T36" fmla="*/ 4 w 6"/>
                  <a:gd name="T37" fmla="*/ 0 h 40"/>
                  <a:gd name="T38" fmla="*/ 5 w 6"/>
                  <a:gd name="T39" fmla="*/ 0 h 40"/>
                  <a:gd name="T40" fmla="*/ 6 w 6"/>
                  <a:gd name="T41" fmla="*/ 1 h 40"/>
                  <a:gd name="T42" fmla="*/ 4 w 6"/>
                  <a:gd name="T43" fmla="*/ 40 h 40"/>
                  <a:gd name="T44" fmla="*/ 4 w 6"/>
                  <a:gd name="T45" fmla="*/ 36 h 40"/>
                  <a:gd name="T46" fmla="*/ 4 w 6"/>
                  <a:gd name="T47" fmla="*/ 32 h 40"/>
                  <a:gd name="T48" fmla="*/ 4 w 6"/>
                  <a:gd name="T49" fmla="*/ 28 h 40"/>
                  <a:gd name="T50" fmla="*/ 5 w 6"/>
                  <a:gd name="T51" fmla="*/ 24 h 40"/>
                  <a:gd name="T52" fmla="*/ 5 w 6"/>
                  <a:gd name="T53" fmla="*/ 20 h 40"/>
                  <a:gd name="T54" fmla="*/ 5 w 6"/>
                  <a:gd name="T55" fmla="*/ 17 h 40"/>
                  <a:gd name="T56" fmla="*/ 5 w 6"/>
                  <a:gd name="T57" fmla="*/ 13 h 40"/>
                  <a:gd name="T58" fmla="*/ 5 w 6"/>
                  <a:gd name="T59" fmla="*/ 9 h 40"/>
                  <a:gd name="T60" fmla="*/ 5 w 6"/>
                  <a:gd name="T61" fmla="*/ 5 h 40"/>
                  <a:gd name="T62" fmla="*/ 4 w 6"/>
                  <a:gd name="T63" fmla="*/ 2 h 40"/>
                  <a:gd name="T64" fmla="*/ 4 w 6"/>
                  <a:gd name="T65" fmla="*/ 2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"/>
                  <a:gd name="T100" fmla="*/ 0 h 40"/>
                  <a:gd name="T101" fmla="*/ 6 w 6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" h="40">
                    <a:moveTo>
                      <a:pt x="4" y="2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4" y="28"/>
                    </a:lnTo>
                    <a:lnTo>
                      <a:pt x="5" y="24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7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1" name="Freeform 122"/>
              <p:cNvSpPr>
                <a:spLocks/>
              </p:cNvSpPr>
              <p:nvPr/>
            </p:nvSpPr>
            <p:spPr bwMode="auto">
              <a:xfrm>
                <a:off x="2909" y="2946"/>
                <a:ext cx="3" cy="35"/>
              </a:xfrm>
              <a:custGeom>
                <a:avLst/>
                <a:gdLst>
                  <a:gd name="T0" fmla="*/ 2 w 3"/>
                  <a:gd name="T1" fmla="*/ 0 h 35"/>
                  <a:gd name="T2" fmla="*/ 3 w 3"/>
                  <a:gd name="T3" fmla="*/ 3 h 35"/>
                  <a:gd name="T4" fmla="*/ 3 w 3"/>
                  <a:gd name="T5" fmla="*/ 6 h 35"/>
                  <a:gd name="T6" fmla="*/ 3 w 3"/>
                  <a:gd name="T7" fmla="*/ 10 h 35"/>
                  <a:gd name="T8" fmla="*/ 2 w 3"/>
                  <a:gd name="T9" fmla="*/ 13 h 35"/>
                  <a:gd name="T10" fmla="*/ 2 w 3"/>
                  <a:gd name="T11" fmla="*/ 16 h 35"/>
                  <a:gd name="T12" fmla="*/ 1 w 3"/>
                  <a:gd name="T13" fmla="*/ 20 h 35"/>
                  <a:gd name="T14" fmla="*/ 1 w 3"/>
                  <a:gd name="T15" fmla="*/ 24 h 35"/>
                  <a:gd name="T16" fmla="*/ 1 w 3"/>
                  <a:gd name="T17" fmla="*/ 27 h 35"/>
                  <a:gd name="T18" fmla="*/ 1 w 3"/>
                  <a:gd name="T19" fmla="*/ 31 h 35"/>
                  <a:gd name="T20" fmla="*/ 2 w 3"/>
                  <a:gd name="T21" fmla="*/ 35 h 35"/>
                  <a:gd name="T22" fmla="*/ 1 w 3"/>
                  <a:gd name="T23" fmla="*/ 31 h 35"/>
                  <a:gd name="T24" fmla="*/ 0 w 3"/>
                  <a:gd name="T25" fmla="*/ 28 h 35"/>
                  <a:gd name="T26" fmla="*/ 0 w 3"/>
                  <a:gd name="T27" fmla="*/ 24 h 35"/>
                  <a:gd name="T28" fmla="*/ 0 w 3"/>
                  <a:gd name="T29" fmla="*/ 21 h 35"/>
                  <a:gd name="T30" fmla="*/ 0 w 3"/>
                  <a:gd name="T31" fmla="*/ 18 h 35"/>
                  <a:gd name="T32" fmla="*/ 0 w 3"/>
                  <a:gd name="T33" fmla="*/ 14 h 35"/>
                  <a:gd name="T34" fmla="*/ 0 w 3"/>
                  <a:gd name="T35" fmla="*/ 10 h 35"/>
                  <a:gd name="T36" fmla="*/ 1 w 3"/>
                  <a:gd name="T37" fmla="*/ 7 h 35"/>
                  <a:gd name="T38" fmla="*/ 2 w 3"/>
                  <a:gd name="T39" fmla="*/ 3 h 35"/>
                  <a:gd name="T40" fmla="*/ 2 w 3"/>
                  <a:gd name="T41" fmla="*/ 0 h 35"/>
                  <a:gd name="T42" fmla="*/ 2 w 3"/>
                  <a:gd name="T43" fmla="*/ 0 h 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"/>
                  <a:gd name="T67" fmla="*/ 0 h 35"/>
                  <a:gd name="T68" fmla="*/ 3 w 3"/>
                  <a:gd name="T69" fmla="*/ 35 h 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" h="35">
                    <a:moveTo>
                      <a:pt x="2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1" y="20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2" name="Freeform 123"/>
              <p:cNvSpPr>
                <a:spLocks/>
              </p:cNvSpPr>
              <p:nvPr/>
            </p:nvSpPr>
            <p:spPr bwMode="auto">
              <a:xfrm>
                <a:off x="2901" y="2946"/>
                <a:ext cx="3" cy="32"/>
              </a:xfrm>
              <a:custGeom>
                <a:avLst/>
                <a:gdLst>
                  <a:gd name="T0" fmla="*/ 0 w 3"/>
                  <a:gd name="T1" fmla="*/ 0 h 32"/>
                  <a:gd name="T2" fmla="*/ 3 w 3"/>
                  <a:gd name="T3" fmla="*/ 0 h 32"/>
                  <a:gd name="T4" fmla="*/ 2 w 3"/>
                  <a:gd name="T5" fmla="*/ 32 h 32"/>
                  <a:gd name="T6" fmla="*/ 1 w 3"/>
                  <a:gd name="T7" fmla="*/ 29 h 32"/>
                  <a:gd name="T8" fmla="*/ 1 w 3"/>
                  <a:gd name="T9" fmla="*/ 26 h 32"/>
                  <a:gd name="T10" fmla="*/ 0 w 3"/>
                  <a:gd name="T11" fmla="*/ 23 h 32"/>
                  <a:gd name="T12" fmla="*/ 0 w 3"/>
                  <a:gd name="T13" fmla="*/ 20 h 32"/>
                  <a:gd name="T14" fmla="*/ 0 w 3"/>
                  <a:gd name="T15" fmla="*/ 17 h 32"/>
                  <a:gd name="T16" fmla="*/ 0 w 3"/>
                  <a:gd name="T17" fmla="*/ 13 h 32"/>
                  <a:gd name="T18" fmla="*/ 0 w 3"/>
                  <a:gd name="T19" fmla="*/ 10 h 32"/>
                  <a:gd name="T20" fmla="*/ 0 w 3"/>
                  <a:gd name="T21" fmla="*/ 7 h 32"/>
                  <a:gd name="T22" fmla="*/ 0 w 3"/>
                  <a:gd name="T23" fmla="*/ 4 h 32"/>
                  <a:gd name="T24" fmla="*/ 0 w 3"/>
                  <a:gd name="T25" fmla="*/ 1 h 32"/>
                  <a:gd name="T26" fmla="*/ 0 w 3"/>
                  <a:gd name="T27" fmla="*/ 1 h 32"/>
                  <a:gd name="T28" fmla="*/ 0 w 3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2"/>
                  <a:gd name="T47" fmla="*/ 3 w 3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2">
                    <a:moveTo>
                      <a:pt x="0" y="0"/>
                    </a:moveTo>
                    <a:lnTo>
                      <a:pt x="3" y="0"/>
                    </a:lnTo>
                    <a:lnTo>
                      <a:pt x="2" y="32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3" name="Freeform 124"/>
              <p:cNvSpPr>
                <a:spLocks/>
              </p:cNvSpPr>
              <p:nvPr/>
            </p:nvSpPr>
            <p:spPr bwMode="auto">
              <a:xfrm>
                <a:off x="2956" y="2940"/>
                <a:ext cx="16" cy="21"/>
              </a:xfrm>
              <a:custGeom>
                <a:avLst/>
                <a:gdLst>
                  <a:gd name="T0" fmla="*/ 0 w 16"/>
                  <a:gd name="T1" fmla="*/ 18 h 21"/>
                  <a:gd name="T2" fmla="*/ 3 w 16"/>
                  <a:gd name="T3" fmla="*/ 18 h 21"/>
                  <a:gd name="T4" fmla="*/ 5 w 16"/>
                  <a:gd name="T5" fmla="*/ 17 h 21"/>
                  <a:gd name="T6" fmla="*/ 7 w 16"/>
                  <a:gd name="T7" fmla="*/ 16 h 21"/>
                  <a:gd name="T8" fmla="*/ 9 w 16"/>
                  <a:gd name="T9" fmla="*/ 15 h 21"/>
                  <a:gd name="T10" fmla="*/ 10 w 16"/>
                  <a:gd name="T11" fmla="*/ 13 h 21"/>
                  <a:gd name="T12" fmla="*/ 10 w 16"/>
                  <a:gd name="T13" fmla="*/ 12 h 21"/>
                  <a:gd name="T14" fmla="*/ 9 w 16"/>
                  <a:gd name="T15" fmla="*/ 11 h 21"/>
                  <a:gd name="T16" fmla="*/ 8 w 16"/>
                  <a:gd name="T17" fmla="*/ 11 h 21"/>
                  <a:gd name="T18" fmla="*/ 7 w 16"/>
                  <a:gd name="T19" fmla="*/ 11 h 21"/>
                  <a:gd name="T20" fmla="*/ 6 w 16"/>
                  <a:gd name="T21" fmla="*/ 11 h 21"/>
                  <a:gd name="T22" fmla="*/ 2 w 16"/>
                  <a:gd name="T23" fmla="*/ 10 h 21"/>
                  <a:gd name="T24" fmla="*/ 3 w 16"/>
                  <a:gd name="T25" fmla="*/ 7 h 21"/>
                  <a:gd name="T26" fmla="*/ 6 w 16"/>
                  <a:gd name="T27" fmla="*/ 7 h 21"/>
                  <a:gd name="T28" fmla="*/ 8 w 16"/>
                  <a:gd name="T29" fmla="*/ 7 h 21"/>
                  <a:gd name="T30" fmla="*/ 8 w 16"/>
                  <a:gd name="T31" fmla="*/ 6 h 21"/>
                  <a:gd name="T32" fmla="*/ 3 w 16"/>
                  <a:gd name="T33" fmla="*/ 5 h 21"/>
                  <a:gd name="T34" fmla="*/ 10 w 16"/>
                  <a:gd name="T35" fmla="*/ 0 h 21"/>
                  <a:gd name="T36" fmla="*/ 10 w 16"/>
                  <a:gd name="T37" fmla="*/ 2 h 21"/>
                  <a:gd name="T38" fmla="*/ 10 w 16"/>
                  <a:gd name="T39" fmla="*/ 4 h 21"/>
                  <a:gd name="T40" fmla="*/ 10 w 16"/>
                  <a:gd name="T41" fmla="*/ 7 h 21"/>
                  <a:gd name="T42" fmla="*/ 12 w 16"/>
                  <a:gd name="T43" fmla="*/ 8 h 21"/>
                  <a:gd name="T44" fmla="*/ 14 w 16"/>
                  <a:gd name="T45" fmla="*/ 9 h 21"/>
                  <a:gd name="T46" fmla="*/ 16 w 16"/>
                  <a:gd name="T47" fmla="*/ 11 h 21"/>
                  <a:gd name="T48" fmla="*/ 16 w 16"/>
                  <a:gd name="T49" fmla="*/ 13 h 21"/>
                  <a:gd name="T50" fmla="*/ 14 w 16"/>
                  <a:gd name="T51" fmla="*/ 15 h 21"/>
                  <a:gd name="T52" fmla="*/ 12 w 16"/>
                  <a:gd name="T53" fmla="*/ 17 h 21"/>
                  <a:gd name="T54" fmla="*/ 12 w 16"/>
                  <a:gd name="T55" fmla="*/ 19 h 21"/>
                  <a:gd name="T56" fmla="*/ 10 w 16"/>
                  <a:gd name="T57" fmla="*/ 19 h 21"/>
                  <a:gd name="T58" fmla="*/ 8 w 16"/>
                  <a:gd name="T59" fmla="*/ 19 h 21"/>
                  <a:gd name="T60" fmla="*/ 6 w 16"/>
                  <a:gd name="T61" fmla="*/ 20 h 21"/>
                  <a:gd name="T62" fmla="*/ 4 w 16"/>
                  <a:gd name="T63" fmla="*/ 21 h 21"/>
                  <a:gd name="T64" fmla="*/ 1 w 16"/>
                  <a:gd name="T65" fmla="*/ 21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21"/>
                  <a:gd name="T101" fmla="*/ 16 w 16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21">
                    <a:moveTo>
                      <a:pt x="1" y="21"/>
                    </a:moveTo>
                    <a:lnTo>
                      <a:pt x="0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4" name="Freeform 125"/>
              <p:cNvSpPr>
                <a:spLocks/>
              </p:cNvSpPr>
              <p:nvPr/>
            </p:nvSpPr>
            <p:spPr bwMode="auto">
              <a:xfrm>
                <a:off x="2943" y="2891"/>
                <a:ext cx="9" cy="75"/>
              </a:xfrm>
              <a:custGeom>
                <a:avLst/>
                <a:gdLst>
                  <a:gd name="T0" fmla="*/ 0 w 9"/>
                  <a:gd name="T1" fmla="*/ 75 h 75"/>
                  <a:gd name="T2" fmla="*/ 0 w 9"/>
                  <a:gd name="T3" fmla="*/ 67 h 75"/>
                  <a:gd name="T4" fmla="*/ 0 w 9"/>
                  <a:gd name="T5" fmla="*/ 60 h 75"/>
                  <a:gd name="T6" fmla="*/ 1 w 9"/>
                  <a:gd name="T7" fmla="*/ 51 h 75"/>
                  <a:gd name="T8" fmla="*/ 1 w 9"/>
                  <a:gd name="T9" fmla="*/ 44 h 75"/>
                  <a:gd name="T10" fmla="*/ 2 w 9"/>
                  <a:gd name="T11" fmla="*/ 36 h 75"/>
                  <a:gd name="T12" fmla="*/ 3 w 9"/>
                  <a:gd name="T13" fmla="*/ 29 h 75"/>
                  <a:gd name="T14" fmla="*/ 4 w 9"/>
                  <a:gd name="T15" fmla="*/ 21 h 75"/>
                  <a:gd name="T16" fmla="*/ 6 w 9"/>
                  <a:gd name="T17" fmla="*/ 14 h 75"/>
                  <a:gd name="T18" fmla="*/ 7 w 9"/>
                  <a:gd name="T19" fmla="*/ 7 h 75"/>
                  <a:gd name="T20" fmla="*/ 9 w 9"/>
                  <a:gd name="T21" fmla="*/ 0 h 75"/>
                  <a:gd name="T22" fmla="*/ 8 w 9"/>
                  <a:gd name="T23" fmla="*/ 7 h 75"/>
                  <a:gd name="T24" fmla="*/ 7 w 9"/>
                  <a:gd name="T25" fmla="*/ 14 h 75"/>
                  <a:gd name="T26" fmla="*/ 6 w 9"/>
                  <a:gd name="T27" fmla="*/ 22 h 75"/>
                  <a:gd name="T28" fmla="*/ 5 w 9"/>
                  <a:gd name="T29" fmla="*/ 29 h 75"/>
                  <a:gd name="T30" fmla="*/ 4 w 9"/>
                  <a:gd name="T31" fmla="*/ 37 h 75"/>
                  <a:gd name="T32" fmla="*/ 4 w 9"/>
                  <a:gd name="T33" fmla="*/ 44 h 75"/>
                  <a:gd name="T34" fmla="*/ 3 w 9"/>
                  <a:gd name="T35" fmla="*/ 52 h 75"/>
                  <a:gd name="T36" fmla="*/ 3 w 9"/>
                  <a:gd name="T37" fmla="*/ 60 h 75"/>
                  <a:gd name="T38" fmla="*/ 3 w 9"/>
                  <a:gd name="T39" fmla="*/ 67 h 75"/>
                  <a:gd name="T40" fmla="*/ 2 w 9"/>
                  <a:gd name="T41" fmla="*/ 75 h 75"/>
                  <a:gd name="T42" fmla="*/ 0 w 9"/>
                  <a:gd name="T43" fmla="*/ 75 h 75"/>
                  <a:gd name="T44" fmla="*/ 0 w 9"/>
                  <a:gd name="T45" fmla="*/ 75 h 7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75"/>
                  <a:gd name="T71" fmla="*/ 9 w 9"/>
                  <a:gd name="T72" fmla="*/ 75 h 7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75">
                    <a:moveTo>
                      <a:pt x="0" y="75"/>
                    </a:moveTo>
                    <a:lnTo>
                      <a:pt x="0" y="67"/>
                    </a:lnTo>
                    <a:lnTo>
                      <a:pt x="0" y="60"/>
                    </a:lnTo>
                    <a:lnTo>
                      <a:pt x="1" y="51"/>
                    </a:lnTo>
                    <a:lnTo>
                      <a:pt x="1" y="44"/>
                    </a:lnTo>
                    <a:lnTo>
                      <a:pt x="2" y="36"/>
                    </a:lnTo>
                    <a:lnTo>
                      <a:pt x="3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7" y="7"/>
                    </a:lnTo>
                    <a:lnTo>
                      <a:pt x="9" y="0"/>
                    </a:lnTo>
                    <a:lnTo>
                      <a:pt x="8" y="7"/>
                    </a:lnTo>
                    <a:lnTo>
                      <a:pt x="7" y="14"/>
                    </a:lnTo>
                    <a:lnTo>
                      <a:pt x="6" y="22"/>
                    </a:lnTo>
                    <a:lnTo>
                      <a:pt x="5" y="29"/>
                    </a:lnTo>
                    <a:lnTo>
                      <a:pt x="4" y="37"/>
                    </a:lnTo>
                    <a:lnTo>
                      <a:pt x="4" y="44"/>
                    </a:lnTo>
                    <a:lnTo>
                      <a:pt x="3" y="52"/>
                    </a:lnTo>
                    <a:lnTo>
                      <a:pt x="3" y="60"/>
                    </a:lnTo>
                    <a:lnTo>
                      <a:pt x="3" y="67"/>
                    </a:lnTo>
                    <a:lnTo>
                      <a:pt x="2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5" name="Freeform 126"/>
              <p:cNvSpPr>
                <a:spLocks/>
              </p:cNvSpPr>
              <p:nvPr/>
            </p:nvSpPr>
            <p:spPr bwMode="auto">
              <a:xfrm>
                <a:off x="2890" y="2946"/>
                <a:ext cx="4" cy="33"/>
              </a:xfrm>
              <a:custGeom>
                <a:avLst/>
                <a:gdLst>
                  <a:gd name="T0" fmla="*/ 2 w 4"/>
                  <a:gd name="T1" fmla="*/ 33 h 33"/>
                  <a:gd name="T2" fmla="*/ 1 w 4"/>
                  <a:gd name="T3" fmla="*/ 30 h 33"/>
                  <a:gd name="T4" fmla="*/ 1 w 4"/>
                  <a:gd name="T5" fmla="*/ 27 h 33"/>
                  <a:gd name="T6" fmla="*/ 0 w 4"/>
                  <a:gd name="T7" fmla="*/ 23 h 33"/>
                  <a:gd name="T8" fmla="*/ 0 w 4"/>
                  <a:gd name="T9" fmla="*/ 20 h 33"/>
                  <a:gd name="T10" fmla="*/ 0 w 4"/>
                  <a:gd name="T11" fmla="*/ 16 h 33"/>
                  <a:gd name="T12" fmla="*/ 0 w 4"/>
                  <a:gd name="T13" fmla="*/ 13 h 33"/>
                  <a:gd name="T14" fmla="*/ 1 w 4"/>
                  <a:gd name="T15" fmla="*/ 9 h 33"/>
                  <a:gd name="T16" fmla="*/ 2 w 4"/>
                  <a:gd name="T17" fmla="*/ 6 h 33"/>
                  <a:gd name="T18" fmla="*/ 3 w 4"/>
                  <a:gd name="T19" fmla="*/ 3 h 33"/>
                  <a:gd name="T20" fmla="*/ 4 w 4"/>
                  <a:gd name="T21" fmla="*/ 0 h 33"/>
                  <a:gd name="T22" fmla="*/ 3 w 4"/>
                  <a:gd name="T23" fmla="*/ 3 h 33"/>
                  <a:gd name="T24" fmla="*/ 2 w 4"/>
                  <a:gd name="T25" fmla="*/ 7 h 33"/>
                  <a:gd name="T26" fmla="*/ 2 w 4"/>
                  <a:gd name="T27" fmla="*/ 10 h 33"/>
                  <a:gd name="T28" fmla="*/ 2 w 4"/>
                  <a:gd name="T29" fmla="*/ 13 h 33"/>
                  <a:gd name="T30" fmla="*/ 2 w 4"/>
                  <a:gd name="T31" fmla="*/ 17 h 33"/>
                  <a:gd name="T32" fmla="*/ 3 w 4"/>
                  <a:gd name="T33" fmla="*/ 20 h 33"/>
                  <a:gd name="T34" fmla="*/ 3 w 4"/>
                  <a:gd name="T35" fmla="*/ 24 h 33"/>
                  <a:gd name="T36" fmla="*/ 3 w 4"/>
                  <a:gd name="T37" fmla="*/ 27 h 33"/>
                  <a:gd name="T38" fmla="*/ 3 w 4"/>
                  <a:gd name="T39" fmla="*/ 30 h 33"/>
                  <a:gd name="T40" fmla="*/ 2 w 4"/>
                  <a:gd name="T41" fmla="*/ 33 h 33"/>
                  <a:gd name="T42" fmla="*/ 2 w 4"/>
                  <a:gd name="T43" fmla="*/ 33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33"/>
                  <a:gd name="T68" fmla="*/ 4 w 4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33">
                    <a:moveTo>
                      <a:pt x="2" y="33"/>
                    </a:moveTo>
                    <a:lnTo>
                      <a:pt x="1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3" y="30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6" name="Freeform 127"/>
              <p:cNvSpPr>
                <a:spLocks/>
              </p:cNvSpPr>
              <p:nvPr/>
            </p:nvSpPr>
            <p:spPr bwMode="auto">
              <a:xfrm>
                <a:off x="3001" y="294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w 1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7" name="Freeform 128"/>
              <p:cNvSpPr>
                <a:spLocks/>
              </p:cNvSpPr>
              <p:nvPr/>
            </p:nvSpPr>
            <p:spPr bwMode="auto">
              <a:xfrm>
                <a:off x="2881" y="2954"/>
                <a:ext cx="3" cy="20"/>
              </a:xfrm>
              <a:custGeom>
                <a:avLst/>
                <a:gdLst>
                  <a:gd name="T0" fmla="*/ 0 w 3"/>
                  <a:gd name="T1" fmla="*/ 1 h 20"/>
                  <a:gd name="T2" fmla="*/ 3 w 3"/>
                  <a:gd name="T3" fmla="*/ 0 h 20"/>
                  <a:gd name="T4" fmla="*/ 3 w 3"/>
                  <a:gd name="T5" fmla="*/ 20 h 20"/>
                  <a:gd name="T6" fmla="*/ 1 w 3"/>
                  <a:gd name="T7" fmla="*/ 18 h 20"/>
                  <a:gd name="T8" fmla="*/ 1 w 3"/>
                  <a:gd name="T9" fmla="*/ 16 h 20"/>
                  <a:gd name="T10" fmla="*/ 0 w 3"/>
                  <a:gd name="T11" fmla="*/ 15 h 20"/>
                  <a:gd name="T12" fmla="*/ 0 w 3"/>
                  <a:gd name="T13" fmla="*/ 13 h 20"/>
                  <a:gd name="T14" fmla="*/ 1 w 3"/>
                  <a:gd name="T15" fmla="*/ 11 h 20"/>
                  <a:gd name="T16" fmla="*/ 1 w 3"/>
                  <a:gd name="T17" fmla="*/ 9 h 20"/>
                  <a:gd name="T18" fmla="*/ 1 w 3"/>
                  <a:gd name="T19" fmla="*/ 7 h 20"/>
                  <a:gd name="T20" fmla="*/ 1 w 3"/>
                  <a:gd name="T21" fmla="*/ 5 h 20"/>
                  <a:gd name="T22" fmla="*/ 1 w 3"/>
                  <a:gd name="T23" fmla="*/ 3 h 20"/>
                  <a:gd name="T24" fmla="*/ 0 w 3"/>
                  <a:gd name="T25" fmla="*/ 1 h 20"/>
                  <a:gd name="T26" fmla="*/ 0 w 3"/>
                  <a:gd name="T27" fmla="*/ 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20"/>
                  <a:gd name="T44" fmla="*/ 3 w 3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20">
                    <a:moveTo>
                      <a:pt x="0" y="1"/>
                    </a:moveTo>
                    <a:lnTo>
                      <a:pt x="3" y="0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8" name="Freeform 129"/>
              <p:cNvSpPr>
                <a:spLocks/>
              </p:cNvSpPr>
              <p:nvPr/>
            </p:nvSpPr>
            <p:spPr bwMode="auto">
              <a:xfrm>
                <a:off x="2873" y="2953"/>
                <a:ext cx="2" cy="20"/>
              </a:xfrm>
              <a:custGeom>
                <a:avLst/>
                <a:gdLst>
                  <a:gd name="T0" fmla="*/ 1 w 2"/>
                  <a:gd name="T1" fmla="*/ 0 h 20"/>
                  <a:gd name="T2" fmla="*/ 1 w 2"/>
                  <a:gd name="T3" fmla="*/ 2 h 20"/>
                  <a:gd name="T4" fmla="*/ 2 w 2"/>
                  <a:gd name="T5" fmla="*/ 4 h 20"/>
                  <a:gd name="T6" fmla="*/ 2 w 2"/>
                  <a:gd name="T7" fmla="*/ 6 h 20"/>
                  <a:gd name="T8" fmla="*/ 2 w 2"/>
                  <a:gd name="T9" fmla="*/ 8 h 20"/>
                  <a:gd name="T10" fmla="*/ 2 w 2"/>
                  <a:gd name="T11" fmla="*/ 10 h 20"/>
                  <a:gd name="T12" fmla="*/ 2 w 2"/>
                  <a:gd name="T13" fmla="*/ 12 h 20"/>
                  <a:gd name="T14" fmla="*/ 2 w 2"/>
                  <a:gd name="T15" fmla="*/ 14 h 20"/>
                  <a:gd name="T16" fmla="*/ 2 w 2"/>
                  <a:gd name="T17" fmla="*/ 16 h 20"/>
                  <a:gd name="T18" fmla="*/ 2 w 2"/>
                  <a:gd name="T19" fmla="*/ 18 h 20"/>
                  <a:gd name="T20" fmla="*/ 2 w 2"/>
                  <a:gd name="T21" fmla="*/ 20 h 20"/>
                  <a:gd name="T22" fmla="*/ 1 w 2"/>
                  <a:gd name="T23" fmla="*/ 19 h 20"/>
                  <a:gd name="T24" fmla="*/ 0 w 2"/>
                  <a:gd name="T25" fmla="*/ 17 h 20"/>
                  <a:gd name="T26" fmla="*/ 0 w 2"/>
                  <a:gd name="T27" fmla="*/ 15 h 20"/>
                  <a:gd name="T28" fmla="*/ 0 w 2"/>
                  <a:gd name="T29" fmla="*/ 13 h 20"/>
                  <a:gd name="T30" fmla="*/ 0 w 2"/>
                  <a:gd name="T31" fmla="*/ 11 h 20"/>
                  <a:gd name="T32" fmla="*/ 0 w 2"/>
                  <a:gd name="T33" fmla="*/ 9 h 20"/>
                  <a:gd name="T34" fmla="*/ 0 w 2"/>
                  <a:gd name="T35" fmla="*/ 7 h 20"/>
                  <a:gd name="T36" fmla="*/ 0 w 2"/>
                  <a:gd name="T37" fmla="*/ 4 h 20"/>
                  <a:gd name="T38" fmla="*/ 1 w 2"/>
                  <a:gd name="T39" fmla="*/ 2 h 20"/>
                  <a:gd name="T40" fmla="*/ 1 w 2"/>
                  <a:gd name="T41" fmla="*/ 1 h 20"/>
                  <a:gd name="T42" fmla="*/ 1 w 2"/>
                  <a:gd name="T43" fmla="*/ 1 h 20"/>
                  <a:gd name="T44" fmla="*/ 1 w 2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20"/>
                  <a:gd name="T71" fmla="*/ 2 w 2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20">
                    <a:moveTo>
                      <a:pt x="1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9" name="Freeform 130"/>
              <p:cNvSpPr>
                <a:spLocks/>
              </p:cNvSpPr>
              <p:nvPr/>
            </p:nvSpPr>
            <p:spPr bwMode="auto">
              <a:xfrm>
                <a:off x="2864" y="2955"/>
                <a:ext cx="3" cy="19"/>
              </a:xfrm>
              <a:custGeom>
                <a:avLst/>
                <a:gdLst>
                  <a:gd name="T0" fmla="*/ 1 w 3"/>
                  <a:gd name="T1" fmla="*/ 0 h 19"/>
                  <a:gd name="T2" fmla="*/ 2 w 3"/>
                  <a:gd name="T3" fmla="*/ 1 h 19"/>
                  <a:gd name="T4" fmla="*/ 3 w 3"/>
                  <a:gd name="T5" fmla="*/ 2 h 19"/>
                  <a:gd name="T6" fmla="*/ 3 w 3"/>
                  <a:gd name="T7" fmla="*/ 4 h 19"/>
                  <a:gd name="T8" fmla="*/ 3 w 3"/>
                  <a:gd name="T9" fmla="*/ 6 h 19"/>
                  <a:gd name="T10" fmla="*/ 3 w 3"/>
                  <a:gd name="T11" fmla="*/ 8 h 19"/>
                  <a:gd name="T12" fmla="*/ 2 w 3"/>
                  <a:gd name="T13" fmla="*/ 11 h 19"/>
                  <a:gd name="T14" fmla="*/ 2 w 3"/>
                  <a:gd name="T15" fmla="*/ 13 h 19"/>
                  <a:gd name="T16" fmla="*/ 2 w 3"/>
                  <a:gd name="T17" fmla="*/ 15 h 19"/>
                  <a:gd name="T18" fmla="*/ 2 w 3"/>
                  <a:gd name="T19" fmla="*/ 17 h 19"/>
                  <a:gd name="T20" fmla="*/ 2 w 3"/>
                  <a:gd name="T21" fmla="*/ 19 h 19"/>
                  <a:gd name="T22" fmla="*/ 1 w 3"/>
                  <a:gd name="T23" fmla="*/ 18 h 19"/>
                  <a:gd name="T24" fmla="*/ 1 w 3"/>
                  <a:gd name="T25" fmla="*/ 16 h 19"/>
                  <a:gd name="T26" fmla="*/ 0 w 3"/>
                  <a:gd name="T27" fmla="*/ 14 h 19"/>
                  <a:gd name="T28" fmla="*/ 0 w 3"/>
                  <a:gd name="T29" fmla="*/ 12 h 19"/>
                  <a:gd name="T30" fmla="*/ 0 w 3"/>
                  <a:gd name="T31" fmla="*/ 10 h 19"/>
                  <a:gd name="T32" fmla="*/ 0 w 3"/>
                  <a:gd name="T33" fmla="*/ 8 h 19"/>
                  <a:gd name="T34" fmla="*/ 0 w 3"/>
                  <a:gd name="T35" fmla="*/ 6 h 19"/>
                  <a:gd name="T36" fmla="*/ 1 w 3"/>
                  <a:gd name="T37" fmla="*/ 4 h 19"/>
                  <a:gd name="T38" fmla="*/ 1 w 3"/>
                  <a:gd name="T39" fmla="*/ 2 h 19"/>
                  <a:gd name="T40" fmla="*/ 1 w 3"/>
                  <a:gd name="T41" fmla="*/ 0 h 19"/>
                  <a:gd name="T42" fmla="*/ 1 w 3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"/>
                  <a:gd name="T67" fmla="*/ 0 h 19"/>
                  <a:gd name="T68" fmla="*/ 3 w 3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" h="19">
                    <a:moveTo>
                      <a:pt x="1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0" name="Freeform 131"/>
              <p:cNvSpPr>
                <a:spLocks/>
              </p:cNvSpPr>
              <p:nvPr/>
            </p:nvSpPr>
            <p:spPr bwMode="auto">
              <a:xfrm>
                <a:off x="2855" y="2954"/>
                <a:ext cx="2" cy="19"/>
              </a:xfrm>
              <a:custGeom>
                <a:avLst/>
                <a:gdLst>
                  <a:gd name="T0" fmla="*/ 0 w 2"/>
                  <a:gd name="T1" fmla="*/ 0 h 19"/>
                  <a:gd name="T2" fmla="*/ 2 w 2"/>
                  <a:gd name="T3" fmla="*/ 19 h 19"/>
                  <a:gd name="T4" fmla="*/ 0 w 2"/>
                  <a:gd name="T5" fmla="*/ 19 h 19"/>
                  <a:gd name="T6" fmla="*/ 0 w 2"/>
                  <a:gd name="T7" fmla="*/ 0 h 19"/>
                  <a:gd name="T8" fmla="*/ 0 w 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9"/>
                  <a:gd name="T17" fmla="*/ 2 w 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9">
                    <a:moveTo>
                      <a:pt x="0" y="0"/>
                    </a:moveTo>
                    <a:lnTo>
                      <a:pt x="2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1" name="Freeform 132"/>
              <p:cNvSpPr>
                <a:spLocks/>
              </p:cNvSpPr>
              <p:nvPr/>
            </p:nvSpPr>
            <p:spPr bwMode="auto">
              <a:xfrm>
                <a:off x="2730" y="2955"/>
                <a:ext cx="99" cy="27"/>
              </a:xfrm>
              <a:custGeom>
                <a:avLst/>
                <a:gdLst>
                  <a:gd name="T0" fmla="*/ 92 w 99"/>
                  <a:gd name="T1" fmla="*/ 6 h 27"/>
                  <a:gd name="T2" fmla="*/ 83 w 99"/>
                  <a:gd name="T3" fmla="*/ 5 h 27"/>
                  <a:gd name="T4" fmla="*/ 74 w 99"/>
                  <a:gd name="T5" fmla="*/ 4 h 27"/>
                  <a:gd name="T6" fmla="*/ 65 w 99"/>
                  <a:gd name="T7" fmla="*/ 4 h 27"/>
                  <a:gd name="T8" fmla="*/ 55 w 99"/>
                  <a:gd name="T9" fmla="*/ 3 h 27"/>
                  <a:gd name="T10" fmla="*/ 46 w 99"/>
                  <a:gd name="T11" fmla="*/ 3 h 27"/>
                  <a:gd name="T12" fmla="*/ 37 w 99"/>
                  <a:gd name="T13" fmla="*/ 2 h 27"/>
                  <a:gd name="T14" fmla="*/ 28 w 99"/>
                  <a:gd name="T15" fmla="*/ 2 h 27"/>
                  <a:gd name="T16" fmla="*/ 19 w 99"/>
                  <a:gd name="T17" fmla="*/ 2 h 27"/>
                  <a:gd name="T18" fmla="*/ 9 w 99"/>
                  <a:gd name="T19" fmla="*/ 1 h 27"/>
                  <a:gd name="T20" fmla="*/ 0 w 99"/>
                  <a:gd name="T21" fmla="*/ 1 h 27"/>
                  <a:gd name="T22" fmla="*/ 10 w 99"/>
                  <a:gd name="T23" fmla="*/ 0 h 27"/>
                  <a:gd name="T24" fmla="*/ 19 w 99"/>
                  <a:gd name="T25" fmla="*/ 0 h 27"/>
                  <a:gd name="T26" fmla="*/ 29 w 99"/>
                  <a:gd name="T27" fmla="*/ 0 h 27"/>
                  <a:gd name="T28" fmla="*/ 39 w 99"/>
                  <a:gd name="T29" fmla="*/ 1 h 27"/>
                  <a:gd name="T30" fmla="*/ 49 w 99"/>
                  <a:gd name="T31" fmla="*/ 1 h 27"/>
                  <a:gd name="T32" fmla="*/ 59 w 99"/>
                  <a:gd name="T33" fmla="*/ 2 h 27"/>
                  <a:gd name="T34" fmla="*/ 69 w 99"/>
                  <a:gd name="T35" fmla="*/ 3 h 27"/>
                  <a:gd name="T36" fmla="*/ 79 w 99"/>
                  <a:gd name="T37" fmla="*/ 4 h 27"/>
                  <a:gd name="T38" fmla="*/ 89 w 99"/>
                  <a:gd name="T39" fmla="*/ 4 h 27"/>
                  <a:gd name="T40" fmla="*/ 99 w 99"/>
                  <a:gd name="T41" fmla="*/ 4 h 27"/>
                  <a:gd name="T42" fmla="*/ 95 w 99"/>
                  <a:gd name="T43" fmla="*/ 4 h 27"/>
                  <a:gd name="T44" fmla="*/ 93 w 99"/>
                  <a:gd name="T45" fmla="*/ 5 h 27"/>
                  <a:gd name="T46" fmla="*/ 92 w 99"/>
                  <a:gd name="T47" fmla="*/ 7 h 27"/>
                  <a:gd name="T48" fmla="*/ 91 w 99"/>
                  <a:gd name="T49" fmla="*/ 9 h 27"/>
                  <a:gd name="T50" fmla="*/ 91 w 99"/>
                  <a:gd name="T51" fmla="*/ 12 h 27"/>
                  <a:gd name="T52" fmla="*/ 91 w 99"/>
                  <a:gd name="T53" fmla="*/ 15 h 27"/>
                  <a:gd name="T54" fmla="*/ 91 w 99"/>
                  <a:gd name="T55" fmla="*/ 18 h 27"/>
                  <a:gd name="T56" fmla="*/ 91 w 99"/>
                  <a:gd name="T57" fmla="*/ 22 h 27"/>
                  <a:gd name="T58" fmla="*/ 91 w 99"/>
                  <a:gd name="T59" fmla="*/ 25 h 27"/>
                  <a:gd name="T60" fmla="*/ 90 w 99"/>
                  <a:gd name="T61" fmla="*/ 27 h 27"/>
                  <a:gd name="T62" fmla="*/ 90 w 99"/>
                  <a:gd name="T63" fmla="*/ 26 h 27"/>
                  <a:gd name="T64" fmla="*/ 90 w 99"/>
                  <a:gd name="T65" fmla="*/ 24 h 27"/>
                  <a:gd name="T66" fmla="*/ 90 w 99"/>
                  <a:gd name="T67" fmla="*/ 21 h 27"/>
                  <a:gd name="T68" fmla="*/ 89 w 99"/>
                  <a:gd name="T69" fmla="*/ 19 h 27"/>
                  <a:gd name="T70" fmla="*/ 89 w 99"/>
                  <a:gd name="T71" fmla="*/ 17 h 27"/>
                  <a:gd name="T72" fmla="*/ 89 w 99"/>
                  <a:gd name="T73" fmla="*/ 14 h 27"/>
                  <a:gd name="T74" fmla="*/ 90 w 99"/>
                  <a:gd name="T75" fmla="*/ 12 h 27"/>
                  <a:gd name="T76" fmla="*/ 90 w 99"/>
                  <a:gd name="T77" fmla="*/ 10 h 27"/>
                  <a:gd name="T78" fmla="*/ 91 w 99"/>
                  <a:gd name="T79" fmla="*/ 8 h 27"/>
                  <a:gd name="T80" fmla="*/ 92 w 99"/>
                  <a:gd name="T81" fmla="*/ 7 h 27"/>
                  <a:gd name="T82" fmla="*/ 92 w 99"/>
                  <a:gd name="T83" fmla="*/ 7 h 27"/>
                  <a:gd name="T84" fmla="*/ 92 w 99"/>
                  <a:gd name="T85" fmla="*/ 6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9"/>
                  <a:gd name="T130" fmla="*/ 0 h 27"/>
                  <a:gd name="T131" fmla="*/ 99 w 99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9" h="27">
                    <a:moveTo>
                      <a:pt x="92" y="6"/>
                    </a:moveTo>
                    <a:lnTo>
                      <a:pt x="83" y="5"/>
                    </a:lnTo>
                    <a:lnTo>
                      <a:pt x="74" y="4"/>
                    </a:lnTo>
                    <a:lnTo>
                      <a:pt x="65" y="4"/>
                    </a:lnTo>
                    <a:lnTo>
                      <a:pt x="55" y="3"/>
                    </a:lnTo>
                    <a:lnTo>
                      <a:pt x="46" y="3"/>
                    </a:lnTo>
                    <a:lnTo>
                      <a:pt x="37" y="2"/>
                    </a:lnTo>
                    <a:lnTo>
                      <a:pt x="28" y="2"/>
                    </a:lnTo>
                    <a:lnTo>
                      <a:pt x="19" y="2"/>
                    </a:lnTo>
                    <a:lnTo>
                      <a:pt x="9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9" y="1"/>
                    </a:lnTo>
                    <a:lnTo>
                      <a:pt x="49" y="1"/>
                    </a:lnTo>
                    <a:lnTo>
                      <a:pt x="59" y="2"/>
                    </a:lnTo>
                    <a:lnTo>
                      <a:pt x="69" y="3"/>
                    </a:lnTo>
                    <a:lnTo>
                      <a:pt x="79" y="4"/>
                    </a:lnTo>
                    <a:lnTo>
                      <a:pt x="89" y="4"/>
                    </a:lnTo>
                    <a:lnTo>
                      <a:pt x="99" y="4"/>
                    </a:lnTo>
                    <a:lnTo>
                      <a:pt x="95" y="4"/>
                    </a:lnTo>
                    <a:lnTo>
                      <a:pt x="93" y="5"/>
                    </a:lnTo>
                    <a:lnTo>
                      <a:pt x="92" y="7"/>
                    </a:lnTo>
                    <a:lnTo>
                      <a:pt x="91" y="9"/>
                    </a:lnTo>
                    <a:lnTo>
                      <a:pt x="91" y="12"/>
                    </a:lnTo>
                    <a:lnTo>
                      <a:pt x="91" y="15"/>
                    </a:lnTo>
                    <a:lnTo>
                      <a:pt x="91" y="18"/>
                    </a:lnTo>
                    <a:lnTo>
                      <a:pt x="91" y="22"/>
                    </a:lnTo>
                    <a:lnTo>
                      <a:pt x="91" y="25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9" y="19"/>
                    </a:lnTo>
                    <a:lnTo>
                      <a:pt x="89" y="17"/>
                    </a:lnTo>
                    <a:lnTo>
                      <a:pt x="89" y="14"/>
                    </a:lnTo>
                    <a:lnTo>
                      <a:pt x="90" y="12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2" y="6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2" name="Freeform 133"/>
              <p:cNvSpPr>
                <a:spLocks/>
              </p:cNvSpPr>
              <p:nvPr/>
            </p:nvSpPr>
            <p:spPr bwMode="auto">
              <a:xfrm>
                <a:off x="2845" y="2941"/>
                <a:ext cx="2" cy="32"/>
              </a:xfrm>
              <a:custGeom>
                <a:avLst/>
                <a:gdLst>
                  <a:gd name="T0" fmla="*/ 0 w 2"/>
                  <a:gd name="T1" fmla="*/ 32 h 32"/>
                  <a:gd name="T2" fmla="*/ 0 w 2"/>
                  <a:gd name="T3" fmla="*/ 29 h 32"/>
                  <a:gd name="T4" fmla="*/ 0 w 2"/>
                  <a:gd name="T5" fmla="*/ 26 h 32"/>
                  <a:gd name="T6" fmla="*/ 0 w 2"/>
                  <a:gd name="T7" fmla="*/ 23 h 32"/>
                  <a:gd name="T8" fmla="*/ 0 w 2"/>
                  <a:gd name="T9" fmla="*/ 19 h 32"/>
                  <a:gd name="T10" fmla="*/ 0 w 2"/>
                  <a:gd name="T11" fmla="*/ 16 h 32"/>
                  <a:gd name="T12" fmla="*/ 0 w 2"/>
                  <a:gd name="T13" fmla="*/ 12 h 32"/>
                  <a:gd name="T14" fmla="*/ 0 w 2"/>
                  <a:gd name="T15" fmla="*/ 9 h 32"/>
                  <a:gd name="T16" fmla="*/ 0 w 2"/>
                  <a:gd name="T17" fmla="*/ 6 h 32"/>
                  <a:gd name="T18" fmla="*/ 1 w 2"/>
                  <a:gd name="T19" fmla="*/ 3 h 32"/>
                  <a:gd name="T20" fmla="*/ 2 w 2"/>
                  <a:gd name="T21" fmla="*/ 0 h 32"/>
                  <a:gd name="T22" fmla="*/ 2 w 2"/>
                  <a:gd name="T23" fmla="*/ 32 h 32"/>
                  <a:gd name="T24" fmla="*/ 0 w 2"/>
                  <a:gd name="T25" fmla="*/ 32 h 32"/>
                  <a:gd name="T26" fmla="*/ 0 w 2"/>
                  <a:gd name="T27" fmla="*/ 32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2"/>
                  <a:gd name="T44" fmla="*/ 2 w 2"/>
                  <a:gd name="T45" fmla="*/ 32 h 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2">
                    <a:moveTo>
                      <a:pt x="0" y="32"/>
                    </a:moveTo>
                    <a:lnTo>
                      <a:pt x="0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3" name="Freeform 134"/>
              <p:cNvSpPr>
                <a:spLocks/>
              </p:cNvSpPr>
              <p:nvPr/>
            </p:nvSpPr>
            <p:spPr bwMode="auto">
              <a:xfrm>
                <a:off x="2836" y="2940"/>
                <a:ext cx="3" cy="36"/>
              </a:xfrm>
              <a:custGeom>
                <a:avLst/>
                <a:gdLst>
                  <a:gd name="T0" fmla="*/ 1 w 3"/>
                  <a:gd name="T1" fmla="*/ 35 h 36"/>
                  <a:gd name="T2" fmla="*/ 0 w 3"/>
                  <a:gd name="T3" fmla="*/ 32 h 36"/>
                  <a:gd name="T4" fmla="*/ 0 w 3"/>
                  <a:gd name="T5" fmla="*/ 28 h 36"/>
                  <a:gd name="T6" fmla="*/ 0 w 3"/>
                  <a:gd name="T7" fmla="*/ 24 h 36"/>
                  <a:gd name="T8" fmla="*/ 0 w 3"/>
                  <a:gd name="T9" fmla="*/ 20 h 36"/>
                  <a:gd name="T10" fmla="*/ 0 w 3"/>
                  <a:gd name="T11" fmla="*/ 17 h 36"/>
                  <a:gd name="T12" fmla="*/ 0 w 3"/>
                  <a:gd name="T13" fmla="*/ 13 h 36"/>
                  <a:gd name="T14" fmla="*/ 0 w 3"/>
                  <a:gd name="T15" fmla="*/ 9 h 36"/>
                  <a:gd name="T16" fmla="*/ 1 w 3"/>
                  <a:gd name="T17" fmla="*/ 6 h 36"/>
                  <a:gd name="T18" fmla="*/ 2 w 3"/>
                  <a:gd name="T19" fmla="*/ 3 h 36"/>
                  <a:gd name="T20" fmla="*/ 3 w 3"/>
                  <a:gd name="T21" fmla="*/ 0 h 36"/>
                  <a:gd name="T22" fmla="*/ 3 w 3"/>
                  <a:gd name="T23" fmla="*/ 35 h 36"/>
                  <a:gd name="T24" fmla="*/ 1 w 3"/>
                  <a:gd name="T25" fmla="*/ 36 h 36"/>
                  <a:gd name="T26" fmla="*/ 1 w 3"/>
                  <a:gd name="T27" fmla="*/ 36 h 36"/>
                  <a:gd name="T28" fmla="*/ 1 w 3"/>
                  <a:gd name="T29" fmla="*/ 35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6"/>
                  <a:gd name="T47" fmla="*/ 3 w 3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6">
                    <a:moveTo>
                      <a:pt x="1" y="35"/>
                    </a:move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3" y="35"/>
                    </a:lnTo>
                    <a:lnTo>
                      <a:pt x="1" y="36"/>
                    </a:lnTo>
                    <a:lnTo>
                      <a:pt x="1" y="3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4" name="Freeform 135"/>
              <p:cNvSpPr>
                <a:spLocks/>
              </p:cNvSpPr>
              <p:nvPr/>
            </p:nvSpPr>
            <p:spPr bwMode="auto">
              <a:xfrm>
                <a:off x="2808" y="2964"/>
                <a:ext cx="3" cy="18"/>
              </a:xfrm>
              <a:custGeom>
                <a:avLst/>
                <a:gdLst>
                  <a:gd name="T0" fmla="*/ 2 w 3"/>
                  <a:gd name="T1" fmla="*/ 0 h 18"/>
                  <a:gd name="T2" fmla="*/ 3 w 3"/>
                  <a:gd name="T3" fmla="*/ 2 h 18"/>
                  <a:gd name="T4" fmla="*/ 3 w 3"/>
                  <a:gd name="T5" fmla="*/ 3 h 18"/>
                  <a:gd name="T6" fmla="*/ 3 w 3"/>
                  <a:gd name="T7" fmla="*/ 4 h 18"/>
                  <a:gd name="T8" fmla="*/ 3 w 3"/>
                  <a:gd name="T9" fmla="*/ 6 h 18"/>
                  <a:gd name="T10" fmla="*/ 3 w 3"/>
                  <a:gd name="T11" fmla="*/ 8 h 18"/>
                  <a:gd name="T12" fmla="*/ 3 w 3"/>
                  <a:gd name="T13" fmla="*/ 10 h 18"/>
                  <a:gd name="T14" fmla="*/ 2 w 3"/>
                  <a:gd name="T15" fmla="*/ 12 h 18"/>
                  <a:gd name="T16" fmla="*/ 2 w 3"/>
                  <a:gd name="T17" fmla="*/ 14 h 18"/>
                  <a:gd name="T18" fmla="*/ 2 w 3"/>
                  <a:gd name="T19" fmla="*/ 16 h 18"/>
                  <a:gd name="T20" fmla="*/ 2 w 3"/>
                  <a:gd name="T21" fmla="*/ 18 h 18"/>
                  <a:gd name="T22" fmla="*/ 1 w 3"/>
                  <a:gd name="T23" fmla="*/ 17 h 18"/>
                  <a:gd name="T24" fmla="*/ 1 w 3"/>
                  <a:gd name="T25" fmla="*/ 15 h 18"/>
                  <a:gd name="T26" fmla="*/ 0 w 3"/>
                  <a:gd name="T27" fmla="*/ 14 h 18"/>
                  <a:gd name="T28" fmla="*/ 1 w 3"/>
                  <a:gd name="T29" fmla="*/ 12 h 18"/>
                  <a:gd name="T30" fmla="*/ 1 w 3"/>
                  <a:gd name="T31" fmla="*/ 10 h 18"/>
                  <a:gd name="T32" fmla="*/ 1 w 3"/>
                  <a:gd name="T33" fmla="*/ 8 h 18"/>
                  <a:gd name="T34" fmla="*/ 2 w 3"/>
                  <a:gd name="T35" fmla="*/ 6 h 18"/>
                  <a:gd name="T36" fmla="*/ 2 w 3"/>
                  <a:gd name="T37" fmla="*/ 4 h 18"/>
                  <a:gd name="T38" fmla="*/ 2 w 3"/>
                  <a:gd name="T39" fmla="*/ 2 h 18"/>
                  <a:gd name="T40" fmla="*/ 2 w 3"/>
                  <a:gd name="T41" fmla="*/ 0 h 18"/>
                  <a:gd name="T42" fmla="*/ 2 w 3"/>
                  <a:gd name="T43" fmla="*/ 0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"/>
                  <a:gd name="T67" fmla="*/ 0 h 18"/>
                  <a:gd name="T68" fmla="*/ 3 w 3"/>
                  <a:gd name="T69" fmla="*/ 18 h 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" h="18">
                    <a:moveTo>
                      <a:pt x="2" y="0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5" name="Freeform 136"/>
              <p:cNvSpPr>
                <a:spLocks/>
              </p:cNvSpPr>
              <p:nvPr/>
            </p:nvSpPr>
            <p:spPr bwMode="auto">
              <a:xfrm>
                <a:off x="2801" y="2963"/>
                <a:ext cx="2" cy="20"/>
              </a:xfrm>
              <a:custGeom>
                <a:avLst/>
                <a:gdLst>
                  <a:gd name="T0" fmla="*/ 1 w 2"/>
                  <a:gd name="T1" fmla="*/ 20 h 20"/>
                  <a:gd name="T2" fmla="*/ 0 w 2"/>
                  <a:gd name="T3" fmla="*/ 18 h 20"/>
                  <a:gd name="T4" fmla="*/ 0 w 2"/>
                  <a:gd name="T5" fmla="*/ 16 h 20"/>
                  <a:gd name="T6" fmla="*/ 0 w 2"/>
                  <a:gd name="T7" fmla="*/ 14 h 20"/>
                  <a:gd name="T8" fmla="*/ 0 w 2"/>
                  <a:gd name="T9" fmla="*/ 12 h 20"/>
                  <a:gd name="T10" fmla="*/ 0 w 2"/>
                  <a:gd name="T11" fmla="*/ 10 h 20"/>
                  <a:gd name="T12" fmla="*/ 0 w 2"/>
                  <a:gd name="T13" fmla="*/ 7 h 20"/>
                  <a:gd name="T14" fmla="*/ 1 w 2"/>
                  <a:gd name="T15" fmla="*/ 5 h 20"/>
                  <a:gd name="T16" fmla="*/ 1 w 2"/>
                  <a:gd name="T17" fmla="*/ 3 h 20"/>
                  <a:gd name="T18" fmla="*/ 1 w 2"/>
                  <a:gd name="T19" fmla="*/ 2 h 20"/>
                  <a:gd name="T20" fmla="*/ 1 w 2"/>
                  <a:gd name="T21" fmla="*/ 0 h 20"/>
                  <a:gd name="T22" fmla="*/ 2 w 2"/>
                  <a:gd name="T23" fmla="*/ 19 h 20"/>
                  <a:gd name="T24" fmla="*/ 1 w 2"/>
                  <a:gd name="T25" fmla="*/ 20 h 20"/>
                  <a:gd name="T26" fmla="*/ 1 w 2"/>
                  <a:gd name="T27" fmla="*/ 20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0"/>
                  <a:gd name="T44" fmla="*/ 2 w 2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0">
                    <a:moveTo>
                      <a:pt x="1" y="20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19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6" name="Freeform 137"/>
              <p:cNvSpPr>
                <a:spLocks/>
              </p:cNvSpPr>
              <p:nvPr/>
            </p:nvSpPr>
            <p:spPr bwMode="auto">
              <a:xfrm>
                <a:off x="2791" y="2962"/>
                <a:ext cx="4" cy="21"/>
              </a:xfrm>
              <a:custGeom>
                <a:avLst/>
                <a:gdLst>
                  <a:gd name="T0" fmla="*/ 0 w 4"/>
                  <a:gd name="T1" fmla="*/ 1 h 21"/>
                  <a:gd name="T2" fmla="*/ 2 w 4"/>
                  <a:gd name="T3" fmla="*/ 0 h 21"/>
                  <a:gd name="T4" fmla="*/ 2 w 4"/>
                  <a:gd name="T5" fmla="*/ 2 h 21"/>
                  <a:gd name="T6" fmla="*/ 3 w 4"/>
                  <a:gd name="T7" fmla="*/ 4 h 21"/>
                  <a:gd name="T8" fmla="*/ 3 w 4"/>
                  <a:gd name="T9" fmla="*/ 6 h 21"/>
                  <a:gd name="T10" fmla="*/ 3 w 4"/>
                  <a:gd name="T11" fmla="*/ 8 h 21"/>
                  <a:gd name="T12" fmla="*/ 4 w 4"/>
                  <a:gd name="T13" fmla="*/ 11 h 21"/>
                  <a:gd name="T14" fmla="*/ 4 w 4"/>
                  <a:gd name="T15" fmla="*/ 13 h 21"/>
                  <a:gd name="T16" fmla="*/ 4 w 4"/>
                  <a:gd name="T17" fmla="*/ 15 h 21"/>
                  <a:gd name="T18" fmla="*/ 3 w 4"/>
                  <a:gd name="T19" fmla="*/ 17 h 21"/>
                  <a:gd name="T20" fmla="*/ 3 w 4"/>
                  <a:gd name="T21" fmla="*/ 19 h 21"/>
                  <a:gd name="T22" fmla="*/ 2 w 4"/>
                  <a:gd name="T23" fmla="*/ 21 h 21"/>
                  <a:gd name="T24" fmla="*/ 1 w 4"/>
                  <a:gd name="T25" fmla="*/ 20 h 21"/>
                  <a:gd name="T26" fmla="*/ 0 w 4"/>
                  <a:gd name="T27" fmla="*/ 18 h 21"/>
                  <a:gd name="T28" fmla="*/ 0 w 4"/>
                  <a:gd name="T29" fmla="*/ 16 h 21"/>
                  <a:gd name="T30" fmla="*/ 0 w 4"/>
                  <a:gd name="T31" fmla="*/ 14 h 21"/>
                  <a:gd name="T32" fmla="*/ 0 w 4"/>
                  <a:gd name="T33" fmla="*/ 12 h 21"/>
                  <a:gd name="T34" fmla="*/ 0 w 4"/>
                  <a:gd name="T35" fmla="*/ 10 h 21"/>
                  <a:gd name="T36" fmla="*/ 0 w 4"/>
                  <a:gd name="T37" fmla="*/ 7 h 21"/>
                  <a:gd name="T38" fmla="*/ 0 w 4"/>
                  <a:gd name="T39" fmla="*/ 5 h 21"/>
                  <a:gd name="T40" fmla="*/ 0 w 4"/>
                  <a:gd name="T41" fmla="*/ 3 h 21"/>
                  <a:gd name="T42" fmla="*/ 0 w 4"/>
                  <a:gd name="T43" fmla="*/ 1 h 21"/>
                  <a:gd name="T44" fmla="*/ 0 w 4"/>
                  <a:gd name="T45" fmla="*/ 1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21"/>
                  <a:gd name="T71" fmla="*/ 4 w 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21">
                    <a:moveTo>
                      <a:pt x="0" y="1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7" name="Freeform 138"/>
              <p:cNvSpPr>
                <a:spLocks/>
              </p:cNvSpPr>
              <p:nvPr/>
            </p:nvSpPr>
            <p:spPr bwMode="auto">
              <a:xfrm>
                <a:off x="2959" y="2928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3 w 9"/>
                  <a:gd name="T3" fmla="*/ 2 h 8"/>
                  <a:gd name="T4" fmla="*/ 3 w 9"/>
                  <a:gd name="T5" fmla="*/ 1 h 8"/>
                  <a:gd name="T6" fmla="*/ 3 w 9"/>
                  <a:gd name="T7" fmla="*/ 1 h 8"/>
                  <a:gd name="T8" fmla="*/ 4 w 9"/>
                  <a:gd name="T9" fmla="*/ 1 h 8"/>
                  <a:gd name="T10" fmla="*/ 4 w 9"/>
                  <a:gd name="T11" fmla="*/ 1 h 8"/>
                  <a:gd name="T12" fmla="*/ 4 w 9"/>
                  <a:gd name="T13" fmla="*/ 1 h 8"/>
                  <a:gd name="T14" fmla="*/ 5 w 9"/>
                  <a:gd name="T15" fmla="*/ 0 h 8"/>
                  <a:gd name="T16" fmla="*/ 5 w 9"/>
                  <a:gd name="T17" fmla="*/ 0 h 8"/>
                  <a:gd name="T18" fmla="*/ 5 w 9"/>
                  <a:gd name="T19" fmla="*/ 0 h 8"/>
                  <a:gd name="T20" fmla="*/ 6 w 9"/>
                  <a:gd name="T21" fmla="*/ 0 h 8"/>
                  <a:gd name="T22" fmla="*/ 6 w 9"/>
                  <a:gd name="T23" fmla="*/ 0 h 8"/>
                  <a:gd name="T24" fmla="*/ 8 w 9"/>
                  <a:gd name="T25" fmla="*/ 0 h 8"/>
                  <a:gd name="T26" fmla="*/ 8 w 9"/>
                  <a:gd name="T27" fmla="*/ 1 h 8"/>
                  <a:gd name="T28" fmla="*/ 9 w 9"/>
                  <a:gd name="T29" fmla="*/ 1 h 8"/>
                  <a:gd name="T30" fmla="*/ 9 w 9"/>
                  <a:gd name="T31" fmla="*/ 2 h 8"/>
                  <a:gd name="T32" fmla="*/ 9 w 9"/>
                  <a:gd name="T33" fmla="*/ 3 h 8"/>
                  <a:gd name="T34" fmla="*/ 8 w 9"/>
                  <a:gd name="T35" fmla="*/ 4 h 8"/>
                  <a:gd name="T36" fmla="*/ 8 w 9"/>
                  <a:gd name="T37" fmla="*/ 5 h 8"/>
                  <a:gd name="T38" fmla="*/ 8 w 9"/>
                  <a:gd name="T39" fmla="*/ 6 h 8"/>
                  <a:gd name="T40" fmla="*/ 8 w 9"/>
                  <a:gd name="T41" fmla="*/ 7 h 8"/>
                  <a:gd name="T42" fmla="*/ 8 w 9"/>
                  <a:gd name="T43" fmla="*/ 8 h 8"/>
                  <a:gd name="T44" fmla="*/ 0 w 9"/>
                  <a:gd name="T45" fmla="*/ 7 h 8"/>
                  <a:gd name="T46" fmla="*/ 0 w 9"/>
                  <a:gd name="T47" fmla="*/ 0 h 8"/>
                  <a:gd name="T48" fmla="*/ 0 w 9"/>
                  <a:gd name="T49" fmla="*/ 0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"/>
                  <a:gd name="T76" fmla="*/ 0 h 8"/>
                  <a:gd name="T77" fmla="*/ 9 w 9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" h="8">
                    <a:moveTo>
                      <a:pt x="0" y="0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8" name="Freeform 139"/>
              <p:cNvSpPr>
                <a:spLocks/>
              </p:cNvSpPr>
              <p:nvPr/>
            </p:nvSpPr>
            <p:spPr bwMode="auto">
              <a:xfrm>
                <a:off x="2784" y="2963"/>
                <a:ext cx="4" cy="19"/>
              </a:xfrm>
              <a:custGeom>
                <a:avLst/>
                <a:gdLst>
                  <a:gd name="T0" fmla="*/ 2 w 4"/>
                  <a:gd name="T1" fmla="*/ 0 h 19"/>
                  <a:gd name="T2" fmla="*/ 3 w 4"/>
                  <a:gd name="T3" fmla="*/ 1 h 19"/>
                  <a:gd name="T4" fmla="*/ 4 w 4"/>
                  <a:gd name="T5" fmla="*/ 3 h 19"/>
                  <a:gd name="T6" fmla="*/ 4 w 4"/>
                  <a:gd name="T7" fmla="*/ 5 h 19"/>
                  <a:gd name="T8" fmla="*/ 4 w 4"/>
                  <a:gd name="T9" fmla="*/ 7 h 19"/>
                  <a:gd name="T10" fmla="*/ 4 w 4"/>
                  <a:gd name="T11" fmla="*/ 9 h 19"/>
                  <a:gd name="T12" fmla="*/ 4 w 4"/>
                  <a:gd name="T13" fmla="*/ 11 h 19"/>
                  <a:gd name="T14" fmla="*/ 3 w 4"/>
                  <a:gd name="T15" fmla="*/ 13 h 19"/>
                  <a:gd name="T16" fmla="*/ 3 w 4"/>
                  <a:gd name="T17" fmla="*/ 15 h 19"/>
                  <a:gd name="T18" fmla="*/ 3 w 4"/>
                  <a:gd name="T19" fmla="*/ 17 h 19"/>
                  <a:gd name="T20" fmla="*/ 3 w 4"/>
                  <a:gd name="T21" fmla="*/ 19 h 19"/>
                  <a:gd name="T22" fmla="*/ 1 w 4"/>
                  <a:gd name="T23" fmla="*/ 18 h 19"/>
                  <a:gd name="T24" fmla="*/ 1 w 4"/>
                  <a:gd name="T25" fmla="*/ 16 h 19"/>
                  <a:gd name="T26" fmla="*/ 0 w 4"/>
                  <a:gd name="T27" fmla="*/ 14 h 19"/>
                  <a:gd name="T28" fmla="*/ 0 w 4"/>
                  <a:gd name="T29" fmla="*/ 12 h 19"/>
                  <a:gd name="T30" fmla="*/ 1 w 4"/>
                  <a:gd name="T31" fmla="*/ 10 h 19"/>
                  <a:gd name="T32" fmla="*/ 1 w 4"/>
                  <a:gd name="T33" fmla="*/ 8 h 19"/>
                  <a:gd name="T34" fmla="*/ 1 w 4"/>
                  <a:gd name="T35" fmla="*/ 6 h 19"/>
                  <a:gd name="T36" fmla="*/ 1 w 4"/>
                  <a:gd name="T37" fmla="*/ 4 h 19"/>
                  <a:gd name="T38" fmla="*/ 2 w 4"/>
                  <a:gd name="T39" fmla="*/ 2 h 19"/>
                  <a:gd name="T40" fmla="*/ 2 w 4"/>
                  <a:gd name="T41" fmla="*/ 0 h 19"/>
                  <a:gd name="T42" fmla="*/ 2 w 4"/>
                  <a:gd name="T43" fmla="*/ 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19"/>
                  <a:gd name="T68" fmla="*/ 4 w 4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19">
                    <a:moveTo>
                      <a:pt x="2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9" name="Freeform 140"/>
              <p:cNvSpPr>
                <a:spLocks/>
              </p:cNvSpPr>
              <p:nvPr/>
            </p:nvSpPr>
            <p:spPr bwMode="auto">
              <a:xfrm>
                <a:off x="2777" y="2962"/>
                <a:ext cx="4" cy="21"/>
              </a:xfrm>
              <a:custGeom>
                <a:avLst/>
                <a:gdLst>
                  <a:gd name="T0" fmla="*/ 1 w 4"/>
                  <a:gd name="T1" fmla="*/ 0 h 21"/>
                  <a:gd name="T2" fmla="*/ 2 w 4"/>
                  <a:gd name="T3" fmla="*/ 1 h 21"/>
                  <a:gd name="T4" fmla="*/ 3 w 4"/>
                  <a:gd name="T5" fmla="*/ 3 h 21"/>
                  <a:gd name="T6" fmla="*/ 3 w 4"/>
                  <a:gd name="T7" fmla="*/ 5 h 21"/>
                  <a:gd name="T8" fmla="*/ 4 w 4"/>
                  <a:gd name="T9" fmla="*/ 7 h 21"/>
                  <a:gd name="T10" fmla="*/ 4 w 4"/>
                  <a:gd name="T11" fmla="*/ 10 h 21"/>
                  <a:gd name="T12" fmla="*/ 4 w 4"/>
                  <a:gd name="T13" fmla="*/ 12 h 21"/>
                  <a:gd name="T14" fmla="*/ 4 w 4"/>
                  <a:gd name="T15" fmla="*/ 14 h 21"/>
                  <a:gd name="T16" fmla="*/ 3 w 4"/>
                  <a:gd name="T17" fmla="*/ 17 h 21"/>
                  <a:gd name="T18" fmla="*/ 3 w 4"/>
                  <a:gd name="T19" fmla="*/ 19 h 21"/>
                  <a:gd name="T20" fmla="*/ 3 w 4"/>
                  <a:gd name="T21" fmla="*/ 21 h 21"/>
                  <a:gd name="T22" fmla="*/ 1 w 4"/>
                  <a:gd name="T23" fmla="*/ 19 h 21"/>
                  <a:gd name="T24" fmla="*/ 1 w 4"/>
                  <a:gd name="T25" fmla="*/ 17 h 21"/>
                  <a:gd name="T26" fmla="*/ 0 w 4"/>
                  <a:gd name="T27" fmla="*/ 15 h 21"/>
                  <a:gd name="T28" fmla="*/ 0 w 4"/>
                  <a:gd name="T29" fmla="*/ 13 h 21"/>
                  <a:gd name="T30" fmla="*/ 0 w 4"/>
                  <a:gd name="T31" fmla="*/ 11 h 21"/>
                  <a:gd name="T32" fmla="*/ 0 w 4"/>
                  <a:gd name="T33" fmla="*/ 8 h 21"/>
                  <a:gd name="T34" fmla="*/ 1 w 4"/>
                  <a:gd name="T35" fmla="*/ 6 h 21"/>
                  <a:gd name="T36" fmla="*/ 1 w 4"/>
                  <a:gd name="T37" fmla="*/ 4 h 21"/>
                  <a:gd name="T38" fmla="*/ 1 w 4"/>
                  <a:gd name="T39" fmla="*/ 2 h 21"/>
                  <a:gd name="T40" fmla="*/ 1 w 4"/>
                  <a:gd name="T41" fmla="*/ 0 h 21"/>
                  <a:gd name="T42" fmla="*/ 1 w 4"/>
                  <a:gd name="T43" fmla="*/ 0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21"/>
                  <a:gd name="T68" fmla="*/ 4 w 4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21">
                    <a:moveTo>
                      <a:pt x="1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0" name="Freeform 141"/>
              <p:cNvSpPr>
                <a:spLocks/>
              </p:cNvSpPr>
              <p:nvPr/>
            </p:nvSpPr>
            <p:spPr bwMode="auto">
              <a:xfrm>
                <a:off x="2769" y="2962"/>
                <a:ext cx="4" cy="23"/>
              </a:xfrm>
              <a:custGeom>
                <a:avLst/>
                <a:gdLst>
                  <a:gd name="T0" fmla="*/ 0 w 4"/>
                  <a:gd name="T1" fmla="*/ 1 h 23"/>
                  <a:gd name="T2" fmla="*/ 3 w 4"/>
                  <a:gd name="T3" fmla="*/ 0 h 23"/>
                  <a:gd name="T4" fmla="*/ 3 w 4"/>
                  <a:gd name="T5" fmla="*/ 2 h 23"/>
                  <a:gd name="T6" fmla="*/ 3 w 4"/>
                  <a:gd name="T7" fmla="*/ 5 h 23"/>
                  <a:gd name="T8" fmla="*/ 3 w 4"/>
                  <a:gd name="T9" fmla="*/ 7 h 23"/>
                  <a:gd name="T10" fmla="*/ 4 w 4"/>
                  <a:gd name="T11" fmla="*/ 10 h 23"/>
                  <a:gd name="T12" fmla="*/ 4 w 4"/>
                  <a:gd name="T13" fmla="*/ 12 h 23"/>
                  <a:gd name="T14" fmla="*/ 4 w 4"/>
                  <a:gd name="T15" fmla="*/ 14 h 23"/>
                  <a:gd name="T16" fmla="*/ 3 w 4"/>
                  <a:gd name="T17" fmla="*/ 17 h 23"/>
                  <a:gd name="T18" fmla="*/ 3 w 4"/>
                  <a:gd name="T19" fmla="*/ 19 h 23"/>
                  <a:gd name="T20" fmla="*/ 3 w 4"/>
                  <a:gd name="T21" fmla="*/ 21 h 23"/>
                  <a:gd name="T22" fmla="*/ 2 w 4"/>
                  <a:gd name="T23" fmla="*/ 23 h 23"/>
                  <a:gd name="T24" fmla="*/ 1 w 4"/>
                  <a:gd name="T25" fmla="*/ 1 h 23"/>
                  <a:gd name="T26" fmla="*/ 1 w 4"/>
                  <a:gd name="T27" fmla="*/ 1 h 23"/>
                  <a:gd name="T28" fmla="*/ 0 w 4"/>
                  <a:gd name="T29" fmla="*/ 1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3"/>
                  <a:gd name="T47" fmla="*/ 4 w 4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3">
                    <a:moveTo>
                      <a:pt x="0" y="1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2" y="23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1" name="Freeform 142"/>
              <p:cNvSpPr>
                <a:spLocks/>
              </p:cNvSpPr>
              <p:nvPr/>
            </p:nvSpPr>
            <p:spPr bwMode="auto">
              <a:xfrm>
                <a:off x="2752" y="2962"/>
                <a:ext cx="3" cy="25"/>
              </a:xfrm>
              <a:custGeom>
                <a:avLst/>
                <a:gdLst>
                  <a:gd name="T0" fmla="*/ 1 w 3"/>
                  <a:gd name="T1" fmla="*/ 0 h 25"/>
                  <a:gd name="T2" fmla="*/ 3 w 3"/>
                  <a:gd name="T3" fmla="*/ 25 h 25"/>
                  <a:gd name="T4" fmla="*/ 0 w 3"/>
                  <a:gd name="T5" fmla="*/ 4 h 25"/>
                  <a:gd name="T6" fmla="*/ 2 w 3"/>
                  <a:gd name="T7" fmla="*/ 0 h 25"/>
                  <a:gd name="T8" fmla="*/ 2 w 3"/>
                  <a:gd name="T9" fmla="*/ 0 h 25"/>
                  <a:gd name="T10" fmla="*/ 1 w 3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5"/>
                  <a:gd name="T20" fmla="*/ 3 w 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5">
                    <a:moveTo>
                      <a:pt x="1" y="0"/>
                    </a:moveTo>
                    <a:lnTo>
                      <a:pt x="3" y="2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2" name="Freeform 143"/>
              <p:cNvSpPr>
                <a:spLocks/>
              </p:cNvSpPr>
              <p:nvPr/>
            </p:nvSpPr>
            <p:spPr bwMode="auto">
              <a:xfrm>
                <a:off x="2745" y="2963"/>
                <a:ext cx="3" cy="23"/>
              </a:xfrm>
              <a:custGeom>
                <a:avLst/>
                <a:gdLst>
                  <a:gd name="T0" fmla="*/ 3 w 3"/>
                  <a:gd name="T1" fmla="*/ 23 h 23"/>
                  <a:gd name="T2" fmla="*/ 0 w 3"/>
                  <a:gd name="T3" fmla="*/ 0 h 23"/>
                  <a:gd name="T4" fmla="*/ 3 w 3"/>
                  <a:gd name="T5" fmla="*/ 23 h 23"/>
                  <a:gd name="T6" fmla="*/ 3 w 3"/>
                  <a:gd name="T7" fmla="*/ 2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3"/>
                  <a:gd name="T14" fmla="*/ 3 w 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3">
                    <a:moveTo>
                      <a:pt x="3" y="23"/>
                    </a:moveTo>
                    <a:lnTo>
                      <a:pt x="0" y="0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3" name="Freeform 144"/>
              <p:cNvSpPr>
                <a:spLocks/>
              </p:cNvSpPr>
              <p:nvPr/>
            </p:nvSpPr>
            <p:spPr bwMode="auto">
              <a:xfrm>
                <a:off x="2738" y="2964"/>
                <a:ext cx="4" cy="23"/>
              </a:xfrm>
              <a:custGeom>
                <a:avLst/>
                <a:gdLst>
                  <a:gd name="T0" fmla="*/ 1 w 4"/>
                  <a:gd name="T1" fmla="*/ 22 h 23"/>
                  <a:gd name="T2" fmla="*/ 1 w 4"/>
                  <a:gd name="T3" fmla="*/ 20 h 23"/>
                  <a:gd name="T4" fmla="*/ 0 w 4"/>
                  <a:gd name="T5" fmla="*/ 18 h 23"/>
                  <a:gd name="T6" fmla="*/ 0 w 4"/>
                  <a:gd name="T7" fmla="*/ 15 h 23"/>
                  <a:gd name="T8" fmla="*/ 0 w 4"/>
                  <a:gd name="T9" fmla="*/ 13 h 23"/>
                  <a:gd name="T10" fmla="*/ 0 w 4"/>
                  <a:gd name="T11" fmla="*/ 11 h 23"/>
                  <a:gd name="T12" fmla="*/ 0 w 4"/>
                  <a:gd name="T13" fmla="*/ 9 h 23"/>
                  <a:gd name="T14" fmla="*/ 0 w 4"/>
                  <a:gd name="T15" fmla="*/ 6 h 23"/>
                  <a:gd name="T16" fmla="*/ 0 w 4"/>
                  <a:gd name="T17" fmla="*/ 4 h 23"/>
                  <a:gd name="T18" fmla="*/ 0 w 4"/>
                  <a:gd name="T19" fmla="*/ 2 h 23"/>
                  <a:gd name="T20" fmla="*/ 0 w 4"/>
                  <a:gd name="T21" fmla="*/ 0 h 23"/>
                  <a:gd name="T22" fmla="*/ 4 w 4"/>
                  <a:gd name="T23" fmla="*/ 22 h 23"/>
                  <a:gd name="T24" fmla="*/ 1 w 4"/>
                  <a:gd name="T25" fmla="*/ 23 h 23"/>
                  <a:gd name="T26" fmla="*/ 1 w 4"/>
                  <a:gd name="T27" fmla="*/ 23 h 23"/>
                  <a:gd name="T28" fmla="*/ 1 w 4"/>
                  <a:gd name="T29" fmla="*/ 22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3"/>
                  <a:gd name="T47" fmla="*/ 4 w 4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3">
                    <a:moveTo>
                      <a:pt x="1" y="22"/>
                    </a:move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2"/>
                    </a:lnTo>
                    <a:lnTo>
                      <a:pt x="1" y="23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4" name="Freeform 145"/>
              <p:cNvSpPr>
                <a:spLocks/>
              </p:cNvSpPr>
              <p:nvPr/>
            </p:nvSpPr>
            <p:spPr bwMode="auto">
              <a:xfrm>
                <a:off x="2729" y="2962"/>
                <a:ext cx="4" cy="27"/>
              </a:xfrm>
              <a:custGeom>
                <a:avLst/>
                <a:gdLst>
                  <a:gd name="T0" fmla="*/ 2 w 4"/>
                  <a:gd name="T1" fmla="*/ 27 h 27"/>
                  <a:gd name="T2" fmla="*/ 2 w 4"/>
                  <a:gd name="T3" fmla="*/ 24 h 27"/>
                  <a:gd name="T4" fmla="*/ 2 w 4"/>
                  <a:gd name="T5" fmla="*/ 21 h 27"/>
                  <a:gd name="T6" fmla="*/ 2 w 4"/>
                  <a:gd name="T7" fmla="*/ 19 h 27"/>
                  <a:gd name="T8" fmla="*/ 1 w 4"/>
                  <a:gd name="T9" fmla="*/ 16 h 27"/>
                  <a:gd name="T10" fmla="*/ 1 w 4"/>
                  <a:gd name="T11" fmla="*/ 13 h 27"/>
                  <a:gd name="T12" fmla="*/ 0 w 4"/>
                  <a:gd name="T13" fmla="*/ 10 h 27"/>
                  <a:gd name="T14" fmla="*/ 0 w 4"/>
                  <a:gd name="T15" fmla="*/ 7 h 27"/>
                  <a:gd name="T16" fmla="*/ 0 w 4"/>
                  <a:gd name="T17" fmla="*/ 5 h 27"/>
                  <a:gd name="T18" fmla="*/ 0 w 4"/>
                  <a:gd name="T19" fmla="*/ 2 h 27"/>
                  <a:gd name="T20" fmla="*/ 1 w 4"/>
                  <a:gd name="T21" fmla="*/ 0 h 27"/>
                  <a:gd name="T22" fmla="*/ 4 w 4"/>
                  <a:gd name="T23" fmla="*/ 26 h 27"/>
                  <a:gd name="T24" fmla="*/ 2 w 4"/>
                  <a:gd name="T25" fmla="*/ 27 h 27"/>
                  <a:gd name="T26" fmla="*/ 2 w 4"/>
                  <a:gd name="T27" fmla="*/ 27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27"/>
                  <a:gd name="T44" fmla="*/ 4 w 4"/>
                  <a:gd name="T45" fmla="*/ 27 h 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27">
                    <a:moveTo>
                      <a:pt x="2" y="27"/>
                    </a:moveTo>
                    <a:lnTo>
                      <a:pt x="2" y="24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1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26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5" name="Freeform 146"/>
              <p:cNvSpPr>
                <a:spLocks/>
              </p:cNvSpPr>
              <p:nvPr/>
            </p:nvSpPr>
            <p:spPr bwMode="auto">
              <a:xfrm>
                <a:off x="2959" y="2907"/>
                <a:ext cx="12" cy="18"/>
              </a:xfrm>
              <a:custGeom>
                <a:avLst/>
                <a:gdLst>
                  <a:gd name="T0" fmla="*/ 0 w 12"/>
                  <a:gd name="T1" fmla="*/ 16 h 18"/>
                  <a:gd name="T2" fmla="*/ 3 w 12"/>
                  <a:gd name="T3" fmla="*/ 0 h 18"/>
                  <a:gd name="T4" fmla="*/ 11 w 12"/>
                  <a:gd name="T5" fmla="*/ 0 h 18"/>
                  <a:gd name="T6" fmla="*/ 12 w 12"/>
                  <a:gd name="T7" fmla="*/ 1 h 18"/>
                  <a:gd name="T8" fmla="*/ 12 w 12"/>
                  <a:gd name="T9" fmla="*/ 2 h 18"/>
                  <a:gd name="T10" fmla="*/ 12 w 12"/>
                  <a:gd name="T11" fmla="*/ 3 h 18"/>
                  <a:gd name="T12" fmla="*/ 12 w 12"/>
                  <a:gd name="T13" fmla="*/ 4 h 18"/>
                  <a:gd name="T14" fmla="*/ 12 w 12"/>
                  <a:gd name="T15" fmla="*/ 5 h 18"/>
                  <a:gd name="T16" fmla="*/ 11 w 12"/>
                  <a:gd name="T17" fmla="*/ 6 h 18"/>
                  <a:gd name="T18" fmla="*/ 11 w 12"/>
                  <a:gd name="T19" fmla="*/ 7 h 18"/>
                  <a:gd name="T20" fmla="*/ 10 w 12"/>
                  <a:gd name="T21" fmla="*/ 8 h 18"/>
                  <a:gd name="T22" fmla="*/ 10 w 12"/>
                  <a:gd name="T23" fmla="*/ 8 h 18"/>
                  <a:gd name="T24" fmla="*/ 9 w 12"/>
                  <a:gd name="T25" fmla="*/ 8 h 18"/>
                  <a:gd name="T26" fmla="*/ 9 w 12"/>
                  <a:gd name="T27" fmla="*/ 18 h 18"/>
                  <a:gd name="T28" fmla="*/ 9 w 12"/>
                  <a:gd name="T29" fmla="*/ 17 h 18"/>
                  <a:gd name="T30" fmla="*/ 8 w 12"/>
                  <a:gd name="T31" fmla="*/ 17 h 18"/>
                  <a:gd name="T32" fmla="*/ 7 w 12"/>
                  <a:gd name="T33" fmla="*/ 17 h 18"/>
                  <a:gd name="T34" fmla="*/ 6 w 12"/>
                  <a:gd name="T35" fmla="*/ 18 h 18"/>
                  <a:gd name="T36" fmla="*/ 5 w 12"/>
                  <a:gd name="T37" fmla="*/ 18 h 18"/>
                  <a:gd name="T38" fmla="*/ 4 w 12"/>
                  <a:gd name="T39" fmla="*/ 18 h 18"/>
                  <a:gd name="T40" fmla="*/ 3 w 12"/>
                  <a:gd name="T41" fmla="*/ 18 h 18"/>
                  <a:gd name="T42" fmla="*/ 2 w 12"/>
                  <a:gd name="T43" fmla="*/ 18 h 18"/>
                  <a:gd name="T44" fmla="*/ 1 w 12"/>
                  <a:gd name="T45" fmla="*/ 17 h 18"/>
                  <a:gd name="T46" fmla="*/ 0 w 12"/>
                  <a:gd name="T47" fmla="*/ 16 h 18"/>
                  <a:gd name="T48" fmla="*/ 0 w 12"/>
                  <a:gd name="T49" fmla="*/ 16 h 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18"/>
                  <a:gd name="T77" fmla="*/ 12 w 12"/>
                  <a:gd name="T78" fmla="*/ 18 h 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18">
                    <a:moveTo>
                      <a:pt x="0" y="16"/>
                    </a:moveTo>
                    <a:lnTo>
                      <a:pt x="3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6" name="Freeform 147"/>
              <p:cNvSpPr>
                <a:spLocks/>
              </p:cNvSpPr>
              <p:nvPr/>
            </p:nvSpPr>
            <p:spPr bwMode="auto">
              <a:xfrm>
                <a:off x="2934" y="2898"/>
                <a:ext cx="5" cy="35"/>
              </a:xfrm>
              <a:custGeom>
                <a:avLst/>
                <a:gdLst>
                  <a:gd name="T0" fmla="*/ 0 w 5"/>
                  <a:gd name="T1" fmla="*/ 35 h 35"/>
                  <a:gd name="T2" fmla="*/ 0 w 5"/>
                  <a:gd name="T3" fmla="*/ 31 h 35"/>
                  <a:gd name="T4" fmla="*/ 1 w 5"/>
                  <a:gd name="T5" fmla="*/ 28 h 35"/>
                  <a:gd name="T6" fmla="*/ 1 w 5"/>
                  <a:gd name="T7" fmla="*/ 24 h 35"/>
                  <a:gd name="T8" fmla="*/ 1 w 5"/>
                  <a:gd name="T9" fmla="*/ 21 h 35"/>
                  <a:gd name="T10" fmla="*/ 2 w 5"/>
                  <a:gd name="T11" fmla="*/ 18 h 35"/>
                  <a:gd name="T12" fmla="*/ 2 w 5"/>
                  <a:gd name="T13" fmla="*/ 14 h 35"/>
                  <a:gd name="T14" fmla="*/ 2 w 5"/>
                  <a:gd name="T15" fmla="*/ 11 h 35"/>
                  <a:gd name="T16" fmla="*/ 3 w 5"/>
                  <a:gd name="T17" fmla="*/ 7 h 35"/>
                  <a:gd name="T18" fmla="*/ 4 w 5"/>
                  <a:gd name="T19" fmla="*/ 4 h 35"/>
                  <a:gd name="T20" fmla="*/ 5 w 5"/>
                  <a:gd name="T21" fmla="*/ 0 h 35"/>
                  <a:gd name="T22" fmla="*/ 2 w 5"/>
                  <a:gd name="T23" fmla="*/ 34 h 35"/>
                  <a:gd name="T24" fmla="*/ 0 w 5"/>
                  <a:gd name="T25" fmla="*/ 35 h 35"/>
                  <a:gd name="T26" fmla="*/ 0 w 5"/>
                  <a:gd name="T27" fmla="*/ 35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35"/>
                  <a:gd name="T44" fmla="*/ 5 w 5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35">
                    <a:moveTo>
                      <a:pt x="0" y="35"/>
                    </a:moveTo>
                    <a:lnTo>
                      <a:pt x="0" y="31"/>
                    </a:lnTo>
                    <a:lnTo>
                      <a:pt x="1" y="28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2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7" name="Freeform 148"/>
              <p:cNvSpPr>
                <a:spLocks/>
              </p:cNvSpPr>
              <p:nvPr/>
            </p:nvSpPr>
            <p:spPr bwMode="auto">
              <a:xfrm>
                <a:off x="2929" y="2899"/>
                <a:ext cx="4" cy="33"/>
              </a:xfrm>
              <a:custGeom>
                <a:avLst/>
                <a:gdLst>
                  <a:gd name="T0" fmla="*/ 0 w 4"/>
                  <a:gd name="T1" fmla="*/ 33 h 33"/>
                  <a:gd name="T2" fmla="*/ 0 w 4"/>
                  <a:gd name="T3" fmla="*/ 30 h 33"/>
                  <a:gd name="T4" fmla="*/ 0 w 4"/>
                  <a:gd name="T5" fmla="*/ 28 h 33"/>
                  <a:gd name="T6" fmla="*/ 0 w 4"/>
                  <a:gd name="T7" fmla="*/ 24 h 33"/>
                  <a:gd name="T8" fmla="*/ 0 w 4"/>
                  <a:gd name="T9" fmla="*/ 21 h 33"/>
                  <a:gd name="T10" fmla="*/ 0 w 4"/>
                  <a:gd name="T11" fmla="*/ 18 h 33"/>
                  <a:gd name="T12" fmla="*/ 1 w 4"/>
                  <a:gd name="T13" fmla="*/ 14 h 33"/>
                  <a:gd name="T14" fmla="*/ 1 w 4"/>
                  <a:gd name="T15" fmla="*/ 11 h 33"/>
                  <a:gd name="T16" fmla="*/ 1 w 4"/>
                  <a:gd name="T17" fmla="*/ 7 h 33"/>
                  <a:gd name="T18" fmla="*/ 1 w 4"/>
                  <a:gd name="T19" fmla="*/ 4 h 33"/>
                  <a:gd name="T20" fmla="*/ 1 w 4"/>
                  <a:gd name="T21" fmla="*/ 1 h 33"/>
                  <a:gd name="T22" fmla="*/ 4 w 4"/>
                  <a:gd name="T23" fmla="*/ 0 h 33"/>
                  <a:gd name="T24" fmla="*/ 3 w 4"/>
                  <a:gd name="T25" fmla="*/ 3 h 33"/>
                  <a:gd name="T26" fmla="*/ 3 w 4"/>
                  <a:gd name="T27" fmla="*/ 7 h 33"/>
                  <a:gd name="T28" fmla="*/ 2 w 4"/>
                  <a:gd name="T29" fmla="*/ 10 h 33"/>
                  <a:gd name="T30" fmla="*/ 2 w 4"/>
                  <a:gd name="T31" fmla="*/ 14 h 33"/>
                  <a:gd name="T32" fmla="*/ 2 w 4"/>
                  <a:gd name="T33" fmla="*/ 17 h 33"/>
                  <a:gd name="T34" fmla="*/ 1 w 4"/>
                  <a:gd name="T35" fmla="*/ 21 h 33"/>
                  <a:gd name="T36" fmla="*/ 1 w 4"/>
                  <a:gd name="T37" fmla="*/ 24 h 33"/>
                  <a:gd name="T38" fmla="*/ 1 w 4"/>
                  <a:gd name="T39" fmla="*/ 27 h 33"/>
                  <a:gd name="T40" fmla="*/ 0 w 4"/>
                  <a:gd name="T41" fmla="*/ 30 h 33"/>
                  <a:gd name="T42" fmla="*/ 0 w 4"/>
                  <a:gd name="T43" fmla="*/ 33 h 33"/>
                  <a:gd name="T44" fmla="*/ 0 w 4"/>
                  <a:gd name="T45" fmla="*/ 33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33"/>
                  <a:gd name="T71" fmla="*/ 4 w 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33">
                    <a:moveTo>
                      <a:pt x="0" y="33"/>
                    </a:moveTo>
                    <a:lnTo>
                      <a:pt x="0" y="30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8" name="Freeform 149"/>
              <p:cNvSpPr>
                <a:spLocks/>
              </p:cNvSpPr>
              <p:nvPr/>
            </p:nvSpPr>
            <p:spPr bwMode="auto">
              <a:xfrm>
                <a:off x="2921" y="2898"/>
                <a:ext cx="5" cy="33"/>
              </a:xfrm>
              <a:custGeom>
                <a:avLst/>
                <a:gdLst>
                  <a:gd name="T0" fmla="*/ 1 w 5"/>
                  <a:gd name="T1" fmla="*/ 33 h 33"/>
                  <a:gd name="T2" fmla="*/ 1 w 5"/>
                  <a:gd name="T3" fmla="*/ 30 h 33"/>
                  <a:gd name="T4" fmla="*/ 0 w 5"/>
                  <a:gd name="T5" fmla="*/ 27 h 33"/>
                  <a:gd name="T6" fmla="*/ 1 w 5"/>
                  <a:gd name="T7" fmla="*/ 24 h 33"/>
                  <a:gd name="T8" fmla="*/ 1 w 5"/>
                  <a:gd name="T9" fmla="*/ 20 h 33"/>
                  <a:gd name="T10" fmla="*/ 1 w 5"/>
                  <a:gd name="T11" fmla="*/ 17 h 33"/>
                  <a:gd name="T12" fmla="*/ 2 w 5"/>
                  <a:gd name="T13" fmla="*/ 13 h 33"/>
                  <a:gd name="T14" fmla="*/ 3 w 5"/>
                  <a:gd name="T15" fmla="*/ 10 h 33"/>
                  <a:gd name="T16" fmla="*/ 3 w 5"/>
                  <a:gd name="T17" fmla="*/ 6 h 33"/>
                  <a:gd name="T18" fmla="*/ 4 w 5"/>
                  <a:gd name="T19" fmla="*/ 3 h 33"/>
                  <a:gd name="T20" fmla="*/ 4 w 5"/>
                  <a:gd name="T21" fmla="*/ 0 h 33"/>
                  <a:gd name="T22" fmla="*/ 5 w 5"/>
                  <a:gd name="T23" fmla="*/ 2 h 33"/>
                  <a:gd name="T24" fmla="*/ 5 w 5"/>
                  <a:gd name="T25" fmla="*/ 6 h 33"/>
                  <a:gd name="T26" fmla="*/ 5 w 5"/>
                  <a:gd name="T27" fmla="*/ 9 h 33"/>
                  <a:gd name="T28" fmla="*/ 4 w 5"/>
                  <a:gd name="T29" fmla="*/ 12 h 33"/>
                  <a:gd name="T30" fmla="*/ 4 w 5"/>
                  <a:gd name="T31" fmla="*/ 15 h 33"/>
                  <a:gd name="T32" fmla="*/ 3 w 5"/>
                  <a:gd name="T33" fmla="*/ 19 h 33"/>
                  <a:gd name="T34" fmla="*/ 2 w 5"/>
                  <a:gd name="T35" fmla="*/ 22 h 33"/>
                  <a:gd name="T36" fmla="*/ 2 w 5"/>
                  <a:gd name="T37" fmla="*/ 26 h 33"/>
                  <a:gd name="T38" fmla="*/ 2 w 5"/>
                  <a:gd name="T39" fmla="*/ 30 h 33"/>
                  <a:gd name="T40" fmla="*/ 2 w 5"/>
                  <a:gd name="T41" fmla="*/ 33 h 33"/>
                  <a:gd name="T42" fmla="*/ 1 w 5"/>
                  <a:gd name="T43" fmla="*/ 33 h 33"/>
                  <a:gd name="T44" fmla="*/ 1 w 5"/>
                  <a:gd name="T45" fmla="*/ 33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"/>
                  <a:gd name="T70" fmla="*/ 0 h 33"/>
                  <a:gd name="T71" fmla="*/ 5 w 5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" h="33">
                    <a:moveTo>
                      <a:pt x="1" y="33"/>
                    </a:moveTo>
                    <a:lnTo>
                      <a:pt x="1" y="30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4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9" name="Freeform 150"/>
              <p:cNvSpPr>
                <a:spLocks/>
              </p:cNvSpPr>
              <p:nvPr/>
            </p:nvSpPr>
            <p:spPr bwMode="auto">
              <a:xfrm>
                <a:off x="2754" y="2661"/>
                <a:ext cx="191" cy="282"/>
              </a:xfrm>
              <a:custGeom>
                <a:avLst/>
                <a:gdLst>
                  <a:gd name="T0" fmla="*/ 94 w 191"/>
                  <a:gd name="T1" fmla="*/ 249 h 282"/>
                  <a:gd name="T2" fmla="*/ 91 w 191"/>
                  <a:gd name="T3" fmla="*/ 238 h 282"/>
                  <a:gd name="T4" fmla="*/ 85 w 191"/>
                  <a:gd name="T5" fmla="*/ 262 h 282"/>
                  <a:gd name="T6" fmla="*/ 62 w 191"/>
                  <a:gd name="T7" fmla="*/ 268 h 282"/>
                  <a:gd name="T8" fmla="*/ 38 w 191"/>
                  <a:gd name="T9" fmla="*/ 237 h 282"/>
                  <a:gd name="T10" fmla="*/ 30 w 191"/>
                  <a:gd name="T11" fmla="*/ 222 h 282"/>
                  <a:gd name="T12" fmla="*/ 20 w 191"/>
                  <a:gd name="T13" fmla="*/ 220 h 282"/>
                  <a:gd name="T14" fmla="*/ 19 w 191"/>
                  <a:gd name="T15" fmla="*/ 214 h 282"/>
                  <a:gd name="T16" fmla="*/ 22 w 191"/>
                  <a:gd name="T17" fmla="*/ 208 h 282"/>
                  <a:gd name="T18" fmla="*/ 26 w 191"/>
                  <a:gd name="T19" fmla="*/ 206 h 282"/>
                  <a:gd name="T20" fmla="*/ 39 w 191"/>
                  <a:gd name="T21" fmla="*/ 217 h 282"/>
                  <a:gd name="T22" fmla="*/ 56 w 191"/>
                  <a:gd name="T23" fmla="*/ 233 h 282"/>
                  <a:gd name="T24" fmla="*/ 44 w 191"/>
                  <a:gd name="T25" fmla="*/ 216 h 282"/>
                  <a:gd name="T26" fmla="*/ 48 w 191"/>
                  <a:gd name="T27" fmla="*/ 211 h 282"/>
                  <a:gd name="T28" fmla="*/ 43 w 191"/>
                  <a:gd name="T29" fmla="*/ 200 h 282"/>
                  <a:gd name="T30" fmla="*/ 41 w 191"/>
                  <a:gd name="T31" fmla="*/ 185 h 282"/>
                  <a:gd name="T32" fmla="*/ 49 w 191"/>
                  <a:gd name="T33" fmla="*/ 169 h 282"/>
                  <a:gd name="T34" fmla="*/ 38 w 191"/>
                  <a:gd name="T35" fmla="*/ 179 h 282"/>
                  <a:gd name="T36" fmla="*/ 32 w 191"/>
                  <a:gd name="T37" fmla="*/ 197 h 282"/>
                  <a:gd name="T38" fmla="*/ 18 w 191"/>
                  <a:gd name="T39" fmla="*/ 202 h 282"/>
                  <a:gd name="T40" fmla="*/ 7 w 191"/>
                  <a:gd name="T41" fmla="*/ 192 h 282"/>
                  <a:gd name="T42" fmla="*/ 0 w 191"/>
                  <a:gd name="T43" fmla="*/ 152 h 282"/>
                  <a:gd name="T44" fmla="*/ 33 w 191"/>
                  <a:gd name="T45" fmla="*/ 93 h 282"/>
                  <a:gd name="T46" fmla="*/ 65 w 191"/>
                  <a:gd name="T47" fmla="*/ 40 h 282"/>
                  <a:gd name="T48" fmla="*/ 59 w 191"/>
                  <a:gd name="T49" fmla="*/ 60 h 282"/>
                  <a:gd name="T50" fmla="*/ 51 w 191"/>
                  <a:gd name="T51" fmla="*/ 74 h 282"/>
                  <a:gd name="T52" fmla="*/ 44 w 191"/>
                  <a:gd name="T53" fmla="*/ 83 h 282"/>
                  <a:gd name="T54" fmla="*/ 49 w 191"/>
                  <a:gd name="T55" fmla="*/ 85 h 282"/>
                  <a:gd name="T56" fmla="*/ 56 w 191"/>
                  <a:gd name="T57" fmla="*/ 75 h 282"/>
                  <a:gd name="T58" fmla="*/ 48 w 191"/>
                  <a:gd name="T59" fmla="*/ 120 h 282"/>
                  <a:gd name="T60" fmla="*/ 50 w 191"/>
                  <a:gd name="T61" fmla="*/ 161 h 282"/>
                  <a:gd name="T62" fmla="*/ 51 w 191"/>
                  <a:gd name="T63" fmla="*/ 132 h 282"/>
                  <a:gd name="T64" fmla="*/ 56 w 191"/>
                  <a:gd name="T65" fmla="*/ 108 h 282"/>
                  <a:gd name="T66" fmla="*/ 65 w 191"/>
                  <a:gd name="T67" fmla="*/ 88 h 282"/>
                  <a:gd name="T68" fmla="*/ 67 w 191"/>
                  <a:gd name="T69" fmla="*/ 79 h 282"/>
                  <a:gd name="T70" fmla="*/ 67 w 191"/>
                  <a:gd name="T71" fmla="*/ 62 h 282"/>
                  <a:gd name="T72" fmla="*/ 78 w 191"/>
                  <a:gd name="T73" fmla="*/ 27 h 282"/>
                  <a:gd name="T74" fmla="*/ 94 w 191"/>
                  <a:gd name="T75" fmla="*/ 4 h 282"/>
                  <a:gd name="T76" fmla="*/ 113 w 191"/>
                  <a:gd name="T77" fmla="*/ 3 h 282"/>
                  <a:gd name="T78" fmla="*/ 134 w 191"/>
                  <a:gd name="T79" fmla="*/ 20 h 282"/>
                  <a:gd name="T80" fmla="*/ 147 w 191"/>
                  <a:gd name="T81" fmla="*/ 56 h 282"/>
                  <a:gd name="T82" fmla="*/ 162 w 191"/>
                  <a:gd name="T83" fmla="*/ 103 h 282"/>
                  <a:gd name="T84" fmla="*/ 163 w 191"/>
                  <a:gd name="T85" fmla="*/ 129 h 282"/>
                  <a:gd name="T86" fmla="*/ 160 w 191"/>
                  <a:gd name="T87" fmla="*/ 125 h 282"/>
                  <a:gd name="T88" fmla="*/ 165 w 191"/>
                  <a:gd name="T89" fmla="*/ 147 h 282"/>
                  <a:gd name="T90" fmla="*/ 164 w 191"/>
                  <a:gd name="T91" fmla="*/ 170 h 282"/>
                  <a:gd name="T92" fmla="*/ 159 w 191"/>
                  <a:gd name="T93" fmla="*/ 164 h 282"/>
                  <a:gd name="T94" fmla="*/ 158 w 191"/>
                  <a:gd name="T95" fmla="*/ 171 h 282"/>
                  <a:gd name="T96" fmla="*/ 168 w 191"/>
                  <a:gd name="T97" fmla="*/ 185 h 282"/>
                  <a:gd name="T98" fmla="*/ 166 w 191"/>
                  <a:gd name="T99" fmla="*/ 202 h 282"/>
                  <a:gd name="T100" fmla="*/ 153 w 191"/>
                  <a:gd name="T101" fmla="*/ 215 h 282"/>
                  <a:gd name="T102" fmla="*/ 139 w 191"/>
                  <a:gd name="T103" fmla="*/ 233 h 282"/>
                  <a:gd name="T104" fmla="*/ 137 w 191"/>
                  <a:gd name="T105" fmla="*/ 241 h 282"/>
                  <a:gd name="T106" fmla="*/ 144 w 191"/>
                  <a:gd name="T107" fmla="*/ 233 h 282"/>
                  <a:gd name="T108" fmla="*/ 141 w 191"/>
                  <a:gd name="T109" fmla="*/ 244 h 282"/>
                  <a:gd name="T110" fmla="*/ 146 w 191"/>
                  <a:gd name="T111" fmla="*/ 244 h 282"/>
                  <a:gd name="T112" fmla="*/ 162 w 191"/>
                  <a:gd name="T113" fmla="*/ 214 h 282"/>
                  <a:gd name="T114" fmla="*/ 180 w 191"/>
                  <a:gd name="T115" fmla="*/ 206 h 282"/>
                  <a:gd name="T116" fmla="*/ 190 w 191"/>
                  <a:gd name="T117" fmla="*/ 215 h 282"/>
                  <a:gd name="T118" fmla="*/ 186 w 191"/>
                  <a:gd name="T119" fmla="*/ 215 h 282"/>
                  <a:gd name="T120" fmla="*/ 183 w 191"/>
                  <a:gd name="T121" fmla="*/ 212 h 282"/>
                  <a:gd name="T122" fmla="*/ 136 w 191"/>
                  <a:gd name="T123" fmla="*/ 275 h 2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1"/>
                  <a:gd name="T187" fmla="*/ 0 h 282"/>
                  <a:gd name="T188" fmla="*/ 191 w 191"/>
                  <a:gd name="T189" fmla="*/ 282 h 2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1" h="282">
                    <a:moveTo>
                      <a:pt x="97" y="264"/>
                    </a:moveTo>
                    <a:lnTo>
                      <a:pt x="96" y="261"/>
                    </a:lnTo>
                    <a:lnTo>
                      <a:pt x="95" y="258"/>
                    </a:lnTo>
                    <a:lnTo>
                      <a:pt x="95" y="255"/>
                    </a:lnTo>
                    <a:lnTo>
                      <a:pt x="94" y="252"/>
                    </a:lnTo>
                    <a:lnTo>
                      <a:pt x="94" y="249"/>
                    </a:lnTo>
                    <a:lnTo>
                      <a:pt x="94" y="246"/>
                    </a:lnTo>
                    <a:lnTo>
                      <a:pt x="94" y="243"/>
                    </a:lnTo>
                    <a:lnTo>
                      <a:pt x="94" y="240"/>
                    </a:lnTo>
                    <a:lnTo>
                      <a:pt x="93" y="237"/>
                    </a:lnTo>
                    <a:lnTo>
                      <a:pt x="92" y="234"/>
                    </a:lnTo>
                    <a:lnTo>
                      <a:pt x="91" y="238"/>
                    </a:lnTo>
                    <a:lnTo>
                      <a:pt x="90" y="241"/>
                    </a:lnTo>
                    <a:lnTo>
                      <a:pt x="90" y="246"/>
                    </a:lnTo>
                    <a:lnTo>
                      <a:pt x="89" y="250"/>
                    </a:lnTo>
                    <a:lnTo>
                      <a:pt x="88" y="254"/>
                    </a:lnTo>
                    <a:lnTo>
                      <a:pt x="87" y="258"/>
                    </a:lnTo>
                    <a:lnTo>
                      <a:pt x="85" y="262"/>
                    </a:lnTo>
                    <a:lnTo>
                      <a:pt x="84" y="265"/>
                    </a:lnTo>
                    <a:lnTo>
                      <a:pt x="82" y="268"/>
                    </a:lnTo>
                    <a:lnTo>
                      <a:pt x="79" y="271"/>
                    </a:lnTo>
                    <a:lnTo>
                      <a:pt x="72" y="272"/>
                    </a:lnTo>
                    <a:lnTo>
                      <a:pt x="67" y="271"/>
                    </a:lnTo>
                    <a:lnTo>
                      <a:pt x="62" y="268"/>
                    </a:lnTo>
                    <a:lnTo>
                      <a:pt x="57" y="264"/>
                    </a:lnTo>
                    <a:lnTo>
                      <a:pt x="53" y="260"/>
                    </a:lnTo>
                    <a:lnTo>
                      <a:pt x="49" y="255"/>
                    </a:lnTo>
                    <a:lnTo>
                      <a:pt x="46" y="249"/>
                    </a:lnTo>
                    <a:lnTo>
                      <a:pt x="42" y="243"/>
                    </a:lnTo>
                    <a:lnTo>
                      <a:pt x="38" y="237"/>
                    </a:lnTo>
                    <a:lnTo>
                      <a:pt x="35" y="232"/>
                    </a:lnTo>
                    <a:lnTo>
                      <a:pt x="34" y="230"/>
                    </a:lnTo>
                    <a:lnTo>
                      <a:pt x="33" y="228"/>
                    </a:lnTo>
                    <a:lnTo>
                      <a:pt x="32" y="226"/>
                    </a:lnTo>
                    <a:lnTo>
                      <a:pt x="31" y="224"/>
                    </a:lnTo>
                    <a:lnTo>
                      <a:pt x="30" y="222"/>
                    </a:lnTo>
                    <a:lnTo>
                      <a:pt x="29" y="220"/>
                    </a:lnTo>
                    <a:lnTo>
                      <a:pt x="28" y="218"/>
                    </a:lnTo>
                    <a:lnTo>
                      <a:pt x="27" y="216"/>
                    </a:lnTo>
                    <a:lnTo>
                      <a:pt x="26" y="214"/>
                    </a:lnTo>
                    <a:lnTo>
                      <a:pt x="25" y="212"/>
                    </a:lnTo>
                    <a:lnTo>
                      <a:pt x="20" y="220"/>
                    </a:lnTo>
                    <a:lnTo>
                      <a:pt x="18" y="219"/>
                    </a:lnTo>
                    <a:lnTo>
                      <a:pt x="17" y="219"/>
                    </a:lnTo>
                    <a:lnTo>
                      <a:pt x="17" y="218"/>
                    </a:lnTo>
                    <a:lnTo>
                      <a:pt x="17" y="217"/>
                    </a:lnTo>
                    <a:lnTo>
                      <a:pt x="18" y="215"/>
                    </a:lnTo>
                    <a:lnTo>
                      <a:pt x="19" y="214"/>
                    </a:lnTo>
                    <a:lnTo>
                      <a:pt x="20" y="213"/>
                    </a:lnTo>
                    <a:lnTo>
                      <a:pt x="20" y="211"/>
                    </a:lnTo>
                    <a:lnTo>
                      <a:pt x="21" y="210"/>
                    </a:lnTo>
                    <a:lnTo>
                      <a:pt x="21" y="209"/>
                    </a:lnTo>
                    <a:lnTo>
                      <a:pt x="21" y="208"/>
                    </a:lnTo>
                    <a:lnTo>
                      <a:pt x="22" y="208"/>
                    </a:lnTo>
                    <a:lnTo>
                      <a:pt x="22" y="207"/>
                    </a:lnTo>
                    <a:lnTo>
                      <a:pt x="23" y="207"/>
                    </a:lnTo>
                    <a:lnTo>
                      <a:pt x="24" y="206"/>
                    </a:lnTo>
                    <a:lnTo>
                      <a:pt x="25" y="206"/>
                    </a:lnTo>
                    <a:lnTo>
                      <a:pt x="26" y="206"/>
                    </a:lnTo>
                    <a:lnTo>
                      <a:pt x="27" y="206"/>
                    </a:lnTo>
                    <a:lnTo>
                      <a:pt x="31" y="208"/>
                    </a:lnTo>
                    <a:lnTo>
                      <a:pt x="34" y="211"/>
                    </a:lnTo>
                    <a:lnTo>
                      <a:pt x="37" y="214"/>
                    </a:lnTo>
                    <a:lnTo>
                      <a:pt x="39" y="217"/>
                    </a:lnTo>
                    <a:lnTo>
                      <a:pt x="43" y="220"/>
                    </a:lnTo>
                    <a:lnTo>
                      <a:pt x="45" y="223"/>
                    </a:lnTo>
                    <a:lnTo>
                      <a:pt x="48" y="226"/>
                    </a:lnTo>
                    <a:lnTo>
                      <a:pt x="51" y="228"/>
                    </a:lnTo>
                    <a:lnTo>
                      <a:pt x="53" y="231"/>
                    </a:lnTo>
                    <a:lnTo>
                      <a:pt x="56" y="233"/>
                    </a:lnTo>
                    <a:lnTo>
                      <a:pt x="55" y="229"/>
                    </a:lnTo>
                    <a:lnTo>
                      <a:pt x="54" y="226"/>
                    </a:lnTo>
                    <a:lnTo>
                      <a:pt x="52" y="224"/>
                    </a:lnTo>
                    <a:lnTo>
                      <a:pt x="49" y="221"/>
                    </a:lnTo>
                    <a:lnTo>
                      <a:pt x="47" y="218"/>
                    </a:lnTo>
                    <a:lnTo>
                      <a:pt x="44" y="216"/>
                    </a:lnTo>
                    <a:lnTo>
                      <a:pt x="42" y="213"/>
                    </a:lnTo>
                    <a:lnTo>
                      <a:pt x="39" y="210"/>
                    </a:lnTo>
                    <a:lnTo>
                      <a:pt x="38" y="207"/>
                    </a:lnTo>
                    <a:lnTo>
                      <a:pt x="37" y="203"/>
                    </a:lnTo>
                    <a:lnTo>
                      <a:pt x="49" y="212"/>
                    </a:lnTo>
                    <a:lnTo>
                      <a:pt x="48" y="211"/>
                    </a:lnTo>
                    <a:lnTo>
                      <a:pt x="48" y="209"/>
                    </a:lnTo>
                    <a:lnTo>
                      <a:pt x="47" y="207"/>
                    </a:lnTo>
                    <a:lnTo>
                      <a:pt x="46" y="206"/>
                    </a:lnTo>
                    <a:lnTo>
                      <a:pt x="45" y="204"/>
                    </a:lnTo>
                    <a:lnTo>
                      <a:pt x="44" y="202"/>
                    </a:lnTo>
                    <a:lnTo>
                      <a:pt x="43" y="200"/>
                    </a:lnTo>
                    <a:lnTo>
                      <a:pt x="42" y="199"/>
                    </a:lnTo>
                    <a:lnTo>
                      <a:pt x="41" y="197"/>
                    </a:lnTo>
                    <a:lnTo>
                      <a:pt x="39" y="195"/>
                    </a:lnTo>
                    <a:lnTo>
                      <a:pt x="39" y="191"/>
                    </a:lnTo>
                    <a:lnTo>
                      <a:pt x="40" y="188"/>
                    </a:lnTo>
                    <a:lnTo>
                      <a:pt x="41" y="185"/>
                    </a:lnTo>
                    <a:lnTo>
                      <a:pt x="42" y="182"/>
                    </a:lnTo>
                    <a:lnTo>
                      <a:pt x="44" y="179"/>
                    </a:lnTo>
                    <a:lnTo>
                      <a:pt x="45" y="176"/>
                    </a:lnTo>
                    <a:lnTo>
                      <a:pt x="47" y="174"/>
                    </a:lnTo>
                    <a:lnTo>
                      <a:pt x="48" y="171"/>
                    </a:lnTo>
                    <a:lnTo>
                      <a:pt x="49" y="169"/>
                    </a:lnTo>
                    <a:lnTo>
                      <a:pt x="49" y="166"/>
                    </a:lnTo>
                    <a:lnTo>
                      <a:pt x="47" y="168"/>
                    </a:lnTo>
                    <a:lnTo>
                      <a:pt x="44" y="170"/>
                    </a:lnTo>
                    <a:lnTo>
                      <a:pt x="42" y="173"/>
                    </a:lnTo>
                    <a:lnTo>
                      <a:pt x="40" y="176"/>
                    </a:lnTo>
                    <a:lnTo>
                      <a:pt x="38" y="179"/>
                    </a:lnTo>
                    <a:lnTo>
                      <a:pt x="36" y="182"/>
                    </a:lnTo>
                    <a:lnTo>
                      <a:pt x="34" y="186"/>
                    </a:lnTo>
                    <a:lnTo>
                      <a:pt x="34" y="189"/>
                    </a:lnTo>
                    <a:lnTo>
                      <a:pt x="33" y="193"/>
                    </a:lnTo>
                    <a:lnTo>
                      <a:pt x="34" y="197"/>
                    </a:lnTo>
                    <a:lnTo>
                      <a:pt x="32" y="197"/>
                    </a:lnTo>
                    <a:lnTo>
                      <a:pt x="29" y="198"/>
                    </a:lnTo>
                    <a:lnTo>
                      <a:pt x="27" y="198"/>
                    </a:lnTo>
                    <a:lnTo>
                      <a:pt x="25" y="199"/>
                    </a:lnTo>
                    <a:lnTo>
                      <a:pt x="23" y="200"/>
                    </a:lnTo>
                    <a:lnTo>
                      <a:pt x="20" y="201"/>
                    </a:lnTo>
                    <a:lnTo>
                      <a:pt x="18" y="202"/>
                    </a:lnTo>
                    <a:lnTo>
                      <a:pt x="16" y="204"/>
                    </a:lnTo>
                    <a:lnTo>
                      <a:pt x="15" y="206"/>
                    </a:lnTo>
                    <a:lnTo>
                      <a:pt x="14" y="209"/>
                    </a:lnTo>
                    <a:lnTo>
                      <a:pt x="12" y="204"/>
                    </a:lnTo>
                    <a:lnTo>
                      <a:pt x="9" y="198"/>
                    </a:lnTo>
                    <a:lnTo>
                      <a:pt x="7" y="192"/>
                    </a:lnTo>
                    <a:lnTo>
                      <a:pt x="5" y="186"/>
                    </a:lnTo>
                    <a:lnTo>
                      <a:pt x="3" y="179"/>
                    </a:lnTo>
                    <a:lnTo>
                      <a:pt x="2" y="172"/>
                    </a:lnTo>
                    <a:lnTo>
                      <a:pt x="1" y="165"/>
                    </a:lnTo>
                    <a:lnTo>
                      <a:pt x="0" y="158"/>
                    </a:lnTo>
                    <a:lnTo>
                      <a:pt x="0" y="152"/>
                    </a:lnTo>
                    <a:lnTo>
                      <a:pt x="1" y="145"/>
                    </a:lnTo>
                    <a:lnTo>
                      <a:pt x="8" y="134"/>
                    </a:lnTo>
                    <a:lnTo>
                      <a:pt x="14" y="123"/>
                    </a:lnTo>
                    <a:lnTo>
                      <a:pt x="21" y="113"/>
                    </a:lnTo>
                    <a:lnTo>
                      <a:pt x="27" y="103"/>
                    </a:lnTo>
                    <a:lnTo>
                      <a:pt x="33" y="93"/>
                    </a:lnTo>
                    <a:lnTo>
                      <a:pt x="39" y="83"/>
                    </a:lnTo>
                    <a:lnTo>
                      <a:pt x="45" y="73"/>
                    </a:lnTo>
                    <a:lnTo>
                      <a:pt x="51" y="62"/>
                    </a:lnTo>
                    <a:lnTo>
                      <a:pt x="57" y="50"/>
                    </a:lnTo>
                    <a:lnTo>
                      <a:pt x="63" y="38"/>
                    </a:lnTo>
                    <a:lnTo>
                      <a:pt x="65" y="40"/>
                    </a:lnTo>
                    <a:lnTo>
                      <a:pt x="65" y="44"/>
                    </a:lnTo>
                    <a:lnTo>
                      <a:pt x="65" y="46"/>
                    </a:lnTo>
                    <a:lnTo>
                      <a:pt x="64" y="50"/>
                    </a:lnTo>
                    <a:lnTo>
                      <a:pt x="62" y="53"/>
                    </a:lnTo>
                    <a:lnTo>
                      <a:pt x="61" y="56"/>
                    </a:lnTo>
                    <a:lnTo>
                      <a:pt x="59" y="60"/>
                    </a:lnTo>
                    <a:lnTo>
                      <a:pt x="57" y="63"/>
                    </a:lnTo>
                    <a:lnTo>
                      <a:pt x="56" y="66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3" y="73"/>
                    </a:lnTo>
                    <a:lnTo>
                      <a:pt x="51" y="74"/>
                    </a:lnTo>
                    <a:lnTo>
                      <a:pt x="50" y="76"/>
                    </a:lnTo>
                    <a:lnTo>
                      <a:pt x="49" y="77"/>
                    </a:lnTo>
                    <a:lnTo>
                      <a:pt x="47" y="78"/>
                    </a:lnTo>
                    <a:lnTo>
                      <a:pt x="46" y="79"/>
                    </a:lnTo>
                    <a:lnTo>
                      <a:pt x="45" y="81"/>
                    </a:lnTo>
                    <a:lnTo>
                      <a:pt x="44" y="83"/>
                    </a:lnTo>
                    <a:lnTo>
                      <a:pt x="44" y="85"/>
                    </a:lnTo>
                    <a:lnTo>
                      <a:pt x="45" y="86"/>
                    </a:lnTo>
                    <a:lnTo>
                      <a:pt x="46" y="87"/>
                    </a:lnTo>
                    <a:lnTo>
                      <a:pt x="47" y="87"/>
                    </a:lnTo>
                    <a:lnTo>
                      <a:pt x="48" y="86"/>
                    </a:lnTo>
                    <a:lnTo>
                      <a:pt x="49" y="85"/>
                    </a:lnTo>
                    <a:lnTo>
                      <a:pt x="50" y="84"/>
                    </a:lnTo>
                    <a:lnTo>
                      <a:pt x="51" y="83"/>
                    </a:lnTo>
                    <a:lnTo>
                      <a:pt x="52" y="81"/>
                    </a:lnTo>
                    <a:lnTo>
                      <a:pt x="53" y="80"/>
                    </a:lnTo>
                    <a:lnTo>
                      <a:pt x="54" y="79"/>
                    </a:lnTo>
                    <a:lnTo>
                      <a:pt x="56" y="75"/>
                    </a:lnTo>
                    <a:lnTo>
                      <a:pt x="57" y="77"/>
                    </a:lnTo>
                    <a:lnTo>
                      <a:pt x="56" y="85"/>
                    </a:lnTo>
                    <a:lnTo>
                      <a:pt x="54" y="94"/>
                    </a:lnTo>
                    <a:lnTo>
                      <a:pt x="52" y="103"/>
                    </a:lnTo>
                    <a:lnTo>
                      <a:pt x="50" y="112"/>
                    </a:lnTo>
                    <a:lnTo>
                      <a:pt x="48" y="120"/>
                    </a:lnTo>
                    <a:lnTo>
                      <a:pt x="47" y="129"/>
                    </a:lnTo>
                    <a:lnTo>
                      <a:pt x="46" y="138"/>
                    </a:lnTo>
                    <a:lnTo>
                      <a:pt x="46" y="147"/>
                    </a:lnTo>
                    <a:lnTo>
                      <a:pt x="46" y="156"/>
                    </a:lnTo>
                    <a:lnTo>
                      <a:pt x="48" y="165"/>
                    </a:lnTo>
                    <a:lnTo>
                      <a:pt x="50" y="161"/>
                    </a:lnTo>
                    <a:lnTo>
                      <a:pt x="51" y="157"/>
                    </a:lnTo>
                    <a:lnTo>
                      <a:pt x="51" y="152"/>
                    </a:lnTo>
                    <a:lnTo>
                      <a:pt x="52" y="147"/>
                    </a:lnTo>
                    <a:lnTo>
                      <a:pt x="51" y="143"/>
                    </a:lnTo>
                    <a:lnTo>
                      <a:pt x="51" y="138"/>
                    </a:lnTo>
                    <a:lnTo>
                      <a:pt x="51" y="132"/>
                    </a:lnTo>
                    <a:lnTo>
                      <a:pt x="51" y="128"/>
                    </a:lnTo>
                    <a:lnTo>
                      <a:pt x="52" y="123"/>
                    </a:lnTo>
                    <a:lnTo>
                      <a:pt x="53" y="118"/>
                    </a:lnTo>
                    <a:lnTo>
                      <a:pt x="54" y="115"/>
                    </a:lnTo>
                    <a:lnTo>
                      <a:pt x="55" y="111"/>
                    </a:lnTo>
                    <a:lnTo>
                      <a:pt x="56" y="108"/>
                    </a:lnTo>
                    <a:lnTo>
                      <a:pt x="57" y="103"/>
                    </a:lnTo>
                    <a:lnTo>
                      <a:pt x="58" y="99"/>
                    </a:lnTo>
                    <a:lnTo>
                      <a:pt x="59" y="96"/>
                    </a:lnTo>
                    <a:lnTo>
                      <a:pt x="61" y="93"/>
                    </a:lnTo>
                    <a:lnTo>
                      <a:pt x="63" y="90"/>
                    </a:lnTo>
                    <a:lnTo>
                      <a:pt x="65" y="88"/>
                    </a:lnTo>
                    <a:lnTo>
                      <a:pt x="68" y="88"/>
                    </a:lnTo>
                    <a:lnTo>
                      <a:pt x="68" y="86"/>
                    </a:lnTo>
                    <a:lnTo>
                      <a:pt x="68" y="84"/>
                    </a:lnTo>
                    <a:lnTo>
                      <a:pt x="68" y="83"/>
                    </a:lnTo>
                    <a:lnTo>
                      <a:pt x="68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7" y="75"/>
                    </a:lnTo>
                    <a:lnTo>
                      <a:pt x="67" y="72"/>
                    </a:lnTo>
                    <a:lnTo>
                      <a:pt x="67" y="70"/>
                    </a:lnTo>
                    <a:lnTo>
                      <a:pt x="67" y="68"/>
                    </a:lnTo>
                    <a:lnTo>
                      <a:pt x="67" y="62"/>
                    </a:lnTo>
                    <a:lnTo>
                      <a:pt x="68" y="56"/>
                    </a:lnTo>
                    <a:lnTo>
                      <a:pt x="69" y="50"/>
                    </a:lnTo>
                    <a:lnTo>
                      <a:pt x="71" y="44"/>
                    </a:lnTo>
                    <a:lnTo>
                      <a:pt x="73" y="39"/>
                    </a:lnTo>
                    <a:lnTo>
                      <a:pt x="76" y="33"/>
                    </a:lnTo>
                    <a:lnTo>
                      <a:pt x="78" y="27"/>
                    </a:lnTo>
                    <a:lnTo>
                      <a:pt x="80" y="22"/>
                    </a:lnTo>
                    <a:lnTo>
                      <a:pt x="82" y="16"/>
                    </a:lnTo>
                    <a:lnTo>
                      <a:pt x="84" y="10"/>
                    </a:lnTo>
                    <a:lnTo>
                      <a:pt x="87" y="7"/>
                    </a:lnTo>
                    <a:lnTo>
                      <a:pt x="91" y="5"/>
                    </a:lnTo>
                    <a:lnTo>
                      <a:pt x="94" y="4"/>
                    </a:lnTo>
                    <a:lnTo>
                      <a:pt x="97" y="4"/>
                    </a:lnTo>
                    <a:lnTo>
                      <a:pt x="101" y="4"/>
                    </a:lnTo>
                    <a:lnTo>
                      <a:pt x="104" y="4"/>
                    </a:lnTo>
                    <a:lnTo>
                      <a:pt x="107" y="4"/>
                    </a:lnTo>
                    <a:lnTo>
                      <a:pt x="110" y="4"/>
                    </a:lnTo>
                    <a:lnTo>
                      <a:pt x="113" y="3"/>
                    </a:lnTo>
                    <a:lnTo>
                      <a:pt x="116" y="0"/>
                    </a:lnTo>
                    <a:lnTo>
                      <a:pt x="120" y="3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1" y="15"/>
                    </a:lnTo>
                    <a:lnTo>
                      <a:pt x="134" y="20"/>
                    </a:lnTo>
                    <a:lnTo>
                      <a:pt x="137" y="26"/>
                    </a:lnTo>
                    <a:lnTo>
                      <a:pt x="139" y="31"/>
                    </a:lnTo>
                    <a:lnTo>
                      <a:pt x="141" y="38"/>
                    </a:lnTo>
                    <a:lnTo>
                      <a:pt x="142" y="44"/>
                    </a:lnTo>
                    <a:lnTo>
                      <a:pt x="142" y="51"/>
                    </a:lnTo>
                    <a:lnTo>
                      <a:pt x="147" y="56"/>
                    </a:lnTo>
                    <a:lnTo>
                      <a:pt x="151" y="62"/>
                    </a:lnTo>
                    <a:lnTo>
                      <a:pt x="155" y="70"/>
                    </a:lnTo>
                    <a:lnTo>
                      <a:pt x="158" y="77"/>
                    </a:lnTo>
                    <a:lnTo>
                      <a:pt x="160" y="86"/>
                    </a:lnTo>
                    <a:lnTo>
                      <a:pt x="161" y="94"/>
                    </a:lnTo>
                    <a:lnTo>
                      <a:pt x="162" y="103"/>
                    </a:lnTo>
                    <a:lnTo>
                      <a:pt x="163" y="111"/>
                    </a:lnTo>
                    <a:lnTo>
                      <a:pt x="163" y="120"/>
                    </a:lnTo>
                    <a:lnTo>
                      <a:pt x="163" y="128"/>
                    </a:lnTo>
                    <a:lnTo>
                      <a:pt x="163" y="129"/>
                    </a:lnTo>
                    <a:lnTo>
                      <a:pt x="162" y="128"/>
                    </a:lnTo>
                    <a:lnTo>
                      <a:pt x="162" y="127"/>
                    </a:lnTo>
                    <a:lnTo>
                      <a:pt x="161" y="126"/>
                    </a:lnTo>
                    <a:lnTo>
                      <a:pt x="161" y="125"/>
                    </a:lnTo>
                    <a:lnTo>
                      <a:pt x="160" y="125"/>
                    </a:lnTo>
                    <a:lnTo>
                      <a:pt x="159" y="125"/>
                    </a:lnTo>
                    <a:lnTo>
                      <a:pt x="160" y="130"/>
                    </a:lnTo>
                    <a:lnTo>
                      <a:pt x="161" y="134"/>
                    </a:lnTo>
                    <a:lnTo>
                      <a:pt x="162" y="138"/>
                    </a:lnTo>
                    <a:lnTo>
                      <a:pt x="164" y="143"/>
                    </a:lnTo>
                    <a:lnTo>
                      <a:pt x="165" y="147"/>
                    </a:lnTo>
                    <a:lnTo>
                      <a:pt x="165" y="152"/>
                    </a:lnTo>
                    <a:lnTo>
                      <a:pt x="166" y="157"/>
                    </a:lnTo>
                    <a:lnTo>
                      <a:pt x="166" y="162"/>
                    </a:lnTo>
                    <a:lnTo>
                      <a:pt x="165" y="167"/>
                    </a:lnTo>
                    <a:lnTo>
                      <a:pt x="164" y="171"/>
                    </a:lnTo>
                    <a:lnTo>
                      <a:pt x="164" y="170"/>
                    </a:lnTo>
                    <a:lnTo>
                      <a:pt x="163" y="169"/>
                    </a:lnTo>
                    <a:lnTo>
                      <a:pt x="162" y="168"/>
                    </a:lnTo>
                    <a:lnTo>
                      <a:pt x="161" y="167"/>
                    </a:lnTo>
                    <a:lnTo>
                      <a:pt x="161" y="166"/>
                    </a:lnTo>
                    <a:lnTo>
                      <a:pt x="160" y="165"/>
                    </a:lnTo>
                    <a:lnTo>
                      <a:pt x="159" y="164"/>
                    </a:lnTo>
                    <a:lnTo>
                      <a:pt x="158" y="163"/>
                    </a:lnTo>
                    <a:lnTo>
                      <a:pt x="157" y="163"/>
                    </a:lnTo>
                    <a:lnTo>
                      <a:pt x="156" y="163"/>
                    </a:lnTo>
                    <a:lnTo>
                      <a:pt x="156" y="166"/>
                    </a:lnTo>
                    <a:lnTo>
                      <a:pt x="157" y="168"/>
                    </a:lnTo>
                    <a:lnTo>
                      <a:pt x="158" y="171"/>
                    </a:lnTo>
                    <a:lnTo>
                      <a:pt x="160" y="173"/>
                    </a:lnTo>
                    <a:lnTo>
                      <a:pt x="161" y="175"/>
                    </a:lnTo>
                    <a:lnTo>
                      <a:pt x="163" y="178"/>
                    </a:lnTo>
                    <a:lnTo>
                      <a:pt x="165" y="180"/>
                    </a:lnTo>
                    <a:lnTo>
                      <a:pt x="167" y="182"/>
                    </a:lnTo>
                    <a:lnTo>
                      <a:pt x="168" y="185"/>
                    </a:lnTo>
                    <a:lnTo>
                      <a:pt x="169" y="188"/>
                    </a:lnTo>
                    <a:lnTo>
                      <a:pt x="170" y="192"/>
                    </a:lnTo>
                    <a:lnTo>
                      <a:pt x="170" y="195"/>
                    </a:lnTo>
                    <a:lnTo>
                      <a:pt x="170" y="198"/>
                    </a:lnTo>
                    <a:lnTo>
                      <a:pt x="168" y="200"/>
                    </a:lnTo>
                    <a:lnTo>
                      <a:pt x="166" y="202"/>
                    </a:lnTo>
                    <a:lnTo>
                      <a:pt x="163" y="203"/>
                    </a:lnTo>
                    <a:lnTo>
                      <a:pt x="161" y="205"/>
                    </a:lnTo>
                    <a:lnTo>
                      <a:pt x="159" y="207"/>
                    </a:lnTo>
                    <a:lnTo>
                      <a:pt x="157" y="209"/>
                    </a:lnTo>
                    <a:lnTo>
                      <a:pt x="155" y="212"/>
                    </a:lnTo>
                    <a:lnTo>
                      <a:pt x="153" y="215"/>
                    </a:lnTo>
                    <a:lnTo>
                      <a:pt x="151" y="218"/>
                    </a:lnTo>
                    <a:lnTo>
                      <a:pt x="149" y="222"/>
                    </a:lnTo>
                    <a:lnTo>
                      <a:pt x="146" y="224"/>
                    </a:lnTo>
                    <a:lnTo>
                      <a:pt x="144" y="227"/>
                    </a:lnTo>
                    <a:lnTo>
                      <a:pt x="141" y="230"/>
                    </a:lnTo>
                    <a:lnTo>
                      <a:pt x="139" y="233"/>
                    </a:lnTo>
                    <a:lnTo>
                      <a:pt x="137" y="236"/>
                    </a:lnTo>
                    <a:lnTo>
                      <a:pt x="135" y="239"/>
                    </a:lnTo>
                    <a:lnTo>
                      <a:pt x="133" y="242"/>
                    </a:lnTo>
                    <a:lnTo>
                      <a:pt x="135" y="242"/>
                    </a:lnTo>
                    <a:lnTo>
                      <a:pt x="136" y="241"/>
                    </a:lnTo>
                    <a:lnTo>
                      <a:pt x="137" y="241"/>
                    </a:lnTo>
                    <a:lnTo>
                      <a:pt x="139" y="240"/>
                    </a:lnTo>
                    <a:lnTo>
                      <a:pt x="140" y="239"/>
                    </a:lnTo>
                    <a:lnTo>
                      <a:pt x="141" y="237"/>
                    </a:lnTo>
                    <a:lnTo>
                      <a:pt x="142" y="236"/>
                    </a:lnTo>
                    <a:lnTo>
                      <a:pt x="143" y="235"/>
                    </a:lnTo>
                    <a:lnTo>
                      <a:pt x="144" y="233"/>
                    </a:lnTo>
                    <a:lnTo>
                      <a:pt x="146" y="233"/>
                    </a:lnTo>
                    <a:lnTo>
                      <a:pt x="146" y="234"/>
                    </a:lnTo>
                    <a:lnTo>
                      <a:pt x="146" y="237"/>
                    </a:lnTo>
                    <a:lnTo>
                      <a:pt x="144" y="239"/>
                    </a:lnTo>
                    <a:lnTo>
                      <a:pt x="142" y="241"/>
                    </a:lnTo>
                    <a:lnTo>
                      <a:pt x="141" y="244"/>
                    </a:lnTo>
                    <a:lnTo>
                      <a:pt x="139" y="246"/>
                    </a:lnTo>
                    <a:lnTo>
                      <a:pt x="138" y="248"/>
                    </a:lnTo>
                    <a:lnTo>
                      <a:pt x="139" y="249"/>
                    </a:lnTo>
                    <a:lnTo>
                      <a:pt x="140" y="250"/>
                    </a:lnTo>
                    <a:lnTo>
                      <a:pt x="143" y="249"/>
                    </a:lnTo>
                    <a:lnTo>
                      <a:pt x="146" y="244"/>
                    </a:lnTo>
                    <a:lnTo>
                      <a:pt x="148" y="239"/>
                    </a:lnTo>
                    <a:lnTo>
                      <a:pt x="150" y="233"/>
                    </a:lnTo>
                    <a:lnTo>
                      <a:pt x="153" y="228"/>
                    </a:lnTo>
                    <a:lnTo>
                      <a:pt x="155" y="223"/>
                    </a:lnTo>
                    <a:lnTo>
                      <a:pt x="159" y="218"/>
                    </a:lnTo>
                    <a:lnTo>
                      <a:pt x="162" y="214"/>
                    </a:lnTo>
                    <a:lnTo>
                      <a:pt x="166" y="210"/>
                    </a:lnTo>
                    <a:lnTo>
                      <a:pt x="170" y="206"/>
                    </a:lnTo>
                    <a:lnTo>
                      <a:pt x="174" y="204"/>
                    </a:lnTo>
                    <a:lnTo>
                      <a:pt x="176" y="204"/>
                    </a:lnTo>
                    <a:lnTo>
                      <a:pt x="178" y="205"/>
                    </a:lnTo>
                    <a:lnTo>
                      <a:pt x="180" y="206"/>
                    </a:lnTo>
                    <a:lnTo>
                      <a:pt x="182" y="207"/>
                    </a:lnTo>
                    <a:lnTo>
                      <a:pt x="183" y="209"/>
                    </a:lnTo>
                    <a:lnTo>
                      <a:pt x="185" y="210"/>
                    </a:lnTo>
                    <a:lnTo>
                      <a:pt x="187" y="212"/>
                    </a:lnTo>
                    <a:lnTo>
                      <a:pt x="188" y="213"/>
                    </a:lnTo>
                    <a:lnTo>
                      <a:pt x="190" y="215"/>
                    </a:lnTo>
                    <a:lnTo>
                      <a:pt x="191" y="217"/>
                    </a:lnTo>
                    <a:lnTo>
                      <a:pt x="187" y="218"/>
                    </a:lnTo>
                    <a:lnTo>
                      <a:pt x="187" y="217"/>
                    </a:lnTo>
                    <a:lnTo>
                      <a:pt x="186" y="216"/>
                    </a:lnTo>
                    <a:lnTo>
                      <a:pt x="186" y="215"/>
                    </a:lnTo>
                    <a:lnTo>
                      <a:pt x="185" y="215"/>
                    </a:lnTo>
                    <a:lnTo>
                      <a:pt x="185" y="214"/>
                    </a:lnTo>
                    <a:lnTo>
                      <a:pt x="184" y="213"/>
                    </a:lnTo>
                    <a:lnTo>
                      <a:pt x="183" y="212"/>
                    </a:lnTo>
                    <a:lnTo>
                      <a:pt x="174" y="219"/>
                    </a:lnTo>
                    <a:lnTo>
                      <a:pt x="167" y="229"/>
                    </a:lnTo>
                    <a:lnTo>
                      <a:pt x="159" y="241"/>
                    </a:lnTo>
                    <a:lnTo>
                      <a:pt x="151" y="254"/>
                    </a:lnTo>
                    <a:lnTo>
                      <a:pt x="144" y="266"/>
                    </a:lnTo>
                    <a:lnTo>
                      <a:pt x="136" y="275"/>
                    </a:lnTo>
                    <a:lnTo>
                      <a:pt x="128" y="281"/>
                    </a:lnTo>
                    <a:lnTo>
                      <a:pt x="119" y="282"/>
                    </a:lnTo>
                    <a:lnTo>
                      <a:pt x="108" y="277"/>
                    </a:lnTo>
                    <a:lnTo>
                      <a:pt x="97" y="264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0" name="Freeform 151"/>
              <p:cNvSpPr>
                <a:spLocks/>
              </p:cNvSpPr>
              <p:nvPr/>
            </p:nvSpPr>
            <p:spPr bwMode="auto">
              <a:xfrm>
                <a:off x="3004" y="2906"/>
                <a:ext cx="4" cy="3"/>
              </a:xfrm>
              <a:custGeom>
                <a:avLst/>
                <a:gdLst>
                  <a:gd name="T0" fmla="*/ 1 w 4"/>
                  <a:gd name="T1" fmla="*/ 1 h 3"/>
                  <a:gd name="T2" fmla="*/ 0 w 4"/>
                  <a:gd name="T3" fmla="*/ 3 h 3"/>
                  <a:gd name="T4" fmla="*/ 0 w 4"/>
                  <a:gd name="T5" fmla="*/ 2 h 3"/>
                  <a:gd name="T6" fmla="*/ 1 w 4"/>
                  <a:gd name="T7" fmla="*/ 1 h 3"/>
                  <a:gd name="T8" fmla="*/ 1 w 4"/>
                  <a:gd name="T9" fmla="*/ 1 h 3"/>
                  <a:gd name="T10" fmla="*/ 2 w 4"/>
                  <a:gd name="T11" fmla="*/ 0 h 3"/>
                  <a:gd name="T12" fmla="*/ 2 w 4"/>
                  <a:gd name="T13" fmla="*/ 0 h 3"/>
                  <a:gd name="T14" fmla="*/ 3 w 4"/>
                  <a:gd name="T15" fmla="*/ 0 h 3"/>
                  <a:gd name="T16" fmla="*/ 3 w 4"/>
                  <a:gd name="T17" fmla="*/ 0 h 3"/>
                  <a:gd name="T18" fmla="*/ 3 w 4"/>
                  <a:gd name="T19" fmla="*/ 0 h 3"/>
                  <a:gd name="T20" fmla="*/ 4 w 4"/>
                  <a:gd name="T21" fmla="*/ 1 h 3"/>
                  <a:gd name="T22" fmla="*/ 4 w 4"/>
                  <a:gd name="T23" fmla="*/ 2 h 3"/>
                  <a:gd name="T24" fmla="*/ 4 w 4"/>
                  <a:gd name="T25" fmla="*/ 2 h 3"/>
                  <a:gd name="T26" fmla="*/ 3 w 4"/>
                  <a:gd name="T27" fmla="*/ 1 h 3"/>
                  <a:gd name="T28" fmla="*/ 3 w 4"/>
                  <a:gd name="T29" fmla="*/ 1 h 3"/>
                  <a:gd name="T30" fmla="*/ 3 w 4"/>
                  <a:gd name="T31" fmla="*/ 1 h 3"/>
                  <a:gd name="T32" fmla="*/ 3 w 4"/>
                  <a:gd name="T33" fmla="*/ 1 h 3"/>
                  <a:gd name="T34" fmla="*/ 2 w 4"/>
                  <a:gd name="T35" fmla="*/ 1 h 3"/>
                  <a:gd name="T36" fmla="*/ 2 w 4"/>
                  <a:gd name="T37" fmla="*/ 1 h 3"/>
                  <a:gd name="T38" fmla="*/ 2 w 4"/>
                  <a:gd name="T39" fmla="*/ 1 h 3"/>
                  <a:gd name="T40" fmla="*/ 2 w 4"/>
                  <a:gd name="T41" fmla="*/ 1 h 3"/>
                  <a:gd name="T42" fmla="*/ 1 w 4"/>
                  <a:gd name="T43" fmla="*/ 1 h 3"/>
                  <a:gd name="T44" fmla="*/ 1 w 4"/>
                  <a:gd name="T45" fmla="*/ 1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3"/>
                  <a:gd name="T71" fmla="*/ 4 w 4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3">
                    <a:moveTo>
                      <a:pt x="1" y="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1" name="Freeform 152"/>
              <p:cNvSpPr>
                <a:spLocks/>
              </p:cNvSpPr>
              <p:nvPr/>
            </p:nvSpPr>
            <p:spPr bwMode="auto">
              <a:xfrm>
                <a:off x="2915" y="2910"/>
                <a:ext cx="2" cy="20"/>
              </a:xfrm>
              <a:custGeom>
                <a:avLst/>
                <a:gdLst>
                  <a:gd name="T0" fmla="*/ 2 w 2"/>
                  <a:gd name="T1" fmla="*/ 0 h 20"/>
                  <a:gd name="T2" fmla="*/ 1 w 2"/>
                  <a:gd name="T3" fmla="*/ 20 h 20"/>
                  <a:gd name="T4" fmla="*/ 0 w 2"/>
                  <a:gd name="T5" fmla="*/ 13 h 20"/>
                  <a:gd name="T6" fmla="*/ 2 w 2"/>
                  <a:gd name="T7" fmla="*/ 0 h 20"/>
                  <a:gd name="T8" fmla="*/ 2 w 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0"/>
                  <a:gd name="T17" fmla="*/ 2 w 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0">
                    <a:moveTo>
                      <a:pt x="2" y="0"/>
                    </a:moveTo>
                    <a:lnTo>
                      <a:pt x="1" y="20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2" name="Freeform 153"/>
              <p:cNvSpPr>
                <a:spLocks/>
              </p:cNvSpPr>
              <p:nvPr/>
            </p:nvSpPr>
            <p:spPr bwMode="auto">
              <a:xfrm>
                <a:off x="2814" y="2940"/>
                <a:ext cx="2" cy="13"/>
              </a:xfrm>
              <a:custGeom>
                <a:avLst/>
                <a:gdLst>
                  <a:gd name="T0" fmla="*/ 0 w 2"/>
                  <a:gd name="T1" fmla="*/ 0 h 13"/>
                  <a:gd name="T2" fmla="*/ 2 w 2"/>
                  <a:gd name="T3" fmla="*/ 12 h 13"/>
                  <a:gd name="T4" fmla="*/ 0 w 2"/>
                  <a:gd name="T5" fmla="*/ 13 h 13"/>
                  <a:gd name="T6" fmla="*/ 0 w 2"/>
                  <a:gd name="T7" fmla="*/ 1 h 13"/>
                  <a:gd name="T8" fmla="*/ 0 w 2"/>
                  <a:gd name="T9" fmla="*/ 1 h 13"/>
                  <a:gd name="T10" fmla="*/ 0 w 2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3"/>
                  <a:gd name="T20" fmla="*/ 2 w 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3">
                    <a:moveTo>
                      <a:pt x="0" y="0"/>
                    </a:moveTo>
                    <a:lnTo>
                      <a:pt x="2" y="12"/>
                    </a:lnTo>
                    <a:lnTo>
                      <a:pt x="0" y="1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3" name="Freeform 154"/>
              <p:cNvSpPr>
                <a:spLocks/>
              </p:cNvSpPr>
              <p:nvPr/>
            </p:nvSpPr>
            <p:spPr bwMode="auto">
              <a:xfrm>
                <a:off x="2808" y="2935"/>
                <a:ext cx="3" cy="16"/>
              </a:xfrm>
              <a:custGeom>
                <a:avLst/>
                <a:gdLst>
                  <a:gd name="T0" fmla="*/ 0 w 3"/>
                  <a:gd name="T1" fmla="*/ 0 h 16"/>
                  <a:gd name="T2" fmla="*/ 1 w 3"/>
                  <a:gd name="T3" fmla="*/ 1 h 16"/>
                  <a:gd name="T4" fmla="*/ 2 w 3"/>
                  <a:gd name="T5" fmla="*/ 2 h 16"/>
                  <a:gd name="T6" fmla="*/ 2 w 3"/>
                  <a:gd name="T7" fmla="*/ 4 h 16"/>
                  <a:gd name="T8" fmla="*/ 3 w 3"/>
                  <a:gd name="T9" fmla="*/ 6 h 16"/>
                  <a:gd name="T10" fmla="*/ 2 w 3"/>
                  <a:gd name="T11" fmla="*/ 7 h 16"/>
                  <a:gd name="T12" fmla="*/ 2 w 3"/>
                  <a:gd name="T13" fmla="*/ 9 h 16"/>
                  <a:gd name="T14" fmla="*/ 2 w 3"/>
                  <a:gd name="T15" fmla="*/ 11 h 16"/>
                  <a:gd name="T16" fmla="*/ 2 w 3"/>
                  <a:gd name="T17" fmla="*/ 12 h 16"/>
                  <a:gd name="T18" fmla="*/ 2 w 3"/>
                  <a:gd name="T19" fmla="*/ 14 h 16"/>
                  <a:gd name="T20" fmla="*/ 2 w 3"/>
                  <a:gd name="T21" fmla="*/ 16 h 16"/>
                  <a:gd name="T22" fmla="*/ 0 w 3"/>
                  <a:gd name="T23" fmla="*/ 16 h 16"/>
                  <a:gd name="T24" fmla="*/ 0 w 3"/>
                  <a:gd name="T25" fmla="*/ 0 h 16"/>
                  <a:gd name="T26" fmla="*/ 0 w 3"/>
                  <a:gd name="T27" fmla="*/ 0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16"/>
                  <a:gd name="T44" fmla="*/ 3 w 3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1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4" name="Freeform 155"/>
              <p:cNvSpPr>
                <a:spLocks/>
              </p:cNvSpPr>
              <p:nvPr/>
            </p:nvSpPr>
            <p:spPr bwMode="auto">
              <a:xfrm>
                <a:off x="2801" y="2929"/>
                <a:ext cx="2" cy="22"/>
              </a:xfrm>
              <a:custGeom>
                <a:avLst/>
                <a:gdLst>
                  <a:gd name="T0" fmla="*/ 0 w 2"/>
                  <a:gd name="T1" fmla="*/ 0 h 22"/>
                  <a:gd name="T2" fmla="*/ 1 w 2"/>
                  <a:gd name="T3" fmla="*/ 2 h 22"/>
                  <a:gd name="T4" fmla="*/ 2 w 2"/>
                  <a:gd name="T5" fmla="*/ 3 h 22"/>
                  <a:gd name="T6" fmla="*/ 2 w 2"/>
                  <a:gd name="T7" fmla="*/ 6 h 22"/>
                  <a:gd name="T8" fmla="*/ 2 w 2"/>
                  <a:gd name="T9" fmla="*/ 8 h 22"/>
                  <a:gd name="T10" fmla="*/ 2 w 2"/>
                  <a:gd name="T11" fmla="*/ 11 h 22"/>
                  <a:gd name="T12" fmla="*/ 2 w 2"/>
                  <a:gd name="T13" fmla="*/ 13 h 22"/>
                  <a:gd name="T14" fmla="*/ 1 w 2"/>
                  <a:gd name="T15" fmla="*/ 16 h 22"/>
                  <a:gd name="T16" fmla="*/ 1 w 2"/>
                  <a:gd name="T17" fmla="*/ 18 h 22"/>
                  <a:gd name="T18" fmla="*/ 1 w 2"/>
                  <a:gd name="T19" fmla="*/ 20 h 22"/>
                  <a:gd name="T20" fmla="*/ 1 w 2"/>
                  <a:gd name="T21" fmla="*/ 22 h 22"/>
                  <a:gd name="T22" fmla="*/ 0 w 2"/>
                  <a:gd name="T23" fmla="*/ 0 h 22"/>
                  <a:gd name="T24" fmla="*/ 0 w 2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"/>
                  <a:gd name="T41" fmla="*/ 2 w 2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5" name="Freeform 156"/>
              <p:cNvSpPr>
                <a:spLocks/>
              </p:cNvSpPr>
              <p:nvPr/>
            </p:nvSpPr>
            <p:spPr bwMode="auto">
              <a:xfrm>
                <a:off x="2793" y="2921"/>
                <a:ext cx="4" cy="31"/>
              </a:xfrm>
              <a:custGeom>
                <a:avLst/>
                <a:gdLst>
                  <a:gd name="T0" fmla="*/ 3 w 4"/>
                  <a:gd name="T1" fmla="*/ 0 h 31"/>
                  <a:gd name="T2" fmla="*/ 3 w 4"/>
                  <a:gd name="T3" fmla="*/ 3 h 31"/>
                  <a:gd name="T4" fmla="*/ 4 w 4"/>
                  <a:gd name="T5" fmla="*/ 6 h 31"/>
                  <a:gd name="T6" fmla="*/ 4 w 4"/>
                  <a:gd name="T7" fmla="*/ 8 h 31"/>
                  <a:gd name="T8" fmla="*/ 4 w 4"/>
                  <a:gd name="T9" fmla="*/ 12 h 31"/>
                  <a:gd name="T10" fmla="*/ 3 w 4"/>
                  <a:gd name="T11" fmla="*/ 15 h 31"/>
                  <a:gd name="T12" fmla="*/ 3 w 4"/>
                  <a:gd name="T13" fmla="*/ 18 h 31"/>
                  <a:gd name="T14" fmla="*/ 3 w 4"/>
                  <a:gd name="T15" fmla="*/ 21 h 31"/>
                  <a:gd name="T16" fmla="*/ 2 w 4"/>
                  <a:gd name="T17" fmla="*/ 25 h 31"/>
                  <a:gd name="T18" fmla="*/ 2 w 4"/>
                  <a:gd name="T19" fmla="*/ 27 h 31"/>
                  <a:gd name="T20" fmla="*/ 1 w 4"/>
                  <a:gd name="T21" fmla="*/ 31 h 31"/>
                  <a:gd name="T22" fmla="*/ 0 w 4"/>
                  <a:gd name="T23" fmla="*/ 28 h 31"/>
                  <a:gd name="T24" fmla="*/ 0 w 4"/>
                  <a:gd name="T25" fmla="*/ 25 h 31"/>
                  <a:gd name="T26" fmla="*/ 0 w 4"/>
                  <a:gd name="T27" fmla="*/ 23 h 31"/>
                  <a:gd name="T28" fmla="*/ 0 w 4"/>
                  <a:gd name="T29" fmla="*/ 19 h 31"/>
                  <a:gd name="T30" fmla="*/ 0 w 4"/>
                  <a:gd name="T31" fmla="*/ 16 h 31"/>
                  <a:gd name="T32" fmla="*/ 1 w 4"/>
                  <a:gd name="T33" fmla="*/ 12 h 31"/>
                  <a:gd name="T34" fmla="*/ 1 w 4"/>
                  <a:gd name="T35" fmla="*/ 9 h 31"/>
                  <a:gd name="T36" fmla="*/ 2 w 4"/>
                  <a:gd name="T37" fmla="*/ 6 h 31"/>
                  <a:gd name="T38" fmla="*/ 2 w 4"/>
                  <a:gd name="T39" fmla="*/ 3 h 31"/>
                  <a:gd name="T40" fmla="*/ 3 w 4"/>
                  <a:gd name="T41" fmla="*/ 0 h 31"/>
                  <a:gd name="T42" fmla="*/ 3 w 4"/>
                  <a:gd name="T43" fmla="*/ 0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31"/>
                  <a:gd name="T68" fmla="*/ 4 w 4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31">
                    <a:moveTo>
                      <a:pt x="3" y="0"/>
                    </a:moveTo>
                    <a:lnTo>
                      <a:pt x="3" y="3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6" name="Freeform 157"/>
              <p:cNvSpPr>
                <a:spLocks/>
              </p:cNvSpPr>
              <p:nvPr/>
            </p:nvSpPr>
            <p:spPr bwMode="auto">
              <a:xfrm>
                <a:off x="2962" y="2884"/>
                <a:ext cx="16" cy="19"/>
              </a:xfrm>
              <a:custGeom>
                <a:avLst/>
                <a:gdLst>
                  <a:gd name="T0" fmla="*/ 0 w 16"/>
                  <a:gd name="T1" fmla="*/ 19 h 19"/>
                  <a:gd name="T2" fmla="*/ 1 w 16"/>
                  <a:gd name="T3" fmla="*/ 18 h 19"/>
                  <a:gd name="T4" fmla="*/ 1 w 16"/>
                  <a:gd name="T5" fmla="*/ 16 h 19"/>
                  <a:gd name="T6" fmla="*/ 1 w 16"/>
                  <a:gd name="T7" fmla="*/ 14 h 19"/>
                  <a:gd name="T8" fmla="*/ 1 w 16"/>
                  <a:gd name="T9" fmla="*/ 12 h 19"/>
                  <a:gd name="T10" fmla="*/ 1 w 16"/>
                  <a:gd name="T11" fmla="*/ 10 h 19"/>
                  <a:gd name="T12" fmla="*/ 1 w 16"/>
                  <a:gd name="T13" fmla="*/ 8 h 19"/>
                  <a:gd name="T14" fmla="*/ 1 w 16"/>
                  <a:gd name="T15" fmla="*/ 6 h 19"/>
                  <a:gd name="T16" fmla="*/ 1 w 16"/>
                  <a:gd name="T17" fmla="*/ 4 h 19"/>
                  <a:gd name="T18" fmla="*/ 3 w 16"/>
                  <a:gd name="T19" fmla="*/ 3 h 19"/>
                  <a:gd name="T20" fmla="*/ 5 w 16"/>
                  <a:gd name="T21" fmla="*/ 1 h 19"/>
                  <a:gd name="T22" fmla="*/ 6 w 16"/>
                  <a:gd name="T23" fmla="*/ 1 h 19"/>
                  <a:gd name="T24" fmla="*/ 7 w 16"/>
                  <a:gd name="T25" fmla="*/ 1 h 19"/>
                  <a:gd name="T26" fmla="*/ 9 w 16"/>
                  <a:gd name="T27" fmla="*/ 0 h 19"/>
                  <a:gd name="T28" fmla="*/ 10 w 16"/>
                  <a:gd name="T29" fmla="*/ 0 h 19"/>
                  <a:gd name="T30" fmla="*/ 11 w 16"/>
                  <a:gd name="T31" fmla="*/ 0 h 19"/>
                  <a:gd name="T32" fmla="*/ 12 w 16"/>
                  <a:gd name="T33" fmla="*/ 1 h 19"/>
                  <a:gd name="T34" fmla="*/ 13 w 16"/>
                  <a:gd name="T35" fmla="*/ 1 h 19"/>
                  <a:gd name="T36" fmla="*/ 14 w 16"/>
                  <a:gd name="T37" fmla="*/ 2 h 19"/>
                  <a:gd name="T38" fmla="*/ 15 w 16"/>
                  <a:gd name="T39" fmla="*/ 3 h 19"/>
                  <a:gd name="T40" fmla="*/ 16 w 16"/>
                  <a:gd name="T41" fmla="*/ 5 h 19"/>
                  <a:gd name="T42" fmla="*/ 14 w 16"/>
                  <a:gd name="T43" fmla="*/ 19 h 19"/>
                  <a:gd name="T44" fmla="*/ 12 w 16"/>
                  <a:gd name="T45" fmla="*/ 18 h 19"/>
                  <a:gd name="T46" fmla="*/ 11 w 16"/>
                  <a:gd name="T47" fmla="*/ 18 h 19"/>
                  <a:gd name="T48" fmla="*/ 10 w 16"/>
                  <a:gd name="T49" fmla="*/ 18 h 19"/>
                  <a:gd name="T50" fmla="*/ 8 w 16"/>
                  <a:gd name="T51" fmla="*/ 18 h 19"/>
                  <a:gd name="T52" fmla="*/ 7 w 16"/>
                  <a:gd name="T53" fmla="*/ 18 h 19"/>
                  <a:gd name="T54" fmla="*/ 6 w 16"/>
                  <a:gd name="T55" fmla="*/ 19 h 19"/>
                  <a:gd name="T56" fmla="*/ 4 w 16"/>
                  <a:gd name="T57" fmla="*/ 19 h 19"/>
                  <a:gd name="T58" fmla="*/ 3 w 16"/>
                  <a:gd name="T59" fmla="*/ 19 h 19"/>
                  <a:gd name="T60" fmla="*/ 2 w 16"/>
                  <a:gd name="T61" fmla="*/ 19 h 19"/>
                  <a:gd name="T62" fmla="*/ 0 w 16"/>
                  <a:gd name="T63" fmla="*/ 19 h 19"/>
                  <a:gd name="T64" fmla="*/ 0 w 16"/>
                  <a:gd name="T65" fmla="*/ 19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"/>
                  <a:gd name="T100" fmla="*/ 0 h 19"/>
                  <a:gd name="T101" fmla="*/ 16 w 16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" h="19">
                    <a:moveTo>
                      <a:pt x="0" y="19"/>
                    </a:moveTo>
                    <a:lnTo>
                      <a:pt x="1" y="18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7" name="Freeform 158"/>
              <p:cNvSpPr>
                <a:spLocks/>
              </p:cNvSpPr>
              <p:nvPr/>
            </p:nvSpPr>
            <p:spPr bwMode="auto">
              <a:xfrm>
                <a:off x="2785" y="2918"/>
                <a:ext cx="3" cy="33"/>
              </a:xfrm>
              <a:custGeom>
                <a:avLst/>
                <a:gdLst>
                  <a:gd name="T0" fmla="*/ 2 w 3"/>
                  <a:gd name="T1" fmla="*/ 0 h 33"/>
                  <a:gd name="T2" fmla="*/ 3 w 3"/>
                  <a:gd name="T3" fmla="*/ 0 h 33"/>
                  <a:gd name="T4" fmla="*/ 3 w 3"/>
                  <a:gd name="T5" fmla="*/ 2 h 33"/>
                  <a:gd name="T6" fmla="*/ 3 w 3"/>
                  <a:gd name="T7" fmla="*/ 6 h 33"/>
                  <a:gd name="T8" fmla="*/ 3 w 3"/>
                  <a:gd name="T9" fmla="*/ 9 h 33"/>
                  <a:gd name="T10" fmla="*/ 3 w 3"/>
                  <a:gd name="T11" fmla="*/ 12 h 33"/>
                  <a:gd name="T12" fmla="*/ 3 w 3"/>
                  <a:gd name="T13" fmla="*/ 16 h 33"/>
                  <a:gd name="T14" fmla="*/ 3 w 3"/>
                  <a:gd name="T15" fmla="*/ 19 h 33"/>
                  <a:gd name="T16" fmla="*/ 3 w 3"/>
                  <a:gd name="T17" fmla="*/ 23 h 33"/>
                  <a:gd name="T18" fmla="*/ 2 w 3"/>
                  <a:gd name="T19" fmla="*/ 26 h 33"/>
                  <a:gd name="T20" fmla="*/ 2 w 3"/>
                  <a:gd name="T21" fmla="*/ 30 h 33"/>
                  <a:gd name="T22" fmla="*/ 1 w 3"/>
                  <a:gd name="T23" fmla="*/ 33 h 33"/>
                  <a:gd name="T24" fmla="*/ 1 w 3"/>
                  <a:gd name="T25" fmla="*/ 30 h 33"/>
                  <a:gd name="T26" fmla="*/ 0 w 3"/>
                  <a:gd name="T27" fmla="*/ 27 h 33"/>
                  <a:gd name="T28" fmla="*/ 1 w 3"/>
                  <a:gd name="T29" fmla="*/ 24 h 33"/>
                  <a:gd name="T30" fmla="*/ 1 w 3"/>
                  <a:gd name="T31" fmla="*/ 21 h 33"/>
                  <a:gd name="T32" fmla="*/ 1 w 3"/>
                  <a:gd name="T33" fmla="*/ 17 h 33"/>
                  <a:gd name="T34" fmla="*/ 1 w 3"/>
                  <a:gd name="T35" fmla="*/ 14 h 33"/>
                  <a:gd name="T36" fmla="*/ 2 w 3"/>
                  <a:gd name="T37" fmla="*/ 10 h 33"/>
                  <a:gd name="T38" fmla="*/ 2 w 3"/>
                  <a:gd name="T39" fmla="*/ 6 h 33"/>
                  <a:gd name="T40" fmla="*/ 2 w 3"/>
                  <a:gd name="T41" fmla="*/ 3 h 33"/>
                  <a:gd name="T42" fmla="*/ 2 w 3"/>
                  <a:gd name="T43" fmla="*/ 0 h 33"/>
                  <a:gd name="T44" fmla="*/ 2 w 3"/>
                  <a:gd name="T45" fmla="*/ 0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33"/>
                  <a:gd name="T71" fmla="*/ 3 w 3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33">
                    <a:moveTo>
                      <a:pt x="2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3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8" name="Freeform 159"/>
              <p:cNvSpPr>
                <a:spLocks/>
              </p:cNvSpPr>
              <p:nvPr/>
            </p:nvSpPr>
            <p:spPr bwMode="auto">
              <a:xfrm>
                <a:off x="2776" y="2918"/>
                <a:ext cx="3" cy="33"/>
              </a:xfrm>
              <a:custGeom>
                <a:avLst/>
                <a:gdLst>
                  <a:gd name="T0" fmla="*/ 0 w 3"/>
                  <a:gd name="T1" fmla="*/ 32 h 33"/>
                  <a:gd name="T2" fmla="*/ 0 w 3"/>
                  <a:gd name="T3" fmla="*/ 30 h 33"/>
                  <a:gd name="T4" fmla="*/ 0 w 3"/>
                  <a:gd name="T5" fmla="*/ 26 h 33"/>
                  <a:gd name="T6" fmla="*/ 0 w 3"/>
                  <a:gd name="T7" fmla="*/ 23 h 33"/>
                  <a:gd name="T8" fmla="*/ 0 w 3"/>
                  <a:gd name="T9" fmla="*/ 20 h 33"/>
                  <a:gd name="T10" fmla="*/ 0 w 3"/>
                  <a:gd name="T11" fmla="*/ 17 h 33"/>
                  <a:gd name="T12" fmla="*/ 0 w 3"/>
                  <a:gd name="T13" fmla="*/ 13 h 33"/>
                  <a:gd name="T14" fmla="*/ 1 w 3"/>
                  <a:gd name="T15" fmla="*/ 10 h 33"/>
                  <a:gd name="T16" fmla="*/ 1 w 3"/>
                  <a:gd name="T17" fmla="*/ 7 h 33"/>
                  <a:gd name="T18" fmla="*/ 1 w 3"/>
                  <a:gd name="T19" fmla="*/ 4 h 33"/>
                  <a:gd name="T20" fmla="*/ 1 w 3"/>
                  <a:gd name="T21" fmla="*/ 0 h 33"/>
                  <a:gd name="T22" fmla="*/ 2 w 3"/>
                  <a:gd name="T23" fmla="*/ 0 h 33"/>
                  <a:gd name="T24" fmla="*/ 2 w 3"/>
                  <a:gd name="T25" fmla="*/ 3 h 33"/>
                  <a:gd name="T26" fmla="*/ 3 w 3"/>
                  <a:gd name="T27" fmla="*/ 6 h 33"/>
                  <a:gd name="T28" fmla="*/ 3 w 3"/>
                  <a:gd name="T29" fmla="*/ 9 h 33"/>
                  <a:gd name="T30" fmla="*/ 3 w 3"/>
                  <a:gd name="T31" fmla="*/ 13 h 33"/>
                  <a:gd name="T32" fmla="*/ 2 w 3"/>
                  <a:gd name="T33" fmla="*/ 16 h 33"/>
                  <a:gd name="T34" fmla="*/ 2 w 3"/>
                  <a:gd name="T35" fmla="*/ 19 h 33"/>
                  <a:gd name="T36" fmla="*/ 2 w 3"/>
                  <a:gd name="T37" fmla="*/ 23 h 33"/>
                  <a:gd name="T38" fmla="*/ 1 w 3"/>
                  <a:gd name="T39" fmla="*/ 26 h 33"/>
                  <a:gd name="T40" fmla="*/ 1 w 3"/>
                  <a:gd name="T41" fmla="*/ 29 h 33"/>
                  <a:gd name="T42" fmla="*/ 0 w 3"/>
                  <a:gd name="T43" fmla="*/ 33 h 33"/>
                  <a:gd name="T44" fmla="*/ 0 w 3"/>
                  <a:gd name="T45" fmla="*/ 33 h 33"/>
                  <a:gd name="T46" fmla="*/ 0 w 3"/>
                  <a:gd name="T47" fmla="*/ 32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33"/>
                  <a:gd name="T74" fmla="*/ 3 w 3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33">
                    <a:moveTo>
                      <a:pt x="0" y="32"/>
                    </a:moveTo>
                    <a:lnTo>
                      <a:pt x="0" y="30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1" y="26"/>
                    </a:lnTo>
                    <a:lnTo>
                      <a:pt x="1" y="29"/>
                    </a:lnTo>
                    <a:lnTo>
                      <a:pt x="0" y="3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9" name="Freeform 160"/>
              <p:cNvSpPr>
                <a:spLocks/>
              </p:cNvSpPr>
              <p:nvPr/>
            </p:nvSpPr>
            <p:spPr bwMode="auto">
              <a:xfrm>
                <a:off x="2966" y="289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1 h 3"/>
                  <a:gd name="T4" fmla="*/ 1 w 7"/>
                  <a:gd name="T5" fmla="*/ 0 h 3"/>
                  <a:gd name="T6" fmla="*/ 1 w 7"/>
                  <a:gd name="T7" fmla="*/ 0 h 3"/>
                  <a:gd name="T8" fmla="*/ 2 w 7"/>
                  <a:gd name="T9" fmla="*/ 0 h 3"/>
                  <a:gd name="T10" fmla="*/ 3 w 7"/>
                  <a:gd name="T11" fmla="*/ 0 h 3"/>
                  <a:gd name="T12" fmla="*/ 4 w 7"/>
                  <a:gd name="T13" fmla="*/ 1 h 3"/>
                  <a:gd name="T14" fmla="*/ 5 w 7"/>
                  <a:gd name="T15" fmla="*/ 1 h 3"/>
                  <a:gd name="T16" fmla="*/ 6 w 7"/>
                  <a:gd name="T17" fmla="*/ 2 h 3"/>
                  <a:gd name="T18" fmla="*/ 6 w 7"/>
                  <a:gd name="T19" fmla="*/ 2 h 3"/>
                  <a:gd name="T20" fmla="*/ 7 w 7"/>
                  <a:gd name="T21" fmla="*/ 2 h 3"/>
                  <a:gd name="T22" fmla="*/ 0 w 7"/>
                  <a:gd name="T23" fmla="*/ 3 h 3"/>
                  <a:gd name="T24" fmla="*/ 0 w 7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0" name="Freeform 161"/>
              <p:cNvSpPr>
                <a:spLocks/>
              </p:cNvSpPr>
              <p:nvPr/>
            </p:nvSpPr>
            <p:spPr bwMode="auto">
              <a:xfrm>
                <a:off x="2767" y="2916"/>
                <a:ext cx="4" cy="34"/>
              </a:xfrm>
              <a:custGeom>
                <a:avLst/>
                <a:gdLst>
                  <a:gd name="T0" fmla="*/ 1 w 4"/>
                  <a:gd name="T1" fmla="*/ 0 h 34"/>
                  <a:gd name="T2" fmla="*/ 4 w 4"/>
                  <a:gd name="T3" fmla="*/ 0 h 34"/>
                  <a:gd name="T4" fmla="*/ 3 w 4"/>
                  <a:gd name="T5" fmla="*/ 33 h 34"/>
                  <a:gd name="T6" fmla="*/ 0 w 4"/>
                  <a:gd name="T7" fmla="*/ 34 h 34"/>
                  <a:gd name="T8" fmla="*/ 1 w 4"/>
                  <a:gd name="T9" fmla="*/ 0 h 34"/>
                  <a:gd name="T10" fmla="*/ 1 w 4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4"/>
                  <a:gd name="T20" fmla="*/ 4 w 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4">
                    <a:moveTo>
                      <a:pt x="1" y="0"/>
                    </a:moveTo>
                    <a:lnTo>
                      <a:pt x="4" y="0"/>
                    </a:lnTo>
                    <a:lnTo>
                      <a:pt x="3" y="33"/>
                    </a:lnTo>
                    <a:lnTo>
                      <a:pt x="0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1" name="Freeform 162"/>
              <p:cNvSpPr>
                <a:spLocks/>
              </p:cNvSpPr>
              <p:nvPr/>
            </p:nvSpPr>
            <p:spPr bwMode="auto">
              <a:xfrm>
                <a:off x="2759" y="2927"/>
                <a:ext cx="4" cy="21"/>
              </a:xfrm>
              <a:custGeom>
                <a:avLst/>
                <a:gdLst>
                  <a:gd name="T0" fmla="*/ 1 w 4"/>
                  <a:gd name="T1" fmla="*/ 21 h 21"/>
                  <a:gd name="T2" fmla="*/ 1 w 4"/>
                  <a:gd name="T3" fmla="*/ 19 h 21"/>
                  <a:gd name="T4" fmla="*/ 1 w 4"/>
                  <a:gd name="T5" fmla="*/ 17 h 21"/>
                  <a:gd name="T6" fmla="*/ 1 w 4"/>
                  <a:gd name="T7" fmla="*/ 15 h 21"/>
                  <a:gd name="T8" fmla="*/ 1 w 4"/>
                  <a:gd name="T9" fmla="*/ 12 h 21"/>
                  <a:gd name="T10" fmla="*/ 0 w 4"/>
                  <a:gd name="T11" fmla="*/ 10 h 21"/>
                  <a:gd name="T12" fmla="*/ 0 w 4"/>
                  <a:gd name="T13" fmla="*/ 7 h 21"/>
                  <a:gd name="T14" fmla="*/ 1 w 4"/>
                  <a:gd name="T15" fmla="*/ 5 h 21"/>
                  <a:gd name="T16" fmla="*/ 1 w 4"/>
                  <a:gd name="T17" fmla="*/ 3 h 21"/>
                  <a:gd name="T18" fmla="*/ 2 w 4"/>
                  <a:gd name="T19" fmla="*/ 2 h 21"/>
                  <a:gd name="T20" fmla="*/ 3 w 4"/>
                  <a:gd name="T21" fmla="*/ 0 h 21"/>
                  <a:gd name="T22" fmla="*/ 4 w 4"/>
                  <a:gd name="T23" fmla="*/ 2 h 21"/>
                  <a:gd name="T24" fmla="*/ 4 w 4"/>
                  <a:gd name="T25" fmla="*/ 5 h 21"/>
                  <a:gd name="T26" fmla="*/ 4 w 4"/>
                  <a:gd name="T27" fmla="*/ 7 h 21"/>
                  <a:gd name="T28" fmla="*/ 4 w 4"/>
                  <a:gd name="T29" fmla="*/ 10 h 21"/>
                  <a:gd name="T30" fmla="*/ 4 w 4"/>
                  <a:gd name="T31" fmla="*/ 12 h 21"/>
                  <a:gd name="T32" fmla="*/ 4 w 4"/>
                  <a:gd name="T33" fmla="*/ 14 h 21"/>
                  <a:gd name="T34" fmla="*/ 3 w 4"/>
                  <a:gd name="T35" fmla="*/ 16 h 21"/>
                  <a:gd name="T36" fmla="*/ 3 w 4"/>
                  <a:gd name="T37" fmla="*/ 18 h 21"/>
                  <a:gd name="T38" fmla="*/ 2 w 4"/>
                  <a:gd name="T39" fmla="*/ 20 h 21"/>
                  <a:gd name="T40" fmla="*/ 1 w 4"/>
                  <a:gd name="T41" fmla="*/ 21 h 21"/>
                  <a:gd name="T42" fmla="*/ 1 w 4"/>
                  <a:gd name="T43" fmla="*/ 21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21"/>
                  <a:gd name="T68" fmla="*/ 4 w 4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21">
                    <a:moveTo>
                      <a:pt x="1" y="21"/>
                    </a:moveTo>
                    <a:lnTo>
                      <a:pt x="1" y="19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2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2" name="Freeform 163"/>
              <p:cNvSpPr>
                <a:spLocks/>
              </p:cNvSpPr>
              <p:nvPr/>
            </p:nvSpPr>
            <p:spPr bwMode="auto">
              <a:xfrm>
                <a:off x="2749" y="2913"/>
                <a:ext cx="3" cy="34"/>
              </a:xfrm>
              <a:custGeom>
                <a:avLst/>
                <a:gdLst>
                  <a:gd name="T0" fmla="*/ 0 w 3"/>
                  <a:gd name="T1" fmla="*/ 33 h 34"/>
                  <a:gd name="T2" fmla="*/ 0 w 3"/>
                  <a:gd name="T3" fmla="*/ 31 h 34"/>
                  <a:gd name="T4" fmla="*/ 0 w 3"/>
                  <a:gd name="T5" fmla="*/ 28 h 34"/>
                  <a:gd name="T6" fmla="*/ 0 w 3"/>
                  <a:gd name="T7" fmla="*/ 24 h 34"/>
                  <a:gd name="T8" fmla="*/ 0 w 3"/>
                  <a:gd name="T9" fmla="*/ 21 h 34"/>
                  <a:gd name="T10" fmla="*/ 0 w 3"/>
                  <a:gd name="T11" fmla="*/ 18 h 34"/>
                  <a:gd name="T12" fmla="*/ 0 w 3"/>
                  <a:gd name="T13" fmla="*/ 14 h 34"/>
                  <a:gd name="T14" fmla="*/ 0 w 3"/>
                  <a:gd name="T15" fmla="*/ 11 h 34"/>
                  <a:gd name="T16" fmla="*/ 0 w 3"/>
                  <a:gd name="T17" fmla="*/ 7 h 34"/>
                  <a:gd name="T18" fmla="*/ 0 w 3"/>
                  <a:gd name="T19" fmla="*/ 4 h 34"/>
                  <a:gd name="T20" fmla="*/ 0 w 3"/>
                  <a:gd name="T21" fmla="*/ 1 h 34"/>
                  <a:gd name="T22" fmla="*/ 2 w 3"/>
                  <a:gd name="T23" fmla="*/ 0 h 34"/>
                  <a:gd name="T24" fmla="*/ 3 w 3"/>
                  <a:gd name="T25" fmla="*/ 4 h 34"/>
                  <a:gd name="T26" fmla="*/ 3 w 3"/>
                  <a:gd name="T27" fmla="*/ 7 h 34"/>
                  <a:gd name="T28" fmla="*/ 3 w 3"/>
                  <a:gd name="T29" fmla="*/ 11 h 34"/>
                  <a:gd name="T30" fmla="*/ 3 w 3"/>
                  <a:gd name="T31" fmla="*/ 14 h 34"/>
                  <a:gd name="T32" fmla="*/ 3 w 3"/>
                  <a:gd name="T33" fmla="*/ 18 h 34"/>
                  <a:gd name="T34" fmla="*/ 3 w 3"/>
                  <a:gd name="T35" fmla="*/ 21 h 34"/>
                  <a:gd name="T36" fmla="*/ 2 w 3"/>
                  <a:gd name="T37" fmla="*/ 24 h 34"/>
                  <a:gd name="T38" fmla="*/ 2 w 3"/>
                  <a:gd name="T39" fmla="*/ 28 h 34"/>
                  <a:gd name="T40" fmla="*/ 1 w 3"/>
                  <a:gd name="T41" fmla="*/ 31 h 34"/>
                  <a:gd name="T42" fmla="*/ 0 w 3"/>
                  <a:gd name="T43" fmla="*/ 34 h 34"/>
                  <a:gd name="T44" fmla="*/ 0 w 3"/>
                  <a:gd name="T45" fmla="*/ 34 h 34"/>
                  <a:gd name="T46" fmla="*/ 0 w 3"/>
                  <a:gd name="T47" fmla="*/ 33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34"/>
                  <a:gd name="T74" fmla="*/ 3 w 3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34">
                    <a:moveTo>
                      <a:pt x="0" y="33"/>
                    </a:moveTo>
                    <a:lnTo>
                      <a:pt x="0" y="31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3" name="Freeform 164"/>
              <p:cNvSpPr>
                <a:spLocks/>
              </p:cNvSpPr>
              <p:nvPr/>
            </p:nvSpPr>
            <p:spPr bwMode="auto">
              <a:xfrm>
                <a:off x="2739" y="2914"/>
                <a:ext cx="4" cy="34"/>
              </a:xfrm>
              <a:custGeom>
                <a:avLst/>
                <a:gdLst>
                  <a:gd name="T0" fmla="*/ 1 w 4"/>
                  <a:gd name="T1" fmla="*/ 1 h 34"/>
                  <a:gd name="T2" fmla="*/ 3 w 4"/>
                  <a:gd name="T3" fmla="*/ 0 h 34"/>
                  <a:gd name="T4" fmla="*/ 4 w 4"/>
                  <a:gd name="T5" fmla="*/ 3 h 34"/>
                  <a:gd name="T6" fmla="*/ 4 w 4"/>
                  <a:gd name="T7" fmla="*/ 6 h 34"/>
                  <a:gd name="T8" fmla="*/ 4 w 4"/>
                  <a:gd name="T9" fmla="*/ 10 h 34"/>
                  <a:gd name="T10" fmla="*/ 4 w 4"/>
                  <a:gd name="T11" fmla="*/ 13 h 34"/>
                  <a:gd name="T12" fmla="*/ 4 w 4"/>
                  <a:gd name="T13" fmla="*/ 17 h 34"/>
                  <a:gd name="T14" fmla="*/ 4 w 4"/>
                  <a:gd name="T15" fmla="*/ 20 h 34"/>
                  <a:gd name="T16" fmla="*/ 4 w 4"/>
                  <a:gd name="T17" fmla="*/ 24 h 34"/>
                  <a:gd name="T18" fmla="*/ 3 w 4"/>
                  <a:gd name="T19" fmla="*/ 27 h 34"/>
                  <a:gd name="T20" fmla="*/ 3 w 4"/>
                  <a:gd name="T21" fmla="*/ 31 h 34"/>
                  <a:gd name="T22" fmla="*/ 3 w 4"/>
                  <a:gd name="T23" fmla="*/ 34 h 34"/>
                  <a:gd name="T24" fmla="*/ 2 w 4"/>
                  <a:gd name="T25" fmla="*/ 32 h 34"/>
                  <a:gd name="T26" fmla="*/ 1 w 4"/>
                  <a:gd name="T27" fmla="*/ 28 h 34"/>
                  <a:gd name="T28" fmla="*/ 0 w 4"/>
                  <a:gd name="T29" fmla="*/ 25 h 34"/>
                  <a:gd name="T30" fmla="*/ 0 w 4"/>
                  <a:gd name="T31" fmla="*/ 22 h 34"/>
                  <a:gd name="T32" fmla="*/ 0 w 4"/>
                  <a:gd name="T33" fmla="*/ 18 h 34"/>
                  <a:gd name="T34" fmla="*/ 1 w 4"/>
                  <a:gd name="T35" fmla="*/ 15 h 34"/>
                  <a:gd name="T36" fmla="*/ 1 w 4"/>
                  <a:gd name="T37" fmla="*/ 11 h 34"/>
                  <a:gd name="T38" fmla="*/ 1 w 4"/>
                  <a:gd name="T39" fmla="*/ 8 h 34"/>
                  <a:gd name="T40" fmla="*/ 1 w 4"/>
                  <a:gd name="T41" fmla="*/ 4 h 34"/>
                  <a:gd name="T42" fmla="*/ 1 w 4"/>
                  <a:gd name="T43" fmla="*/ 1 h 34"/>
                  <a:gd name="T44" fmla="*/ 1 w 4"/>
                  <a:gd name="T45" fmla="*/ 1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34"/>
                  <a:gd name="T71" fmla="*/ 4 w 4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34">
                    <a:moveTo>
                      <a:pt x="1" y="1"/>
                    </a:moveTo>
                    <a:lnTo>
                      <a:pt x="3" y="0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4" name="Freeform 165"/>
              <p:cNvSpPr>
                <a:spLocks/>
              </p:cNvSpPr>
              <p:nvPr/>
            </p:nvSpPr>
            <p:spPr bwMode="auto">
              <a:xfrm>
                <a:off x="2731" y="2912"/>
                <a:ext cx="3" cy="36"/>
              </a:xfrm>
              <a:custGeom>
                <a:avLst/>
                <a:gdLst>
                  <a:gd name="T0" fmla="*/ 1 w 3"/>
                  <a:gd name="T1" fmla="*/ 0 h 36"/>
                  <a:gd name="T2" fmla="*/ 2 w 3"/>
                  <a:gd name="T3" fmla="*/ 0 h 36"/>
                  <a:gd name="T4" fmla="*/ 3 w 3"/>
                  <a:gd name="T5" fmla="*/ 4 h 36"/>
                  <a:gd name="T6" fmla="*/ 3 w 3"/>
                  <a:gd name="T7" fmla="*/ 7 h 36"/>
                  <a:gd name="T8" fmla="*/ 3 w 3"/>
                  <a:gd name="T9" fmla="*/ 10 h 36"/>
                  <a:gd name="T10" fmla="*/ 3 w 3"/>
                  <a:gd name="T11" fmla="*/ 14 h 36"/>
                  <a:gd name="T12" fmla="*/ 3 w 3"/>
                  <a:gd name="T13" fmla="*/ 17 h 36"/>
                  <a:gd name="T14" fmla="*/ 3 w 3"/>
                  <a:gd name="T15" fmla="*/ 21 h 36"/>
                  <a:gd name="T16" fmla="*/ 3 w 3"/>
                  <a:gd name="T17" fmla="*/ 25 h 36"/>
                  <a:gd name="T18" fmla="*/ 3 w 3"/>
                  <a:gd name="T19" fmla="*/ 28 h 36"/>
                  <a:gd name="T20" fmla="*/ 2 w 3"/>
                  <a:gd name="T21" fmla="*/ 32 h 36"/>
                  <a:gd name="T22" fmla="*/ 2 w 3"/>
                  <a:gd name="T23" fmla="*/ 36 h 36"/>
                  <a:gd name="T24" fmla="*/ 1 w 3"/>
                  <a:gd name="T25" fmla="*/ 33 h 36"/>
                  <a:gd name="T26" fmla="*/ 1 w 3"/>
                  <a:gd name="T27" fmla="*/ 30 h 36"/>
                  <a:gd name="T28" fmla="*/ 0 w 3"/>
                  <a:gd name="T29" fmla="*/ 26 h 36"/>
                  <a:gd name="T30" fmla="*/ 0 w 3"/>
                  <a:gd name="T31" fmla="*/ 23 h 36"/>
                  <a:gd name="T32" fmla="*/ 0 w 3"/>
                  <a:gd name="T33" fmla="*/ 19 h 36"/>
                  <a:gd name="T34" fmla="*/ 1 w 3"/>
                  <a:gd name="T35" fmla="*/ 15 h 36"/>
                  <a:gd name="T36" fmla="*/ 1 w 3"/>
                  <a:gd name="T37" fmla="*/ 11 h 36"/>
                  <a:gd name="T38" fmla="*/ 1 w 3"/>
                  <a:gd name="T39" fmla="*/ 8 h 36"/>
                  <a:gd name="T40" fmla="*/ 1 w 3"/>
                  <a:gd name="T41" fmla="*/ 4 h 36"/>
                  <a:gd name="T42" fmla="*/ 1 w 3"/>
                  <a:gd name="T43" fmla="*/ 0 h 36"/>
                  <a:gd name="T44" fmla="*/ 1 w 3"/>
                  <a:gd name="T45" fmla="*/ 0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36"/>
                  <a:gd name="T71" fmla="*/ 3 w 3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36">
                    <a:moveTo>
                      <a:pt x="1" y="0"/>
                    </a:moveTo>
                    <a:lnTo>
                      <a:pt x="2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5" name="Freeform 166"/>
              <p:cNvSpPr>
                <a:spLocks/>
              </p:cNvSpPr>
              <p:nvPr/>
            </p:nvSpPr>
            <p:spPr bwMode="auto">
              <a:xfrm>
                <a:off x="2820" y="2634"/>
                <a:ext cx="161" cy="242"/>
              </a:xfrm>
              <a:custGeom>
                <a:avLst/>
                <a:gdLst>
                  <a:gd name="T0" fmla="*/ 108 w 161"/>
                  <a:gd name="T1" fmla="*/ 218 h 242"/>
                  <a:gd name="T2" fmla="*/ 105 w 161"/>
                  <a:gd name="T3" fmla="*/ 206 h 242"/>
                  <a:gd name="T4" fmla="*/ 106 w 161"/>
                  <a:gd name="T5" fmla="*/ 195 h 242"/>
                  <a:gd name="T6" fmla="*/ 106 w 161"/>
                  <a:gd name="T7" fmla="*/ 183 h 242"/>
                  <a:gd name="T8" fmla="*/ 104 w 161"/>
                  <a:gd name="T9" fmla="*/ 171 h 242"/>
                  <a:gd name="T10" fmla="*/ 103 w 161"/>
                  <a:gd name="T11" fmla="*/ 160 h 242"/>
                  <a:gd name="T12" fmla="*/ 103 w 161"/>
                  <a:gd name="T13" fmla="*/ 149 h 242"/>
                  <a:gd name="T14" fmla="*/ 102 w 161"/>
                  <a:gd name="T15" fmla="*/ 139 h 242"/>
                  <a:gd name="T16" fmla="*/ 101 w 161"/>
                  <a:gd name="T17" fmla="*/ 128 h 242"/>
                  <a:gd name="T18" fmla="*/ 101 w 161"/>
                  <a:gd name="T19" fmla="*/ 117 h 242"/>
                  <a:gd name="T20" fmla="*/ 107 w 161"/>
                  <a:gd name="T21" fmla="*/ 111 h 242"/>
                  <a:gd name="T22" fmla="*/ 99 w 161"/>
                  <a:gd name="T23" fmla="*/ 100 h 242"/>
                  <a:gd name="T24" fmla="*/ 87 w 161"/>
                  <a:gd name="T25" fmla="*/ 84 h 242"/>
                  <a:gd name="T26" fmla="*/ 79 w 161"/>
                  <a:gd name="T27" fmla="*/ 65 h 242"/>
                  <a:gd name="T28" fmla="*/ 71 w 161"/>
                  <a:gd name="T29" fmla="*/ 45 h 242"/>
                  <a:gd name="T30" fmla="*/ 62 w 161"/>
                  <a:gd name="T31" fmla="*/ 26 h 242"/>
                  <a:gd name="T32" fmla="*/ 52 w 161"/>
                  <a:gd name="T33" fmla="*/ 20 h 242"/>
                  <a:gd name="T34" fmla="*/ 43 w 161"/>
                  <a:gd name="T35" fmla="*/ 22 h 242"/>
                  <a:gd name="T36" fmla="*/ 33 w 161"/>
                  <a:gd name="T37" fmla="*/ 23 h 242"/>
                  <a:gd name="T38" fmla="*/ 25 w 161"/>
                  <a:gd name="T39" fmla="*/ 25 h 242"/>
                  <a:gd name="T40" fmla="*/ 17 w 161"/>
                  <a:gd name="T41" fmla="*/ 31 h 242"/>
                  <a:gd name="T42" fmla="*/ 3 w 161"/>
                  <a:gd name="T43" fmla="*/ 65 h 242"/>
                  <a:gd name="T44" fmla="*/ 1 w 161"/>
                  <a:gd name="T45" fmla="*/ 61 h 242"/>
                  <a:gd name="T46" fmla="*/ 4 w 161"/>
                  <a:gd name="T47" fmla="*/ 51 h 242"/>
                  <a:gd name="T48" fmla="*/ 9 w 161"/>
                  <a:gd name="T49" fmla="*/ 41 h 242"/>
                  <a:gd name="T50" fmla="*/ 14 w 161"/>
                  <a:gd name="T51" fmla="*/ 32 h 242"/>
                  <a:gd name="T52" fmla="*/ 21 w 161"/>
                  <a:gd name="T53" fmla="*/ 25 h 242"/>
                  <a:gd name="T54" fmla="*/ 28 w 161"/>
                  <a:gd name="T55" fmla="*/ 18 h 242"/>
                  <a:gd name="T56" fmla="*/ 33 w 161"/>
                  <a:gd name="T57" fmla="*/ 16 h 242"/>
                  <a:gd name="T58" fmla="*/ 39 w 161"/>
                  <a:gd name="T59" fmla="*/ 16 h 242"/>
                  <a:gd name="T60" fmla="*/ 43 w 161"/>
                  <a:gd name="T61" fmla="*/ 16 h 242"/>
                  <a:gd name="T62" fmla="*/ 47 w 161"/>
                  <a:gd name="T63" fmla="*/ 15 h 242"/>
                  <a:gd name="T64" fmla="*/ 50 w 161"/>
                  <a:gd name="T65" fmla="*/ 11 h 242"/>
                  <a:gd name="T66" fmla="*/ 47 w 161"/>
                  <a:gd name="T67" fmla="*/ 11 h 242"/>
                  <a:gd name="T68" fmla="*/ 45 w 161"/>
                  <a:gd name="T69" fmla="*/ 10 h 242"/>
                  <a:gd name="T70" fmla="*/ 43 w 161"/>
                  <a:gd name="T71" fmla="*/ 9 h 242"/>
                  <a:gd name="T72" fmla="*/ 41 w 161"/>
                  <a:gd name="T73" fmla="*/ 8 h 242"/>
                  <a:gd name="T74" fmla="*/ 41 w 161"/>
                  <a:gd name="T75" fmla="*/ 4 h 242"/>
                  <a:gd name="T76" fmla="*/ 43 w 161"/>
                  <a:gd name="T77" fmla="*/ 1 h 242"/>
                  <a:gd name="T78" fmla="*/ 46 w 161"/>
                  <a:gd name="T79" fmla="*/ 0 h 242"/>
                  <a:gd name="T80" fmla="*/ 48 w 161"/>
                  <a:gd name="T81" fmla="*/ 0 h 242"/>
                  <a:gd name="T82" fmla="*/ 51 w 161"/>
                  <a:gd name="T83" fmla="*/ 1 h 242"/>
                  <a:gd name="T84" fmla="*/ 54 w 161"/>
                  <a:gd name="T85" fmla="*/ 1 h 242"/>
                  <a:gd name="T86" fmla="*/ 67 w 161"/>
                  <a:gd name="T87" fmla="*/ 11 h 242"/>
                  <a:gd name="T88" fmla="*/ 78 w 161"/>
                  <a:gd name="T89" fmla="*/ 23 h 242"/>
                  <a:gd name="T90" fmla="*/ 86 w 161"/>
                  <a:gd name="T91" fmla="*/ 37 h 242"/>
                  <a:gd name="T92" fmla="*/ 93 w 161"/>
                  <a:gd name="T93" fmla="*/ 52 h 242"/>
                  <a:gd name="T94" fmla="*/ 98 w 161"/>
                  <a:gd name="T95" fmla="*/ 69 h 242"/>
                  <a:gd name="T96" fmla="*/ 119 w 161"/>
                  <a:gd name="T97" fmla="*/ 98 h 242"/>
                  <a:gd name="T98" fmla="*/ 140 w 161"/>
                  <a:gd name="T99" fmla="*/ 128 h 242"/>
                  <a:gd name="T100" fmla="*/ 155 w 161"/>
                  <a:gd name="T101" fmla="*/ 161 h 242"/>
                  <a:gd name="T102" fmla="*/ 161 w 161"/>
                  <a:gd name="T103" fmla="*/ 196 h 242"/>
                  <a:gd name="T104" fmla="*/ 152 w 161"/>
                  <a:gd name="T105" fmla="*/ 235 h 242"/>
                  <a:gd name="T106" fmla="*/ 150 w 161"/>
                  <a:gd name="T107" fmla="*/ 239 h 242"/>
                  <a:gd name="T108" fmla="*/ 146 w 161"/>
                  <a:gd name="T109" fmla="*/ 241 h 242"/>
                  <a:gd name="T110" fmla="*/ 142 w 161"/>
                  <a:gd name="T111" fmla="*/ 242 h 242"/>
                  <a:gd name="T112" fmla="*/ 138 w 161"/>
                  <a:gd name="T113" fmla="*/ 242 h 242"/>
                  <a:gd name="T114" fmla="*/ 134 w 161"/>
                  <a:gd name="T115" fmla="*/ 242 h 242"/>
                  <a:gd name="T116" fmla="*/ 110 w 161"/>
                  <a:gd name="T117" fmla="*/ 223 h 2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1"/>
                  <a:gd name="T178" fmla="*/ 0 h 242"/>
                  <a:gd name="T179" fmla="*/ 161 w 161"/>
                  <a:gd name="T180" fmla="*/ 242 h 2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1" h="242">
                    <a:moveTo>
                      <a:pt x="110" y="223"/>
                    </a:moveTo>
                    <a:lnTo>
                      <a:pt x="108" y="218"/>
                    </a:lnTo>
                    <a:lnTo>
                      <a:pt x="106" y="212"/>
                    </a:lnTo>
                    <a:lnTo>
                      <a:pt x="105" y="206"/>
                    </a:lnTo>
                    <a:lnTo>
                      <a:pt x="105" y="201"/>
                    </a:lnTo>
                    <a:lnTo>
                      <a:pt x="106" y="195"/>
                    </a:lnTo>
                    <a:lnTo>
                      <a:pt x="106" y="189"/>
                    </a:lnTo>
                    <a:lnTo>
                      <a:pt x="106" y="183"/>
                    </a:lnTo>
                    <a:lnTo>
                      <a:pt x="106" y="177"/>
                    </a:lnTo>
                    <a:lnTo>
                      <a:pt x="104" y="171"/>
                    </a:lnTo>
                    <a:lnTo>
                      <a:pt x="101" y="165"/>
                    </a:lnTo>
                    <a:lnTo>
                      <a:pt x="103" y="160"/>
                    </a:lnTo>
                    <a:lnTo>
                      <a:pt x="103" y="155"/>
                    </a:lnTo>
                    <a:lnTo>
                      <a:pt x="103" y="149"/>
                    </a:lnTo>
                    <a:lnTo>
                      <a:pt x="103" y="144"/>
                    </a:lnTo>
                    <a:lnTo>
                      <a:pt x="102" y="139"/>
                    </a:lnTo>
                    <a:lnTo>
                      <a:pt x="102" y="134"/>
                    </a:lnTo>
                    <a:lnTo>
                      <a:pt x="101" y="128"/>
                    </a:lnTo>
                    <a:lnTo>
                      <a:pt x="101" y="123"/>
                    </a:lnTo>
                    <a:lnTo>
                      <a:pt x="101" y="117"/>
                    </a:lnTo>
                    <a:lnTo>
                      <a:pt x="101" y="112"/>
                    </a:lnTo>
                    <a:lnTo>
                      <a:pt x="107" y="111"/>
                    </a:lnTo>
                    <a:lnTo>
                      <a:pt x="106" y="106"/>
                    </a:lnTo>
                    <a:lnTo>
                      <a:pt x="99" y="100"/>
                    </a:lnTo>
                    <a:lnTo>
                      <a:pt x="92" y="92"/>
                    </a:lnTo>
                    <a:lnTo>
                      <a:pt x="87" y="84"/>
                    </a:lnTo>
                    <a:lnTo>
                      <a:pt x="82" y="74"/>
                    </a:lnTo>
                    <a:lnTo>
                      <a:pt x="79" y="65"/>
                    </a:lnTo>
                    <a:lnTo>
                      <a:pt x="75" y="55"/>
                    </a:lnTo>
                    <a:lnTo>
                      <a:pt x="71" y="45"/>
                    </a:lnTo>
                    <a:lnTo>
                      <a:pt x="67" y="35"/>
                    </a:lnTo>
                    <a:lnTo>
                      <a:pt x="62" y="26"/>
                    </a:lnTo>
                    <a:lnTo>
                      <a:pt x="56" y="19"/>
                    </a:lnTo>
                    <a:lnTo>
                      <a:pt x="52" y="20"/>
                    </a:lnTo>
                    <a:lnTo>
                      <a:pt x="48" y="21"/>
                    </a:lnTo>
                    <a:lnTo>
                      <a:pt x="43" y="22"/>
                    </a:lnTo>
                    <a:lnTo>
                      <a:pt x="38" y="23"/>
                    </a:lnTo>
                    <a:lnTo>
                      <a:pt x="33" y="23"/>
                    </a:lnTo>
                    <a:lnTo>
                      <a:pt x="29" y="24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7" y="31"/>
                    </a:lnTo>
                    <a:lnTo>
                      <a:pt x="14" y="35"/>
                    </a:lnTo>
                    <a:lnTo>
                      <a:pt x="3" y="65"/>
                    </a:lnTo>
                    <a:lnTo>
                      <a:pt x="0" y="60"/>
                    </a:lnTo>
                    <a:lnTo>
                      <a:pt x="1" y="61"/>
                    </a:lnTo>
                    <a:lnTo>
                      <a:pt x="3" y="56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9" y="41"/>
                    </a:lnTo>
                    <a:lnTo>
                      <a:pt x="11" y="37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1" y="25"/>
                    </a:lnTo>
                    <a:lnTo>
                      <a:pt x="25" y="21"/>
                    </a:lnTo>
                    <a:lnTo>
                      <a:pt x="28" y="18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6" y="16"/>
                    </a:lnTo>
                    <a:lnTo>
                      <a:pt x="47" y="15"/>
                    </a:lnTo>
                    <a:lnTo>
                      <a:pt x="49" y="14"/>
                    </a:lnTo>
                    <a:lnTo>
                      <a:pt x="50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3" y="9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8" y="23"/>
                    </a:lnTo>
                    <a:lnTo>
                      <a:pt x="82" y="30"/>
                    </a:lnTo>
                    <a:lnTo>
                      <a:pt x="86" y="37"/>
                    </a:lnTo>
                    <a:lnTo>
                      <a:pt x="90" y="45"/>
                    </a:lnTo>
                    <a:lnTo>
                      <a:pt x="93" y="52"/>
                    </a:lnTo>
                    <a:lnTo>
                      <a:pt x="96" y="60"/>
                    </a:lnTo>
                    <a:lnTo>
                      <a:pt x="98" y="69"/>
                    </a:lnTo>
                    <a:lnTo>
                      <a:pt x="108" y="83"/>
                    </a:lnTo>
                    <a:lnTo>
                      <a:pt x="119" y="98"/>
                    </a:lnTo>
                    <a:lnTo>
                      <a:pt x="129" y="113"/>
                    </a:lnTo>
                    <a:lnTo>
                      <a:pt x="140" y="128"/>
                    </a:lnTo>
                    <a:lnTo>
                      <a:pt x="148" y="144"/>
                    </a:lnTo>
                    <a:lnTo>
                      <a:pt x="155" y="161"/>
                    </a:lnTo>
                    <a:lnTo>
                      <a:pt x="160" y="179"/>
                    </a:lnTo>
                    <a:lnTo>
                      <a:pt x="161" y="196"/>
                    </a:lnTo>
                    <a:lnTo>
                      <a:pt x="159" y="215"/>
                    </a:lnTo>
                    <a:lnTo>
                      <a:pt x="152" y="235"/>
                    </a:lnTo>
                    <a:lnTo>
                      <a:pt x="151" y="237"/>
                    </a:lnTo>
                    <a:lnTo>
                      <a:pt x="150" y="239"/>
                    </a:lnTo>
                    <a:lnTo>
                      <a:pt x="148" y="240"/>
                    </a:lnTo>
                    <a:lnTo>
                      <a:pt x="146" y="241"/>
                    </a:lnTo>
                    <a:lnTo>
                      <a:pt x="144" y="242"/>
                    </a:lnTo>
                    <a:lnTo>
                      <a:pt x="142" y="242"/>
                    </a:lnTo>
                    <a:lnTo>
                      <a:pt x="140" y="242"/>
                    </a:lnTo>
                    <a:lnTo>
                      <a:pt x="138" y="242"/>
                    </a:lnTo>
                    <a:lnTo>
                      <a:pt x="135" y="242"/>
                    </a:lnTo>
                    <a:lnTo>
                      <a:pt x="134" y="242"/>
                    </a:lnTo>
                    <a:lnTo>
                      <a:pt x="110" y="223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6" name="Freeform 167"/>
              <p:cNvSpPr>
                <a:spLocks/>
              </p:cNvSpPr>
              <p:nvPr/>
            </p:nvSpPr>
            <p:spPr bwMode="auto">
              <a:xfrm>
                <a:off x="2733" y="2902"/>
                <a:ext cx="58" cy="7"/>
              </a:xfrm>
              <a:custGeom>
                <a:avLst/>
                <a:gdLst>
                  <a:gd name="T0" fmla="*/ 0 w 58"/>
                  <a:gd name="T1" fmla="*/ 0 h 7"/>
                  <a:gd name="T2" fmla="*/ 6 w 58"/>
                  <a:gd name="T3" fmla="*/ 2 h 7"/>
                  <a:gd name="T4" fmla="*/ 12 w 58"/>
                  <a:gd name="T5" fmla="*/ 3 h 7"/>
                  <a:gd name="T6" fmla="*/ 18 w 58"/>
                  <a:gd name="T7" fmla="*/ 3 h 7"/>
                  <a:gd name="T8" fmla="*/ 24 w 58"/>
                  <a:gd name="T9" fmla="*/ 4 h 7"/>
                  <a:gd name="T10" fmla="*/ 30 w 58"/>
                  <a:gd name="T11" fmla="*/ 4 h 7"/>
                  <a:gd name="T12" fmla="*/ 35 w 58"/>
                  <a:gd name="T13" fmla="*/ 5 h 7"/>
                  <a:gd name="T14" fmla="*/ 41 w 58"/>
                  <a:gd name="T15" fmla="*/ 5 h 7"/>
                  <a:gd name="T16" fmla="*/ 47 w 58"/>
                  <a:gd name="T17" fmla="*/ 5 h 7"/>
                  <a:gd name="T18" fmla="*/ 53 w 58"/>
                  <a:gd name="T19" fmla="*/ 6 h 7"/>
                  <a:gd name="T20" fmla="*/ 58 w 58"/>
                  <a:gd name="T21" fmla="*/ 7 h 7"/>
                  <a:gd name="T22" fmla="*/ 1 w 58"/>
                  <a:gd name="T23" fmla="*/ 5 h 7"/>
                  <a:gd name="T24" fmla="*/ 0 w 58"/>
                  <a:gd name="T25" fmla="*/ 1 h 7"/>
                  <a:gd name="T26" fmla="*/ 0 w 58"/>
                  <a:gd name="T27" fmla="*/ 1 h 7"/>
                  <a:gd name="T28" fmla="*/ 0 w 58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8"/>
                  <a:gd name="T46" fmla="*/ 0 h 7"/>
                  <a:gd name="T47" fmla="*/ 58 w 58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8" h="7">
                    <a:moveTo>
                      <a:pt x="0" y="0"/>
                    </a:moveTo>
                    <a:lnTo>
                      <a:pt x="6" y="2"/>
                    </a:lnTo>
                    <a:lnTo>
                      <a:pt x="12" y="3"/>
                    </a:lnTo>
                    <a:lnTo>
                      <a:pt x="18" y="3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5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3" y="6"/>
                    </a:lnTo>
                    <a:lnTo>
                      <a:pt x="58" y="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7" name="Freeform 168"/>
              <p:cNvSpPr>
                <a:spLocks/>
              </p:cNvSpPr>
              <p:nvPr/>
            </p:nvSpPr>
            <p:spPr bwMode="auto">
              <a:xfrm>
                <a:off x="2862" y="2880"/>
                <a:ext cx="3" cy="5"/>
              </a:xfrm>
              <a:custGeom>
                <a:avLst/>
                <a:gdLst>
                  <a:gd name="T0" fmla="*/ 0 w 3"/>
                  <a:gd name="T1" fmla="*/ 1 h 5"/>
                  <a:gd name="T2" fmla="*/ 1 w 3"/>
                  <a:gd name="T3" fmla="*/ 0 h 5"/>
                  <a:gd name="T4" fmla="*/ 3 w 3"/>
                  <a:gd name="T5" fmla="*/ 4 h 5"/>
                  <a:gd name="T6" fmla="*/ 1 w 3"/>
                  <a:gd name="T7" fmla="*/ 5 h 5"/>
                  <a:gd name="T8" fmla="*/ 0 w 3"/>
                  <a:gd name="T9" fmla="*/ 1 h 5"/>
                  <a:gd name="T10" fmla="*/ 0 w 3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1"/>
                    </a:moveTo>
                    <a:lnTo>
                      <a:pt x="1" y="0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8" name="Freeform 169"/>
              <p:cNvSpPr>
                <a:spLocks/>
              </p:cNvSpPr>
              <p:nvPr/>
            </p:nvSpPr>
            <p:spPr bwMode="auto">
              <a:xfrm>
                <a:off x="2807" y="2703"/>
                <a:ext cx="87" cy="185"/>
              </a:xfrm>
              <a:custGeom>
                <a:avLst/>
                <a:gdLst>
                  <a:gd name="T0" fmla="*/ 13 w 87"/>
                  <a:gd name="T1" fmla="*/ 144 h 185"/>
                  <a:gd name="T2" fmla="*/ 5 w 87"/>
                  <a:gd name="T3" fmla="*/ 138 h 185"/>
                  <a:gd name="T4" fmla="*/ 0 w 87"/>
                  <a:gd name="T5" fmla="*/ 123 h 185"/>
                  <a:gd name="T6" fmla="*/ 9 w 87"/>
                  <a:gd name="T7" fmla="*/ 97 h 185"/>
                  <a:gd name="T8" fmla="*/ 21 w 87"/>
                  <a:gd name="T9" fmla="*/ 73 h 185"/>
                  <a:gd name="T10" fmla="*/ 29 w 87"/>
                  <a:gd name="T11" fmla="*/ 46 h 185"/>
                  <a:gd name="T12" fmla="*/ 24 w 87"/>
                  <a:gd name="T13" fmla="*/ 50 h 185"/>
                  <a:gd name="T14" fmla="*/ 19 w 87"/>
                  <a:gd name="T15" fmla="*/ 50 h 185"/>
                  <a:gd name="T16" fmla="*/ 16 w 87"/>
                  <a:gd name="T17" fmla="*/ 55 h 185"/>
                  <a:gd name="T18" fmla="*/ 15 w 87"/>
                  <a:gd name="T19" fmla="*/ 53 h 185"/>
                  <a:gd name="T20" fmla="*/ 16 w 87"/>
                  <a:gd name="T21" fmla="*/ 51 h 185"/>
                  <a:gd name="T22" fmla="*/ 21 w 87"/>
                  <a:gd name="T23" fmla="*/ 48 h 185"/>
                  <a:gd name="T24" fmla="*/ 26 w 87"/>
                  <a:gd name="T25" fmla="*/ 44 h 185"/>
                  <a:gd name="T26" fmla="*/ 23 w 87"/>
                  <a:gd name="T27" fmla="*/ 35 h 185"/>
                  <a:gd name="T28" fmla="*/ 27 w 87"/>
                  <a:gd name="T29" fmla="*/ 38 h 185"/>
                  <a:gd name="T30" fmla="*/ 32 w 87"/>
                  <a:gd name="T31" fmla="*/ 37 h 185"/>
                  <a:gd name="T32" fmla="*/ 26 w 87"/>
                  <a:gd name="T33" fmla="*/ 28 h 185"/>
                  <a:gd name="T34" fmla="*/ 27 w 87"/>
                  <a:gd name="T35" fmla="*/ 17 h 185"/>
                  <a:gd name="T36" fmla="*/ 31 w 87"/>
                  <a:gd name="T37" fmla="*/ 9 h 185"/>
                  <a:gd name="T38" fmla="*/ 36 w 87"/>
                  <a:gd name="T39" fmla="*/ 2 h 185"/>
                  <a:gd name="T40" fmla="*/ 43 w 87"/>
                  <a:gd name="T41" fmla="*/ 0 h 185"/>
                  <a:gd name="T42" fmla="*/ 44 w 87"/>
                  <a:gd name="T43" fmla="*/ 18 h 185"/>
                  <a:gd name="T44" fmla="*/ 37 w 87"/>
                  <a:gd name="T45" fmla="*/ 35 h 185"/>
                  <a:gd name="T46" fmla="*/ 31 w 87"/>
                  <a:gd name="T47" fmla="*/ 49 h 185"/>
                  <a:gd name="T48" fmla="*/ 25 w 87"/>
                  <a:gd name="T49" fmla="*/ 70 h 185"/>
                  <a:gd name="T50" fmla="*/ 17 w 87"/>
                  <a:gd name="T51" fmla="*/ 90 h 185"/>
                  <a:gd name="T52" fmla="*/ 12 w 87"/>
                  <a:gd name="T53" fmla="*/ 97 h 185"/>
                  <a:gd name="T54" fmla="*/ 11 w 87"/>
                  <a:gd name="T55" fmla="*/ 101 h 185"/>
                  <a:gd name="T56" fmla="*/ 18 w 87"/>
                  <a:gd name="T57" fmla="*/ 105 h 185"/>
                  <a:gd name="T58" fmla="*/ 45 w 87"/>
                  <a:gd name="T59" fmla="*/ 106 h 185"/>
                  <a:gd name="T60" fmla="*/ 71 w 87"/>
                  <a:gd name="T61" fmla="*/ 110 h 185"/>
                  <a:gd name="T62" fmla="*/ 78 w 87"/>
                  <a:gd name="T63" fmla="*/ 105 h 185"/>
                  <a:gd name="T64" fmla="*/ 77 w 87"/>
                  <a:gd name="T65" fmla="*/ 98 h 185"/>
                  <a:gd name="T66" fmla="*/ 76 w 87"/>
                  <a:gd name="T67" fmla="*/ 93 h 185"/>
                  <a:gd name="T68" fmla="*/ 74 w 87"/>
                  <a:gd name="T69" fmla="*/ 78 h 185"/>
                  <a:gd name="T70" fmla="*/ 69 w 87"/>
                  <a:gd name="T71" fmla="*/ 64 h 185"/>
                  <a:gd name="T72" fmla="*/ 68 w 87"/>
                  <a:gd name="T73" fmla="*/ 55 h 185"/>
                  <a:gd name="T74" fmla="*/ 68 w 87"/>
                  <a:gd name="T75" fmla="*/ 53 h 185"/>
                  <a:gd name="T76" fmla="*/ 68 w 87"/>
                  <a:gd name="T77" fmla="*/ 50 h 185"/>
                  <a:gd name="T78" fmla="*/ 72 w 87"/>
                  <a:gd name="T79" fmla="*/ 58 h 185"/>
                  <a:gd name="T80" fmla="*/ 75 w 87"/>
                  <a:gd name="T81" fmla="*/ 67 h 185"/>
                  <a:gd name="T82" fmla="*/ 77 w 87"/>
                  <a:gd name="T83" fmla="*/ 87 h 185"/>
                  <a:gd name="T84" fmla="*/ 87 w 87"/>
                  <a:gd name="T85" fmla="*/ 120 h 185"/>
                  <a:gd name="T86" fmla="*/ 75 w 87"/>
                  <a:gd name="T87" fmla="*/ 147 h 185"/>
                  <a:gd name="T88" fmla="*/ 66 w 87"/>
                  <a:gd name="T89" fmla="*/ 147 h 185"/>
                  <a:gd name="T90" fmla="*/ 58 w 87"/>
                  <a:gd name="T91" fmla="*/ 143 h 185"/>
                  <a:gd name="T92" fmla="*/ 50 w 87"/>
                  <a:gd name="T93" fmla="*/ 151 h 185"/>
                  <a:gd name="T94" fmla="*/ 43 w 87"/>
                  <a:gd name="T95" fmla="*/ 160 h 185"/>
                  <a:gd name="T96" fmla="*/ 38 w 87"/>
                  <a:gd name="T97" fmla="*/ 171 h 185"/>
                  <a:gd name="T98" fmla="*/ 37 w 87"/>
                  <a:gd name="T99" fmla="*/ 171 h 185"/>
                  <a:gd name="T100" fmla="*/ 29 w 87"/>
                  <a:gd name="T101" fmla="*/ 153 h 185"/>
                  <a:gd name="T102" fmla="*/ 21 w 87"/>
                  <a:gd name="T103" fmla="*/ 142 h 1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7"/>
                  <a:gd name="T157" fmla="*/ 0 h 185"/>
                  <a:gd name="T158" fmla="*/ 87 w 87"/>
                  <a:gd name="T159" fmla="*/ 185 h 1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7" h="185">
                    <a:moveTo>
                      <a:pt x="20" y="142"/>
                    </a:moveTo>
                    <a:lnTo>
                      <a:pt x="18" y="144"/>
                    </a:lnTo>
                    <a:lnTo>
                      <a:pt x="15" y="144"/>
                    </a:lnTo>
                    <a:lnTo>
                      <a:pt x="13" y="144"/>
                    </a:lnTo>
                    <a:lnTo>
                      <a:pt x="11" y="143"/>
                    </a:lnTo>
                    <a:lnTo>
                      <a:pt x="8" y="141"/>
                    </a:lnTo>
                    <a:lnTo>
                      <a:pt x="6" y="140"/>
                    </a:lnTo>
                    <a:lnTo>
                      <a:pt x="5" y="138"/>
                    </a:lnTo>
                    <a:lnTo>
                      <a:pt x="3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123"/>
                    </a:lnTo>
                    <a:lnTo>
                      <a:pt x="1" y="116"/>
                    </a:lnTo>
                    <a:lnTo>
                      <a:pt x="3" y="110"/>
                    </a:lnTo>
                    <a:lnTo>
                      <a:pt x="6" y="103"/>
                    </a:lnTo>
                    <a:lnTo>
                      <a:pt x="9" y="97"/>
                    </a:lnTo>
                    <a:lnTo>
                      <a:pt x="12" y="92"/>
                    </a:lnTo>
                    <a:lnTo>
                      <a:pt x="16" y="86"/>
                    </a:lnTo>
                    <a:lnTo>
                      <a:pt x="19" y="79"/>
                    </a:lnTo>
                    <a:lnTo>
                      <a:pt x="21" y="73"/>
                    </a:lnTo>
                    <a:lnTo>
                      <a:pt x="23" y="66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2" y="51"/>
                    </a:lnTo>
                    <a:lnTo>
                      <a:pt x="21" y="51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8" y="50"/>
                    </a:lnTo>
                    <a:lnTo>
                      <a:pt x="20" y="49"/>
                    </a:lnTo>
                    <a:lnTo>
                      <a:pt x="21" y="48"/>
                    </a:lnTo>
                    <a:lnTo>
                      <a:pt x="22" y="47"/>
                    </a:lnTo>
                    <a:lnTo>
                      <a:pt x="24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7" y="42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4" y="36"/>
                    </a:lnTo>
                    <a:lnTo>
                      <a:pt x="25" y="37"/>
                    </a:lnTo>
                    <a:lnTo>
                      <a:pt x="26" y="37"/>
                    </a:lnTo>
                    <a:lnTo>
                      <a:pt x="27" y="38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1" y="38"/>
                    </a:lnTo>
                    <a:lnTo>
                      <a:pt x="32" y="37"/>
                    </a:lnTo>
                    <a:lnTo>
                      <a:pt x="30" y="35"/>
                    </a:lnTo>
                    <a:lnTo>
                      <a:pt x="28" y="33"/>
                    </a:lnTo>
                    <a:lnTo>
                      <a:pt x="27" y="31"/>
                    </a:lnTo>
                    <a:lnTo>
                      <a:pt x="26" y="28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7"/>
                    </a:lnTo>
                    <a:lnTo>
                      <a:pt x="33" y="5"/>
                    </a:lnTo>
                    <a:lnTo>
                      <a:pt x="35" y="4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4" y="4"/>
                    </a:lnTo>
                    <a:lnTo>
                      <a:pt x="44" y="9"/>
                    </a:lnTo>
                    <a:lnTo>
                      <a:pt x="44" y="13"/>
                    </a:lnTo>
                    <a:lnTo>
                      <a:pt x="44" y="18"/>
                    </a:lnTo>
                    <a:lnTo>
                      <a:pt x="43" y="22"/>
                    </a:lnTo>
                    <a:lnTo>
                      <a:pt x="41" y="26"/>
                    </a:lnTo>
                    <a:lnTo>
                      <a:pt x="39" y="31"/>
                    </a:lnTo>
                    <a:lnTo>
                      <a:pt x="37" y="35"/>
                    </a:lnTo>
                    <a:lnTo>
                      <a:pt x="34" y="39"/>
                    </a:lnTo>
                    <a:lnTo>
                      <a:pt x="31" y="42"/>
                    </a:lnTo>
                    <a:lnTo>
                      <a:pt x="33" y="44"/>
                    </a:lnTo>
                    <a:lnTo>
                      <a:pt x="31" y="49"/>
                    </a:lnTo>
                    <a:lnTo>
                      <a:pt x="29" y="54"/>
                    </a:lnTo>
                    <a:lnTo>
                      <a:pt x="28" y="59"/>
                    </a:lnTo>
                    <a:lnTo>
                      <a:pt x="26" y="65"/>
                    </a:lnTo>
                    <a:lnTo>
                      <a:pt x="25" y="70"/>
                    </a:lnTo>
                    <a:lnTo>
                      <a:pt x="23" y="75"/>
                    </a:lnTo>
                    <a:lnTo>
                      <a:pt x="21" y="80"/>
                    </a:lnTo>
                    <a:lnTo>
                      <a:pt x="19" y="85"/>
                    </a:lnTo>
                    <a:lnTo>
                      <a:pt x="17" y="90"/>
                    </a:lnTo>
                    <a:lnTo>
                      <a:pt x="14" y="94"/>
                    </a:lnTo>
                    <a:lnTo>
                      <a:pt x="13" y="95"/>
                    </a:lnTo>
                    <a:lnTo>
                      <a:pt x="12" y="96"/>
                    </a:lnTo>
                    <a:lnTo>
                      <a:pt x="12" y="97"/>
                    </a:lnTo>
                    <a:lnTo>
                      <a:pt x="11" y="98"/>
                    </a:lnTo>
                    <a:lnTo>
                      <a:pt x="11" y="99"/>
                    </a:lnTo>
                    <a:lnTo>
                      <a:pt x="11" y="100"/>
                    </a:lnTo>
                    <a:lnTo>
                      <a:pt x="11" y="101"/>
                    </a:lnTo>
                    <a:lnTo>
                      <a:pt x="11" y="103"/>
                    </a:lnTo>
                    <a:lnTo>
                      <a:pt x="11" y="104"/>
                    </a:lnTo>
                    <a:lnTo>
                      <a:pt x="11" y="105"/>
                    </a:lnTo>
                    <a:lnTo>
                      <a:pt x="18" y="105"/>
                    </a:lnTo>
                    <a:lnTo>
                      <a:pt x="25" y="105"/>
                    </a:lnTo>
                    <a:lnTo>
                      <a:pt x="31" y="105"/>
                    </a:lnTo>
                    <a:lnTo>
                      <a:pt x="38" y="105"/>
                    </a:lnTo>
                    <a:lnTo>
                      <a:pt x="45" y="106"/>
                    </a:lnTo>
                    <a:lnTo>
                      <a:pt x="51" y="107"/>
                    </a:lnTo>
                    <a:lnTo>
                      <a:pt x="58" y="107"/>
                    </a:lnTo>
                    <a:lnTo>
                      <a:pt x="64" y="108"/>
                    </a:lnTo>
                    <a:lnTo>
                      <a:pt x="71" y="110"/>
                    </a:lnTo>
                    <a:lnTo>
                      <a:pt x="77" y="111"/>
                    </a:lnTo>
                    <a:lnTo>
                      <a:pt x="78" y="109"/>
                    </a:lnTo>
                    <a:lnTo>
                      <a:pt x="78" y="107"/>
                    </a:lnTo>
                    <a:lnTo>
                      <a:pt x="78" y="105"/>
                    </a:lnTo>
                    <a:lnTo>
                      <a:pt x="78" y="103"/>
                    </a:lnTo>
                    <a:lnTo>
                      <a:pt x="78" y="102"/>
                    </a:lnTo>
                    <a:lnTo>
                      <a:pt x="78" y="100"/>
                    </a:lnTo>
                    <a:lnTo>
                      <a:pt x="77" y="98"/>
                    </a:lnTo>
                    <a:lnTo>
                      <a:pt x="77" y="96"/>
                    </a:lnTo>
                    <a:lnTo>
                      <a:pt x="76" y="94"/>
                    </a:lnTo>
                    <a:lnTo>
                      <a:pt x="75" y="93"/>
                    </a:lnTo>
                    <a:lnTo>
                      <a:pt x="76" y="93"/>
                    </a:lnTo>
                    <a:lnTo>
                      <a:pt x="76" y="89"/>
                    </a:lnTo>
                    <a:lnTo>
                      <a:pt x="76" y="85"/>
                    </a:lnTo>
                    <a:lnTo>
                      <a:pt x="75" y="81"/>
                    </a:lnTo>
                    <a:lnTo>
                      <a:pt x="74" y="78"/>
                    </a:lnTo>
                    <a:lnTo>
                      <a:pt x="73" y="74"/>
                    </a:lnTo>
                    <a:lnTo>
                      <a:pt x="71" y="70"/>
                    </a:lnTo>
                    <a:lnTo>
                      <a:pt x="70" y="67"/>
                    </a:lnTo>
                    <a:lnTo>
                      <a:pt x="69" y="64"/>
                    </a:lnTo>
                    <a:lnTo>
                      <a:pt x="68" y="60"/>
                    </a:lnTo>
                    <a:lnTo>
                      <a:pt x="66" y="56"/>
                    </a:lnTo>
                    <a:lnTo>
                      <a:pt x="68" y="56"/>
                    </a:lnTo>
                    <a:lnTo>
                      <a:pt x="68" y="55"/>
                    </a:lnTo>
                    <a:lnTo>
                      <a:pt x="68" y="54"/>
                    </a:lnTo>
                    <a:lnTo>
                      <a:pt x="68" y="53"/>
                    </a:lnTo>
                    <a:lnTo>
                      <a:pt x="68" y="52"/>
                    </a:lnTo>
                    <a:lnTo>
                      <a:pt x="67" y="51"/>
                    </a:lnTo>
                    <a:lnTo>
                      <a:pt x="68" y="50"/>
                    </a:lnTo>
                    <a:lnTo>
                      <a:pt x="69" y="52"/>
                    </a:lnTo>
                    <a:lnTo>
                      <a:pt x="70" y="54"/>
                    </a:lnTo>
                    <a:lnTo>
                      <a:pt x="71" y="56"/>
                    </a:lnTo>
                    <a:lnTo>
                      <a:pt x="72" y="58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5" y="64"/>
                    </a:lnTo>
                    <a:lnTo>
                      <a:pt x="75" y="67"/>
                    </a:lnTo>
                    <a:lnTo>
                      <a:pt x="75" y="69"/>
                    </a:lnTo>
                    <a:lnTo>
                      <a:pt x="74" y="71"/>
                    </a:lnTo>
                    <a:lnTo>
                      <a:pt x="75" y="79"/>
                    </a:lnTo>
                    <a:lnTo>
                      <a:pt x="77" y="87"/>
                    </a:lnTo>
                    <a:lnTo>
                      <a:pt x="80" y="95"/>
                    </a:lnTo>
                    <a:lnTo>
                      <a:pt x="83" y="103"/>
                    </a:lnTo>
                    <a:lnTo>
                      <a:pt x="86" y="112"/>
                    </a:lnTo>
                    <a:lnTo>
                      <a:pt x="87" y="120"/>
                    </a:lnTo>
                    <a:lnTo>
                      <a:pt x="87" y="128"/>
                    </a:lnTo>
                    <a:lnTo>
                      <a:pt x="86" y="135"/>
                    </a:lnTo>
                    <a:lnTo>
                      <a:pt x="82" y="142"/>
                    </a:lnTo>
                    <a:lnTo>
                      <a:pt x="75" y="147"/>
                    </a:lnTo>
                    <a:lnTo>
                      <a:pt x="72" y="148"/>
                    </a:lnTo>
                    <a:lnTo>
                      <a:pt x="70" y="148"/>
                    </a:lnTo>
                    <a:lnTo>
                      <a:pt x="68" y="148"/>
                    </a:lnTo>
                    <a:lnTo>
                      <a:pt x="66" y="147"/>
                    </a:lnTo>
                    <a:lnTo>
                      <a:pt x="64" y="145"/>
                    </a:lnTo>
                    <a:lnTo>
                      <a:pt x="62" y="144"/>
                    </a:lnTo>
                    <a:lnTo>
                      <a:pt x="60" y="143"/>
                    </a:lnTo>
                    <a:lnTo>
                      <a:pt x="58" y="143"/>
                    </a:lnTo>
                    <a:lnTo>
                      <a:pt x="56" y="144"/>
                    </a:lnTo>
                    <a:lnTo>
                      <a:pt x="54" y="147"/>
                    </a:lnTo>
                    <a:lnTo>
                      <a:pt x="52" y="149"/>
                    </a:lnTo>
                    <a:lnTo>
                      <a:pt x="50" y="151"/>
                    </a:lnTo>
                    <a:lnTo>
                      <a:pt x="48" y="153"/>
                    </a:lnTo>
                    <a:lnTo>
                      <a:pt x="46" y="155"/>
                    </a:lnTo>
                    <a:lnTo>
                      <a:pt x="45" y="158"/>
                    </a:lnTo>
                    <a:lnTo>
                      <a:pt x="43" y="160"/>
                    </a:lnTo>
                    <a:lnTo>
                      <a:pt x="42" y="163"/>
                    </a:lnTo>
                    <a:lnTo>
                      <a:pt x="40" y="166"/>
                    </a:lnTo>
                    <a:lnTo>
                      <a:pt x="39" y="169"/>
                    </a:lnTo>
                    <a:lnTo>
                      <a:pt x="38" y="171"/>
                    </a:lnTo>
                    <a:lnTo>
                      <a:pt x="39" y="185"/>
                    </a:lnTo>
                    <a:lnTo>
                      <a:pt x="39" y="180"/>
                    </a:lnTo>
                    <a:lnTo>
                      <a:pt x="38" y="175"/>
                    </a:lnTo>
                    <a:lnTo>
                      <a:pt x="37" y="171"/>
                    </a:lnTo>
                    <a:lnTo>
                      <a:pt x="36" y="166"/>
                    </a:lnTo>
                    <a:lnTo>
                      <a:pt x="33" y="162"/>
                    </a:lnTo>
                    <a:lnTo>
                      <a:pt x="31" y="158"/>
                    </a:lnTo>
                    <a:lnTo>
                      <a:pt x="29" y="153"/>
                    </a:lnTo>
                    <a:lnTo>
                      <a:pt x="26" y="149"/>
                    </a:lnTo>
                    <a:lnTo>
                      <a:pt x="23" y="146"/>
                    </a:lnTo>
                    <a:lnTo>
                      <a:pt x="21" y="142"/>
                    </a:lnTo>
                    <a:lnTo>
                      <a:pt x="20" y="14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9" name="Freeform 170"/>
              <p:cNvSpPr>
                <a:spLocks/>
              </p:cNvSpPr>
              <p:nvPr/>
            </p:nvSpPr>
            <p:spPr bwMode="auto">
              <a:xfrm>
                <a:off x="2828" y="2885"/>
                <a:ext cx="3" cy="7"/>
              </a:xfrm>
              <a:custGeom>
                <a:avLst/>
                <a:gdLst>
                  <a:gd name="T0" fmla="*/ 0 w 3"/>
                  <a:gd name="T1" fmla="*/ 5 h 7"/>
                  <a:gd name="T2" fmla="*/ 0 w 3"/>
                  <a:gd name="T3" fmla="*/ 5 h 7"/>
                  <a:gd name="T4" fmla="*/ 0 w 3"/>
                  <a:gd name="T5" fmla="*/ 4 h 7"/>
                  <a:gd name="T6" fmla="*/ 0 w 3"/>
                  <a:gd name="T7" fmla="*/ 4 h 7"/>
                  <a:gd name="T8" fmla="*/ 0 w 3"/>
                  <a:gd name="T9" fmla="*/ 4 h 7"/>
                  <a:gd name="T10" fmla="*/ 0 w 3"/>
                  <a:gd name="T11" fmla="*/ 3 h 7"/>
                  <a:gd name="T12" fmla="*/ 0 w 3"/>
                  <a:gd name="T13" fmla="*/ 3 h 7"/>
                  <a:gd name="T14" fmla="*/ 0 w 3"/>
                  <a:gd name="T15" fmla="*/ 2 h 7"/>
                  <a:gd name="T16" fmla="*/ 0 w 3"/>
                  <a:gd name="T17" fmla="*/ 2 h 7"/>
                  <a:gd name="T18" fmla="*/ 0 w 3"/>
                  <a:gd name="T19" fmla="*/ 1 h 7"/>
                  <a:gd name="T20" fmla="*/ 0 w 3"/>
                  <a:gd name="T21" fmla="*/ 1 h 7"/>
                  <a:gd name="T22" fmla="*/ 3 w 3"/>
                  <a:gd name="T23" fmla="*/ 0 h 7"/>
                  <a:gd name="T24" fmla="*/ 3 w 3"/>
                  <a:gd name="T25" fmla="*/ 1 h 7"/>
                  <a:gd name="T26" fmla="*/ 3 w 3"/>
                  <a:gd name="T27" fmla="*/ 2 h 7"/>
                  <a:gd name="T28" fmla="*/ 3 w 3"/>
                  <a:gd name="T29" fmla="*/ 3 h 7"/>
                  <a:gd name="T30" fmla="*/ 3 w 3"/>
                  <a:gd name="T31" fmla="*/ 4 h 7"/>
                  <a:gd name="T32" fmla="*/ 3 w 3"/>
                  <a:gd name="T33" fmla="*/ 5 h 7"/>
                  <a:gd name="T34" fmla="*/ 3 w 3"/>
                  <a:gd name="T35" fmla="*/ 6 h 7"/>
                  <a:gd name="T36" fmla="*/ 2 w 3"/>
                  <a:gd name="T37" fmla="*/ 6 h 7"/>
                  <a:gd name="T38" fmla="*/ 2 w 3"/>
                  <a:gd name="T39" fmla="*/ 7 h 7"/>
                  <a:gd name="T40" fmla="*/ 1 w 3"/>
                  <a:gd name="T41" fmla="*/ 6 h 7"/>
                  <a:gd name="T42" fmla="*/ 0 w 3"/>
                  <a:gd name="T43" fmla="*/ 5 h 7"/>
                  <a:gd name="T44" fmla="*/ 0 w 3"/>
                  <a:gd name="T45" fmla="*/ 5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7"/>
                  <a:gd name="T71" fmla="*/ 3 w 3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7">
                    <a:moveTo>
                      <a:pt x="0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0" name="Freeform 171"/>
              <p:cNvSpPr>
                <a:spLocks/>
              </p:cNvSpPr>
              <p:nvPr/>
            </p:nvSpPr>
            <p:spPr bwMode="auto">
              <a:xfrm>
                <a:off x="2776" y="2890"/>
                <a:ext cx="4" cy="13"/>
              </a:xfrm>
              <a:custGeom>
                <a:avLst/>
                <a:gdLst>
                  <a:gd name="T0" fmla="*/ 1 w 4"/>
                  <a:gd name="T1" fmla="*/ 13 h 13"/>
                  <a:gd name="T2" fmla="*/ 2 w 4"/>
                  <a:gd name="T3" fmla="*/ 12 h 13"/>
                  <a:gd name="T4" fmla="*/ 2 w 4"/>
                  <a:gd name="T5" fmla="*/ 11 h 13"/>
                  <a:gd name="T6" fmla="*/ 1 w 4"/>
                  <a:gd name="T7" fmla="*/ 9 h 13"/>
                  <a:gd name="T8" fmla="*/ 1 w 4"/>
                  <a:gd name="T9" fmla="*/ 8 h 13"/>
                  <a:gd name="T10" fmla="*/ 1 w 4"/>
                  <a:gd name="T11" fmla="*/ 6 h 13"/>
                  <a:gd name="T12" fmla="*/ 1 w 4"/>
                  <a:gd name="T13" fmla="*/ 5 h 13"/>
                  <a:gd name="T14" fmla="*/ 0 w 4"/>
                  <a:gd name="T15" fmla="*/ 4 h 13"/>
                  <a:gd name="T16" fmla="*/ 1 w 4"/>
                  <a:gd name="T17" fmla="*/ 2 h 13"/>
                  <a:gd name="T18" fmla="*/ 1 w 4"/>
                  <a:gd name="T19" fmla="*/ 1 h 13"/>
                  <a:gd name="T20" fmla="*/ 2 w 4"/>
                  <a:gd name="T21" fmla="*/ 0 h 13"/>
                  <a:gd name="T22" fmla="*/ 3 w 4"/>
                  <a:gd name="T23" fmla="*/ 1 h 13"/>
                  <a:gd name="T24" fmla="*/ 4 w 4"/>
                  <a:gd name="T25" fmla="*/ 3 h 13"/>
                  <a:gd name="T26" fmla="*/ 4 w 4"/>
                  <a:gd name="T27" fmla="*/ 4 h 13"/>
                  <a:gd name="T28" fmla="*/ 4 w 4"/>
                  <a:gd name="T29" fmla="*/ 6 h 13"/>
                  <a:gd name="T30" fmla="*/ 4 w 4"/>
                  <a:gd name="T31" fmla="*/ 8 h 13"/>
                  <a:gd name="T32" fmla="*/ 3 w 4"/>
                  <a:gd name="T33" fmla="*/ 9 h 13"/>
                  <a:gd name="T34" fmla="*/ 3 w 4"/>
                  <a:gd name="T35" fmla="*/ 10 h 13"/>
                  <a:gd name="T36" fmla="*/ 2 w 4"/>
                  <a:gd name="T37" fmla="*/ 12 h 13"/>
                  <a:gd name="T38" fmla="*/ 2 w 4"/>
                  <a:gd name="T39" fmla="*/ 13 h 13"/>
                  <a:gd name="T40" fmla="*/ 1 w 4"/>
                  <a:gd name="T41" fmla="*/ 13 h 13"/>
                  <a:gd name="T42" fmla="*/ 1 w 4"/>
                  <a:gd name="T43" fmla="*/ 13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"/>
                  <a:gd name="T67" fmla="*/ 0 h 13"/>
                  <a:gd name="T68" fmla="*/ 4 w 4"/>
                  <a:gd name="T69" fmla="*/ 13 h 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" h="13">
                    <a:moveTo>
                      <a:pt x="1" y="13"/>
                    </a:moveTo>
                    <a:lnTo>
                      <a:pt x="2" y="12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1" name="Freeform 172"/>
              <p:cNvSpPr>
                <a:spLocks/>
              </p:cNvSpPr>
              <p:nvPr/>
            </p:nvSpPr>
            <p:spPr bwMode="auto">
              <a:xfrm>
                <a:off x="2770" y="2889"/>
                <a:ext cx="3" cy="15"/>
              </a:xfrm>
              <a:custGeom>
                <a:avLst/>
                <a:gdLst>
                  <a:gd name="T0" fmla="*/ 0 w 3"/>
                  <a:gd name="T1" fmla="*/ 15 h 15"/>
                  <a:gd name="T2" fmla="*/ 1 w 3"/>
                  <a:gd name="T3" fmla="*/ 13 h 15"/>
                  <a:gd name="T4" fmla="*/ 1 w 3"/>
                  <a:gd name="T5" fmla="*/ 12 h 15"/>
                  <a:gd name="T6" fmla="*/ 1 w 3"/>
                  <a:gd name="T7" fmla="*/ 11 h 15"/>
                  <a:gd name="T8" fmla="*/ 1 w 3"/>
                  <a:gd name="T9" fmla="*/ 9 h 15"/>
                  <a:gd name="T10" fmla="*/ 1 w 3"/>
                  <a:gd name="T11" fmla="*/ 8 h 15"/>
                  <a:gd name="T12" fmla="*/ 2 w 3"/>
                  <a:gd name="T13" fmla="*/ 7 h 15"/>
                  <a:gd name="T14" fmla="*/ 2 w 3"/>
                  <a:gd name="T15" fmla="*/ 5 h 15"/>
                  <a:gd name="T16" fmla="*/ 1 w 3"/>
                  <a:gd name="T17" fmla="*/ 4 h 15"/>
                  <a:gd name="T18" fmla="*/ 1 w 3"/>
                  <a:gd name="T19" fmla="*/ 2 h 15"/>
                  <a:gd name="T20" fmla="*/ 0 w 3"/>
                  <a:gd name="T21" fmla="*/ 1 h 15"/>
                  <a:gd name="T22" fmla="*/ 3 w 3"/>
                  <a:gd name="T23" fmla="*/ 0 h 15"/>
                  <a:gd name="T24" fmla="*/ 3 w 3"/>
                  <a:gd name="T25" fmla="*/ 2 h 15"/>
                  <a:gd name="T26" fmla="*/ 3 w 3"/>
                  <a:gd name="T27" fmla="*/ 4 h 15"/>
                  <a:gd name="T28" fmla="*/ 3 w 3"/>
                  <a:gd name="T29" fmla="*/ 6 h 15"/>
                  <a:gd name="T30" fmla="*/ 3 w 3"/>
                  <a:gd name="T31" fmla="*/ 7 h 15"/>
                  <a:gd name="T32" fmla="*/ 3 w 3"/>
                  <a:gd name="T33" fmla="*/ 9 h 15"/>
                  <a:gd name="T34" fmla="*/ 3 w 3"/>
                  <a:gd name="T35" fmla="*/ 11 h 15"/>
                  <a:gd name="T36" fmla="*/ 3 w 3"/>
                  <a:gd name="T37" fmla="*/ 12 h 15"/>
                  <a:gd name="T38" fmla="*/ 2 w 3"/>
                  <a:gd name="T39" fmla="*/ 13 h 15"/>
                  <a:gd name="T40" fmla="*/ 2 w 3"/>
                  <a:gd name="T41" fmla="*/ 14 h 15"/>
                  <a:gd name="T42" fmla="*/ 1 w 3"/>
                  <a:gd name="T43" fmla="*/ 15 h 15"/>
                  <a:gd name="T44" fmla="*/ 1 w 3"/>
                  <a:gd name="T45" fmla="*/ 15 h 15"/>
                  <a:gd name="T46" fmla="*/ 0 w 3"/>
                  <a:gd name="T47" fmla="*/ 15 h 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15"/>
                  <a:gd name="T74" fmla="*/ 3 w 3"/>
                  <a:gd name="T75" fmla="*/ 15 h 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15">
                    <a:moveTo>
                      <a:pt x="0" y="15"/>
                    </a:move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2" name="Freeform 173"/>
              <p:cNvSpPr>
                <a:spLocks/>
              </p:cNvSpPr>
              <p:nvPr/>
            </p:nvSpPr>
            <p:spPr bwMode="auto">
              <a:xfrm>
                <a:off x="2763" y="2889"/>
                <a:ext cx="3" cy="15"/>
              </a:xfrm>
              <a:custGeom>
                <a:avLst/>
                <a:gdLst>
                  <a:gd name="T0" fmla="*/ 1 w 3"/>
                  <a:gd name="T1" fmla="*/ 15 h 15"/>
                  <a:gd name="T2" fmla="*/ 1 w 3"/>
                  <a:gd name="T3" fmla="*/ 14 h 15"/>
                  <a:gd name="T4" fmla="*/ 1 w 3"/>
                  <a:gd name="T5" fmla="*/ 12 h 15"/>
                  <a:gd name="T6" fmla="*/ 1 w 3"/>
                  <a:gd name="T7" fmla="*/ 10 h 15"/>
                  <a:gd name="T8" fmla="*/ 0 w 3"/>
                  <a:gd name="T9" fmla="*/ 8 h 15"/>
                  <a:gd name="T10" fmla="*/ 0 w 3"/>
                  <a:gd name="T11" fmla="*/ 6 h 15"/>
                  <a:gd name="T12" fmla="*/ 0 w 3"/>
                  <a:gd name="T13" fmla="*/ 5 h 15"/>
                  <a:gd name="T14" fmla="*/ 1 w 3"/>
                  <a:gd name="T15" fmla="*/ 3 h 15"/>
                  <a:gd name="T16" fmla="*/ 1 w 3"/>
                  <a:gd name="T17" fmla="*/ 1 h 15"/>
                  <a:gd name="T18" fmla="*/ 2 w 3"/>
                  <a:gd name="T19" fmla="*/ 0 h 15"/>
                  <a:gd name="T20" fmla="*/ 3 w 3"/>
                  <a:gd name="T21" fmla="*/ 0 h 15"/>
                  <a:gd name="T22" fmla="*/ 3 w 3"/>
                  <a:gd name="T23" fmla="*/ 1 h 15"/>
                  <a:gd name="T24" fmla="*/ 3 w 3"/>
                  <a:gd name="T25" fmla="*/ 2 h 15"/>
                  <a:gd name="T26" fmla="*/ 3 w 3"/>
                  <a:gd name="T27" fmla="*/ 4 h 15"/>
                  <a:gd name="T28" fmla="*/ 3 w 3"/>
                  <a:gd name="T29" fmla="*/ 6 h 15"/>
                  <a:gd name="T30" fmla="*/ 3 w 3"/>
                  <a:gd name="T31" fmla="*/ 8 h 15"/>
                  <a:gd name="T32" fmla="*/ 3 w 3"/>
                  <a:gd name="T33" fmla="*/ 9 h 15"/>
                  <a:gd name="T34" fmla="*/ 3 w 3"/>
                  <a:gd name="T35" fmla="*/ 11 h 15"/>
                  <a:gd name="T36" fmla="*/ 3 w 3"/>
                  <a:gd name="T37" fmla="*/ 13 h 15"/>
                  <a:gd name="T38" fmla="*/ 2 w 3"/>
                  <a:gd name="T39" fmla="*/ 14 h 15"/>
                  <a:gd name="T40" fmla="*/ 2 w 3"/>
                  <a:gd name="T41" fmla="*/ 15 h 15"/>
                  <a:gd name="T42" fmla="*/ 2 w 3"/>
                  <a:gd name="T43" fmla="*/ 15 h 15"/>
                  <a:gd name="T44" fmla="*/ 1 w 3"/>
                  <a:gd name="T45" fmla="*/ 15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15"/>
                  <a:gd name="T71" fmla="*/ 3 w 3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15">
                    <a:moveTo>
                      <a:pt x="1" y="15"/>
                    </a:moveTo>
                    <a:lnTo>
                      <a:pt x="1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3" name="Freeform 174"/>
              <p:cNvSpPr>
                <a:spLocks/>
              </p:cNvSpPr>
              <p:nvPr/>
            </p:nvSpPr>
            <p:spPr bwMode="auto">
              <a:xfrm>
                <a:off x="2753" y="2887"/>
                <a:ext cx="3" cy="15"/>
              </a:xfrm>
              <a:custGeom>
                <a:avLst/>
                <a:gdLst>
                  <a:gd name="T0" fmla="*/ 1 w 3"/>
                  <a:gd name="T1" fmla="*/ 15 h 15"/>
                  <a:gd name="T2" fmla="*/ 0 w 3"/>
                  <a:gd name="T3" fmla="*/ 14 h 15"/>
                  <a:gd name="T4" fmla="*/ 0 w 3"/>
                  <a:gd name="T5" fmla="*/ 12 h 15"/>
                  <a:gd name="T6" fmla="*/ 0 w 3"/>
                  <a:gd name="T7" fmla="*/ 11 h 15"/>
                  <a:gd name="T8" fmla="*/ 0 w 3"/>
                  <a:gd name="T9" fmla="*/ 9 h 15"/>
                  <a:gd name="T10" fmla="*/ 0 w 3"/>
                  <a:gd name="T11" fmla="*/ 8 h 15"/>
                  <a:gd name="T12" fmla="*/ 0 w 3"/>
                  <a:gd name="T13" fmla="*/ 6 h 15"/>
                  <a:gd name="T14" fmla="*/ 0 w 3"/>
                  <a:gd name="T15" fmla="*/ 4 h 15"/>
                  <a:gd name="T16" fmla="*/ 1 w 3"/>
                  <a:gd name="T17" fmla="*/ 3 h 15"/>
                  <a:gd name="T18" fmla="*/ 1 w 3"/>
                  <a:gd name="T19" fmla="*/ 1 h 15"/>
                  <a:gd name="T20" fmla="*/ 1 w 3"/>
                  <a:gd name="T21" fmla="*/ 0 h 15"/>
                  <a:gd name="T22" fmla="*/ 2 w 3"/>
                  <a:gd name="T23" fmla="*/ 1 h 15"/>
                  <a:gd name="T24" fmla="*/ 3 w 3"/>
                  <a:gd name="T25" fmla="*/ 2 h 15"/>
                  <a:gd name="T26" fmla="*/ 3 w 3"/>
                  <a:gd name="T27" fmla="*/ 4 h 15"/>
                  <a:gd name="T28" fmla="*/ 3 w 3"/>
                  <a:gd name="T29" fmla="*/ 5 h 15"/>
                  <a:gd name="T30" fmla="*/ 3 w 3"/>
                  <a:gd name="T31" fmla="*/ 7 h 15"/>
                  <a:gd name="T32" fmla="*/ 3 w 3"/>
                  <a:gd name="T33" fmla="*/ 9 h 15"/>
                  <a:gd name="T34" fmla="*/ 3 w 3"/>
                  <a:gd name="T35" fmla="*/ 11 h 15"/>
                  <a:gd name="T36" fmla="*/ 2 w 3"/>
                  <a:gd name="T37" fmla="*/ 12 h 15"/>
                  <a:gd name="T38" fmla="*/ 2 w 3"/>
                  <a:gd name="T39" fmla="*/ 14 h 15"/>
                  <a:gd name="T40" fmla="*/ 1 w 3"/>
                  <a:gd name="T41" fmla="*/ 15 h 15"/>
                  <a:gd name="T42" fmla="*/ 1 w 3"/>
                  <a:gd name="T43" fmla="*/ 15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"/>
                  <a:gd name="T67" fmla="*/ 0 h 15"/>
                  <a:gd name="T68" fmla="*/ 3 w 3"/>
                  <a:gd name="T69" fmla="*/ 15 h 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" h="15">
                    <a:moveTo>
                      <a:pt x="1" y="15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4" name="Freeform 175"/>
              <p:cNvSpPr>
                <a:spLocks/>
              </p:cNvSpPr>
              <p:nvPr/>
            </p:nvSpPr>
            <p:spPr bwMode="auto">
              <a:xfrm>
                <a:off x="2867" y="2865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0 h 7"/>
                  <a:gd name="T4" fmla="*/ 1 w 4"/>
                  <a:gd name="T5" fmla="*/ 0 h 7"/>
                  <a:gd name="T6" fmla="*/ 1 w 4"/>
                  <a:gd name="T7" fmla="*/ 0 h 7"/>
                  <a:gd name="T8" fmla="*/ 2 w 4"/>
                  <a:gd name="T9" fmla="*/ 0 h 7"/>
                  <a:gd name="T10" fmla="*/ 2 w 4"/>
                  <a:gd name="T11" fmla="*/ 0 h 7"/>
                  <a:gd name="T12" fmla="*/ 3 w 4"/>
                  <a:gd name="T13" fmla="*/ 0 h 7"/>
                  <a:gd name="T14" fmla="*/ 3 w 4"/>
                  <a:gd name="T15" fmla="*/ 0 h 7"/>
                  <a:gd name="T16" fmla="*/ 4 w 4"/>
                  <a:gd name="T17" fmla="*/ 1 h 7"/>
                  <a:gd name="T18" fmla="*/ 4 w 4"/>
                  <a:gd name="T19" fmla="*/ 1 h 7"/>
                  <a:gd name="T20" fmla="*/ 4 w 4"/>
                  <a:gd name="T21" fmla="*/ 1 h 7"/>
                  <a:gd name="T22" fmla="*/ 2 w 4"/>
                  <a:gd name="T23" fmla="*/ 6 h 7"/>
                  <a:gd name="T24" fmla="*/ 2 w 4"/>
                  <a:gd name="T25" fmla="*/ 7 h 7"/>
                  <a:gd name="T26" fmla="*/ 1 w 4"/>
                  <a:gd name="T27" fmla="*/ 6 h 7"/>
                  <a:gd name="T28" fmla="*/ 1 w 4"/>
                  <a:gd name="T29" fmla="*/ 6 h 7"/>
                  <a:gd name="T30" fmla="*/ 1 w 4"/>
                  <a:gd name="T31" fmla="*/ 5 h 7"/>
                  <a:gd name="T32" fmla="*/ 1 w 4"/>
                  <a:gd name="T33" fmla="*/ 5 h 7"/>
                  <a:gd name="T34" fmla="*/ 1 w 4"/>
                  <a:gd name="T35" fmla="*/ 4 h 7"/>
                  <a:gd name="T36" fmla="*/ 1 w 4"/>
                  <a:gd name="T37" fmla="*/ 3 h 7"/>
                  <a:gd name="T38" fmla="*/ 1 w 4"/>
                  <a:gd name="T39" fmla="*/ 2 h 7"/>
                  <a:gd name="T40" fmla="*/ 0 w 4"/>
                  <a:gd name="T41" fmla="*/ 1 h 7"/>
                  <a:gd name="T42" fmla="*/ 0 w 4"/>
                  <a:gd name="T43" fmla="*/ 0 h 7"/>
                  <a:gd name="T44" fmla="*/ 0 w 4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7"/>
                  <a:gd name="T71" fmla="*/ 4 w 4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5" name="Freeform 176"/>
              <p:cNvSpPr>
                <a:spLocks/>
              </p:cNvSpPr>
              <p:nvPr/>
            </p:nvSpPr>
            <p:spPr bwMode="auto">
              <a:xfrm>
                <a:off x="2727" y="2902"/>
                <a:ext cx="2" cy="5"/>
              </a:xfrm>
              <a:custGeom>
                <a:avLst/>
                <a:gdLst>
                  <a:gd name="T0" fmla="*/ 0 w 2"/>
                  <a:gd name="T1" fmla="*/ 1 h 5"/>
                  <a:gd name="T2" fmla="*/ 2 w 2"/>
                  <a:gd name="T3" fmla="*/ 0 h 5"/>
                  <a:gd name="T4" fmla="*/ 2 w 2"/>
                  <a:gd name="T5" fmla="*/ 5 h 5"/>
                  <a:gd name="T6" fmla="*/ 2 w 2"/>
                  <a:gd name="T7" fmla="*/ 5 h 5"/>
                  <a:gd name="T8" fmla="*/ 1 w 2"/>
                  <a:gd name="T9" fmla="*/ 5 h 5"/>
                  <a:gd name="T10" fmla="*/ 1 w 2"/>
                  <a:gd name="T11" fmla="*/ 4 h 5"/>
                  <a:gd name="T12" fmla="*/ 1 w 2"/>
                  <a:gd name="T13" fmla="*/ 4 h 5"/>
                  <a:gd name="T14" fmla="*/ 1 w 2"/>
                  <a:gd name="T15" fmla="*/ 3 h 5"/>
                  <a:gd name="T16" fmla="*/ 0 w 2"/>
                  <a:gd name="T17" fmla="*/ 3 h 5"/>
                  <a:gd name="T18" fmla="*/ 0 w 2"/>
                  <a:gd name="T19" fmla="*/ 3 h 5"/>
                  <a:gd name="T20" fmla="*/ 0 w 2"/>
                  <a:gd name="T21" fmla="*/ 2 h 5"/>
                  <a:gd name="T22" fmla="*/ 0 w 2"/>
                  <a:gd name="T23" fmla="*/ 1 h 5"/>
                  <a:gd name="T24" fmla="*/ 0 w 2"/>
                  <a:gd name="T25" fmla="*/ 1 h 5"/>
                  <a:gd name="T26" fmla="*/ 0 w 2"/>
                  <a:gd name="T27" fmla="*/ 1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5"/>
                  <a:gd name="T44" fmla="*/ 2 w 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5">
                    <a:moveTo>
                      <a:pt x="0" y="1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6" name="Freeform 177"/>
              <p:cNvSpPr>
                <a:spLocks/>
              </p:cNvSpPr>
              <p:nvPr/>
            </p:nvSpPr>
            <p:spPr bwMode="auto">
              <a:xfrm>
                <a:off x="2746" y="2887"/>
                <a:ext cx="1" cy="14"/>
              </a:xfrm>
              <a:custGeom>
                <a:avLst/>
                <a:gdLst>
                  <a:gd name="T0" fmla="*/ 1 w 1"/>
                  <a:gd name="T1" fmla="*/ 0 h 14"/>
                  <a:gd name="T2" fmla="*/ 1 w 1"/>
                  <a:gd name="T3" fmla="*/ 14 h 14"/>
                  <a:gd name="T4" fmla="*/ 0 w 1"/>
                  <a:gd name="T5" fmla="*/ 5 h 14"/>
                  <a:gd name="T6" fmla="*/ 1 w 1"/>
                  <a:gd name="T7" fmla="*/ 0 h 14"/>
                  <a:gd name="T8" fmla="*/ 1 w 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4"/>
                  <a:gd name="T17" fmla="*/ 1 w 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4">
                    <a:moveTo>
                      <a:pt x="1" y="0"/>
                    </a:moveTo>
                    <a:lnTo>
                      <a:pt x="1" y="14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7" name="Freeform 178"/>
              <p:cNvSpPr>
                <a:spLocks/>
              </p:cNvSpPr>
              <p:nvPr/>
            </p:nvSpPr>
            <p:spPr bwMode="auto">
              <a:xfrm>
                <a:off x="2739" y="2886"/>
                <a:ext cx="4" cy="15"/>
              </a:xfrm>
              <a:custGeom>
                <a:avLst/>
                <a:gdLst>
                  <a:gd name="T0" fmla="*/ 1 w 4"/>
                  <a:gd name="T1" fmla="*/ 0 h 15"/>
                  <a:gd name="T2" fmla="*/ 2 w 4"/>
                  <a:gd name="T3" fmla="*/ 0 h 15"/>
                  <a:gd name="T4" fmla="*/ 3 w 4"/>
                  <a:gd name="T5" fmla="*/ 1 h 15"/>
                  <a:gd name="T6" fmla="*/ 4 w 4"/>
                  <a:gd name="T7" fmla="*/ 3 h 15"/>
                  <a:gd name="T8" fmla="*/ 4 w 4"/>
                  <a:gd name="T9" fmla="*/ 4 h 15"/>
                  <a:gd name="T10" fmla="*/ 4 w 4"/>
                  <a:gd name="T11" fmla="*/ 5 h 15"/>
                  <a:gd name="T12" fmla="*/ 3 w 4"/>
                  <a:gd name="T13" fmla="*/ 7 h 15"/>
                  <a:gd name="T14" fmla="*/ 3 w 4"/>
                  <a:gd name="T15" fmla="*/ 8 h 15"/>
                  <a:gd name="T16" fmla="*/ 3 w 4"/>
                  <a:gd name="T17" fmla="*/ 10 h 15"/>
                  <a:gd name="T18" fmla="*/ 2 w 4"/>
                  <a:gd name="T19" fmla="*/ 12 h 15"/>
                  <a:gd name="T20" fmla="*/ 2 w 4"/>
                  <a:gd name="T21" fmla="*/ 13 h 15"/>
                  <a:gd name="T22" fmla="*/ 2 w 4"/>
                  <a:gd name="T23" fmla="*/ 15 h 15"/>
                  <a:gd name="T24" fmla="*/ 1 w 4"/>
                  <a:gd name="T25" fmla="*/ 14 h 15"/>
                  <a:gd name="T26" fmla="*/ 1 w 4"/>
                  <a:gd name="T27" fmla="*/ 12 h 15"/>
                  <a:gd name="T28" fmla="*/ 0 w 4"/>
                  <a:gd name="T29" fmla="*/ 11 h 15"/>
                  <a:gd name="T30" fmla="*/ 0 w 4"/>
                  <a:gd name="T31" fmla="*/ 10 h 15"/>
                  <a:gd name="T32" fmla="*/ 0 w 4"/>
                  <a:gd name="T33" fmla="*/ 8 h 15"/>
                  <a:gd name="T34" fmla="*/ 1 w 4"/>
                  <a:gd name="T35" fmla="*/ 6 h 15"/>
                  <a:gd name="T36" fmla="*/ 1 w 4"/>
                  <a:gd name="T37" fmla="*/ 5 h 15"/>
                  <a:gd name="T38" fmla="*/ 1 w 4"/>
                  <a:gd name="T39" fmla="*/ 3 h 15"/>
                  <a:gd name="T40" fmla="*/ 1 w 4"/>
                  <a:gd name="T41" fmla="*/ 1 h 15"/>
                  <a:gd name="T42" fmla="*/ 1 w 4"/>
                  <a:gd name="T43" fmla="*/ 0 h 15"/>
                  <a:gd name="T44" fmla="*/ 1 w 4"/>
                  <a:gd name="T45" fmla="*/ 0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15"/>
                  <a:gd name="T71" fmla="*/ 4 w 4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15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8" name="Freeform 179"/>
              <p:cNvSpPr>
                <a:spLocks/>
              </p:cNvSpPr>
              <p:nvPr/>
            </p:nvSpPr>
            <p:spPr bwMode="auto">
              <a:xfrm>
                <a:off x="2806" y="2860"/>
                <a:ext cx="3" cy="6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4 h 6"/>
                  <a:gd name="T4" fmla="*/ 0 w 3"/>
                  <a:gd name="T5" fmla="*/ 4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2 h 6"/>
                  <a:gd name="T12" fmla="*/ 0 w 3"/>
                  <a:gd name="T13" fmla="*/ 2 h 6"/>
                  <a:gd name="T14" fmla="*/ 1 w 3"/>
                  <a:gd name="T15" fmla="*/ 1 h 6"/>
                  <a:gd name="T16" fmla="*/ 1 w 3"/>
                  <a:gd name="T17" fmla="*/ 1 h 6"/>
                  <a:gd name="T18" fmla="*/ 1 w 3"/>
                  <a:gd name="T19" fmla="*/ 1 h 6"/>
                  <a:gd name="T20" fmla="*/ 2 w 3"/>
                  <a:gd name="T21" fmla="*/ 0 h 6"/>
                  <a:gd name="T22" fmla="*/ 3 w 3"/>
                  <a:gd name="T23" fmla="*/ 5 h 6"/>
                  <a:gd name="T24" fmla="*/ 2 w 3"/>
                  <a:gd name="T25" fmla="*/ 5 h 6"/>
                  <a:gd name="T26" fmla="*/ 2 w 3"/>
                  <a:gd name="T27" fmla="*/ 6 h 6"/>
                  <a:gd name="T28" fmla="*/ 2 w 3"/>
                  <a:gd name="T29" fmla="*/ 6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5 h 6"/>
                  <a:gd name="T36" fmla="*/ 1 w 3"/>
                  <a:gd name="T37" fmla="*/ 5 h 6"/>
                  <a:gd name="T38" fmla="*/ 0 w 3"/>
                  <a:gd name="T39" fmla="*/ 5 h 6"/>
                  <a:gd name="T40" fmla="*/ 0 w 3"/>
                  <a:gd name="T41" fmla="*/ 5 h 6"/>
                  <a:gd name="T42" fmla="*/ 0 w 3"/>
                  <a:gd name="T43" fmla="*/ 5 h 6"/>
                  <a:gd name="T44" fmla="*/ 0 w 3"/>
                  <a:gd name="T45" fmla="*/ 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"/>
                  <a:gd name="T70" fmla="*/ 0 h 6"/>
                  <a:gd name="T71" fmla="*/ 3 w 3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" h="6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9" name="Freeform 180"/>
              <p:cNvSpPr>
                <a:spLocks/>
              </p:cNvSpPr>
              <p:nvPr/>
            </p:nvSpPr>
            <p:spPr bwMode="auto">
              <a:xfrm>
                <a:off x="2832" y="2817"/>
                <a:ext cx="36" cy="8"/>
              </a:xfrm>
              <a:custGeom>
                <a:avLst/>
                <a:gdLst>
                  <a:gd name="T0" fmla="*/ 0 w 36"/>
                  <a:gd name="T1" fmla="*/ 5 h 8"/>
                  <a:gd name="T2" fmla="*/ 3 w 36"/>
                  <a:gd name="T3" fmla="*/ 4 h 8"/>
                  <a:gd name="T4" fmla="*/ 6 w 36"/>
                  <a:gd name="T5" fmla="*/ 2 h 8"/>
                  <a:gd name="T6" fmla="*/ 10 w 36"/>
                  <a:gd name="T7" fmla="*/ 1 h 8"/>
                  <a:gd name="T8" fmla="*/ 13 w 36"/>
                  <a:gd name="T9" fmla="*/ 1 h 8"/>
                  <a:gd name="T10" fmla="*/ 17 w 36"/>
                  <a:gd name="T11" fmla="*/ 0 h 8"/>
                  <a:gd name="T12" fmla="*/ 20 w 36"/>
                  <a:gd name="T13" fmla="*/ 0 h 8"/>
                  <a:gd name="T14" fmla="*/ 24 w 36"/>
                  <a:gd name="T15" fmla="*/ 0 h 8"/>
                  <a:gd name="T16" fmla="*/ 27 w 36"/>
                  <a:gd name="T17" fmla="*/ 1 h 8"/>
                  <a:gd name="T18" fmla="*/ 31 w 36"/>
                  <a:gd name="T19" fmla="*/ 2 h 8"/>
                  <a:gd name="T20" fmla="*/ 35 w 36"/>
                  <a:gd name="T21" fmla="*/ 2 h 8"/>
                  <a:gd name="T22" fmla="*/ 36 w 36"/>
                  <a:gd name="T23" fmla="*/ 3 h 8"/>
                  <a:gd name="T24" fmla="*/ 33 w 36"/>
                  <a:gd name="T25" fmla="*/ 6 h 8"/>
                  <a:gd name="T26" fmla="*/ 30 w 36"/>
                  <a:gd name="T27" fmla="*/ 7 h 8"/>
                  <a:gd name="T28" fmla="*/ 27 w 36"/>
                  <a:gd name="T29" fmla="*/ 8 h 8"/>
                  <a:gd name="T30" fmla="*/ 23 w 36"/>
                  <a:gd name="T31" fmla="*/ 8 h 8"/>
                  <a:gd name="T32" fmla="*/ 20 w 36"/>
                  <a:gd name="T33" fmla="*/ 8 h 8"/>
                  <a:gd name="T34" fmla="*/ 16 w 36"/>
                  <a:gd name="T35" fmla="*/ 7 h 8"/>
                  <a:gd name="T36" fmla="*/ 12 w 36"/>
                  <a:gd name="T37" fmla="*/ 6 h 8"/>
                  <a:gd name="T38" fmla="*/ 8 w 36"/>
                  <a:gd name="T39" fmla="*/ 6 h 8"/>
                  <a:gd name="T40" fmla="*/ 4 w 36"/>
                  <a:gd name="T41" fmla="*/ 5 h 8"/>
                  <a:gd name="T42" fmla="*/ 0 w 36"/>
                  <a:gd name="T43" fmla="*/ 5 h 8"/>
                  <a:gd name="T44" fmla="*/ 0 w 36"/>
                  <a:gd name="T45" fmla="*/ 5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8"/>
                  <a:gd name="T71" fmla="*/ 36 w 36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8">
                    <a:moveTo>
                      <a:pt x="0" y="5"/>
                    </a:moveTo>
                    <a:lnTo>
                      <a:pt x="3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16" y="7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3D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0" name="Freeform 181"/>
              <p:cNvSpPr>
                <a:spLocks/>
              </p:cNvSpPr>
              <p:nvPr/>
            </p:nvSpPr>
            <p:spPr bwMode="auto">
              <a:xfrm>
                <a:off x="2868" y="2699"/>
                <a:ext cx="27" cy="52"/>
              </a:xfrm>
              <a:custGeom>
                <a:avLst/>
                <a:gdLst>
                  <a:gd name="T0" fmla="*/ 3 w 27"/>
                  <a:gd name="T1" fmla="*/ 36 h 52"/>
                  <a:gd name="T2" fmla="*/ 1 w 27"/>
                  <a:gd name="T3" fmla="*/ 28 h 52"/>
                  <a:gd name="T4" fmla="*/ 0 w 27"/>
                  <a:gd name="T5" fmla="*/ 20 h 52"/>
                  <a:gd name="T6" fmla="*/ 0 w 27"/>
                  <a:gd name="T7" fmla="*/ 12 h 52"/>
                  <a:gd name="T8" fmla="*/ 0 w 27"/>
                  <a:gd name="T9" fmla="*/ 4 h 52"/>
                  <a:gd name="T10" fmla="*/ 2 w 27"/>
                  <a:gd name="T11" fmla="*/ 0 h 52"/>
                  <a:gd name="T12" fmla="*/ 4 w 27"/>
                  <a:gd name="T13" fmla="*/ 1 h 52"/>
                  <a:gd name="T14" fmla="*/ 4 w 27"/>
                  <a:gd name="T15" fmla="*/ 4 h 52"/>
                  <a:gd name="T16" fmla="*/ 5 w 27"/>
                  <a:gd name="T17" fmla="*/ 5 h 52"/>
                  <a:gd name="T18" fmla="*/ 7 w 27"/>
                  <a:gd name="T19" fmla="*/ 6 h 52"/>
                  <a:gd name="T20" fmla="*/ 12 w 27"/>
                  <a:gd name="T21" fmla="*/ 7 h 52"/>
                  <a:gd name="T22" fmla="*/ 16 w 27"/>
                  <a:gd name="T23" fmla="*/ 12 h 52"/>
                  <a:gd name="T24" fmla="*/ 19 w 27"/>
                  <a:gd name="T25" fmla="*/ 18 h 52"/>
                  <a:gd name="T26" fmla="*/ 20 w 27"/>
                  <a:gd name="T27" fmla="*/ 25 h 52"/>
                  <a:gd name="T28" fmla="*/ 21 w 27"/>
                  <a:gd name="T29" fmla="*/ 32 h 52"/>
                  <a:gd name="T30" fmla="*/ 20 w 27"/>
                  <a:gd name="T31" fmla="*/ 37 h 52"/>
                  <a:gd name="T32" fmla="*/ 18 w 27"/>
                  <a:gd name="T33" fmla="*/ 39 h 52"/>
                  <a:gd name="T34" fmla="*/ 16 w 27"/>
                  <a:gd name="T35" fmla="*/ 41 h 52"/>
                  <a:gd name="T36" fmla="*/ 14 w 27"/>
                  <a:gd name="T37" fmla="*/ 41 h 52"/>
                  <a:gd name="T38" fmla="*/ 12 w 27"/>
                  <a:gd name="T39" fmla="*/ 42 h 52"/>
                  <a:gd name="T40" fmla="*/ 9 w 27"/>
                  <a:gd name="T41" fmla="*/ 40 h 52"/>
                  <a:gd name="T42" fmla="*/ 8 w 27"/>
                  <a:gd name="T43" fmla="*/ 41 h 52"/>
                  <a:gd name="T44" fmla="*/ 9 w 27"/>
                  <a:gd name="T45" fmla="*/ 43 h 52"/>
                  <a:gd name="T46" fmla="*/ 10 w 27"/>
                  <a:gd name="T47" fmla="*/ 44 h 52"/>
                  <a:gd name="T48" fmla="*/ 11 w 27"/>
                  <a:gd name="T49" fmla="*/ 45 h 52"/>
                  <a:gd name="T50" fmla="*/ 12 w 27"/>
                  <a:gd name="T51" fmla="*/ 47 h 52"/>
                  <a:gd name="T52" fmla="*/ 15 w 27"/>
                  <a:gd name="T53" fmla="*/ 49 h 52"/>
                  <a:gd name="T54" fmla="*/ 19 w 27"/>
                  <a:gd name="T55" fmla="*/ 49 h 52"/>
                  <a:gd name="T56" fmla="*/ 22 w 27"/>
                  <a:gd name="T57" fmla="*/ 46 h 52"/>
                  <a:gd name="T58" fmla="*/ 25 w 27"/>
                  <a:gd name="T59" fmla="*/ 42 h 52"/>
                  <a:gd name="T60" fmla="*/ 27 w 27"/>
                  <a:gd name="T61" fmla="*/ 39 h 52"/>
                  <a:gd name="T62" fmla="*/ 26 w 27"/>
                  <a:gd name="T63" fmla="*/ 49 h 52"/>
                  <a:gd name="T64" fmla="*/ 22 w 27"/>
                  <a:gd name="T65" fmla="*/ 52 h 52"/>
                  <a:gd name="T66" fmla="*/ 15 w 27"/>
                  <a:gd name="T67" fmla="*/ 51 h 52"/>
                  <a:gd name="T68" fmla="*/ 9 w 27"/>
                  <a:gd name="T69" fmla="*/ 46 h 52"/>
                  <a:gd name="T70" fmla="*/ 5 w 27"/>
                  <a:gd name="T71" fmla="*/ 40 h 52"/>
                  <a:gd name="T72" fmla="*/ 4 w 27"/>
                  <a:gd name="T73" fmla="*/ 39 h 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"/>
                  <a:gd name="T112" fmla="*/ 0 h 52"/>
                  <a:gd name="T113" fmla="*/ 27 w 27"/>
                  <a:gd name="T114" fmla="*/ 52 h 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" h="52">
                    <a:moveTo>
                      <a:pt x="4" y="39"/>
                    </a:moveTo>
                    <a:lnTo>
                      <a:pt x="3" y="36"/>
                    </a:lnTo>
                    <a:lnTo>
                      <a:pt x="2" y="32"/>
                    </a:lnTo>
                    <a:lnTo>
                      <a:pt x="1" y="28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6" y="12"/>
                    </a:lnTo>
                    <a:lnTo>
                      <a:pt x="18" y="15"/>
                    </a:lnTo>
                    <a:lnTo>
                      <a:pt x="19" y="18"/>
                    </a:lnTo>
                    <a:lnTo>
                      <a:pt x="20" y="22"/>
                    </a:lnTo>
                    <a:lnTo>
                      <a:pt x="20" y="25"/>
                    </a:lnTo>
                    <a:lnTo>
                      <a:pt x="21" y="28"/>
                    </a:lnTo>
                    <a:lnTo>
                      <a:pt x="21" y="32"/>
                    </a:lnTo>
                    <a:lnTo>
                      <a:pt x="21" y="36"/>
                    </a:lnTo>
                    <a:lnTo>
                      <a:pt x="20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7" y="40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1" y="45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4" y="48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1" y="48"/>
                    </a:lnTo>
                    <a:lnTo>
                      <a:pt x="22" y="46"/>
                    </a:lnTo>
                    <a:lnTo>
                      <a:pt x="24" y="44"/>
                    </a:lnTo>
                    <a:lnTo>
                      <a:pt x="25" y="42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45"/>
                    </a:lnTo>
                    <a:lnTo>
                      <a:pt x="26" y="49"/>
                    </a:lnTo>
                    <a:lnTo>
                      <a:pt x="24" y="52"/>
                    </a:lnTo>
                    <a:lnTo>
                      <a:pt x="22" y="52"/>
                    </a:lnTo>
                    <a:lnTo>
                      <a:pt x="18" y="52"/>
                    </a:lnTo>
                    <a:lnTo>
                      <a:pt x="15" y="51"/>
                    </a:lnTo>
                    <a:lnTo>
                      <a:pt x="12" y="49"/>
                    </a:lnTo>
                    <a:lnTo>
                      <a:pt x="9" y="46"/>
                    </a:lnTo>
                    <a:lnTo>
                      <a:pt x="6" y="43"/>
                    </a:lnTo>
                    <a:lnTo>
                      <a:pt x="5" y="40"/>
                    </a:ln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1" name="Freeform 182"/>
              <p:cNvSpPr>
                <a:spLocks/>
              </p:cNvSpPr>
              <p:nvPr/>
            </p:nvSpPr>
            <p:spPr bwMode="auto">
              <a:xfrm>
                <a:off x="2872" y="2712"/>
                <a:ext cx="15" cy="22"/>
              </a:xfrm>
              <a:custGeom>
                <a:avLst/>
                <a:gdLst>
                  <a:gd name="T0" fmla="*/ 1 w 15"/>
                  <a:gd name="T1" fmla="*/ 17 h 22"/>
                  <a:gd name="T2" fmla="*/ 0 w 15"/>
                  <a:gd name="T3" fmla="*/ 13 h 22"/>
                  <a:gd name="T4" fmla="*/ 2 w 15"/>
                  <a:gd name="T5" fmla="*/ 14 h 22"/>
                  <a:gd name="T6" fmla="*/ 3 w 15"/>
                  <a:gd name="T7" fmla="*/ 14 h 22"/>
                  <a:gd name="T8" fmla="*/ 5 w 15"/>
                  <a:gd name="T9" fmla="*/ 13 h 22"/>
                  <a:gd name="T10" fmla="*/ 6 w 15"/>
                  <a:gd name="T11" fmla="*/ 13 h 22"/>
                  <a:gd name="T12" fmla="*/ 7 w 15"/>
                  <a:gd name="T13" fmla="*/ 11 h 22"/>
                  <a:gd name="T14" fmla="*/ 8 w 15"/>
                  <a:gd name="T15" fmla="*/ 10 h 22"/>
                  <a:gd name="T16" fmla="*/ 9 w 15"/>
                  <a:gd name="T17" fmla="*/ 9 h 22"/>
                  <a:gd name="T18" fmla="*/ 9 w 15"/>
                  <a:gd name="T19" fmla="*/ 6 h 22"/>
                  <a:gd name="T20" fmla="*/ 10 w 15"/>
                  <a:gd name="T21" fmla="*/ 5 h 22"/>
                  <a:gd name="T22" fmla="*/ 10 w 15"/>
                  <a:gd name="T23" fmla="*/ 3 h 22"/>
                  <a:gd name="T24" fmla="*/ 9 w 15"/>
                  <a:gd name="T25" fmla="*/ 0 h 22"/>
                  <a:gd name="T26" fmla="*/ 11 w 15"/>
                  <a:gd name="T27" fmla="*/ 1 h 22"/>
                  <a:gd name="T28" fmla="*/ 12 w 15"/>
                  <a:gd name="T29" fmla="*/ 2 h 22"/>
                  <a:gd name="T30" fmla="*/ 12 w 15"/>
                  <a:gd name="T31" fmla="*/ 4 h 22"/>
                  <a:gd name="T32" fmla="*/ 13 w 15"/>
                  <a:gd name="T33" fmla="*/ 6 h 22"/>
                  <a:gd name="T34" fmla="*/ 13 w 15"/>
                  <a:gd name="T35" fmla="*/ 8 h 22"/>
                  <a:gd name="T36" fmla="*/ 13 w 15"/>
                  <a:gd name="T37" fmla="*/ 10 h 22"/>
                  <a:gd name="T38" fmla="*/ 14 w 15"/>
                  <a:gd name="T39" fmla="*/ 11 h 22"/>
                  <a:gd name="T40" fmla="*/ 14 w 15"/>
                  <a:gd name="T41" fmla="*/ 13 h 22"/>
                  <a:gd name="T42" fmla="*/ 14 w 15"/>
                  <a:gd name="T43" fmla="*/ 15 h 22"/>
                  <a:gd name="T44" fmla="*/ 15 w 15"/>
                  <a:gd name="T45" fmla="*/ 17 h 22"/>
                  <a:gd name="T46" fmla="*/ 14 w 15"/>
                  <a:gd name="T47" fmla="*/ 20 h 22"/>
                  <a:gd name="T48" fmla="*/ 13 w 15"/>
                  <a:gd name="T49" fmla="*/ 22 h 22"/>
                  <a:gd name="T50" fmla="*/ 11 w 15"/>
                  <a:gd name="T51" fmla="*/ 22 h 22"/>
                  <a:gd name="T52" fmla="*/ 10 w 15"/>
                  <a:gd name="T53" fmla="*/ 22 h 22"/>
                  <a:gd name="T54" fmla="*/ 9 w 15"/>
                  <a:gd name="T55" fmla="*/ 22 h 22"/>
                  <a:gd name="T56" fmla="*/ 7 w 15"/>
                  <a:gd name="T57" fmla="*/ 21 h 22"/>
                  <a:gd name="T58" fmla="*/ 6 w 15"/>
                  <a:gd name="T59" fmla="*/ 20 h 22"/>
                  <a:gd name="T60" fmla="*/ 4 w 15"/>
                  <a:gd name="T61" fmla="*/ 19 h 22"/>
                  <a:gd name="T62" fmla="*/ 3 w 15"/>
                  <a:gd name="T63" fmla="*/ 18 h 22"/>
                  <a:gd name="T64" fmla="*/ 1 w 15"/>
                  <a:gd name="T65" fmla="*/ 17 h 22"/>
                  <a:gd name="T66" fmla="*/ 1 w 15"/>
                  <a:gd name="T67" fmla="*/ 17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"/>
                  <a:gd name="T103" fmla="*/ 0 h 22"/>
                  <a:gd name="T104" fmla="*/ 15 w 15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" h="22">
                    <a:moveTo>
                      <a:pt x="1" y="17"/>
                    </a:moveTo>
                    <a:lnTo>
                      <a:pt x="0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5" y="17"/>
                    </a:lnTo>
                    <a:lnTo>
                      <a:pt x="14" y="20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3" y="18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D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2" name="Freeform 183"/>
              <p:cNvSpPr>
                <a:spLocks/>
              </p:cNvSpPr>
              <p:nvPr/>
            </p:nvSpPr>
            <p:spPr bwMode="auto">
              <a:xfrm>
                <a:off x="2838" y="2715"/>
                <a:ext cx="9" cy="17"/>
              </a:xfrm>
              <a:custGeom>
                <a:avLst/>
                <a:gdLst>
                  <a:gd name="T0" fmla="*/ 2 w 9"/>
                  <a:gd name="T1" fmla="*/ 17 h 17"/>
                  <a:gd name="T2" fmla="*/ 1 w 9"/>
                  <a:gd name="T3" fmla="*/ 16 h 17"/>
                  <a:gd name="T4" fmla="*/ 0 w 9"/>
                  <a:gd name="T5" fmla="*/ 14 h 17"/>
                  <a:gd name="T6" fmla="*/ 0 w 9"/>
                  <a:gd name="T7" fmla="*/ 12 h 17"/>
                  <a:gd name="T8" fmla="*/ 0 w 9"/>
                  <a:gd name="T9" fmla="*/ 11 h 17"/>
                  <a:gd name="T10" fmla="*/ 0 w 9"/>
                  <a:gd name="T11" fmla="*/ 9 h 17"/>
                  <a:gd name="T12" fmla="*/ 0 w 9"/>
                  <a:gd name="T13" fmla="*/ 7 h 17"/>
                  <a:gd name="T14" fmla="*/ 0 w 9"/>
                  <a:gd name="T15" fmla="*/ 6 h 17"/>
                  <a:gd name="T16" fmla="*/ 0 w 9"/>
                  <a:gd name="T17" fmla="*/ 4 h 17"/>
                  <a:gd name="T18" fmla="*/ 1 w 9"/>
                  <a:gd name="T19" fmla="*/ 2 h 17"/>
                  <a:gd name="T20" fmla="*/ 1 w 9"/>
                  <a:gd name="T21" fmla="*/ 0 h 17"/>
                  <a:gd name="T22" fmla="*/ 2 w 9"/>
                  <a:gd name="T23" fmla="*/ 1 h 17"/>
                  <a:gd name="T24" fmla="*/ 2 w 9"/>
                  <a:gd name="T25" fmla="*/ 2 h 17"/>
                  <a:gd name="T26" fmla="*/ 3 w 9"/>
                  <a:gd name="T27" fmla="*/ 3 h 17"/>
                  <a:gd name="T28" fmla="*/ 4 w 9"/>
                  <a:gd name="T29" fmla="*/ 5 h 17"/>
                  <a:gd name="T30" fmla="*/ 4 w 9"/>
                  <a:gd name="T31" fmla="*/ 6 h 17"/>
                  <a:gd name="T32" fmla="*/ 5 w 9"/>
                  <a:gd name="T33" fmla="*/ 7 h 17"/>
                  <a:gd name="T34" fmla="*/ 6 w 9"/>
                  <a:gd name="T35" fmla="*/ 8 h 17"/>
                  <a:gd name="T36" fmla="*/ 7 w 9"/>
                  <a:gd name="T37" fmla="*/ 8 h 17"/>
                  <a:gd name="T38" fmla="*/ 8 w 9"/>
                  <a:gd name="T39" fmla="*/ 9 h 17"/>
                  <a:gd name="T40" fmla="*/ 9 w 9"/>
                  <a:gd name="T41" fmla="*/ 9 h 17"/>
                  <a:gd name="T42" fmla="*/ 9 w 9"/>
                  <a:gd name="T43" fmla="*/ 10 h 17"/>
                  <a:gd name="T44" fmla="*/ 9 w 9"/>
                  <a:gd name="T45" fmla="*/ 12 h 17"/>
                  <a:gd name="T46" fmla="*/ 8 w 9"/>
                  <a:gd name="T47" fmla="*/ 13 h 17"/>
                  <a:gd name="T48" fmla="*/ 8 w 9"/>
                  <a:gd name="T49" fmla="*/ 14 h 17"/>
                  <a:gd name="T50" fmla="*/ 7 w 9"/>
                  <a:gd name="T51" fmla="*/ 15 h 17"/>
                  <a:gd name="T52" fmla="*/ 6 w 9"/>
                  <a:gd name="T53" fmla="*/ 16 h 17"/>
                  <a:gd name="T54" fmla="*/ 5 w 9"/>
                  <a:gd name="T55" fmla="*/ 16 h 17"/>
                  <a:gd name="T56" fmla="*/ 4 w 9"/>
                  <a:gd name="T57" fmla="*/ 17 h 17"/>
                  <a:gd name="T58" fmla="*/ 3 w 9"/>
                  <a:gd name="T59" fmla="*/ 17 h 17"/>
                  <a:gd name="T60" fmla="*/ 2 w 9"/>
                  <a:gd name="T61" fmla="*/ 17 h 17"/>
                  <a:gd name="T62" fmla="*/ 2 w 9"/>
                  <a:gd name="T63" fmla="*/ 17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17"/>
                  <a:gd name="T98" fmla="*/ 9 w 9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17">
                    <a:moveTo>
                      <a:pt x="2" y="17"/>
                    </a:moveTo>
                    <a:lnTo>
                      <a:pt x="1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D9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3" name="Freeform 184"/>
              <p:cNvSpPr>
                <a:spLocks/>
              </p:cNvSpPr>
              <p:nvPr/>
            </p:nvSpPr>
            <p:spPr bwMode="auto">
              <a:xfrm>
                <a:off x="2878" y="2651"/>
                <a:ext cx="30" cy="49"/>
              </a:xfrm>
              <a:custGeom>
                <a:avLst/>
                <a:gdLst>
                  <a:gd name="T0" fmla="*/ 28 w 30"/>
                  <a:gd name="T1" fmla="*/ 49 h 49"/>
                  <a:gd name="T2" fmla="*/ 27 w 30"/>
                  <a:gd name="T3" fmla="*/ 43 h 49"/>
                  <a:gd name="T4" fmla="*/ 25 w 30"/>
                  <a:gd name="T5" fmla="*/ 38 h 49"/>
                  <a:gd name="T6" fmla="*/ 23 w 30"/>
                  <a:gd name="T7" fmla="*/ 32 h 49"/>
                  <a:gd name="T8" fmla="*/ 21 w 30"/>
                  <a:gd name="T9" fmla="*/ 27 h 49"/>
                  <a:gd name="T10" fmla="*/ 19 w 30"/>
                  <a:gd name="T11" fmla="*/ 22 h 49"/>
                  <a:gd name="T12" fmla="*/ 16 w 30"/>
                  <a:gd name="T13" fmla="*/ 17 h 49"/>
                  <a:gd name="T14" fmla="*/ 13 w 30"/>
                  <a:gd name="T15" fmla="*/ 13 h 49"/>
                  <a:gd name="T16" fmla="*/ 9 w 30"/>
                  <a:gd name="T17" fmla="*/ 8 h 49"/>
                  <a:gd name="T18" fmla="*/ 5 w 30"/>
                  <a:gd name="T19" fmla="*/ 5 h 49"/>
                  <a:gd name="T20" fmla="*/ 0 w 30"/>
                  <a:gd name="T21" fmla="*/ 2 h 49"/>
                  <a:gd name="T22" fmla="*/ 1 w 30"/>
                  <a:gd name="T23" fmla="*/ 0 h 49"/>
                  <a:gd name="T24" fmla="*/ 6 w 30"/>
                  <a:gd name="T25" fmla="*/ 4 h 49"/>
                  <a:gd name="T26" fmla="*/ 10 w 30"/>
                  <a:gd name="T27" fmla="*/ 7 h 49"/>
                  <a:gd name="T28" fmla="*/ 14 w 30"/>
                  <a:gd name="T29" fmla="*/ 11 h 49"/>
                  <a:gd name="T30" fmla="*/ 17 w 30"/>
                  <a:gd name="T31" fmla="*/ 15 h 49"/>
                  <a:gd name="T32" fmla="*/ 20 w 30"/>
                  <a:gd name="T33" fmla="*/ 20 h 49"/>
                  <a:gd name="T34" fmla="*/ 23 w 30"/>
                  <a:gd name="T35" fmla="*/ 26 h 49"/>
                  <a:gd name="T36" fmla="*/ 26 w 30"/>
                  <a:gd name="T37" fmla="*/ 31 h 49"/>
                  <a:gd name="T38" fmla="*/ 27 w 30"/>
                  <a:gd name="T39" fmla="*/ 37 h 49"/>
                  <a:gd name="T40" fmla="*/ 29 w 30"/>
                  <a:gd name="T41" fmla="*/ 43 h 49"/>
                  <a:gd name="T42" fmla="*/ 30 w 30"/>
                  <a:gd name="T43" fmla="*/ 49 h 49"/>
                  <a:gd name="T44" fmla="*/ 29 w 30"/>
                  <a:gd name="T45" fmla="*/ 49 h 49"/>
                  <a:gd name="T46" fmla="*/ 29 w 30"/>
                  <a:gd name="T47" fmla="*/ 49 h 49"/>
                  <a:gd name="T48" fmla="*/ 28 w 30"/>
                  <a:gd name="T49" fmla="*/ 49 h 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"/>
                  <a:gd name="T76" fmla="*/ 0 h 49"/>
                  <a:gd name="T77" fmla="*/ 30 w 30"/>
                  <a:gd name="T78" fmla="*/ 49 h 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" h="49">
                    <a:moveTo>
                      <a:pt x="28" y="49"/>
                    </a:moveTo>
                    <a:lnTo>
                      <a:pt x="27" y="43"/>
                    </a:lnTo>
                    <a:lnTo>
                      <a:pt x="25" y="38"/>
                    </a:lnTo>
                    <a:lnTo>
                      <a:pt x="23" y="32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6" y="17"/>
                    </a:lnTo>
                    <a:lnTo>
                      <a:pt x="13" y="13"/>
                    </a:lnTo>
                    <a:lnTo>
                      <a:pt x="9" y="8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7" y="15"/>
                    </a:lnTo>
                    <a:lnTo>
                      <a:pt x="20" y="20"/>
                    </a:lnTo>
                    <a:lnTo>
                      <a:pt x="23" y="26"/>
                    </a:lnTo>
                    <a:lnTo>
                      <a:pt x="26" y="31"/>
                    </a:lnTo>
                    <a:lnTo>
                      <a:pt x="27" y="37"/>
                    </a:lnTo>
                    <a:lnTo>
                      <a:pt x="29" y="43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8" y="49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4" name="Freeform 185"/>
              <p:cNvSpPr>
                <a:spLocks/>
              </p:cNvSpPr>
              <p:nvPr/>
            </p:nvSpPr>
            <p:spPr bwMode="auto">
              <a:xfrm>
                <a:off x="2869" y="2681"/>
                <a:ext cx="17" cy="18"/>
              </a:xfrm>
              <a:custGeom>
                <a:avLst/>
                <a:gdLst>
                  <a:gd name="T0" fmla="*/ 0 w 17"/>
                  <a:gd name="T1" fmla="*/ 3 h 18"/>
                  <a:gd name="T2" fmla="*/ 3 w 17"/>
                  <a:gd name="T3" fmla="*/ 1 h 18"/>
                  <a:gd name="T4" fmla="*/ 5 w 17"/>
                  <a:gd name="T5" fmla="*/ 0 h 18"/>
                  <a:gd name="T6" fmla="*/ 7 w 17"/>
                  <a:gd name="T7" fmla="*/ 1 h 18"/>
                  <a:gd name="T8" fmla="*/ 9 w 17"/>
                  <a:gd name="T9" fmla="*/ 2 h 18"/>
                  <a:gd name="T10" fmla="*/ 11 w 17"/>
                  <a:gd name="T11" fmla="*/ 5 h 18"/>
                  <a:gd name="T12" fmla="*/ 12 w 17"/>
                  <a:gd name="T13" fmla="*/ 7 h 18"/>
                  <a:gd name="T14" fmla="*/ 14 w 17"/>
                  <a:gd name="T15" fmla="*/ 10 h 18"/>
                  <a:gd name="T16" fmla="*/ 15 w 17"/>
                  <a:gd name="T17" fmla="*/ 13 h 18"/>
                  <a:gd name="T18" fmla="*/ 16 w 17"/>
                  <a:gd name="T19" fmla="*/ 16 h 18"/>
                  <a:gd name="T20" fmla="*/ 17 w 17"/>
                  <a:gd name="T21" fmla="*/ 18 h 18"/>
                  <a:gd name="T22" fmla="*/ 16 w 17"/>
                  <a:gd name="T23" fmla="*/ 16 h 18"/>
                  <a:gd name="T24" fmla="*/ 15 w 17"/>
                  <a:gd name="T25" fmla="*/ 13 h 18"/>
                  <a:gd name="T26" fmla="*/ 13 w 17"/>
                  <a:gd name="T27" fmla="*/ 11 h 18"/>
                  <a:gd name="T28" fmla="*/ 11 w 17"/>
                  <a:gd name="T29" fmla="*/ 10 h 18"/>
                  <a:gd name="T30" fmla="*/ 9 w 17"/>
                  <a:gd name="T31" fmla="*/ 8 h 18"/>
                  <a:gd name="T32" fmla="*/ 7 w 17"/>
                  <a:gd name="T33" fmla="*/ 7 h 18"/>
                  <a:gd name="T34" fmla="*/ 6 w 17"/>
                  <a:gd name="T35" fmla="*/ 5 h 18"/>
                  <a:gd name="T36" fmla="*/ 4 w 17"/>
                  <a:gd name="T37" fmla="*/ 4 h 18"/>
                  <a:gd name="T38" fmla="*/ 2 w 17"/>
                  <a:gd name="T39" fmla="*/ 4 h 18"/>
                  <a:gd name="T40" fmla="*/ 0 w 17"/>
                  <a:gd name="T41" fmla="*/ 3 h 18"/>
                  <a:gd name="T42" fmla="*/ 0 w 17"/>
                  <a:gd name="T43" fmla="*/ 3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8"/>
                  <a:gd name="T68" fmla="*/ 17 w 17"/>
                  <a:gd name="T69" fmla="*/ 18 h 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8">
                    <a:moveTo>
                      <a:pt x="0" y="3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7" y="18"/>
                    </a:lnTo>
                    <a:lnTo>
                      <a:pt x="16" y="16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5" name="Freeform 186"/>
              <p:cNvSpPr>
                <a:spLocks/>
              </p:cNvSpPr>
              <p:nvPr/>
            </p:nvSpPr>
            <p:spPr bwMode="auto">
              <a:xfrm>
                <a:off x="2831" y="2688"/>
                <a:ext cx="18" cy="22"/>
              </a:xfrm>
              <a:custGeom>
                <a:avLst/>
                <a:gdLst>
                  <a:gd name="T0" fmla="*/ 0 w 18"/>
                  <a:gd name="T1" fmla="*/ 22 h 22"/>
                  <a:gd name="T2" fmla="*/ 1 w 18"/>
                  <a:gd name="T3" fmla="*/ 19 h 22"/>
                  <a:gd name="T4" fmla="*/ 2 w 18"/>
                  <a:gd name="T5" fmla="*/ 17 h 22"/>
                  <a:gd name="T6" fmla="*/ 3 w 18"/>
                  <a:gd name="T7" fmla="*/ 14 h 22"/>
                  <a:gd name="T8" fmla="*/ 5 w 18"/>
                  <a:gd name="T9" fmla="*/ 11 h 22"/>
                  <a:gd name="T10" fmla="*/ 7 w 18"/>
                  <a:gd name="T11" fmla="*/ 9 h 22"/>
                  <a:gd name="T12" fmla="*/ 8 w 18"/>
                  <a:gd name="T13" fmla="*/ 6 h 22"/>
                  <a:gd name="T14" fmla="*/ 10 w 18"/>
                  <a:gd name="T15" fmla="*/ 4 h 22"/>
                  <a:gd name="T16" fmla="*/ 12 w 18"/>
                  <a:gd name="T17" fmla="*/ 2 h 22"/>
                  <a:gd name="T18" fmla="*/ 14 w 18"/>
                  <a:gd name="T19" fmla="*/ 1 h 22"/>
                  <a:gd name="T20" fmla="*/ 16 w 18"/>
                  <a:gd name="T21" fmla="*/ 0 h 22"/>
                  <a:gd name="T22" fmla="*/ 18 w 18"/>
                  <a:gd name="T23" fmla="*/ 4 h 22"/>
                  <a:gd name="T24" fmla="*/ 16 w 18"/>
                  <a:gd name="T25" fmla="*/ 4 h 22"/>
                  <a:gd name="T26" fmla="*/ 14 w 18"/>
                  <a:gd name="T27" fmla="*/ 5 h 22"/>
                  <a:gd name="T28" fmla="*/ 12 w 18"/>
                  <a:gd name="T29" fmla="*/ 7 h 22"/>
                  <a:gd name="T30" fmla="*/ 10 w 18"/>
                  <a:gd name="T31" fmla="*/ 9 h 22"/>
                  <a:gd name="T32" fmla="*/ 8 w 18"/>
                  <a:gd name="T33" fmla="*/ 11 h 22"/>
                  <a:gd name="T34" fmla="*/ 7 w 18"/>
                  <a:gd name="T35" fmla="*/ 14 h 22"/>
                  <a:gd name="T36" fmla="*/ 5 w 18"/>
                  <a:gd name="T37" fmla="*/ 16 h 22"/>
                  <a:gd name="T38" fmla="*/ 4 w 18"/>
                  <a:gd name="T39" fmla="*/ 18 h 22"/>
                  <a:gd name="T40" fmla="*/ 2 w 18"/>
                  <a:gd name="T41" fmla="*/ 20 h 22"/>
                  <a:gd name="T42" fmla="*/ 0 w 18"/>
                  <a:gd name="T43" fmla="*/ 22 h 22"/>
                  <a:gd name="T44" fmla="*/ 0 w 18"/>
                  <a:gd name="T45" fmla="*/ 22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22"/>
                  <a:gd name="T71" fmla="*/ 18 w 18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22">
                    <a:moveTo>
                      <a:pt x="0" y="22"/>
                    </a:moveTo>
                    <a:lnTo>
                      <a:pt x="1" y="19"/>
                    </a:lnTo>
                    <a:lnTo>
                      <a:pt x="2" y="17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87"/>
            <p:cNvGrpSpPr>
              <a:grpSpLocks/>
            </p:cNvGrpSpPr>
            <p:nvPr/>
          </p:nvGrpSpPr>
          <p:grpSpPr bwMode="auto">
            <a:xfrm>
              <a:off x="4890" y="2894"/>
              <a:ext cx="578" cy="430"/>
              <a:chOff x="4890" y="2750"/>
              <a:chExt cx="578" cy="430"/>
            </a:xfrm>
          </p:grpSpPr>
          <p:sp>
            <p:nvSpPr>
              <p:cNvPr id="103457" name="Freeform 188"/>
              <p:cNvSpPr>
                <a:spLocks/>
              </p:cNvSpPr>
              <p:nvPr/>
            </p:nvSpPr>
            <p:spPr bwMode="auto">
              <a:xfrm>
                <a:off x="4971" y="2927"/>
                <a:ext cx="91" cy="214"/>
              </a:xfrm>
              <a:custGeom>
                <a:avLst/>
                <a:gdLst>
                  <a:gd name="T0" fmla="*/ 91 w 91"/>
                  <a:gd name="T1" fmla="*/ 6 h 214"/>
                  <a:gd name="T2" fmla="*/ 90 w 91"/>
                  <a:gd name="T3" fmla="*/ 9 h 214"/>
                  <a:gd name="T4" fmla="*/ 88 w 91"/>
                  <a:gd name="T5" fmla="*/ 13 h 214"/>
                  <a:gd name="T6" fmla="*/ 85 w 91"/>
                  <a:gd name="T7" fmla="*/ 18 h 214"/>
                  <a:gd name="T8" fmla="*/ 81 w 91"/>
                  <a:gd name="T9" fmla="*/ 24 h 214"/>
                  <a:gd name="T10" fmla="*/ 77 w 91"/>
                  <a:gd name="T11" fmla="*/ 28 h 214"/>
                  <a:gd name="T12" fmla="*/ 70 w 91"/>
                  <a:gd name="T13" fmla="*/ 35 h 214"/>
                  <a:gd name="T14" fmla="*/ 61 w 91"/>
                  <a:gd name="T15" fmla="*/ 45 h 214"/>
                  <a:gd name="T16" fmla="*/ 51 w 91"/>
                  <a:gd name="T17" fmla="*/ 57 h 214"/>
                  <a:gd name="T18" fmla="*/ 44 w 91"/>
                  <a:gd name="T19" fmla="*/ 67 h 214"/>
                  <a:gd name="T20" fmla="*/ 42 w 91"/>
                  <a:gd name="T21" fmla="*/ 75 h 214"/>
                  <a:gd name="T22" fmla="*/ 41 w 91"/>
                  <a:gd name="T23" fmla="*/ 90 h 214"/>
                  <a:gd name="T24" fmla="*/ 41 w 91"/>
                  <a:gd name="T25" fmla="*/ 108 h 214"/>
                  <a:gd name="T26" fmla="*/ 42 w 91"/>
                  <a:gd name="T27" fmla="*/ 125 h 214"/>
                  <a:gd name="T28" fmla="*/ 42 w 91"/>
                  <a:gd name="T29" fmla="*/ 138 h 214"/>
                  <a:gd name="T30" fmla="*/ 43 w 91"/>
                  <a:gd name="T31" fmla="*/ 144 h 214"/>
                  <a:gd name="T32" fmla="*/ 44 w 91"/>
                  <a:gd name="T33" fmla="*/ 150 h 214"/>
                  <a:gd name="T34" fmla="*/ 46 w 91"/>
                  <a:gd name="T35" fmla="*/ 156 h 214"/>
                  <a:gd name="T36" fmla="*/ 47 w 91"/>
                  <a:gd name="T37" fmla="*/ 162 h 214"/>
                  <a:gd name="T38" fmla="*/ 46 w 91"/>
                  <a:gd name="T39" fmla="*/ 169 h 214"/>
                  <a:gd name="T40" fmla="*/ 49 w 91"/>
                  <a:gd name="T41" fmla="*/ 184 h 214"/>
                  <a:gd name="T42" fmla="*/ 51 w 91"/>
                  <a:gd name="T43" fmla="*/ 184 h 214"/>
                  <a:gd name="T44" fmla="*/ 54 w 91"/>
                  <a:gd name="T45" fmla="*/ 185 h 214"/>
                  <a:gd name="T46" fmla="*/ 59 w 91"/>
                  <a:gd name="T47" fmla="*/ 189 h 214"/>
                  <a:gd name="T48" fmla="*/ 64 w 91"/>
                  <a:gd name="T49" fmla="*/ 196 h 214"/>
                  <a:gd name="T50" fmla="*/ 69 w 91"/>
                  <a:gd name="T51" fmla="*/ 209 h 214"/>
                  <a:gd name="T52" fmla="*/ 69 w 91"/>
                  <a:gd name="T53" fmla="*/ 209 h 214"/>
                  <a:gd name="T54" fmla="*/ 69 w 91"/>
                  <a:gd name="T55" fmla="*/ 209 h 214"/>
                  <a:gd name="T56" fmla="*/ 68 w 91"/>
                  <a:gd name="T57" fmla="*/ 210 h 214"/>
                  <a:gd name="T58" fmla="*/ 65 w 91"/>
                  <a:gd name="T59" fmla="*/ 212 h 214"/>
                  <a:gd name="T60" fmla="*/ 60 w 91"/>
                  <a:gd name="T61" fmla="*/ 213 h 214"/>
                  <a:gd name="T62" fmla="*/ 54 w 91"/>
                  <a:gd name="T63" fmla="*/ 214 h 214"/>
                  <a:gd name="T64" fmla="*/ 47 w 91"/>
                  <a:gd name="T65" fmla="*/ 212 h 214"/>
                  <a:gd name="T66" fmla="*/ 38 w 91"/>
                  <a:gd name="T67" fmla="*/ 210 h 214"/>
                  <a:gd name="T68" fmla="*/ 33 w 91"/>
                  <a:gd name="T69" fmla="*/ 208 h 214"/>
                  <a:gd name="T70" fmla="*/ 30 w 91"/>
                  <a:gd name="T71" fmla="*/ 207 h 214"/>
                  <a:gd name="T72" fmla="*/ 33 w 91"/>
                  <a:gd name="T73" fmla="*/ 188 h 214"/>
                  <a:gd name="T74" fmla="*/ 26 w 91"/>
                  <a:gd name="T75" fmla="*/ 175 h 214"/>
                  <a:gd name="T76" fmla="*/ 22 w 91"/>
                  <a:gd name="T77" fmla="*/ 173 h 214"/>
                  <a:gd name="T78" fmla="*/ 21 w 91"/>
                  <a:gd name="T79" fmla="*/ 169 h 214"/>
                  <a:gd name="T80" fmla="*/ 20 w 91"/>
                  <a:gd name="T81" fmla="*/ 164 h 214"/>
                  <a:gd name="T82" fmla="*/ 19 w 91"/>
                  <a:gd name="T83" fmla="*/ 161 h 214"/>
                  <a:gd name="T84" fmla="*/ 20 w 91"/>
                  <a:gd name="T85" fmla="*/ 159 h 214"/>
                  <a:gd name="T86" fmla="*/ 21 w 91"/>
                  <a:gd name="T87" fmla="*/ 150 h 214"/>
                  <a:gd name="T88" fmla="*/ 23 w 91"/>
                  <a:gd name="T89" fmla="*/ 133 h 214"/>
                  <a:gd name="T90" fmla="*/ 21 w 91"/>
                  <a:gd name="T91" fmla="*/ 111 h 214"/>
                  <a:gd name="T92" fmla="*/ 11 w 91"/>
                  <a:gd name="T93" fmla="*/ 84 h 214"/>
                  <a:gd name="T94" fmla="*/ 2 w 91"/>
                  <a:gd name="T95" fmla="*/ 68 h 214"/>
                  <a:gd name="T96" fmla="*/ 0 w 91"/>
                  <a:gd name="T97" fmla="*/ 64 h 214"/>
                  <a:gd name="T98" fmla="*/ 1 w 91"/>
                  <a:gd name="T99" fmla="*/ 60 h 214"/>
                  <a:gd name="T100" fmla="*/ 3 w 91"/>
                  <a:gd name="T101" fmla="*/ 57 h 214"/>
                  <a:gd name="T102" fmla="*/ 6 w 91"/>
                  <a:gd name="T103" fmla="*/ 53 h 214"/>
                  <a:gd name="T104" fmla="*/ 11 w 91"/>
                  <a:gd name="T105" fmla="*/ 48 h 214"/>
                  <a:gd name="T106" fmla="*/ 13 w 91"/>
                  <a:gd name="T107" fmla="*/ 39 h 214"/>
                  <a:gd name="T108" fmla="*/ 13 w 91"/>
                  <a:gd name="T109" fmla="*/ 26 h 214"/>
                  <a:gd name="T110" fmla="*/ 13 w 91"/>
                  <a:gd name="T111" fmla="*/ 14 h 214"/>
                  <a:gd name="T112" fmla="*/ 11 w 91"/>
                  <a:gd name="T113" fmla="*/ 3 h 214"/>
                  <a:gd name="T114" fmla="*/ 90 w 91"/>
                  <a:gd name="T115" fmla="*/ 6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1"/>
                  <a:gd name="T175" fmla="*/ 0 h 214"/>
                  <a:gd name="T176" fmla="*/ 91 w 91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1" h="214">
                    <a:moveTo>
                      <a:pt x="90" y="6"/>
                    </a:moveTo>
                    <a:lnTo>
                      <a:pt x="91" y="6"/>
                    </a:lnTo>
                    <a:lnTo>
                      <a:pt x="90" y="7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88" y="13"/>
                    </a:lnTo>
                    <a:lnTo>
                      <a:pt x="86" y="15"/>
                    </a:lnTo>
                    <a:lnTo>
                      <a:pt x="85" y="18"/>
                    </a:lnTo>
                    <a:lnTo>
                      <a:pt x="83" y="21"/>
                    </a:lnTo>
                    <a:lnTo>
                      <a:pt x="81" y="24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0" y="35"/>
                    </a:lnTo>
                    <a:lnTo>
                      <a:pt x="66" y="40"/>
                    </a:lnTo>
                    <a:lnTo>
                      <a:pt x="61" y="45"/>
                    </a:lnTo>
                    <a:lnTo>
                      <a:pt x="56" y="51"/>
                    </a:lnTo>
                    <a:lnTo>
                      <a:pt x="51" y="57"/>
                    </a:lnTo>
                    <a:lnTo>
                      <a:pt x="47" y="62"/>
                    </a:lnTo>
                    <a:lnTo>
                      <a:pt x="44" y="67"/>
                    </a:lnTo>
                    <a:lnTo>
                      <a:pt x="43" y="72"/>
                    </a:lnTo>
                    <a:lnTo>
                      <a:pt x="42" y="75"/>
                    </a:lnTo>
                    <a:lnTo>
                      <a:pt x="42" y="82"/>
                    </a:lnTo>
                    <a:lnTo>
                      <a:pt x="41" y="90"/>
                    </a:lnTo>
                    <a:lnTo>
                      <a:pt x="41" y="98"/>
                    </a:lnTo>
                    <a:lnTo>
                      <a:pt x="41" y="108"/>
                    </a:lnTo>
                    <a:lnTo>
                      <a:pt x="41" y="117"/>
                    </a:lnTo>
                    <a:lnTo>
                      <a:pt x="42" y="125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3" y="142"/>
                    </a:lnTo>
                    <a:lnTo>
                      <a:pt x="43" y="144"/>
                    </a:lnTo>
                    <a:lnTo>
                      <a:pt x="43" y="147"/>
                    </a:lnTo>
                    <a:lnTo>
                      <a:pt x="44" y="150"/>
                    </a:lnTo>
                    <a:lnTo>
                      <a:pt x="45" y="153"/>
                    </a:lnTo>
                    <a:lnTo>
                      <a:pt x="46" y="156"/>
                    </a:lnTo>
                    <a:lnTo>
                      <a:pt x="46" y="159"/>
                    </a:lnTo>
                    <a:lnTo>
                      <a:pt x="47" y="162"/>
                    </a:lnTo>
                    <a:lnTo>
                      <a:pt x="46" y="166"/>
                    </a:lnTo>
                    <a:lnTo>
                      <a:pt x="46" y="169"/>
                    </a:lnTo>
                    <a:lnTo>
                      <a:pt x="44" y="172"/>
                    </a:lnTo>
                    <a:lnTo>
                      <a:pt x="49" y="184"/>
                    </a:lnTo>
                    <a:lnTo>
                      <a:pt x="50" y="184"/>
                    </a:lnTo>
                    <a:lnTo>
                      <a:pt x="51" y="184"/>
                    </a:lnTo>
                    <a:lnTo>
                      <a:pt x="52" y="184"/>
                    </a:lnTo>
                    <a:lnTo>
                      <a:pt x="54" y="185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1" y="192"/>
                    </a:lnTo>
                    <a:lnTo>
                      <a:pt x="64" y="196"/>
                    </a:lnTo>
                    <a:lnTo>
                      <a:pt x="67" y="202"/>
                    </a:lnTo>
                    <a:lnTo>
                      <a:pt x="69" y="209"/>
                    </a:lnTo>
                    <a:lnTo>
                      <a:pt x="69" y="210"/>
                    </a:lnTo>
                    <a:lnTo>
                      <a:pt x="68" y="210"/>
                    </a:lnTo>
                    <a:lnTo>
                      <a:pt x="67" y="211"/>
                    </a:lnTo>
                    <a:lnTo>
                      <a:pt x="65" y="212"/>
                    </a:lnTo>
                    <a:lnTo>
                      <a:pt x="63" y="212"/>
                    </a:lnTo>
                    <a:lnTo>
                      <a:pt x="60" y="213"/>
                    </a:lnTo>
                    <a:lnTo>
                      <a:pt x="58" y="214"/>
                    </a:lnTo>
                    <a:lnTo>
                      <a:pt x="54" y="214"/>
                    </a:lnTo>
                    <a:lnTo>
                      <a:pt x="51" y="213"/>
                    </a:lnTo>
                    <a:lnTo>
                      <a:pt x="47" y="212"/>
                    </a:lnTo>
                    <a:lnTo>
                      <a:pt x="43" y="211"/>
                    </a:lnTo>
                    <a:lnTo>
                      <a:pt x="38" y="210"/>
                    </a:lnTo>
                    <a:lnTo>
                      <a:pt x="35" y="209"/>
                    </a:lnTo>
                    <a:lnTo>
                      <a:pt x="33" y="208"/>
                    </a:lnTo>
                    <a:lnTo>
                      <a:pt x="31" y="207"/>
                    </a:lnTo>
                    <a:lnTo>
                      <a:pt x="30" y="207"/>
                    </a:lnTo>
                    <a:lnTo>
                      <a:pt x="30" y="195"/>
                    </a:lnTo>
                    <a:lnTo>
                      <a:pt x="33" y="188"/>
                    </a:lnTo>
                    <a:lnTo>
                      <a:pt x="30" y="175"/>
                    </a:lnTo>
                    <a:lnTo>
                      <a:pt x="26" y="175"/>
                    </a:lnTo>
                    <a:lnTo>
                      <a:pt x="25" y="175"/>
                    </a:lnTo>
                    <a:lnTo>
                      <a:pt x="22" y="173"/>
                    </a:lnTo>
                    <a:lnTo>
                      <a:pt x="21" y="171"/>
                    </a:lnTo>
                    <a:lnTo>
                      <a:pt x="21" y="169"/>
                    </a:lnTo>
                    <a:lnTo>
                      <a:pt x="20" y="166"/>
                    </a:lnTo>
                    <a:lnTo>
                      <a:pt x="20" y="164"/>
                    </a:lnTo>
                    <a:lnTo>
                      <a:pt x="19" y="162"/>
                    </a:lnTo>
                    <a:lnTo>
                      <a:pt x="19" y="161"/>
                    </a:lnTo>
                    <a:lnTo>
                      <a:pt x="20" y="159"/>
                    </a:lnTo>
                    <a:lnTo>
                      <a:pt x="21" y="156"/>
                    </a:lnTo>
                    <a:lnTo>
                      <a:pt x="21" y="150"/>
                    </a:lnTo>
                    <a:lnTo>
                      <a:pt x="23" y="142"/>
                    </a:lnTo>
                    <a:lnTo>
                      <a:pt x="23" y="133"/>
                    </a:lnTo>
                    <a:lnTo>
                      <a:pt x="22" y="123"/>
                    </a:lnTo>
                    <a:lnTo>
                      <a:pt x="21" y="111"/>
                    </a:lnTo>
                    <a:lnTo>
                      <a:pt x="17" y="97"/>
                    </a:lnTo>
                    <a:lnTo>
                      <a:pt x="11" y="84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3" y="57"/>
                    </a:lnTo>
                    <a:lnTo>
                      <a:pt x="4" y="55"/>
                    </a:lnTo>
                    <a:lnTo>
                      <a:pt x="6" y="53"/>
                    </a:lnTo>
                    <a:lnTo>
                      <a:pt x="8" y="51"/>
                    </a:lnTo>
                    <a:lnTo>
                      <a:pt x="11" y="48"/>
                    </a:lnTo>
                    <a:lnTo>
                      <a:pt x="12" y="44"/>
                    </a:lnTo>
                    <a:lnTo>
                      <a:pt x="13" y="39"/>
                    </a:lnTo>
                    <a:lnTo>
                      <a:pt x="13" y="32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13" y="14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8" name="Freeform 189"/>
              <p:cNvSpPr>
                <a:spLocks/>
              </p:cNvSpPr>
              <p:nvPr/>
            </p:nvSpPr>
            <p:spPr bwMode="auto">
              <a:xfrm>
                <a:off x="4976" y="2938"/>
                <a:ext cx="238" cy="109"/>
              </a:xfrm>
              <a:custGeom>
                <a:avLst/>
                <a:gdLst>
                  <a:gd name="T0" fmla="*/ 224 w 238"/>
                  <a:gd name="T1" fmla="*/ 55 h 109"/>
                  <a:gd name="T2" fmla="*/ 206 w 238"/>
                  <a:gd name="T3" fmla="*/ 58 h 109"/>
                  <a:gd name="T4" fmla="*/ 180 w 238"/>
                  <a:gd name="T5" fmla="*/ 60 h 109"/>
                  <a:gd name="T6" fmla="*/ 157 w 238"/>
                  <a:gd name="T7" fmla="*/ 61 h 109"/>
                  <a:gd name="T8" fmla="*/ 137 w 238"/>
                  <a:gd name="T9" fmla="*/ 59 h 109"/>
                  <a:gd name="T10" fmla="*/ 122 w 238"/>
                  <a:gd name="T11" fmla="*/ 55 h 109"/>
                  <a:gd name="T12" fmla="*/ 109 w 238"/>
                  <a:gd name="T13" fmla="*/ 50 h 109"/>
                  <a:gd name="T14" fmla="*/ 102 w 238"/>
                  <a:gd name="T15" fmla="*/ 51 h 109"/>
                  <a:gd name="T16" fmla="*/ 94 w 238"/>
                  <a:gd name="T17" fmla="*/ 56 h 109"/>
                  <a:gd name="T18" fmla="*/ 88 w 238"/>
                  <a:gd name="T19" fmla="*/ 63 h 109"/>
                  <a:gd name="T20" fmla="*/ 82 w 238"/>
                  <a:gd name="T21" fmla="*/ 71 h 109"/>
                  <a:gd name="T22" fmla="*/ 76 w 238"/>
                  <a:gd name="T23" fmla="*/ 74 h 109"/>
                  <a:gd name="T24" fmla="*/ 69 w 238"/>
                  <a:gd name="T25" fmla="*/ 76 h 109"/>
                  <a:gd name="T26" fmla="*/ 65 w 238"/>
                  <a:gd name="T27" fmla="*/ 78 h 109"/>
                  <a:gd name="T28" fmla="*/ 63 w 238"/>
                  <a:gd name="T29" fmla="*/ 82 h 109"/>
                  <a:gd name="T30" fmla="*/ 61 w 238"/>
                  <a:gd name="T31" fmla="*/ 90 h 109"/>
                  <a:gd name="T32" fmla="*/ 61 w 238"/>
                  <a:gd name="T33" fmla="*/ 99 h 109"/>
                  <a:gd name="T34" fmla="*/ 59 w 238"/>
                  <a:gd name="T35" fmla="*/ 106 h 109"/>
                  <a:gd name="T36" fmla="*/ 55 w 238"/>
                  <a:gd name="T37" fmla="*/ 109 h 109"/>
                  <a:gd name="T38" fmla="*/ 51 w 238"/>
                  <a:gd name="T39" fmla="*/ 104 h 109"/>
                  <a:gd name="T40" fmla="*/ 51 w 238"/>
                  <a:gd name="T41" fmla="*/ 93 h 109"/>
                  <a:gd name="T42" fmla="*/ 51 w 238"/>
                  <a:gd name="T43" fmla="*/ 85 h 109"/>
                  <a:gd name="T44" fmla="*/ 50 w 238"/>
                  <a:gd name="T45" fmla="*/ 81 h 109"/>
                  <a:gd name="T46" fmla="*/ 47 w 238"/>
                  <a:gd name="T47" fmla="*/ 80 h 109"/>
                  <a:gd name="T48" fmla="*/ 44 w 238"/>
                  <a:gd name="T49" fmla="*/ 84 h 109"/>
                  <a:gd name="T50" fmla="*/ 42 w 238"/>
                  <a:gd name="T51" fmla="*/ 90 h 109"/>
                  <a:gd name="T52" fmla="*/ 41 w 238"/>
                  <a:gd name="T53" fmla="*/ 99 h 109"/>
                  <a:gd name="T54" fmla="*/ 38 w 238"/>
                  <a:gd name="T55" fmla="*/ 107 h 109"/>
                  <a:gd name="T56" fmla="*/ 34 w 238"/>
                  <a:gd name="T57" fmla="*/ 109 h 109"/>
                  <a:gd name="T58" fmla="*/ 31 w 238"/>
                  <a:gd name="T59" fmla="*/ 105 h 109"/>
                  <a:gd name="T60" fmla="*/ 30 w 238"/>
                  <a:gd name="T61" fmla="*/ 94 h 109"/>
                  <a:gd name="T62" fmla="*/ 29 w 238"/>
                  <a:gd name="T63" fmla="*/ 84 h 109"/>
                  <a:gd name="T64" fmla="*/ 26 w 238"/>
                  <a:gd name="T65" fmla="*/ 78 h 109"/>
                  <a:gd name="T66" fmla="*/ 23 w 238"/>
                  <a:gd name="T67" fmla="*/ 78 h 109"/>
                  <a:gd name="T68" fmla="*/ 20 w 238"/>
                  <a:gd name="T69" fmla="*/ 82 h 109"/>
                  <a:gd name="T70" fmla="*/ 18 w 238"/>
                  <a:gd name="T71" fmla="*/ 88 h 109"/>
                  <a:gd name="T72" fmla="*/ 16 w 238"/>
                  <a:gd name="T73" fmla="*/ 96 h 109"/>
                  <a:gd name="T74" fmla="*/ 16 w 238"/>
                  <a:gd name="T75" fmla="*/ 101 h 109"/>
                  <a:gd name="T76" fmla="*/ 12 w 238"/>
                  <a:gd name="T77" fmla="*/ 100 h 109"/>
                  <a:gd name="T78" fmla="*/ 10 w 238"/>
                  <a:gd name="T79" fmla="*/ 95 h 109"/>
                  <a:gd name="T80" fmla="*/ 9 w 238"/>
                  <a:gd name="T81" fmla="*/ 87 h 109"/>
                  <a:gd name="T82" fmla="*/ 11 w 238"/>
                  <a:gd name="T83" fmla="*/ 81 h 109"/>
                  <a:gd name="T84" fmla="*/ 11 w 238"/>
                  <a:gd name="T85" fmla="*/ 76 h 109"/>
                  <a:gd name="T86" fmla="*/ 8 w 238"/>
                  <a:gd name="T87" fmla="*/ 73 h 109"/>
                  <a:gd name="T88" fmla="*/ 4 w 238"/>
                  <a:gd name="T89" fmla="*/ 65 h 109"/>
                  <a:gd name="T90" fmla="*/ 1 w 238"/>
                  <a:gd name="T91" fmla="*/ 58 h 109"/>
                  <a:gd name="T92" fmla="*/ 0 w 238"/>
                  <a:gd name="T93" fmla="*/ 55 h 109"/>
                  <a:gd name="T94" fmla="*/ 199 w 238"/>
                  <a:gd name="T95" fmla="*/ 48 h 109"/>
                  <a:gd name="T96" fmla="*/ 228 w 238"/>
                  <a:gd name="T97" fmla="*/ 55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8"/>
                  <a:gd name="T148" fmla="*/ 0 h 109"/>
                  <a:gd name="T149" fmla="*/ 238 w 238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8" h="109">
                    <a:moveTo>
                      <a:pt x="228" y="54"/>
                    </a:moveTo>
                    <a:lnTo>
                      <a:pt x="227" y="55"/>
                    </a:lnTo>
                    <a:lnTo>
                      <a:pt x="224" y="55"/>
                    </a:lnTo>
                    <a:lnTo>
                      <a:pt x="219" y="56"/>
                    </a:lnTo>
                    <a:lnTo>
                      <a:pt x="213" y="57"/>
                    </a:lnTo>
                    <a:lnTo>
                      <a:pt x="206" y="58"/>
                    </a:lnTo>
                    <a:lnTo>
                      <a:pt x="197" y="59"/>
                    </a:lnTo>
                    <a:lnTo>
                      <a:pt x="188" y="60"/>
                    </a:lnTo>
                    <a:lnTo>
                      <a:pt x="180" y="60"/>
                    </a:lnTo>
                    <a:lnTo>
                      <a:pt x="172" y="61"/>
                    </a:lnTo>
                    <a:lnTo>
                      <a:pt x="164" y="61"/>
                    </a:lnTo>
                    <a:lnTo>
                      <a:pt x="157" y="61"/>
                    </a:lnTo>
                    <a:lnTo>
                      <a:pt x="150" y="60"/>
                    </a:lnTo>
                    <a:lnTo>
                      <a:pt x="144" y="60"/>
                    </a:lnTo>
                    <a:lnTo>
                      <a:pt x="137" y="59"/>
                    </a:lnTo>
                    <a:lnTo>
                      <a:pt x="132" y="58"/>
                    </a:lnTo>
                    <a:lnTo>
                      <a:pt x="127" y="57"/>
                    </a:lnTo>
                    <a:lnTo>
                      <a:pt x="122" y="55"/>
                    </a:lnTo>
                    <a:lnTo>
                      <a:pt x="117" y="54"/>
                    </a:lnTo>
                    <a:lnTo>
                      <a:pt x="113" y="52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4" y="50"/>
                    </a:lnTo>
                    <a:lnTo>
                      <a:pt x="102" y="51"/>
                    </a:lnTo>
                    <a:lnTo>
                      <a:pt x="99" y="52"/>
                    </a:lnTo>
                    <a:lnTo>
                      <a:pt x="97" y="54"/>
                    </a:lnTo>
                    <a:lnTo>
                      <a:pt x="94" y="56"/>
                    </a:lnTo>
                    <a:lnTo>
                      <a:pt x="92" y="59"/>
                    </a:lnTo>
                    <a:lnTo>
                      <a:pt x="89" y="61"/>
                    </a:lnTo>
                    <a:lnTo>
                      <a:pt x="88" y="63"/>
                    </a:lnTo>
                    <a:lnTo>
                      <a:pt x="86" y="66"/>
                    </a:lnTo>
                    <a:lnTo>
                      <a:pt x="85" y="69"/>
                    </a:lnTo>
                    <a:lnTo>
                      <a:pt x="82" y="71"/>
                    </a:lnTo>
                    <a:lnTo>
                      <a:pt x="81" y="72"/>
                    </a:lnTo>
                    <a:lnTo>
                      <a:pt x="78" y="73"/>
                    </a:lnTo>
                    <a:lnTo>
                      <a:pt x="76" y="74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8" y="77"/>
                    </a:lnTo>
                    <a:lnTo>
                      <a:pt x="66" y="77"/>
                    </a:lnTo>
                    <a:lnTo>
                      <a:pt x="65" y="78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3" y="82"/>
                    </a:lnTo>
                    <a:lnTo>
                      <a:pt x="62" y="84"/>
                    </a:lnTo>
                    <a:lnTo>
                      <a:pt x="62" y="87"/>
                    </a:lnTo>
                    <a:lnTo>
                      <a:pt x="61" y="90"/>
                    </a:lnTo>
                    <a:lnTo>
                      <a:pt x="61" y="92"/>
                    </a:lnTo>
                    <a:lnTo>
                      <a:pt x="61" y="96"/>
                    </a:lnTo>
                    <a:lnTo>
                      <a:pt x="61" y="99"/>
                    </a:lnTo>
                    <a:lnTo>
                      <a:pt x="60" y="102"/>
                    </a:lnTo>
                    <a:lnTo>
                      <a:pt x="60" y="104"/>
                    </a:lnTo>
                    <a:lnTo>
                      <a:pt x="59" y="106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3" y="108"/>
                    </a:lnTo>
                    <a:lnTo>
                      <a:pt x="52" y="107"/>
                    </a:lnTo>
                    <a:lnTo>
                      <a:pt x="51" y="104"/>
                    </a:lnTo>
                    <a:lnTo>
                      <a:pt x="51" y="100"/>
                    </a:lnTo>
                    <a:lnTo>
                      <a:pt x="51" y="96"/>
                    </a:lnTo>
                    <a:lnTo>
                      <a:pt x="51" y="93"/>
                    </a:lnTo>
                    <a:lnTo>
                      <a:pt x="51" y="90"/>
                    </a:lnTo>
                    <a:lnTo>
                      <a:pt x="51" y="87"/>
                    </a:lnTo>
                    <a:lnTo>
                      <a:pt x="51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0" y="81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7" y="80"/>
                    </a:lnTo>
                    <a:lnTo>
                      <a:pt x="46" y="81"/>
                    </a:lnTo>
                    <a:lnTo>
                      <a:pt x="45" y="82"/>
                    </a:lnTo>
                    <a:lnTo>
                      <a:pt x="44" y="84"/>
                    </a:lnTo>
                    <a:lnTo>
                      <a:pt x="43" y="85"/>
                    </a:lnTo>
                    <a:lnTo>
                      <a:pt x="42" y="87"/>
                    </a:lnTo>
                    <a:lnTo>
                      <a:pt x="42" y="90"/>
                    </a:lnTo>
                    <a:lnTo>
                      <a:pt x="41" y="93"/>
                    </a:lnTo>
                    <a:lnTo>
                      <a:pt x="41" y="96"/>
                    </a:lnTo>
                    <a:lnTo>
                      <a:pt x="41" y="99"/>
                    </a:lnTo>
                    <a:lnTo>
                      <a:pt x="41" y="102"/>
                    </a:lnTo>
                    <a:lnTo>
                      <a:pt x="40" y="104"/>
                    </a:lnTo>
                    <a:lnTo>
                      <a:pt x="38" y="107"/>
                    </a:lnTo>
                    <a:lnTo>
                      <a:pt x="38" y="108"/>
                    </a:lnTo>
                    <a:lnTo>
                      <a:pt x="36" y="109"/>
                    </a:lnTo>
                    <a:lnTo>
                      <a:pt x="34" y="109"/>
                    </a:lnTo>
                    <a:lnTo>
                      <a:pt x="33" y="109"/>
                    </a:lnTo>
                    <a:lnTo>
                      <a:pt x="32" y="107"/>
                    </a:lnTo>
                    <a:lnTo>
                      <a:pt x="31" y="105"/>
                    </a:lnTo>
                    <a:lnTo>
                      <a:pt x="31" y="102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30" y="91"/>
                    </a:lnTo>
                    <a:lnTo>
                      <a:pt x="29" y="87"/>
                    </a:lnTo>
                    <a:lnTo>
                      <a:pt x="29" y="84"/>
                    </a:lnTo>
                    <a:lnTo>
                      <a:pt x="29" y="81"/>
                    </a:lnTo>
                    <a:lnTo>
                      <a:pt x="28" y="79"/>
                    </a:lnTo>
                    <a:lnTo>
                      <a:pt x="26" y="78"/>
                    </a:lnTo>
                    <a:lnTo>
                      <a:pt x="25" y="77"/>
                    </a:lnTo>
                    <a:lnTo>
                      <a:pt x="23" y="78"/>
                    </a:lnTo>
                    <a:lnTo>
                      <a:pt x="22" y="79"/>
                    </a:lnTo>
                    <a:lnTo>
                      <a:pt x="21" y="80"/>
                    </a:lnTo>
                    <a:lnTo>
                      <a:pt x="20" y="82"/>
                    </a:lnTo>
                    <a:lnTo>
                      <a:pt x="19" y="83"/>
                    </a:lnTo>
                    <a:lnTo>
                      <a:pt x="18" y="85"/>
                    </a:lnTo>
                    <a:lnTo>
                      <a:pt x="18" y="88"/>
                    </a:lnTo>
                    <a:lnTo>
                      <a:pt x="17" y="90"/>
                    </a:lnTo>
                    <a:lnTo>
                      <a:pt x="17" y="93"/>
                    </a:lnTo>
                    <a:lnTo>
                      <a:pt x="16" y="96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6" y="101"/>
                    </a:lnTo>
                    <a:lnTo>
                      <a:pt x="15" y="101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1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2" y="78"/>
                    </a:lnTo>
                    <a:lnTo>
                      <a:pt x="11" y="76"/>
                    </a:lnTo>
                    <a:lnTo>
                      <a:pt x="11" y="75"/>
                    </a:lnTo>
                    <a:lnTo>
                      <a:pt x="9" y="74"/>
                    </a:lnTo>
                    <a:lnTo>
                      <a:pt x="8" y="73"/>
                    </a:lnTo>
                    <a:lnTo>
                      <a:pt x="7" y="71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3" y="63"/>
                    </a:lnTo>
                    <a:lnTo>
                      <a:pt x="2" y="61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199" y="48"/>
                    </a:lnTo>
                    <a:lnTo>
                      <a:pt x="238" y="52"/>
                    </a:lnTo>
                    <a:lnTo>
                      <a:pt x="228" y="55"/>
                    </a:lnTo>
                    <a:lnTo>
                      <a:pt x="228" y="54"/>
                    </a:lnTo>
                    <a:close/>
                  </a:path>
                </a:pathLst>
              </a:custGeom>
              <a:solidFill>
                <a:srgbClr val="FF99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9" name="Freeform 190"/>
              <p:cNvSpPr>
                <a:spLocks/>
              </p:cNvSpPr>
              <p:nvPr/>
            </p:nvSpPr>
            <p:spPr bwMode="auto">
              <a:xfrm>
                <a:off x="4976" y="2938"/>
                <a:ext cx="238" cy="101"/>
              </a:xfrm>
              <a:custGeom>
                <a:avLst/>
                <a:gdLst>
                  <a:gd name="T0" fmla="*/ 227 w 238"/>
                  <a:gd name="T1" fmla="*/ 55 h 101"/>
                  <a:gd name="T2" fmla="*/ 217 w 238"/>
                  <a:gd name="T3" fmla="*/ 54 h 101"/>
                  <a:gd name="T4" fmla="*/ 201 w 238"/>
                  <a:gd name="T5" fmla="*/ 54 h 101"/>
                  <a:gd name="T6" fmla="*/ 184 w 238"/>
                  <a:gd name="T7" fmla="*/ 54 h 101"/>
                  <a:gd name="T8" fmla="*/ 171 w 238"/>
                  <a:gd name="T9" fmla="*/ 54 h 101"/>
                  <a:gd name="T10" fmla="*/ 163 w 238"/>
                  <a:gd name="T11" fmla="*/ 55 h 101"/>
                  <a:gd name="T12" fmla="*/ 154 w 238"/>
                  <a:gd name="T13" fmla="*/ 55 h 101"/>
                  <a:gd name="T14" fmla="*/ 144 w 238"/>
                  <a:gd name="T15" fmla="*/ 54 h 101"/>
                  <a:gd name="T16" fmla="*/ 132 w 238"/>
                  <a:gd name="T17" fmla="*/ 51 h 101"/>
                  <a:gd name="T18" fmla="*/ 117 w 238"/>
                  <a:gd name="T19" fmla="*/ 46 h 101"/>
                  <a:gd name="T20" fmla="*/ 105 w 238"/>
                  <a:gd name="T21" fmla="*/ 41 h 101"/>
                  <a:gd name="T22" fmla="*/ 98 w 238"/>
                  <a:gd name="T23" fmla="*/ 42 h 101"/>
                  <a:gd name="T24" fmla="*/ 94 w 238"/>
                  <a:gd name="T25" fmla="*/ 45 h 101"/>
                  <a:gd name="T26" fmla="*/ 90 w 238"/>
                  <a:gd name="T27" fmla="*/ 49 h 101"/>
                  <a:gd name="T28" fmla="*/ 89 w 238"/>
                  <a:gd name="T29" fmla="*/ 52 h 101"/>
                  <a:gd name="T30" fmla="*/ 88 w 238"/>
                  <a:gd name="T31" fmla="*/ 52 h 101"/>
                  <a:gd name="T32" fmla="*/ 85 w 238"/>
                  <a:gd name="T33" fmla="*/ 49 h 101"/>
                  <a:gd name="T34" fmla="*/ 81 w 238"/>
                  <a:gd name="T35" fmla="*/ 45 h 101"/>
                  <a:gd name="T36" fmla="*/ 74 w 238"/>
                  <a:gd name="T37" fmla="*/ 40 h 101"/>
                  <a:gd name="T38" fmla="*/ 67 w 238"/>
                  <a:gd name="T39" fmla="*/ 37 h 101"/>
                  <a:gd name="T40" fmla="*/ 59 w 238"/>
                  <a:gd name="T41" fmla="*/ 37 h 101"/>
                  <a:gd name="T42" fmla="*/ 50 w 238"/>
                  <a:gd name="T43" fmla="*/ 42 h 101"/>
                  <a:gd name="T44" fmla="*/ 40 w 238"/>
                  <a:gd name="T45" fmla="*/ 50 h 101"/>
                  <a:gd name="T46" fmla="*/ 32 w 238"/>
                  <a:gd name="T47" fmla="*/ 61 h 101"/>
                  <a:gd name="T48" fmla="*/ 28 w 238"/>
                  <a:gd name="T49" fmla="*/ 73 h 101"/>
                  <a:gd name="T50" fmla="*/ 27 w 238"/>
                  <a:gd name="T51" fmla="*/ 80 h 101"/>
                  <a:gd name="T52" fmla="*/ 26 w 238"/>
                  <a:gd name="T53" fmla="*/ 78 h 101"/>
                  <a:gd name="T54" fmla="*/ 25 w 238"/>
                  <a:gd name="T55" fmla="*/ 77 h 101"/>
                  <a:gd name="T56" fmla="*/ 22 w 238"/>
                  <a:gd name="T57" fmla="*/ 78 h 101"/>
                  <a:gd name="T58" fmla="*/ 20 w 238"/>
                  <a:gd name="T59" fmla="*/ 83 h 101"/>
                  <a:gd name="T60" fmla="*/ 18 w 238"/>
                  <a:gd name="T61" fmla="*/ 87 h 101"/>
                  <a:gd name="T62" fmla="*/ 18 w 238"/>
                  <a:gd name="T63" fmla="*/ 90 h 101"/>
                  <a:gd name="T64" fmla="*/ 17 w 238"/>
                  <a:gd name="T65" fmla="*/ 94 h 101"/>
                  <a:gd name="T66" fmla="*/ 16 w 238"/>
                  <a:gd name="T67" fmla="*/ 98 h 101"/>
                  <a:gd name="T68" fmla="*/ 15 w 238"/>
                  <a:gd name="T69" fmla="*/ 100 h 101"/>
                  <a:gd name="T70" fmla="*/ 13 w 238"/>
                  <a:gd name="T71" fmla="*/ 101 h 101"/>
                  <a:gd name="T72" fmla="*/ 12 w 238"/>
                  <a:gd name="T73" fmla="*/ 100 h 101"/>
                  <a:gd name="T74" fmla="*/ 10 w 238"/>
                  <a:gd name="T75" fmla="*/ 97 h 101"/>
                  <a:gd name="T76" fmla="*/ 9 w 238"/>
                  <a:gd name="T77" fmla="*/ 94 h 101"/>
                  <a:gd name="T78" fmla="*/ 9 w 238"/>
                  <a:gd name="T79" fmla="*/ 90 h 101"/>
                  <a:gd name="T80" fmla="*/ 9 w 238"/>
                  <a:gd name="T81" fmla="*/ 87 h 101"/>
                  <a:gd name="T82" fmla="*/ 10 w 238"/>
                  <a:gd name="T83" fmla="*/ 85 h 101"/>
                  <a:gd name="T84" fmla="*/ 11 w 238"/>
                  <a:gd name="T85" fmla="*/ 82 h 101"/>
                  <a:gd name="T86" fmla="*/ 11 w 238"/>
                  <a:gd name="T87" fmla="*/ 78 h 101"/>
                  <a:gd name="T88" fmla="*/ 8 w 238"/>
                  <a:gd name="T89" fmla="*/ 75 h 101"/>
                  <a:gd name="T90" fmla="*/ 0 w 238"/>
                  <a:gd name="T91" fmla="*/ 55 h 101"/>
                  <a:gd name="T92" fmla="*/ 76 w 238"/>
                  <a:gd name="T93" fmla="*/ 3 h 101"/>
                  <a:gd name="T94" fmla="*/ 238 w 238"/>
                  <a:gd name="T95" fmla="*/ 52 h 101"/>
                  <a:gd name="T96" fmla="*/ 228 w 238"/>
                  <a:gd name="T97" fmla="*/ 55 h 1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8"/>
                  <a:gd name="T148" fmla="*/ 0 h 101"/>
                  <a:gd name="T149" fmla="*/ 238 w 238"/>
                  <a:gd name="T150" fmla="*/ 101 h 1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8" h="101">
                    <a:moveTo>
                      <a:pt x="228" y="54"/>
                    </a:moveTo>
                    <a:lnTo>
                      <a:pt x="227" y="55"/>
                    </a:lnTo>
                    <a:lnTo>
                      <a:pt x="223" y="55"/>
                    </a:lnTo>
                    <a:lnTo>
                      <a:pt x="217" y="54"/>
                    </a:lnTo>
                    <a:lnTo>
                      <a:pt x="210" y="54"/>
                    </a:lnTo>
                    <a:lnTo>
                      <a:pt x="201" y="54"/>
                    </a:lnTo>
                    <a:lnTo>
                      <a:pt x="193" y="54"/>
                    </a:lnTo>
                    <a:lnTo>
                      <a:pt x="184" y="54"/>
                    </a:lnTo>
                    <a:lnTo>
                      <a:pt x="177" y="54"/>
                    </a:lnTo>
                    <a:lnTo>
                      <a:pt x="171" y="54"/>
                    </a:lnTo>
                    <a:lnTo>
                      <a:pt x="167" y="55"/>
                    </a:lnTo>
                    <a:lnTo>
                      <a:pt x="163" y="55"/>
                    </a:lnTo>
                    <a:lnTo>
                      <a:pt x="159" y="55"/>
                    </a:lnTo>
                    <a:lnTo>
                      <a:pt x="154" y="55"/>
                    </a:lnTo>
                    <a:lnTo>
                      <a:pt x="150" y="55"/>
                    </a:lnTo>
                    <a:lnTo>
                      <a:pt x="144" y="54"/>
                    </a:lnTo>
                    <a:lnTo>
                      <a:pt x="138" y="53"/>
                    </a:lnTo>
                    <a:lnTo>
                      <a:pt x="132" y="51"/>
                    </a:lnTo>
                    <a:lnTo>
                      <a:pt x="124" y="49"/>
                    </a:lnTo>
                    <a:lnTo>
                      <a:pt x="117" y="46"/>
                    </a:lnTo>
                    <a:lnTo>
                      <a:pt x="109" y="42"/>
                    </a:lnTo>
                    <a:lnTo>
                      <a:pt x="105" y="41"/>
                    </a:lnTo>
                    <a:lnTo>
                      <a:pt x="102" y="41"/>
                    </a:lnTo>
                    <a:lnTo>
                      <a:pt x="98" y="42"/>
                    </a:lnTo>
                    <a:lnTo>
                      <a:pt x="96" y="43"/>
                    </a:lnTo>
                    <a:lnTo>
                      <a:pt x="94" y="45"/>
                    </a:lnTo>
                    <a:lnTo>
                      <a:pt x="92" y="47"/>
                    </a:lnTo>
                    <a:lnTo>
                      <a:pt x="90" y="49"/>
                    </a:lnTo>
                    <a:lnTo>
                      <a:pt x="89" y="51"/>
                    </a:lnTo>
                    <a:lnTo>
                      <a:pt x="89" y="52"/>
                    </a:lnTo>
                    <a:lnTo>
                      <a:pt x="88" y="52"/>
                    </a:lnTo>
                    <a:lnTo>
                      <a:pt x="87" y="51"/>
                    </a:lnTo>
                    <a:lnTo>
                      <a:pt x="85" y="49"/>
                    </a:lnTo>
                    <a:lnTo>
                      <a:pt x="83" y="47"/>
                    </a:lnTo>
                    <a:lnTo>
                      <a:pt x="81" y="45"/>
                    </a:lnTo>
                    <a:lnTo>
                      <a:pt x="77" y="42"/>
                    </a:lnTo>
                    <a:lnTo>
                      <a:pt x="74" y="40"/>
                    </a:lnTo>
                    <a:lnTo>
                      <a:pt x="71" y="38"/>
                    </a:lnTo>
                    <a:lnTo>
                      <a:pt x="67" y="37"/>
                    </a:lnTo>
                    <a:lnTo>
                      <a:pt x="64" y="37"/>
                    </a:lnTo>
                    <a:lnTo>
                      <a:pt x="59" y="37"/>
                    </a:lnTo>
                    <a:lnTo>
                      <a:pt x="55" y="39"/>
                    </a:lnTo>
                    <a:lnTo>
                      <a:pt x="50" y="42"/>
                    </a:lnTo>
                    <a:lnTo>
                      <a:pt x="45" y="45"/>
                    </a:lnTo>
                    <a:lnTo>
                      <a:pt x="40" y="50"/>
                    </a:lnTo>
                    <a:lnTo>
                      <a:pt x="36" y="55"/>
                    </a:lnTo>
                    <a:lnTo>
                      <a:pt x="32" y="61"/>
                    </a:lnTo>
                    <a:lnTo>
                      <a:pt x="29" y="66"/>
                    </a:lnTo>
                    <a:lnTo>
                      <a:pt x="28" y="73"/>
                    </a:lnTo>
                    <a:lnTo>
                      <a:pt x="28" y="80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6" y="78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2" y="78"/>
                    </a:lnTo>
                    <a:lnTo>
                      <a:pt x="21" y="79"/>
                    </a:lnTo>
                    <a:lnTo>
                      <a:pt x="20" y="83"/>
                    </a:lnTo>
                    <a:lnTo>
                      <a:pt x="18" y="87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18" y="92"/>
                    </a:lnTo>
                    <a:lnTo>
                      <a:pt x="17" y="94"/>
                    </a:lnTo>
                    <a:lnTo>
                      <a:pt x="17" y="96"/>
                    </a:lnTo>
                    <a:lnTo>
                      <a:pt x="16" y="98"/>
                    </a:lnTo>
                    <a:lnTo>
                      <a:pt x="16" y="99"/>
                    </a:lnTo>
                    <a:lnTo>
                      <a:pt x="15" y="100"/>
                    </a:lnTo>
                    <a:lnTo>
                      <a:pt x="14" y="101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1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9" y="94"/>
                    </a:lnTo>
                    <a:lnTo>
                      <a:pt x="9" y="92"/>
                    </a:lnTo>
                    <a:lnTo>
                      <a:pt x="9" y="90"/>
                    </a:lnTo>
                    <a:lnTo>
                      <a:pt x="9" y="89"/>
                    </a:lnTo>
                    <a:lnTo>
                      <a:pt x="9" y="87"/>
                    </a:lnTo>
                    <a:lnTo>
                      <a:pt x="10" y="86"/>
                    </a:lnTo>
                    <a:lnTo>
                      <a:pt x="10" y="85"/>
                    </a:lnTo>
                    <a:lnTo>
                      <a:pt x="11" y="83"/>
                    </a:lnTo>
                    <a:lnTo>
                      <a:pt x="11" y="82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7"/>
                    </a:lnTo>
                    <a:lnTo>
                      <a:pt x="8" y="75"/>
                    </a:lnTo>
                    <a:lnTo>
                      <a:pt x="7" y="72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199" y="48"/>
                    </a:lnTo>
                    <a:lnTo>
                      <a:pt x="238" y="52"/>
                    </a:lnTo>
                    <a:lnTo>
                      <a:pt x="228" y="55"/>
                    </a:lnTo>
                    <a:lnTo>
                      <a:pt x="228" y="54"/>
                    </a:lnTo>
                    <a:close/>
                  </a:path>
                </a:pathLst>
              </a:custGeom>
              <a:solidFill>
                <a:srgbClr val="CC7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0" name="Freeform 191"/>
              <p:cNvSpPr>
                <a:spLocks/>
              </p:cNvSpPr>
              <p:nvPr/>
            </p:nvSpPr>
            <p:spPr bwMode="auto">
              <a:xfrm>
                <a:off x="4976" y="2938"/>
                <a:ext cx="238" cy="109"/>
              </a:xfrm>
              <a:custGeom>
                <a:avLst/>
                <a:gdLst>
                  <a:gd name="T0" fmla="*/ 224 w 238"/>
                  <a:gd name="T1" fmla="*/ 55 h 109"/>
                  <a:gd name="T2" fmla="*/ 206 w 238"/>
                  <a:gd name="T3" fmla="*/ 58 h 109"/>
                  <a:gd name="T4" fmla="*/ 180 w 238"/>
                  <a:gd name="T5" fmla="*/ 60 h 109"/>
                  <a:gd name="T6" fmla="*/ 157 w 238"/>
                  <a:gd name="T7" fmla="*/ 61 h 109"/>
                  <a:gd name="T8" fmla="*/ 137 w 238"/>
                  <a:gd name="T9" fmla="*/ 59 h 109"/>
                  <a:gd name="T10" fmla="*/ 122 w 238"/>
                  <a:gd name="T11" fmla="*/ 55 h 109"/>
                  <a:gd name="T12" fmla="*/ 109 w 238"/>
                  <a:gd name="T13" fmla="*/ 50 h 109"/>
                  <a:gd name="T14" fmla="*/ 102 w 238"/>
                  <a:gd name="T15" fmla="*/ 51 h 109"/>
                  <a:gd name="T16" fmla="*/ 94 w 238"/>
                  <a:gd name="T17" fmla="*/ 56 h 109"/>
                  <a:gd name="T18" fmla="*/ 88 w 238"/>
                  <a:gd name="T19" fmla="*/ 63 h 109"/>
                  <a:gd name="T20" fmla="*/ 82 w 238"/>
                  <a:gd name="T21" fmla="*/ 71 h 109"/>
                  <a:gd name="T22" fmla="*/ 76 w 238"/>
                  <a:gd name="T23" fmla="*/ 74 h 109"/>
                  <a:gd name="T24" fmla="*/ 69 w 238"/>
                  <a:gd name="T25" fmla="*/ 76 h 109"/>
                  <a:gd name="T26" fmla="*/ 65 w 238"/>
                  <a:gd name="T27" fmla="*/ 78 h 109"/>
                  <a:gd name="T28" fmla="*/ 63 w 238"/>
                  <a:gd name="T29" fmla="*/ 82 h 109"/>
                  <a:gd name="T30" fmla="*/ 61 w 238"/>
                  <a:gd name="T31" fmla="*/ 90 h 109"/>
                  <a:gd name="T32" fmla="*/ 61 w 238"/>
                  <a:gd name="T33" fmla="*/ 99 h 109"/>
                  <a:gd name="T34" fmla="*/ 59 w 238"/>
                  <a:gd name="T35" fmla="*/ 106 h 109"/>
                  <a:gd name="T36" fmla="*/ 55 w 238"/>
                  <a:gd name="T37" fmla="*/ 109 h 109"/>
                  <a:gd name="T38" fmla="*/ 51 w 238"/>
                  <a:gd name="T39" fmla="*/ 104 h 109"/>
                  <a:gd name="T40" fmla="*/ 51 w 238"/>
                  <a:gd name="T41" fmla="*/ 93 h 109"/>
                  <a:gd name="T42" fmla="*/ 51 w 238"/>
                  <a:gd name="T43" fmla="*/ 85 h 109"/>
                  <a:gd name="T44" fmla="*/ 50 w 238"/>
                  <a:gd name="T45" fmla="*/ 81 h 109"/>
                  <a:gd name="T46" fmla="*/ 47 w 238"/>
                  <a:gd name="T47" fmla="*/ 80 h 109"/>
                  <a:gd name="T48" fmla="*/ 44 w 238"/>
                  <a:gd name="T49" fmla="*/ 84 h 109"/>
                  <a:gd name="T50" fmla="*/ 42 w 238"/>
                  <a:gd name="T51" fmla="*/ 90 h 109"/>
                  <a:gd name="T52" fmla="*/ 41 w 238"/>
                  <a:gd name="T53" fmla="*/ 99 h 109"/>
                  <a:gd name="T54" fmla="*/ 38 w 238"/>
                  <a:gd name="T55" fmla="*/ 107 h 109"/>
                  <a:gd name="T56" fmla="*/ 34 w 238"/>
                  <a:gd name="T57" fmla="*/ 109 h 109"/>
                  <a:gd name="T58" fmla="*/ 31 w 238"/>
                  <a:gd name="T59" fmla="*/ 105 h 109"/>
                  <a:gd name="T60" fmla="*/ 30 w 238"/>
                  <a:gd name="T61" fmla="*/ 94 h 109"/>
                  <a:gd name="T62" fmla="*/ 29 w 238"/>
                  <a:gd name="T63" fmla="*/ 84 h 109"/>
                  <a:gd name="T64" fmla="*/ 26 w 238"/>
                  <a:gd name="T65" fmla="*/ 78 h 109"/>
                  <a:gd name="T66" fmla="*/ 23 w 238"/>
                  <a:gd name="T67" fmla="*/ 78 h 109"/>
                  <a:gd name="T68" fmla="*/ 20 w 238"/>
                  <a:gd name="T69" fmla="*/ 82 h 109"/>
                  <a:gd name="T70" fmla="*/ 18 w 238"/>
                  <a:gd name="T71" fmla="*/ 88 h 109"/>
                  <a:gd name="T72" fmla="*/ 16 w 238"/>
                  <a:gd name="T73" fmla="*/ 96 h 109"/>
                  <a:gd name="T74" fmla="*/ 16 w 238"/>
                  <a:gd name="T75" fmla="*/ 101 h 109"/>
                  <a:gd name="T76" fmla="*/ 12 w 238"/>
                  <a:gd name="T77" fmla="*/ 100 h 109"/>
                  <a:gd name="T78" fmla="*/ 10 w 238"/>
                  <a:gd name="T79" fmla="*/ 95 h 109"/>
                  <a:gd name="T80" fmla="*/ 9 w 238"/>
                  <a:gd name="T81" fmla="*/ 87 h 109"/>
                  <a:gd name="T82" fmla="*/ 11 w 238"/>
                  <a:gd name="T83" fmla="*/ 81 h 109"/>
                  <a:gd name="T84" fmla="*/ 11 w 238"/>
                  <a:gd name="T85" fmla="*/ 76 h 109"/>
                  <a:gd name="T86" fmla="*/ 8 w 238"/>
                  <a:gd name="T87" fmla="*/ 73 h 109"/>
                  <a:gd name="T88" fmla="*/ 4 w 238"/>
                  <a:gd name="T89" fmla="*/ 65 h 109"/>
                  <a:gd name="T90" fmla="*/ 1 w 238"/>
                  <a:gd name="T91" fmla="*/ 58 h 109"/>
                  <a:gd name="T92" fmla="*/ 0 w 238"/>
                  <a:gd name="T93" fmla="*/ 55 h 109"/>
                  <a:gd name="T94" fmla="*/ 199 w 238"/>
                  <a:gd name="T95" fmla="*/ 48 h 109"/>
                  <a:gd name="T96" fmla="*/ 228 w 238"/>
                  <a:gd name="T97" fmla="*/ 55 h 1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8"/>
                  <a:gd name="T148" fmla="*/ 0 h 109"/>
                  <a:gd name="T149" fmla="*/ 238 w 238"/>
                  <a:gd name="T150" fmla="*/ 109 h 1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8" h="109">
                    <a:moveTo>
                      <a:pt x="228" y="54"/>
                    </a:moveTo>
                    <a:lnTo>
                      <a:pt x="227" y="55"/>
                    </a:lnTo>
                    <a:lnTo>
                      <a:pt x="224" y="55"/>
                    </a:lnTo>
                    <a:lnTo>
                      <a:pt x="219" y="56"/>
                    </a:lnTo>
                    <a:lnTo>
                      <a:pt x="213" y="57"/>
                    </a:lnTo>
                    <a:lnTo>
                      <a:pt x="206" y="58"/>
                    </a:lnTo>
                    <a:lnTo>
                      <a:pt x="197" y="59"/>
                    </a:lnTo>
                    <a:lnTo>
                      <a:pt x="188" y="60"/>
                    </a:lnTo>
                    <a:lnTo>
                      <a:pt x="180" y="60"/>
                    </a:lnTo>
                    <a:lnTo>
                      <a:pt x="172" y="61"/>
                    </a:lnTo>
                    <a:lnTo>
                      <a:pt x="164" y="61"/>
                    </a:lnTo>
                    <a:lnTo>
                      <a:pt x="157" y="61"/>
                    </a:lnTo>
                    <a:lnTo>
                      <a:pt x="150" y="60"/>
                    </a:lnTo>
                    <a:lnTo>
                      <a:pt x="144" y="60"/>
                    </a:lnTo>
                    <a:lnTo>
                      <a:pt x="137" y="59"/>
                    </a:lnTo>
                    <a:lnTo>
                      <a:pt x="132" y="58"/>
                    </a:lnTo>
                    <a:lnTo>
                      <a:pt x="127" y="57"/>
                    </a:lnTo>
                    <a:lnTo>
                      <a:pt x="122" y="55"/>
                    </a:lnTo>
                    <a:lnTo>
                      <a:pt x="117" y="54"/>
                    </a:lnTo>
                    <a:lnTo>
                      <a:pt x="113" y="52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4" y="50"/>
                    </a:lnTo>
                    <a:lnTo>
                      <a:pt x="102" y="51"/>
                    </a:lnTo>
                    <a:lnTo>
                      <a:pt x="99" y="52"/>
                    </a:lnTo>
                    <a:lnTo>
                      <a:pt x="97" y="54"/>
                    </a:lnTo>
                    <a:lnTo>
                      <a:pt x="94" y="56"/>
                    </a:lnTo>
                    <a:lnTo>
                      <a:pt x="92" y="59"/>
                    </a:lnTo>
                    <a:lnTo>
                      <a:pt x="89" y="61"/>
                    </a:lnTo>
                    <a:lnTo>
                      <a:pt x="88" y="63"/>
                    </a:lnTo>
                    <a:lnTo>
                      <a:pt x="86" y="66"/>
                    </a:lnTo>
                    <a:lnTo>
                      <a:pt x="85" y="69"/>
                    </a:lnTo>
                    <a:lnTo>
                      <a:pt x="82" y="71"/>
                    </a:lnTo>
                    <a:lnTo>
                      <a:pt x="81" y="72"/>
                    </a:lnTo>
                    <a:lnTo>
                      <a:pt x="78" y="73"/>
                    </a:lnTo>
                    <a:lnTo>
                      <a:pt x="76" y="74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8" y="77"/>
                    </a:lnTo>
                    <a:lnTo>
                      <a:pt x="66" y="77"/>
                    </a:lnTo>
                    <a:lnTo>
                      <a:pt x="65" y="78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3" y="82"/>
                    </a:lnTo>
                    <a:lnTo>
                      <a:pt x="62" y="84"/>
                    </a:lnTo>
                    <a:lnTo>
                      <a:pt x="62" y="87"/>
                    </a:lnTo>
                    <a:lnTo>
                      <a:pt x="61" y="90"/>
                    </a:lnTo>
                    <a:lnTo>
                      <a:pt x="61" y="92"/>
                    </a:lnTo>
                    <a:lnTo>
                      <a:pt x="61" y="96"/>
                    </a:lnTo>
                    <a:lnTo>
                      <a:pt x="61" y="99"/>
                    </a:lnTo>
                    <a:lnTo>
                      <a:pt x="60" y="102"/>
                    </a:lnTo>
                    <a:lnTo>
                      <a:pt x="60" y="104"/>
                    </a:lnTo>
                    <a:lnTo>
                      <a:pt x="59" y="106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3" y="108"/>
                    </a:lnTo>
                    <a:lnTo>
                      <a:pt x="52" y="107"/>
                    </a:lnTo>
                    <a:lnTo>
                      <a:pt x="51" y="104"/>
                    </a:lnTo>
                    <a:lnTo>
                      <a:pt x="51" y="100"/>
                    </a:lnTo>
                    <a:lnTo>
                      <a:pt x="51" y="96"/>
                    </a:lnTo>
                    <a:lnTo>
                      <a:pt x="51" y="93"/>
                    </a:lnTo>
                    <a:lnTo>
                      <a:pt x="51" y="90"/>
                    </a:lnTo>
                    <a:lnTo>
                      <a:pt x="51" y="87"/>
                    </a:lnTo>
                    <a:lnTo>
                      <a:pt x="51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0" y="81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7" y="80"/>
                    </a:lnTo>
                    <a:lnTo>
                      <a:pt x="46" y="81"/>
                    </a:lnTo>
                    <a:lnTo>
                      <a:pt x="45" y="82"/>
                    </a:lnTo>
                    <a:lnTo>
                      <a:pt x="44" y="84"/>
                    </a:lnTo>
                    <a:lnTo>
                      <a:pt x="43" y="85"/>
                    </a:lnTo>
                    <a:lnTo>
                      <a:pt x="42" y="87"/>
                    </a:lnTo>
                    <a:lnTo>
                      <a:pt x="42" y="90"/>
                    </a:lnTo>
                    <a:lnTo>
                      <a:pt x="41" y="93"/>
                    </a:lnTo>
                    <a:lnTo>
                      <a:pt x="41" y="96"/>
                    </a:lnTo>
                    <a:lnTo>
                      <a:pt x="41" y="99"/>
                    </a:lnTo>
                    <a:lnTo>
                      <a:pt x="41" y="102"/>
                    </a:lnTo>
                    <a:lnTo>
                      <a:pt x="40" y="104"/>
                    </a:lnTo>
                    <a:lnTo>
                      <a:pt x="38" y="107"/>
                    </a:lnTo>
                    <a:lnTo>
                      <a:pt x="38" y="108"/>
                    </a:lnTo>
                    <a:lnTo>
                      <a:pt x="36" y="109"/>
                    </a:lnTo>
                    <a:lnTo>
                      <a:pt x="34" y="109"/>
                    </a:lnTo>
                    <a:lnTo>
                      <a:pt x="33" y="109"/>
                    </a:lnTo>
                    <a:lnTo>
                      <a:pt x="32" y="107"/>
                    </a:lnTo>
                    <a:lnTo>
                      <a:pt x="31" y="105"/>
                    </a:lnTo>
                    <a:lnTo>
                      <a:pt x="31" y="102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30" y="91"/>
                    </a:lnTo>
                    <a:lnTo>
                      <a:pt x="29" y="87"/>
                    </a:lnTo>
                    <a:lnTo>
                      <a:pt x="29" y="84"/>
                    </a:lnTo>
                    <a:lnTo>
                      <a:pt x="29" y="81"/>
                    </a:lnTo>
                    <a:lnTo>
                      <a:pt x="28" y="79"/>
                    </a:lnTo>
                    <a:lnTo>
                      <a:pt x="26" y="78"/>
                    </a:lnTo>
                    <a:lnTo>
                      <a:pt x="25" y="77"/>
                    </a:lnTo>
                    <a:lnTo>
                      <a:pt x="23" y="78"/>
                    </a:lnTo>
                    <a:lnTo>
                      <a:pt x="22" y="79"/>
                    </a:lnTo>
                    <a:lnTo>
                      <a:pt x="21" y="80"/>
                    </a:lnTo>
                    <a:lnTo>
                      <a:pt x="20" y="82"/>
                    </a:lnTo>
                    <a:lnTo>
                      <a:pt x="19" y="83"/>
                    </a:lnTo>
                    <a:lnTo>
                      <a:pt x="18" y="85"/>
                    </a:lnTo>
                    <a:lnTo>
                      <a:pt x="18" y="88"/>
                    </a:lnTo>
                    <a:lnTo>
                      <a:pt x="17" y="90"/>
                    </a:lnTo>
                    <a:lnTo>
                      <a:pt x="17" y="93"/>
                    </a:lnTo>
                    <a:lnTo>
                      <a:pt x="16" y="96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6" y="101"/>
                    </a:lnTo>
                    <a:lnTo>
                      <a:pt x="15" y="101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1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9" y="90"/>
                    </a:lnTo>
                    <a:lnTo>
                      <a:pt x="9" y="87"/>
                    </a:lnTo>
                    <a:lnTo>
                      <a:pt x="10" y="85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2" y="78"/>
                    </a:lnTo>
                    <a:lnTo>
                      <a:pt x="11" y="76"/>
                    </a:lnTo>
                    <a:lnTo>
                      <a:pt x="11" y="75"/>
                    </a:lnTo>
                    <a:lnTo>
                      <a:pt x="9" y="74"/>
                    </a:lnTo>
                    <a:lnTo>
                      <a:pt x="8" y="73"/>
                    </a:lnTo>
                    <a:lnTo>
                      <a:pt x="7" y="71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3" y="63"/>
                    </a:lnTo>
                    <a:lnTo>
                      <a:pt x="2" y="61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0" y="55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199" y="48"/>
                    </a:lnTo>
                    <a:lnTo>
                      <a:pt x="238" y="52"/>
                    </a:lnTo>
                    <a:lnTo>
                      <a:pt x="228" y="5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1" name="Freeform 192"/>
              <p:cNvSpPr>
                <a:spLocks/>
              </p:cNvSpPr>
              <p:nvPr/>
            </p:nvSpPr>
            <p:spPr bwMode="auto">
              <a:xfrm>
                <a:off x="4890" y="2753"/>
                <a:ext cx="59" cy="308"/>
              </a:xfrm>
              <a:custGeom>
                <a:avLst/>
                <a:gdLst>
                  <a:gd name="T0" fmla="*/ 59 w 59"/>
                  <a:gd name="T1" fmla="*/ 3 h 308"/>
                  <a:gd name="T2" fmla="*/ 55 w 59"/>
                  <a:gd name="T3" fmla="*/ 1 h 308"/>
                  <a:gd name="T4" fmla="*/ 48 w 59"/>
                  <a:gd name="T5" fmla="*/ 0 h 308"/>
                  <a:gd name="T6" fmla="*/ 38 w 59"/>
                  <a:gd name="T7" fmla="*/ 7 h 308"/>
                  <a:gd name="T8" fmla="*/ 27 w 59"/>
                  <a:gd name="T9" fmla="*/ 28 h 308"/>
                  <a:gd name="T10" fmla="*/ 17 w 59"/>
                  <a:gd name="T11" fmla="*/ 70 h 308"/>
                  <a:gd name="T12" fmla="*/ 14 w 59"/>
                  <a:gd name="T13" fmla="*/ 99 h 308"/>
                  <a:gd name="T14" fmla="*/ 14 w 59"/>
                  <a:gd name="T15" fmla="*/ 129 h 308"/>
                  <a:gd name="T16" fmla="*/ 15 w 59"/>
                  <a:gd name="T17" fmla="*/ 159 h 308"/>
                  <a:gd name="T18" fmla="*/ 15 w 59"/>
                  <a:gd name="T19" fmla="*/ 192 h 308"/>
                  <a:gd name="T20" fmla="*/ 13 w 59"/>
                  <a:gd name="T21" fmla="*/ 226 h 308"/>
                  <a:gd name="T22" fmla="*/ 12 w 59"/>
                  <a:gd name="T23" fmla="*/ 228 h 308"/>
                  <a:gd name="T24" fmla="*/ 8 w 59"/>
                  <a:gd name="T25" fmla="*/ 234 h 308"/>
                  <a:gd name="T26" fmla="*/ 4 w 59"/>
                  <a:gd name="T27" fmla="*/ 243 h 308"/>
                  <a:gd name="T28" fmla="*/ 1 w 59"/>
                  <a:gd name="T29" fmla="*/ 254 h 308"/>
                  <a:gd name="T30" fmla="*/ 1 w 59"/>
                  <a:gd name="T31" fmla="*/ 270 h 308"/>
                  <a:gd name="T32" fmla="*/ 6 w 59"/>
                  <a:gd name="T33" fmla="*/ 257 h 308"/>
                  <a:gd name="T34" fmla="*/ 5 w 59"/>
                  <a:gd name="T35" fmla="*/ 264 h 308"/>
                  <a:gd name="T36" fmla="*/ 5 w 59"/>
                  <a:gd name="T37" fmla="*/ 276 h 308"/>
                  <a:gd name="T38" fmla="*/ 5 w 59"/>
                  <a:gd name="T39" fmla="*/ 290 h 308"/>
                  <a:gd name="T40" fmla="*/ 6 w 59"/>
                  <a:gd name="T41" fmla="*/ 302 h 308"/>
                  <a:gd name="T42" fmla="*/ 13 w 59"/>
                  <a:gd name="T43" fmla="*/ 281 h 308"/>
                  <a:gd name="T44" fmla="*/ 17 w 59"/>
                  <a:gd name="T45" fmla="*/ 296 h 308"/>
                  <a:gd name="T46" fmla="*/ 19 w 59"/>
                  <a:gd name="T47" fmla="*/ 285 h 308"/>
                  <a:gd name="T48" fmla="*/ 21 w 59"/>
                  <a:gd name="T49" fmla="*/ 268 h 308"/>
                  <a:gd name="T50" fmla="*/ 23 w 59"/>
                  <a:gd name="T51" fmla="*/ 249 h 308"/>
                  <a:gd name="T52" fmla="*/ 23 w 59"/>
                  <a:gd name="T53" fmla="*/ 232 h 308"/>
                  <a:gd name="T54" fmla="*/ 22 w 59"/>
                  <a:gd name="T55" fmla="*/ 222 h 308"/>
                  <a:gd name="T56" fmla="*/ 22 w 59"/>
                  <a:gd name="T57" fmla="*/ 195 h 308"/>
                  <a:gd name="T58" fmla="*/ 23 w 59"/>
                  <a:gd name="T59" fmla="*/ 154 h 308"/>
                  <a:gd name="T60" fmla="*/ 25 w 59"/>
                  <a:gd name="T61" fmla="*/ 112 h 308"/>
                  <a:gd name="T62" fmla="*/ 26 w 59"/>
                  <a:gd name="T63" fmla="*/ 80 h 308"/>
                  <a:gd name="T64" fmla="*/ 29 w 59"/>
                  <a:gd name="T65" fmla="*/ 65 h 308"/>
                  <a:gd name="T66" fmla="*/ 32 w 59"/>
                  <a:gd name="T67" fmla="*/ 52 h 308"/>
                  <a:gd name="T68" fmla="*/ 36 w 59"/>
                  <a:gd name="T69" fmla="*/ 40 h 308"/>
                  <a:gd name="T70" fmla="*/ 42 w 59"/>
                  <a:gd name="T71" fmla="*/ 32 h 308"/>
                  <a:gd name="T72" fmla="*/ 49 w 59"/>
                  <a:gd name="T73" fmla="*/ 24 h 308"/>
                  <a:gd name="T74" fmla="*/ 55 w 59"/>
                  <a:gd name="T75" fmla="*/ 22 h 3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08"/>
                  <a:gd name="T116" fmla="*/ 59 w 59"/>
                  <a:gd name="T117" fmla="*/ 308 h 3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08">
                    <a:moveTo>
                      <a:pt x="54" y="22"/>
                    </a:moveTo>
                    <a:lnTo>
                      <a:pt x="59" y="3"/>
                    </a:lnTo>
                    <a:lnTo>
                      <a:pt x="58" y="3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2"/>
                    </a:lnTo>
                    <a:lnTo>
                      <a:pt x="38" y="7"/>
                    </a:lnTo>
                    <a:lnTo>
                      <a:pt x="33" y="16"/>
                    </a:lnTo>
                    <a:lnTo>
                      <a:pt x="27" y="28"/>
                    </a:lnTo>
                    <a:lnTo>
                      <a:pt x="21" y="46"/>
                    </a:lnTo>
                    <a:lnTo>
                      <a:pt x="17" y="70"/>
                    </a:lnTo>
                    <a:lnTo>
                      <a:pt x="16" y="85"/>
                    </a:lnTo>
                    <a:lnTo>
                      <a:pt x="14" y="99"/>
                    </a:lnTo>
                    <a:lnTo>
                      <a:pt x="14" y="114"/>
                    </a:lnTo>
                    <a:lnTo>
                      <a:pt x="14" y="129"/>
                    </a:lnTo>
                    <a:lnTo>
                      <a:pt x="14" y="144"/>
                    </a:lnTo>
                    <a:lnTo>
                      <a:pt x="15" y="159"/>
                    </a:lnTo>
                    <a:lnTo>
                      <a:pt x="15" y="175"/>
                    </a:lnTo>
                    <a:lnTo>
                      <a:pt x="15" y="192"/>
                    </a:lnTo>
                    <a:lnTo>
                      <a:pt x="15" y="208"/>
                    </a:lnTo>
                    <a:lnTo>
                      <a:pt x="13" y="226"/>
                    </a:lnTo>
                    <a:lnTo>
                      <a:pt x="12" y="228"/>
                    </a:lnTo>
                    <a:lnTo>
                      <a:pt x="10" y="230"/>
                    </a:lnTo>
                    <a:lnTo>
                      <a:pt x="8" y="234"/>
                    </a:lnTo>
                    <a:lnTo>
                      <a:pt x="6" y="238"/>
                    </a:lnTo>
                    <a:lnTo>
                      <a:pt x="4" y="243"/>
                    </a:lnTo>
                    <a:lnTo>
                      <a:pt x="3" y="248"/>
                    </a:lnTo>
                    <a:lnTo>
                      <a:pt x="1" y="254"/>
                    </a:lnTo>
                    <a:lnTo>
                      <a:pt x="0" y="262"/>
                    </a:lnTo>
                    <a:lnTo>
                      <a:pt x="1" y="270"/>
                    </a:lnTo>
                    <a:lnTo>
                      <a:pt x="6" y="256"/>
                    </a:lnTo>
                    <a:lnTo>
                      <a:pt x="6" y="257"/>
                    </a:lnTo>
                    <a:lnTo>
                      <a:pt x="6" y="260"/>
                    </a:lnTo>
                    <a:lnTo>
                      <a:pt x="5" y="264"/>
                    </a:lnTo>
                    <a:lnTo>
                      <a:pt x="5" y="269"/>
                    </a:lnTo>
                    <a:lnTo>
                      <a:pt x="5" y="276"/>
                    </a:lnTo>
                    <a:lnTo>
                      <a:pt x="5" y="283"/>
                    </a:lnTo>
                    <a:lnTo>
                      <a:pt x="5" y="290"/>
                    </a:lnTo>
                    <a:lnTo>
                      <a:pt x="5" y="296"/>
                    </a:lnTo>
                    <a:lnTo>
                      <a:pt x="6" y="302"/>
                    </a:lnTo>
                    <a:lnTo>
                      <a:pt x="7" y="308"/>
                    </a:lnTo>
                    <a:lnTo>
                      <a:pt x="13" y="281"/>
                    </a:lnTo>
                    <a:lnTo>
                      <a:pt x="17" y="298"/>
                    </a:lnTo>
                    <a:lnTo>
                      <a:pt x="17" y="296"/>
                    </a:lnTo>
                    <a:lnTo>
                      <a:pt x="18" y="292"/>
                    </a:lnTo>
                    <a:lnTo>
                      <a:pt x="19" y="285"/>
                    </a:lnTo>
                    <a:lnTo>
                      <a:pt x="20" y="277"/>
                    </a:lnTo>
                    <a:lnTo>
                      <a:pt x="21" y="268"/>
                    </a:lnTo>
                    <a:lnTo>
                      <a:pt x="22" y="258"/>
                    </a:lnTo>
                    <a:lnTo>
                      <a:pt x="23" y="249"/>
                    </a:lnTo>
                    <a:lnTo>
                      <a:pt x="23" y="240"/>
                    </a:lnTo>
                    <a:lnTo>
                      <a:pt x="23" y="232"/>
                    </a:lnTo>
                    <a:lnTo>
                      <a:pt x="22" y="226"/>
                    </a:lnTo>
                    <a:lnTo>
                      <a:pt x="22" y="222"/>
                    </a:lnTo>
                    <a:lnTo>
                      <a:pt x="22" y="211"/>
                    </a:lnTo>
                    <a:lnTo>
                      <a:pt x="22" y="195"/>
                    </a:lnTo>
                    <a:lnTo>
                      <a:pt x="23" y="176"/>
                    </a:lnTo>
                    <a:lnTo>
                      <a:pt x="23" y="154"/>
                    </a:lnTo>
                    <a:lnTo>
                      <a:pt x="24" y="133"/>
                    </a:lnTo>
                    <a:lnTo>
                      <a:pt x="25" y="112"/>
                    </a:lnTo>
                    <a:lnTo>
                      <a:pt x="25" y="93"/>
                    </a:lnTo>
                    <a:lnTo>
                      <a:pt x="26" y="80"/>
                    </a:lnTo>
                    <a:lnTo>
                      <a:pt x="27" y="72"/>
                    </a:lnTo>
                    <a:lnTo>
                      <a:pt x="29" y="65"/>
                    </a:lnTo>
                    <a:lnTo>
                      <a:pt x="30" y="59"/>
                    </a:lnTo>
                    <a:lnTo>
                      <a:pt x="32" y="52"/>
                    </a:lnTo>
                    <a:lnTo>
                      <a:pt x="34" y="46"/>
                    </a:lnTo>
                    <a:lnTo>
                      <a:pt x="36" y="40"/>
                    </a:lnTo>
                    <a:lnTo>
                      <a:pt x="38" y="35"/>
                    </a:lnTo>
                    <a:lnTo>
                      <a:pt x="42" y="32"/>
                    </a:lnTo>
                    <a:lnTo>
                      <a:pt x="45" y="28"/>
                    </a:lnTo>
                    <a:lnTo>
                      <a:pt x="49" y="24"/>
                    </a:lnTo>
                    <a:lnTo>
                      <a:pt x="55" y="22"/>
                    </a:lnTo>
                    <a:lnTo>
                      <a:pt x="54" y="22"/>
                    </a:lnTo>
                    <a:close/>
                  </a:path>
                </a:pathLst>
              </a:custGeom>
              <a:solidFill>
                <a:srgbClr val="F2F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2" name="Freeform 193"/>
              <p:cNvSpPr>
                <a:spLocks/>
              </p:cNvSpPr>
              <p:nvPr/>
            </p:nvSpPr>
            <p:spPr bwMode="auto">
              <a:xfrm>
                <a:off x="4902" y="2911"/>
                <a:ext cx="12" cy="140"/>
              </a:xfrm>
              <a:custGeom>
                <a:avLst/>
                <a:gdLst>
                  <a:gd name="T0" fmla="*/ 1 w 12"/>
                  <a:gd name="T1" fmla="*/ 122 h 140"/>
                  <a:gd name="T2" fmla="*/ 5 w 12"/>
                  <a:gd name="T3" fmla="*/ 140 h 140"/>
                  <a:gd name="T4" fmla="*/ 5 w 12"/>
                  <a:gd name="T5" fmla="*/ 138 h 140"/>
                  <a:gd name="T6" fmla="*/ 6 w 12"/>
                  <a:gd name="T7" fmla="*/ 134 h 140"/>
                  <a:gd name="T8" fmla="*/ 7 w 12"/>
                  <a:gd name="T9" fmla="*/ 127 h 140"/>
                  <a:gd name="T10" fmla="*/ 8 w 12"/>
                  <a:gd name="T11" fmla="*/ 119 h 140"/>
                  <a:gd name="T12" fmla="*/ 9 w 12"/>
                  <a:gd name="T13" fmla="*/ 110 h 140"/>
                  <a:gd name="T14" fmla="*/ 10 w 12"/>
                  <a:gd name="T15" fmla="*/ 100 h 140"/>
                  <a:gd name="T16" fmla="*/ 11 w 12"/>
                  <a:gd name="T17" fmla="*/ 91 h 140"/>
                  <a:gd name="T18" fmla="*/ 11 w 12"/>
                  <a:gd name="T19" fmla="*/ 82 h 140"/>
                  <a:gd name="T20" fmla="*/ 11 w 12"/>
                  <a:gd name="T21" fmla="*/ 74 h 140"/>
                  <a:gd name="T22" fmla="*/ 10 w 12"/>
                  <a:gd name="T23" fmla="*/ 68 h 140"/>
                  <a:gd name="T24" fmla="*/ 12 w 12"/>
                  <a:gd name="T25" fmla="*/ 0 h 140"/>
                  <a:gd name="T26" fmla="*/ 8 w 12"/>
                  <a:gd name="T27" fmla="*/ 5 h 140"/>
                  <a:gd name="T28" fmla="*/ 4 w 12"/>
                  <a:gd name="T29" fmla="*/ 75 h 140"/>
                  <a:gd name="T30" fmla="*/ 0 w 12"/>
                  <a:gd name="T31" fmla="*/ 98 h 140"/>
                  <a:gd name="T32" fmla="*/ 6 w 12"/>
                  <a:gd name="T33" fmla="*/ 85 h 140"/>
                  <a:gd name="T34" fmla="*/ 5 w 12"/>
                  <a:gd name="T35" fmla="*/ 86 h 140"/>
                  <a:gd name="T36" fmla="*/ 5 w 12"/>
                  <a:gd name="T37" fmla="*/ 88 h 140"/>
                  <a:gd name="T38" fmla="*/ 4 w 12"/>
                  <a:gd name="T39" fmla="*/ 91 h 140"/>
                  <a:gd name="T40" fmla="*/ 4 w 12"/>
                  <a:gd name="T41" fmla="*/ 95 h 140"/>
                  <a:gd name="T42" fmla="*/ 3 w 12"/>
                  <a:gd name="T43" fmla="*/ 101 h 140"/>
                  <a:gd name="T44" fmla="*/ 2 w 12"/>
                  <a:gd name="T45" fmla="*/ 106 h 140"/>
                  <a:gd name="T46" fmla="*/ 2 w 12"/>
                  <a:gd name="T47" fmla="*/ 111 h 140"/>
                  <a:gd name="T48" fmla="*/ 1 w 12"/>
                  <a:gd name="T49" fmla="*/ 116 h 140"/>
                  <a:gd name="T50" fmla="*/ 1 w 12"/>
                  <a:gd name="T51" fmla="*/ 120 h 140"/>
                  <a:gd name="T52" fmla="*/ 1 w 12"/>
                  <a:gd name="T53" fmla="*/ 123 h 140"/>
                  <a:gd name="T54" fmla="*/ 1 w 12"/>
                  <a:gd name="T55" fmla="*/ 123 h 140"/>
                  <a:gd name="T56" fmla="*/ 1 w 12"/>
                  <a:gd name="T57" fmla="*/ 122 h 1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140"/>
                  <a:gd name="T89" fmla="*/ 12 w 12"/>
                  <a:gd name="T90" fmla="*/ 140 h 1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140">
                    <a:moveTo>
                      <a:pt x="1" y="122"/>
                    </a:moveTo>
                    <a:lnTo>
                      <a:pt x="5" y="140"/>
                    </a:lnTo>
                    <a:lnTo>
                      <a:pt x="5" y="138"/>
                    </a:lnTo>
                    <a:lnTo>
                      <a:pt x="6" y="134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9" y="110"/>
                    </a:lnTo>
                    <a:lnTo>
                      <a:pt x="10" y="100"/>
                    </a:lnTo>
                    <a:lnTo>
                      <a:pt x="11" y="91"/>
                    </a:lnTo>
                    <a:lnTo>
                      <a:pt x="11" y="82"/>
                    </a:lnTo>
                    <a:lnTo>
                      <a:pt x="11" y="74"/>
                    </a:lnTo>
                    <a:lnTo>
                      <a:pt x="10" y="68"/>
                    </a:lnTo>
                    <a:lnTo>
                      <a:pt x="12" y="0"/>
                    </a:lnTo>
                    <a:lnTo>
                      <a:pt x="8" y="5"/>
                    </a:lnTo>
                    <a:lnTo>
                      <a:pt x="4" y="75"/>
                    </a:lnTo>
                    <a:lnTo>
                      <a:pt x="0" y="98"/>
                    </a:lnTo>
                    <a:lnTo>
                      <a:pt x="6" y="85"/>
                    </a:lnTo>
                    <a:lnTo>
                      <a:pt x="5" y="86"/>
                    </a:lnTo>
                    <a:lnTo>
                      <a:pt x="5" y="88"/>
                    </a:lnTo>
                    <a:lnTo>
                      <a:pt x="4" y="91"/>
                    </a:lnTo>
                    <a:lnTo>
                      <a:pt x="4" y="95"/>
                    </a:lnTo>
                    <a:lnTo>
                      <a:pt x="3" y="101"/>
                    </a:lnTo>
                    <a:lnTo>
                      <a:pt x="2" y="106"/>
                    </a:lnTo>
                    <a:lnTo>
                      <a:pt x="2" y="111"/>
                    </a:lnTo>
                    <a:lnTo>
                      <a:pt x="1" y="116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2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3" name="Freeform 194"/>
              <p:cNvSpPr>
                <a:spLocks/>
              </p:cNvSpPr>
              <p:nvPr/>
            </p:nvSpPr>
            <p:spPr bwMode="auto">
              <a:xfrm>
                <a:off x="4903" y="2753"/>
                <a:ext cx="46" cy="226"/>
              </a:xfrm>
              <a:custGeom>
                <a:avLst/>
                <a:gdLst>
                  <a:gd name="T0" fmla="*/ 18 w 46"/>
                  <a:gd name="T1" fmla="*/ 55 h 226"/>
                  <a:gd name="T2" fmla="*/ 28 w 46"/>
                  <a:gd name="T3" fmla="*/ 33 h 226"/>
                  <a:gd name="T4" fmla="*/ 46 w 46"/>
                  <a:gd name="T5" fmla="*/ 3 h 226"/>
                  <a:gd name="T6" fmla="*/ 35 w 46"/>
                  <a:gd name="T7" fmla="*/ 0 h 226"/>
                  <a:gd name="T8" fmla="*/ 14 w 46"/>
                  <a:gd name="T9" fmla="*/ 28 h 226"/>
                  <a:gd name="T10" fmla="*/ 1 w 46"/>
                  <a:gd name="T11" fmla="*/ 99 h 226"/>
                  <a:gd name="T12" fmla="*/ 2 w 46"/>
                  <a:gd name="T13" fmla="*/ 159 h 226"/>
                  <a:gd name="T14" fmla="*/ 0 w 46"/>
                  <a:gd name="T15" fmla="*/ 226 h 226"/>
                  <a:gd name="T16" fmla="*/ 1 w 46"/>
                  <a:gd name="T17" fmla="*/ 223 h 226"/>
                  <a:gd name="T18" fmla="*/ 2 w 46"/>
                  <a:gd name="T19" fmla="*/ 220 h 226"/>
                  <a:gd name="T20" fmla="*/ 3 w 46"/>
                  <a:gd name="T21" fmla="*/ 215 h 226"/>
                  <a:gd name="T22" fmla="*/ 3 w 46"/>
                  <a:gd name="T23" fmla="*/ 208 h 226"/>
                  <a:gd name="T24" fmla="*/ 5 w 46"/>
                  <a:gd name="T25" fmla="*/ 201 h 226"/>
                  <a:gd name="T26" fmla="*/ 5 w 46"/>
                  <a:gd name="T27" fmla="*/ 195 h 226"/>
                  <a:gd name="T28" fmla="*/ 5 w 46"/>
                  <a:gd name="T29" fmla="*/ 190 h 226"/>
                  <a:gd name="T30" fmla="*/ 4 w 46"/>
                  <a:gd name="T31" fmla="*/ 187 h 226"/>
                  <a:gd name="T32" fmla="*/ 4 w 46"/>
                  <a:gd name="T33" fmla="*/ 185 h 226"/>
                  <a:gd name="T34" fmla="*/ 5 w 46"/>
                  <a:gd name="T35" fmla="*/ 184 h 226"/>
                  <a:gd name="T36" fmla="*/ 5 w 46"/>
                  <a:gd name="T37" fmla="*/ 178 h 226"/>
                  <a:gd name="T38" fmla="*/ 5 w 46"/>
                  <a:gd name="T39" fmla="*/ 173 h 226"/>
                  <a:gd name="T40" fmla="*/ 5 w 46"/>
                  <a:gd name="T41" fmla="*/ 170 h 226"/>
                  <a:gd name="T42" fmla="*/ 5 w 46"/>
                  <a:gd name="T43" fmla="*/ 168 h 226"/>
                  <a:gd name="T44" fmla="*/ 6 w 46"/>
                  <a:gd name="T45" fmla="*/ 166 h 226"/>
                  <a:gd name="T46" fmla="*/ 7 w 46"/>
                  <a:gd name="T47" fmla="*/ 165 h 226"/>
                  <a:gd name="T48" fmla="*/ 7 w 46"/>
                  <a:gd name="T49" fmla="*/ 164 h 226"/>
                  <a:gd name="T50" fmla="*/ 7 w 46"/>
                  <a:gd name="T51" fmla="*/ 164 h 226"/>
                  <a:gd name="T52" fmla="*/ 7 w 46"/>
                  <a:gd name="T53" fmla="*/ 166 h 226"/>
                  <a:gd name="T54" fmla="*/ 7 w 46"/>
                  <a:gd name="T55" fmla="*/ 167 h 226"/>
                  <a:gd name="T56" fmla="*/ 7 w 46"/>
                  <a:gd name="T57" fmla="*/ 166 h 226"/>
                  <a:gd name="T58" fmla="*/ 8 w 46"/>
                  <a:gd name="T59" fmla="*/ 164 h 226"/>
                  <a:gd name="T60" fmla="*/ 9 w 46"/>
                  <a:gd name="T61" fmla="*/ 162 h 226"/>
                  <a:gd name="T62" fmla="*/ 9 w 46"/>
                  <a:gd name="T63" fmla="*/ 160 h 226"/>
                  <a:gd name="T64" fmla="*/ 8 w 46"/>
                  <a:gd name="T65" fmla="*/ 157 h 226"/>
                  <a:gd name="T66" fmla="*/ 8 w 46"/>
                  <a:gd name="T67" fmla="*/ 151 h 226"/>
                  <a:gd name="T68" fmla="*/ 8 w 46"/>
                  <a:gd name="T69" fmla="*/ 145 h 226"/>
                  <a:gd name="T70" fmla="*/ 9 w 46"/>
                  <a:gd name="T71" fmla="*/ 140 h 226"/>
                  <a:gd name="T72" fmla="*/ 8 w 46"/>
                  <a:gd name="T73" fmla="*/ 136 h 226"/>
                  <a:gd name="T74" fmla="*/ 7 w 46"/>
                  <a:gd name="T75" fmla="*/ 131 h 226"/>
                  <a:gd name="T76" fmla="*/ 7 w 46"/>
                  <a:gd name="T77" fmla="*/ 127 h 226"/>
                  <a:gd name="T78" fmla="*/ 8 w 46"/>
                  <a:gd name="T79" fmla="*/ 123 h 226"/>
                  <a:gd name="T80" fmla="*/ 8 w 46"/>
                  <a:gd name="T81" fmla="*/ 121 h 226"/>
                  <a:gd name="T82" fmla="*/ 8 w 46"/>
                  <a:gd name="T83" fmla="*/ 120 h 226"/>
                  <a:gd name="T84" fmla="*/ 8 w 46"/>
                  <a:gd name="T85" fmla="*/ 119 h 226"/>
                  <a:gd name="T86" fmla="*/ 9 w 46"/>
                  <a:gd name="T87" fmla="*/ 113 h 226"/>
                  <a:gd name="T88" fmla="*/ 11 w 46"/>
                  <a:gd name="T89" fmla="*/ 107 h 226"/>
                  <a:gd name="T90" fmla="*/ 11 w 46"/>
                  <a:gd name="T91" fmla="*/ 104 h 226"/>
                  <a:gd name="T92" fmla="*/ 12 w 46"/>
                  <a:gd name="T93" fmla="*/ 104 h 226"/>
                  <a:gd name="T94" fmla="*/ 12 w 46"/>
                  <a:gd name="T95" fmla="*/ 105 h 226"/>
                  <a:gd name="T96" fmla="*/ 12 w 46"/>
                  <a:gd name="T97" fmla="*/ 99 h 226"/>
                  <a:gd name="T98" fmla="*/ 12 w 46"/>
                  <a:gd name="T99" fmla="*/ 92 h 226"/>
                  <a:gd name="T100" fmla="*/ 12 w 46"/>
                  <a:gd name="T101" fmla="*/ 87 h 226"/>
                  <a:gd name="T102" fmla="*/ 13 w 46"/>
                  <a:gd name="T103" fmla="*/ 81 h 226"/>
                  <a:gd name="T104" fmla="*/ 13 w 46"/>
                  <a:gd name="T105" fmla="*/ 75 h 226"/>
                  <a:gd name="T106" fmla="*/ 14 w 46"/>
                  <a:gd name="T107" fmla="*/ 74 h 226"/>
                  <a:gd name="T108" fmla="*/ 14 w 46"/>
                  <a:gd name="T109" fmla="*/ 73 h 2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6"/>
                  <a:gd name="T166" fmla="*/ 0 h 226"/>
                  <a:gd name="T167" fmla="*/ 46 w 46"/>
                  <a:gd name="T168" fmla="*/ 226 h 2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6" h="226">
                    <a:moveTo>
                      <a:pt x="14" y="72"/>
                    </a:moveTo>
                    <a:lnTo>
                      <a:pt x="16" y="67"/>
                    </a:lnTo>
                    <a:lnTo>
                      <a:pt x="16" y="61"/>
                    </a:lnTo>
                    <a:lnTo>
                      <a:pt x="18" y="55"/>
                    </a:lnTo>
                    <a:lnTo>
                      <a:pt x="20" y="49"/>
                    </a:lnTo>
                    <a:lnTo>
                      <a:pt x="22" y="43"/>
                    </a:lnTo>
                    <a:lnTo>
                      <a:pt x="25" y="37"/>
                    </a:lnTo>
                    <a:lnTo>
                      <a:pt x="28" y="33"/>
                    </a:lnTo>
                    <a:lnTo>
                      <a:pt x="32" y="28"/>
                    </a:lnTo>
                    <a:lnTo>
                      <a:pt x="36" y="25"/>
                    </a:lnTo>
                    <a:lnTo>
                      <a:pt x="42" y="22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2" y="1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5" y="7"/>
                    </a:lnTo>
                    <a:lnTo>
                      <a:pt x="20" y="16"/>
                    </a:lnTo>
                    <a:lnTo>
                      <a:pt x="14" y="28"/>
                    </a:lnTo>
                    <a:lnTo>
                      <a:pt x="8" y="46"/>
                    </a:lnTo>
                    <a:lnTo>
                      <a:pt x="4" y="70"/>
                    </a:lnTo>
                    <a:lnTo>
                      <a:pt x="3" y="85"/>
                    </a:lnTo>
                    <a:lnTo>
                      <a:pt x="1" y="99"/>
                    </a:lnTo>
                    <a:lnTo>
                      <a:pt x="1" y="114"/>
                    </a:lnTo>
                    <a:lnTo>
                      <a:pt x="1" y="129"/>
                    </a:lnTo>
                    <a:lnTo>
                      <a:pt x="1" y="144"/>
                    </a:lnTo>
                    <a:lnTo>
                      <a:pt x="2" y="159"/>
                    </a:lnTo>
                    <a:lnTo>
                      <a:pt x="2" y="175"/>
                    </a:lnTo>
                    <a:lnTo>
                      <a:pt x="2" y="192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2"/>
                    </a:lnTo>
                    <a:lnTo>
                      <a:pt x="2" y="221"/>
                    </a:lnTo>
                    <a:lnTo>
                      <a:pt x="2" y="220"/>
                    </a:lnTo>
                    <a:lnTo>
                      <a:pt x="3" y="220"/>
                    </a:lnTo>
                    <a:lnTo>
                      <a:pt x="3" y="219"/>
                    </a:lnTo>
                    <a:lnTo>
                      <a:pt x="3" y="217"/>
                    </a:lnTo>
                    <a:lnTo>
                      <a:pt x="3" y="215"/>
                    </a:lnTo>
                    <a:lnTo>
                      <a:pt x="3" y="213"/>
                    </a:lnTo>
                    <a:lnTo>
                      <a:pt x="3" y="211"/>
                    </a:lnTo>
                    <a:lnTo>
                      <a:pt x="3" y="210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3" y="204"/>
                    </a:lnTo>
                    <a:lnTo>
                      <a:pt x="4" y="202"/>
                    </a:lnTo>
                    <a:lnTo>
                      <a:pt x="5" y="201"/>
                    </a:lnTo>
                    <a:lnTo>
                      <a:pt x="5" y="199"/>
                    </a:lnTo>
                    <a:lnTo>
                      <a:pt x="5" y="198"/>
                    </a:lnTo>
                    <a:lnTo>
                      <a:pt x="5" y="196"/>
                    </a:lnTo>
                    <a:lnTo>
                      <a:pt x="5" y="195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5" y="190"/>
                    </a:lnTo>
                    <a:lnTo>
                      <a:pt x="5" y="189"/>
                    </a:lnTo>
                    <a:lnTo>
                      <a:pt x="4" y="187"/>
                    </a:lnTo>
                    <a:lnTo>
                      <a:pt x="4" y="186"/>
                    </a:lnTo>
                    <a:lnTo>
                      <a:pt x="4" y="185"/>
                    </a:lnTo>
                    <a:lnTo>
                      <a:pt x="4" y="184"/>
                    </a:lnTo>
                    <a:lnTo>
                      <a:pt x="5" y="184"/>
                    </a:lnTo>
                    <a:lnTo>
                      <a:pt x="5" y="182"/>
                    </a:lnTo>
                    <a:lnTo>
                      <a:pt x="5" y="181"/>
                    </a:lnTo>
                    <a:lnTo>
                      <a:pt x="5" y="180"/>
                    </a:lnTo>
                    <a:lnTo>
                      <a:pt x="5" y="178"/>
                    </a:lnTo>
                    <a:lnTo>
                      <a:pt x="5" y="177"/>
                    </a:lnTo>
                    <a:lnTo>
                      <a:pt x="5" y="176"/>
                    </a:lnTo>
                    <a:lnTo>
                      <a:pt x="5" y="174"/>
                    </a:lnTo>
                    <a:lnTo>
                      <a:pt x="5" y="173"/>
                    </a:lnTo>
                    <a:lnTo>
                      <a:pt x="5" y="172"/>
                    </a:lnTo>
                    <a:lnTo>
                      <a:pt x="5" y="171"/>
                    </a:lnTo>
                    <a:lnTo>
                      <a:pt x="5" y="170"/>
                    </a:lnTo>
                    <a:lnTo>
                      <a:pt x="5" y="169"/>
                    </a:lnTo>
                    <a:lnTo>
                      <a:pt x="5" y="168"/>
                    </a:lnTo>
                    <a:lnTo>
                      <a:pt x="6" y="167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7" y="164"/>
                    </a:lnTo>
                    <a:lnTo>
                      <a:pt x="7" y="163"/>
                    </a:lnTo>
                    <a:lnTo>
                      <a:pt x="7" y="164"/>
                    </a:lnTo>
                    <a:lnTo>
                      <a:pt x="7" y="165"/>
                    </a:lnTo>
                    <a:lnTo>
                      <a:pt x="7" y="166"/>
                    </a:lnTo>
                    <a:lnTo>
                      <a:pt x="7" y="167"/>
                    </a:lnTo>
                    <a:lnTo>
                      <a:pt x="7" y="166"/>
                    </a:lnTo>
                    <a:lnTo>
                      <a:pt x="7" y="165"/>
                    </a:lnTo>
                    <a:lnTo>
                      <a:pt x="8" y="165"/>
                    </a:lnTo>
                    <a:lnTo>
                      <a:pt x="8" y="164"/>
                    </a:lnTo>
                    <a:lnTo>
                      <a:pt x="8" y="163"/>
                    </a:lnTo>
                    <a:lnTo>
                      <a:pt x="9" y="162"/>
                    </a:lnTo>
                    <a:lnTo>
                      <a:pt x="9" y="161"/>
                    </a:lnTo>
                    <a:lnTo>
                      <a:pt x="9" y="160"/>
                    </a:lnTo>
                    <a:lnTo>
                      <a:pt x="9" y="159"/>
                    </a:lnTo>
                    <a:lnTo>
                      <a:pt x="9" y="158"/>
                    </a:lnTo>
                    <a:lnTo>
                      <a:pt x="8" y="158"/>
                    </a:lnTo>
                    <a:lnTo>
                      <a:pt x="8" y="157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8" y="153"/>
                    </a:lnTo>
                    <a:lnTo>
                      <a:pt x="8" y="151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8" y="143"/>
                    </a:lnTo>
                    <a:lnTo>
                      <a:pt x="8" y="142"/>
                    </a:lnTo>
                    <a:lnTo>
                      <a:pt x="9" y="141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8" y="138"/>
                    </a:lnTo>
                    <a:lnTo>
                      <a:pt x="8" y="137"/>
                    </a:lnTo>
                    <a:lnTo>
                      <a:pt x="8" y="136"/>
                    </a:lnTo>
                    <a:lnTo>
                      <a:pt x="8" y="135"/>
                    </a:lnTo>
                    <a:lnTo>
                      <a:pt x="8" y="133"/>
                    </a:lnTo>
                    <a:lnTo>
                      <a:pt x="8" y="132"/>
                    </a:lnTo>
                    <a:lnTo>
                      <a:pt x="7" y="131"/>
                    </a:lnTo>
                    <a:lnTo>
                      <a:pt x="7" y="130"/>
                    </a:lnTo>
                    <a:lnTo>
                      <a:pt x="7" y="129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8" y="126"/>
                    </a:lnTo>
                    <a:lnTo>
                      <a:pt x="8" y="125"/>
                    </a:lnTo>
                    <a:lnTo>
                      <a:pt x="8" y="124"/>
                    </a:lnTo>
                    <a:lnTo>
                      <a:pt x="8" y="123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8" y="120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1" y="107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2" y="104"/>
                    </a:lnTo>
                    <a:lnTo>
                      <a:pt x="12" y="105"/>
                    </a:lnTo>
                    <a:lnTo>
                      <a:pt x="12" y="103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7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3" y="85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3" y="75"/>
                    </a:lnTo>
                    <a:lnTo>
                      <a:pt x="14" y="74"/>
                    </a:lnTo>
                    <a:lnTo>
                      <a:pt x="14" y="73"/>
                    </a:lnTo>
                    <a:lnTo>
                      <a:pt x="14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4" name="Freeform 195"/>
              <p:cNvSpPr>
                <a:spLocks/>
              </p:cNvSpPr>
              <p:nvPr/>
            </p:nvSpPr>
            <p:spPr bwMode="auto">
              <a:xfrm>
                <a:off x="4890" y="2753"/>
                <a:ext cx="59" cy="308"/>
              </a:xfrm>
              <a:custGeom>
                <a:avLst/>
                <a:gdLst>
                  <a:gd name="T0" fmla="*/ 59 w 59"/>
                  <a:gd name="T1" fmla="*/ 3 h 308"/>
                  <a:gd name="T2" fmla="*/ 55 w 59"/>
                  <a:gd name="T3" fmla="*/ 1 h 308"/>
                  <a:gd name="T4" fmla="*/ 48 w 59"/>
                  <a:gd name="T5" fmla="*/ 0 h 308"/>
                  <a:gd name="T6" fmla="*/ 38 w 59"/>
                  <a:gd name="T7" fmla="*/ 7 h 308"/>
                  <a:gd name="T8" fmla="*/ 27 w 59"/>
                  <a:gd name="T9" fmla="*/ 28 h 308"/>
                  <a:gd name="T10" fmla="*/ 17 w 59"/>
                  <a:gd name="T11" fmla="*/ 70 h 308"/>
                  <a:gd name="T12" fmla="*/ 14 w 59"/>
                  <a:gd name="T13" fmla="*/ 99 h 308"/>
                  <a:gd name="T14" fmla="*/ 14 w 59"/>
                  <a:gd name="T15" fmla="*/ 129 h 308"/>
                  <a:gd name="T16" fmla="*/ 15 w 59"/>
                  <a:gd name="T17" fmla="*/ 159 h 308"/>
                  <a:gd name="T18" fmla="*/ 15 w 59"/>
                  <a:gd name="T19" fmla="*/ 192 h 308"/>
                  <a:gd name="T20" fmla="*/ 13 w 59"/>
                  <a:gd name="T21" fmla="*/ 226 h 308"/>
                  <a:gd name="T22" fmla="*/ 12 w 59"/>
                  <a:gd name="T23" fmla="*/ 228 h 308"/>
                  <a:gd name="T24" fmla="*/ 8 w 59"/>
                  <a:gd name="T25" fmla="*/ 234 h 308"/>
                  <a:gd name="T26" fmla="*/ 4 w 59"/>
                  <a:gd name="T27" fmla="*/ 243 h 308"/>
                  <a:gd name="T28" fmla="*/ 1 w 59"/>
                  <a:gd name="T29" fmla="*/ 254 h 308"/>
                  <a:gd name="T30" fmla="*/ 1 w 59"/>
                  <a:gd name="T31" fmla="*/ 270 h 308"/>
                  <a:gd name="T32" fmla="*/ 6 w 59"/>
                  <a:gd name="T33" fmla="*/ 257 h 308"/>
                  <a:gd name="T34" fmla="*/ 5 w 59"/>
                  <a:gd name="T35" fmla="*/ 264 h 308"/>
                  <a:gd name="T36" fmla="*/ 5 w 59"/>
                  <a:gd name="T37" fmla="*/ 276 h 308"/>
                  <a:gd name="T38" fmla="*/ 5 w 59"/>
                  <a:gd name="T39" fmla="*/ 290 h 308"/>
                  <a:gd name="T40" fmla="*/ 6 w 59"/>
                  <a:gd name="T41" fmla="*/ 302 h 308"/>
                  <a:gd name="T42" fmla="*/ 13 w 59"/>
                  <a:gd name="T43" fmla="*/ 281 h 308"/>
                  <a:gd name="T44" fmla="*/ 17 w 59"/>
                  <a:gd name="T45" fmla="*/ 296 h 308"/>
                  <a:gd name="T46" fmla="*/ 19 w 59"/>
                  <a:gd name="T47" fmla="*/ 285 h 308"/>
                  <a:gd name="T48" fmla="*/ 21 w 59"/>
                  <a:gd name="T49" fmla="*/ 268 h 308"/>
                  <a:gd name="T50" fmla="*/ 23 w 59"/>
                  <a:gd name="T51" fmla="*/ 249 h 308"/>
                  <a:gd name="T52" fmla="*/ 23 w 59"/>
                  <a:gd name="T53" fmla="*/ 232 h 308"/>
                  <a:gd name="T54" fmla="*/ 22 w 59"/>
                  <a:gd name="T55" fmla="*/ 222 h 308"/>
                  <a:gd name="T56" fmla="*/ 22 w 59"/>
                  <a:gd name="T57" fmla="*/ 195 h 308"/>
                  <a:gd name="T58" fmla="*/ 23 w 59"/>
                  <a:gd name="T59" fmla="*/ 154 h 308"/>
                  <a:gd name="T60" fmla="*/ 25 w 59"/>
                  <a:gd name="T61" fmla="*/ 112 h 308"/>
                  <a:gd name="T62" fmla="*/ 26 w 59"/>
                  <a:gd name="T63" fmla="*/ 80 h 308"/>
                  <a:gd name="T64" fmla="*/ 29 w 59"/>
                  <a:gd name="T65" fmla="*/ 65 h 308"/>
                  <a:gd name="T66" fmla="*/ 32 w 59"/>
                  <a:gd name="T67" fmla="*/ 52 h 308"/>
                  <a:gd name="T68" fmla="*/ 36 w 59"/>
                  <a:gd name="T69" fmla="*/ 40 h 308"/>
                  <a:gd name="T70" fmla="*/ 42 w 59"/>
                  <a:gd name="T71" fmla="*/ 32 h 308"/>
                  <a:gd name="T72" fmla="*/ 49 w 59"/>
                  <a:gd name="T73" fmla="*/ 24 h 308"/>
                  <a:gd name="T74" fmla="*/ 55 w 59"/>
                  <a:gd name="T75" fmla="*/ 22 h 3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9"/>
                  <a:gd name="T115" fmla="*/ 0 h 308"/>
                  <a:gd name="T116" fmla="*/ 59 w 59"/>
                  <a:gd name="T117" fmla="*/ 308 h 3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9" h="308">
                    <a:moveTo>
                      <a:pt x="54" y="22"/>
                    </a:moveTo>
                    <a:lnTo>
                      <a:pt x="59" y="3"/>
                    </a:lnTo>
                    <a:lnTo>
                      <a:pt x="58" y="3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3" y="2"/>
                    </a:lnTo>
                    <a:lnTo>
                      <a:pt x="38" y="7"/>
                    </a:lnTo>
                    <a:lnTo>
                      <a:pt x="33" y="16"/>
                    </a:lnTo>
                    <a:lnTo>
                      <a:pt x="27" y="28"/>
                    </a:lnTo>
                    <a:lnTo>
                      <a:pt x="21" y="46"/>
                    </a:lnTo>
                    <a:lnTo>
                      <a:pt x="17" y="70"/>
                    </a:lnTo>
                    <a:lnTo>
                      <a:pt x="16" y="85"/>
                    </a:lnTo>
                    <a:lnTo>
                      <a:pt x="14" y="99"/>
                    </a:lnTo>
                    <a:lnTo>
                      <a:pt x="14" y="114"/>
                    </a:lnTo>
                    <a:lnTo>
                      <a:pt x="14" y="129"/>
                    </a:lnTo>
                    <a:lnTo>
                      <a:pt x="14" y="144"/>
                    </a:lnTo>
                    <a:lnTo>
                      <a:pt x="15" y="159"/>
                    </a:lnTo>
                    <a:lnTo>
                      <a:pt x="15" y="175"/>
                    </a:lnTo>
                    <a:lnTo>
                      <a:pt x="15" y="192"/>
                    </a:lnTo>
                    <a:lnTo>
                      <a:pt x="15" y="208"/>
                    </a:lnTo>
                    <a:lnTo>
                      <a:pt x="13" y="226"/>
                    </a:lnTo>
                    <a:lnTo>
                      <a:pt x="12" y="228"/>
                    </a:lnTo>
                    <a:lnTo>
                      <a:pt x="10" y="230"/>
                    </a:lnTo>
                    <a:lnTo>
                      <a:pt x="8" y="234"/>
                    </a:lnTo>
                    <a:lnTo>
                      <a:pt x="6" y="238"/>
                    </a:lnTo>
                    <a:lnTo>
                      <a:pt x="4" y="243"/>
                    </a:lnTo>
                    <a:lnTo>
                      <a:pt x="3" y="248"/>
                    </a:lnTo>
                    <a:lnTo>
                      <a:pt x="1" y="254"/>
                    </a:lnTo>
                    <a:lnTo>
                      <a:pt x="0" y="262"/>
                    </a:lnTo>
                    <a:lnTo>
                      <a:pt x="1" y="270"/>
                    </a:lnTo>
                    <a:lnTo>
                      <a:pt x="6" y="256"/>
                    </a:lnTo>
                    <a:lnTo>
                      <a:pt x="6" y="257"/>
                    </a:lnTo>
                    <a:lnTo>
                      <a:pt x="6" y="260"/>
                    </a:lnTo>
                    <a:lnTo>
                      <a:pt x="5" y="264"/>
                    </a:lnTo>
                    <a:lnTo>
                      <a:pt x="5" y="269"/>
                    </a:lnTo>
                    <a:lnTo>
                      <a:pt x="5" y="276"/>
                    </a:lnTo>
                    <a:lnTo>
                      <a:pt x="5" y="283"/>
                    </a:lnTo>
                    <a:lnTo>
                      <a:pt x="5" y="290"/>
                    </a:lnTo>
                    <a:lnTo>
                      <a:pt x="5" y="296"/>
                    </a:lnTo>
                    <a:lnTo>
                      <a:pt x="6" y="302"/>
                    </a:lnTo>
                    <a:lnTo>
                      <a:pt x="7" y="308"/>
                    </a:lnTo>
                    <a:lnTo>
                      <a:pt x="13" y="281"/>
                    </a:lnTo>
                    <a:lnTo>
                      <a:pt x="17" y="298"/>
                    </a:lnTo>
                    <a:lnTo>
                      <a:pt x="17" y="296"/>
                    </a:lnTo>
                    <a:lnTo>
                      <a:pt x="18" y="292"/>
                    </a:lnTo>
                    <a:lnTo>
                      <a:pt x="19" y="285"/>
                    </a:lnTo>
                    <a:lnTo>
                      <a:pt x="20" y="277"/>
                    </a:lnTo>
                    <a:lnTo>
                      <a:pt x="21" y="268"/>
                    </a:lnTo>
                    <a:lnTo>
                      <a:pt x="22" y="258"/>
                    </a:lnTo>
                    <a:lnTo>
                      <a:pt x="23" y="249"/>
                    </a:lnTo>
                    <a:lnTo>
                      <a:pt x="23" y="240"/>
                    </a:lnTo>
                    <a:lnTo>
                      <a:pt x="23" y="232"/>
                    </a:lnTo>
                    <a:lnTo>
                      <a:pt x="22" y="226"/>
                    </a:lnTo>
                    <a:lnTo>
                      <a:pt x="22" y="222"/>
                    </a:lnTo>
                    <a:lnTo>
                      <a:pt x="22" y="211"/>
                    </a:lnTo>
                    <a:lnTo>
                      <a:pt x="22" y="195"/>
                    </a:lnTo>
                    <a:lnTo>
                      <a:pt x="23" y="176"/>
                    </a:lnTo>
                    <a:lnTo>
                      <a:pt x="23" y="154"/>
                    </a:lnTo>
                    <a:lnTo>
                      <a:pt x="24" y="133"/>
                    </a:lnTo>
                    <a:lnTo>
                      <a:pt x="25" y="112"/>
                    </a:lnTo>
                    <a:lnTo>
                      <a:pt x="25" y="93"/>
                    </a:lnTo>
                    <a:lnTo>
                      <a:pt x="26" y="80"/>
                    </a:lnTo>
                    <a:lnTo>
                      <a:pt x="27" y="72"/>
                    </a:lnTo>
                    <a:lnTo>
                      <a:pt x="29" y="65"/>
                    </a:lnTo>
                    <a:lnTo>
                      <a:pt x="30" y="59"/>
                    </a:lnTo>
                    <a:lnTo>
                      <a:pt x="32" y="52"/>
                    </a:lnTo>
                    <a:lnTo>
                      <a:pt x="34" y="46"/>
                    </a:lnTo>
                    <a:lnTo>
                      <a:pt x="36" y="40"/>
                    </a:lnTo>
                    <a:lnTo>
                      <a:pt x="38" y="35"/>
                    </a:lnTo>
                    <a:lnTo>
                      <a:pt x="42" y="32"/>
                    </a:lnTo>
                    <a:lnTo>
                      <a:pt x="45" y="28"/>
                    </a:lnTo>
                    <a:lnTo>
                      <a:pt x="49" y="24"/>
                    </a:lnTo>
                    <a:lnTo>
                      <a:pt x="55" y="2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5" name="Freeform 196"/>
              <p:cNvSpPr>
                <a:spLocks/>
              </p:cNvSpPr>
              <p:nvPr/>
            </p:nvSpPr>
            <p:spPr bwMode="auto">
              <a:xfrm>
                <a:off x="5252" y="2918"/>
                <a:ext cx="76" cy="225"/>
              </a:xfrm>
              <a:custGeom>
                <a:avLst/>
                <a:gdLst>
                  <a:gd name="T0" fmla="*/ 66 w 76"/>
                  <a:gd name="T1" fmla="*/ 3 h 225"/>
                  <a:gd name="T2" fmla="*/ 65 w 76"/>
                  <a:gd name="T3" fmla="*/ 13 h 225"/>
                  <a:gd name="T4" fmla="*/ 64 w 76"/>
                  <a:gd name="T5" fmla="*/ 25 h 225"/>
                  <a:gd name="T6" fmla="*/ 63 w 76"/>
                  <a:gd name="T7" fmla="*/ 31 h 225"/>
                  <a:gd name="T8" fmla="*/ 61 w 76"/>
                  <a:gd name="T9" fmla="*/ 36 h 225"/>
                  <a:gd name="T10" fmla="*/ 58 w 76"/>
                  <a:gd name="T11" fmla="*/ 45 h 225"/>
                  <a:gd name="T12" fmla="*/ 57 w 76"/>
                  <a:gd name="T13" fmla="*/ 60 h 225"/>
                  <a:gd name="T14" fmla="*/ 57 w 76"/>
                  <a:gd name="T15" fmla="*/ 70 h 225"/>
                  <a:gd name="T16" fmla="*/ 56 w 76"/>
                  <a:gd name="T17" fmla="*/ 92 h 225"/>
                  <a:gd name="T18" fmla="*/ 53 w 76"/>
                  <a:gd name="T19" fmla="*/ 114 h 225"/>
                  <a:gd name="T20" fmla="*/ 49 w 76"/>
                  <a:gd name="T21" fmla="*/ 124 h 225"/>
                  <a:gd name="T22" fmla="*/ 47 w 76"/>
                  <a:gd name="T23" fmla="*/ 134 h 225"/>
                  <a:gd name="T24" fmla="*/ 48 w 76"/>
                  <a:gd name="T25" fmla="*/ 147 h 225"/>
                  <a:gd name="T26" fmla="*/ 50 w 76"/>
                  <a:gd name="T27" fmla="*/ 160 h 225"/>
                  <a:gd name="T28" fmla="*/ 53 w 76"/>
                  <a:gd name="T29" fmla="*/ 168 h 225"/>
                  <a:gd name="T30" fmla="*/ 54 w 76"/>
                  <a:gd name="T31" fmla="*/ 176 h 225"/>
                  <a:gd name="T32" fmla="*/ 52 w 76"/>
                  <a:gd name="T33" fmla="*/ 185 h 225"/>
                  <a:gd name="T34" fmla="*/ 58 w 76"/>
                  <a:gd name="T35" fmla="*/ 196 h 225"/>
                  <a:gd name="T36" fmla="*/ 63 w 76"/>
                  <a:gd name="T37" fmla="*/ 199 h 225"/>
                  <a:gd name="T38" fmla="*/ 71 w 76"/>
                  <a:gd name="T39" fmla="*/ 208 h 225"/>
                  <a:gd name="T40" fmla="*/ 76 w 76"/>
                  <a:gd name="T41" fmla="*/ 220 h 225"/>
                  <a:gd name="T42" fmla="*/ 76 w 76"/>
                  <a:gd name="T43" fmla="*/ 220 h 225"/>
                  <a:gd name="T44" fmla="*/ 73 w 76"/>
                  <a:gd name="T45" fmla="*/ 222 h 225"/>
                  <a:gd name="T46" fmla="*/ 67 w 76"/>
                  <a:gd name="T47" fmla="*/ 224 h 225"/>
                  <a:gd name="T48" fmla="*/ 58 w 76"/>
                  <a:gd name="T49" fmla="*/ 224 h 225"/>
                  <a:gd name="T50" fmla="*/ 46 w 76"/>
                  <a:gd name="T51" fmla="*/ 221 h 225"/>
                  <a:gd name="T52" fmla="*/ 39 w 76"/>
                  <a:gd name="T53" fmla="*/ 219 h 225"/>
                  <a:gd name="T54" fmla="*/ 42 w 76"/>
                  <a:gd name="T55" fmla="*/ 201 h 225"/>
                  <a:gd name="T56" fmla="*/ 33 w 76"/>
                  <a:gd name="T57" fmla="*/ 187 h 225"/>
                  <a:gd name="T58" fmla="*/ 29 w 76"/>
                  <a:gd name="T59" fmla="*/ 182 h 225"/>
                  <a:gd name="T60" fmla="*/ 29 w 76"/>
                  <a:gd name="T61" fmla="*/ 176 h 225"/>
                  <a:gd name="T62" fmla="*/ 25 w 76"/>
                  <a:gd name="T63" fmla="*/ 166 h 225"/>
                  <a:gd name="T64" fmla="*/ 25 w 76"/>
                  <a:gd name="T65" fmla="*/ 146 h 225"/>
                  <a:gd name="T66" fmla="*/ 25 w 76"/>
                  <a:gd name="T67" fmla="*/ 132 h 225"/>
                  <a:gd name="T68" fmla="*/ 24 w 76"/>
                  <a:gd name="T69" fmla="*/ 122 h 225"/>
                  <a:gd name="T70" fmla="*/ 18 w 76"/>
                  <a:gd name="T71" fmla="*/ 107 h 225"/>
                  <a:gd name="T72" fmla="*/ 16 w 76"/>
                  <a:gd name="T73" fmla="*/ 84 h 225"/>
                  <a:gd name="T74" fmla="*/ 16 w 76"/>
                  <a:gd name="T75" fmla="*/ 65 h 225"/>
                  <a:gd name="T76" fmla="*/ 16 w 76"/>
                  <a:gd name="T77" fmla="*/ 54 h 225"/>
                  <a:gd name="T78" fmla="*/ 12 w 76"/>
                  <a:gd name="T79" fmla="*/ 42 h 225"/>
                  <a:gd name="T80" fmla="*/ 7 w 76"/>
                  <a:gd name="T81" fmla="*/ 34 h 225"/>
                  <a:gd name="T82" fmla="*/ 3 w 76"/>
                  <a:gd name="T83" fmla="*/ 30 h 225"/>
                  <a:gd name="T84" fmla="*/ 2 w 76"/>
                  <a:gd name="T85" fmla="*/ 21 h 225"/>
                  <a:gd name="T86" fmla="*/ 1 w 76"/>
                  <a:gd name="T87" fmla="*/ 9 h 225"/>
                  <a:gd name="T88" fmla="*/ 0 w 76"/>
                  <a:gd name="T89" fmla="*/ 1 h 2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6"/>
                  <a:gd name="T136" fmla="*/ 0 h 225"/>
                  <a:gd name="T137" fmla="*/ 76 w 76"/>
                  <a:gd name="T138" fmla="*/ 225 h 2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6" h="225">
                    <a:moveTo>
                      <a:pt x="66" y="0"/>
                    </a:moveTo>
                    <a:lnTo>
                      <a:pt x="66" y="1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66" y="9"/>
                    </a:lnTo>
                    <a:lnTo>
                      <a:pt x="65" y="13"/>
                    </a:lnTo>
                    <a:lnTo>
                      <a:pt x="65" y="17"/>
                    </a:lnTo>
                    <a:lnTo>
                      <a:pt x="65" y="21"/>
                    </a:lnTo>
                    <a:lnTo>
                      <a:pt x="64" y="25"/>
                    </a:lnTo>
                    <a:lnTo>
                      <a:pt x="64" y="28"/>
                    </a:lnTo>
                    <a:lnTo>
                      <a:pt x="63" y="30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2" y="34"/>
                    </a:lnTo>
                    <a:lnTo>
                      <a:pt x="61" y="36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8" y="45"/>
                    </a:lnTo>
                    <a:lnTo>
                      <a:pt x="58" y="49"/>
                    </a:lnTo>
                    <a:lnTo>
                      <a:pt x="57" y="54"/>
                    </a:lnTo>
                    <a:lnTo>
                      <a:pt x="57" y="60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57" y="70"/>
                    </a:lnTo>
                    <a:lnTo>
                      <a:pt x="57" y="77"/>
                    </a:lnTo>
                    <a:lnTo>
                      <a:pt x="57" y="84"/>
                    </a:lnTo>
                    <a:lnTo>
                      <a:pt x="56" y="92"/>
                    </a:lnTo>
                    <a:lnTo>
                      <a:pt x="55" y="100"/>
                    </a:lnTo>
                    <a:lnTo>
                      <a:pt x="55" y="107"/>
                    </a:lnTo>
                    <a:lnTo>
                      <a:pt x="53" y="114"/>
                    </a:lnTo>
                    <a:lnTo>
                      <a:pt x="51" y="119"/>
                    </a:lnTo>
                    <a:lnTo>
                      <a:pt x="50" y="121"/>
                    </a:lnTo>
                    <a:lnTo>
                      <a:pt x="49" y="124"/>
                    </a:lnTo>
                    <a:lnTo>
                      <a:pt x="48" y="127"/>
                    </a:lnTo>
                    <a:lnTo>
                      <a:pt x="48" y="130"/>
                    </a:lnTo>
                    <a:lnTo>
                      <a:pt x="47" y="134"/>
                    </a:lnTo>
                    <a:lnTo>
                      <a:pt x="47" y="137"/>
                    </a:lnTo>
                    <a:lnTo>
                      <a:pt x="47" y="141"/>
                    </a:lnTo>
                    <a:lnTo>
                      <a:pt x="48" y="147"/>
                    </a:lnTo>
                    <a:lnTo>
                      <a:pt x="49" y="152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51" y="163"/>
                    </a:lnTo>
                    <a:lnTo>
                      <a:pt x="52" y="165"/>
                    </a:lnTo>
                    <a:lnTo>
                      <a:pt x="53" y="168"/>
                    </a:lnTo>
                    <a:lnTo>
                      <a:pt x="53" y="170"/>
                    </a:lnTo>
                    <a:lnTo>
                      <a:pt x="54" y="173"/>
                    </a:lnTo>
                    <a:lnTo>
                      <a:pt x="54" y="176"/>
                    </a:lnTo>
                    <a:lnTo>
                      <a:pt x="54" y="179"/>
                    </a:lnTo>
                    <a:lnTo>
                      <a:pt x="53" y="182"/>
                    </a:lnTo>
                    <a:lnTo>
                      <a:pt x="52" y="185"/>
                    </a:lnTo>
                    <a:lnTo>
                      <a:pt x="57" y="196"/>
                    </a:lnTo>
                    <a:lnTo>
                      <a:pt x="58" y="196"/>
                    </a:lnTo>
                    <a:lnTo>
                      <a:pt x="59" y="197"/>
                    </a:lnTo>
                    <a:lnTo>
                      <a:pt x="61" y="198"/>
                    </a:lnTo>
                    <a:lnTo>
                      <a:pt x="63" y="199"/>
                    </a:lnTo>
                    <a:lnTo>
                      <a:pt x="66" y="201"/>
                    </a:lnTo>
                    <a:lnTo>
                      <a:pt x="68" y="204"/>
                    </a:lnTo>
                    <a:lnTo>
                      <a:pt x="71" y="208"/>
                    </a:lnTo>
                    <a:lnTo>
                      <a:pt x="73" y="213"/>
                    </a:lnTo>
                    <a:lnTo>
                      <a:pt x="76" y="220"/>
                    </a:lnTo>
                    <a:lnTo>
                      <a:pt x="75" y="221"/>
                    </a:lnTo>
                    <a:lnTo>
                      <a:pt x="74" y="221"/>
                    </a:lnTo>
                    <a:lnTo>
                      <a:pt x="73" y="222"/>
                    </a:lnTo>
                    <a:lnTo>
                      <a:pt x="72" y="223"/>
                    </a:lnTo>
                    <a:lnTo>
                      <a:pt x="70" y="223"/>
                    </a:lnTo>
                    <a:lnTo>
                      <a:pt x="67" y="224"/>
                    </a:lnTo>
                    <a:lnTo>
                      <a:pt x="65" y="225"/>
                    </a:lnTo>
                    <a:lnTo>
                      <a:pt x="62" y="225"/>
                    </a:lnTo>
                    <a:lnTo>
                      <a:pt x="58" y="224"/>
                    </a:lnTo>
                    <a:lnTo>
                      <a:pt x="54" y="223"/>
                    </a:lnTo>
                    <a:lnTo>
                      <a:pt x="50" y="222"/>
                    </a:lnTo>
                    <a:lnTo>
                      <a:pt x="46" y="221"/>
                    </a:lnTo>
                    <a:lnTo>
                      <a:pt x="43" y="220"/>
                    </a:lnTo>
                    <a:lnTo>
                      <a:pt x="41" y="219"/>
                    </a:lnTo>
                    <a:lnTo>
                      <a:pt x="39" y="219"/>
                    </a:lnTo>
                    <a:lnTo>
                      <a:pt x="39" y="218"/>
                    </a:lnTo>
                    <a:lnTo>
                      <a:pt x="37" y="206"/>
                    </a:lnTo>
                    <a:lnTo>
                      <a:pt x="42" y="201"/>
                    </a:lnTo>
                    <a:lnTo>
                      <a:pt x="37" y="188"/>
                    </a:lnTo>
                    <a:lnTo>
                      <a:pt x="35" y="188"/>
                    </a:lnTo>
                    <a:lnTo>
                      <a:pt x="33" y="187"/>
                    </a:lnTo>
                    <a:lnTo>
                      <a:pt x="32" y="186"/>
                    </a:lnTo>
                    <a:lnTo>
                      <a:pt x="30" y="184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29" y="176"/>
                    </a:lnTo>
                    <a:lnTo>
                      <a:pt x="29" y="175"/>
                    </a:lnTo>
                    <a:lnTo>
                      <a:pt x="28" y="174"/>
                    </a:lnTo>
                    <a:lnTo>
                      <a:pt x="25" y="166"/>
                    </a:lnTo>
                    <a:lnTo>
                      <a:pt x="25" y="159"/>
                    </a:lnTo>
                    <a:lnTo>
                      <a:pt x="25" y="152"/>
                    </a:lnTo>
                    <a:lnTo>
                      <a:pt x="25" y="146"/>
                    </a:lnTo>
                    <a:lnTo>
                      <a:pt x="25" y="141"/>
                    </a:lnTo>
                    <a:lnTo>
                      <a:pt x="25" y="137"/>
                    </a:lnTo>
                    <a:lnTo>
                      <a:pt x="25" y="132"/>
                    </a:lnTo>
                    <a:lnTo>
                      <a:pt x="25" y="128"/>
                    </a:lnTo>
                    <a:lnTo>
                      <a:pt x="24" y="125"/>
                    </a:lnTo>
                    <a:lnTo>
                      <a:pt x="24" y="122"/>
                    </a:lnTo>
                    <a:lnTo>
                      <a:pt x="22" y="119"/>
                    </a:lnTo>
                    <a:lnTo>
                      <a:pt x="20" y="114"/>
                    </a:lnTo>
                    <a:lnTo>
                      <a:pt x="18" y="107"/>
                    </a:lnTo>
                    <a:lnTo>
                      <a:pt x="17" y="100"/>
                    </a:lnTo>
                    <a:lnTo>
                      <a:pt x="16" y="92"/>
                    </a:lnTo>
                    <a:lnTo>
                      <a:pt x="16" y="84"/>
                    </a:lnTo>
                    <a:lnTo>
                      <a:pt x="16" y="77"/>
                    </a:lnTo>
                    <a:lnTo>
                      <a:pt x="16" y="70"/>
                    </a:lnTo>
                    <a:lnTo>
                      <a:pt x="16" y="65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6" y="54"/>
                    </a:lnTo>
                    <a:lnTo>
                      <a:pt x="15" y="49"/>
                    </a:lnTo>
                    <a:lnTo>
                      <a:pt x="14" y="45"/>
                    </a:lnTo>
                    <a:lnTo>
                      <a:pt x="12" y="42"/>
                    </a:lnTo>
                    <a:lnTo>
                      <a:pt x="10" y="39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5"/>
                    </a:lnTo>
                    <a:lnTo>
                      <a:pt x="2" y="21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6" name="Freeform 197"/>
              <p:cNvSpPr>
                <a:spLocks/>
              </p:cNvSpPr>
              <p:nvPr/>
            </p:nvSpPr>
            <p:spPr bwMode="auto">
              <a:xfrm>
                <a:off x="5252" y="2918"/>
                <a:ext cx="76" cy="225"/>
              </a:xfrm>
              <a:custGeom>
                <a:avLst/>
                <a:gdLst>
                  <a:gd name="T0" fmla="*/ 66 w 76"/>
                  <a:gd name="T1" fmla="*/ 3 h 225"/>
                  <a:gd name="T2" fmla="*/ 65 w 76"/>
                  <a:gd name="T3" fmla="*/ 13 h 225"/>
                  <a:gd name="T4" fmla="*/ 64 w 76"/>
                  <a:gd name="T5" fmla="*/ 25 h 225"/>
                  <a:gd name="T6" fmla="*/ 63 w 76"/>
                  <a:gd name="T7" fmla="*/ 31 h 225"/>
                  <a:gd name="T8" fmla="*/ 61 w 76"/>
                  <a:gd name="T9" fmla="*/ 36 h 225"/>
                  <a:gd name="T10" fmla="*/ 58 w 76"/>
                  <a:gd name="T11" fmla="*/ 45 h 225"/>
                  <a:gd name="T12" fmla="*/ 57 w 76"/>
                  <a:gd name="T13" fmla="*/ 60 h 225"/>
                  <a:gd name="T14" fmla="*/ 57 w 76"/>
                  <a:gd name="T15" fmla="*/ 70 h 225"/>
                  <a:gd name="T16" fmla="*/ 56 w 76"/>
                  <a:gd name="T17" fmla="*/ 92 h 225"/>
                  <a:gd name="T18" fmla="*/ 53 w 76"/>
                  <a:gd name="T19" fmla="*/ 114 h 225"/>
                  <a:gd name="T20" fmla="*/ 49 w 76"/>
                  <a:gd name="T21" fmla="*/ 124 h 225"/>
                  <a:gd name="T22" fmla="*/ 47 w 76"/>
                  <a:gd name="T23" fmla="*/ 134 h 225"/>
                  <a:gd name="T24" fmla="*/ 48 w 76"/>
                  <a:gd name="T25" fmla="*/ 147 h 225"/>
                  <a:gd name="T26" fmla="*/ 50 w 76"/>
                  <a:gd name="T27" fmla="*/ 160 h 225"/>
                  <a:gd name="T28" fmla="*/ 53 w 76"/>
                  <a:gd name="T29" fmla="*/ 168 h 225"/>
                  <a:gd name="T30" fmla="*/ 54 w 76"/>
                  <a:gd name="T31" fmla="*/ 176 h 225"/>
                  <a:gd name="T32" fmla="*/ 52 w 76"/>
                  <a:gd name="T33" fmla="*/ 185 h 225"/>
                  <a:gd name="T34" fmla="*/ 58 w 76"/>
                  <a:gd name="T35" fmla="*/ 196 h 225"/>
                  <a:gd name="T36" fmla="*/ 63 w 76"/>
                  <a:gd name="T37" fmla="*/ 199 h 225"/>
                  <a:gd name="T38" fmla="*/ 71 w 76"/>
                  <a:gd name="T39" fmla="*/ 208 h 225"/>
                  <a:gd name="T40" fmla="*/ 76 w 76"/>
                  <a:gd name="T41" fmla="*/ 220 h 225"/>
                  <a:gd name="T42" fmla="*/ 76 w 76"/>
                  <a:gd name="T43" fmla="*/ 220 h 225"/>
                  <a:gd name="T44" fmla="*/ 73 w 76"/>
                  <a:gd name="T45" fmla="*/ 222 h 225"/>
                  <a:gd name="T46" fmla="*/ 67 w 76"/>
                  <a:gd name="T47" fmla="*/ 224 h 225"/>
                  <a:gd name="T48" fmla="*/ 58 w 76"/>
                  <a:gd name="T49" fmla="*/ 224 h 225"/>
                  <a:gd name="T50" fmla="*/ 46 w 76"/>
                  <a:gd name="T51" fmla="*/ 221 h 225"/>
                  <a:gd name="T52" fmla="*/ 39 w 76"/>
                  <a:gd name="T53" fmla="*/ 219 h 225"/>
                  <a:gd name="T54" fmla="*/ 42 w 76"/>
                  <a:gd name="T55" fmla="*/ 201 h 225"/>
                  <a:gd name="T56" fmla="*/ 33 w 76"/>
                  <a:gd name="T57" fmla="*/ 187 h 225"/>
                  <a:gd name="T58" fmla="*/ 29 w 76"/>
                  <a:gd name="T59" fmla="*/ 182 h 225"/>
                  <a:gd name="T60" fmla="*/ 29 w 76"/>
                  <a:gd name="T61" fmla="*/ 176 h 225"/>
                  <a:gd name="T62" fmla="*/ 25 w 76"/>
                  <a:gd name="T63" fmla="*/ 166 h 225"/>
                  <a:gd name="T64" fmla="*/ 25 w 76"/>
                  <a:gd name="T65" fmla="*/ 146 h 225"/>
                  <a:gd name="T66" fmla="*/ 25 w 76"/>
                  <a:gd name="T67" fmla="*/ 132 h 225"/>
                  <a:gd name="T68" fmla="*/ 24 w 76"/>
                  <a:gd name="T69" fmla="*/ 122 h 225"/>
                  <a:gd name="T70" fmla="*/ 18 w 76"/>
                  <a:gd name="T71" fmla="*/ 107 h 225"/>
                  <a:gd name="T72" fmla="*/ 16 w 76"/>
                  <a:gd name="T73" fmla="*/ 84 h 225"/>
                  <a:gd name="T74" fmla="*/ 16 w 76"/>
                  <a:gd name="T75" fmla="*/ 65 h 225"/>
                  <a:gd name="T76" fmla="*/ 16 w 76"/>
                  <a:gd name="T77" fmla="*/ 54 h 225"/>
                  <a:gd name="T78" fmla="*/ 12 w 76"/>
                  <a:gd name="T79" fmla="*/ 42 h 225"/>
                  <a:gd name="T80" fmla="*/ 7 w 76"/>
                  <a:gd name="T81" fmla="*/ 34 h 225"/>
                  <a:gd name="T82" fmla="*/ 3 w 76"/>
                  <a:gd name="T83" fmla="*/ 30 h 225"/>
                  <a:gd name="T84" fmla="*/ 2 w 76"/>
                  <a:gd name="T85" fmla="*/ 21 h 225"/>
                  <a:gd name="T86" fmla="*/ 1 w 76"/>
                  <a:gd name="T87" fmla="*/ 9 h 225"/>
                  <a:gd name="T88" fmla="*/ 0 w 76"/>
                  <a:gd name="T89" fmla="*/ 1 h 2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6"/>
                  <a:gd name="T136" fmla="*/ 0 h 225"/>
                  <a:gd name="T137" fmla="*/ 76 w 76"/>
                  <a:gd name="T138" fmla="*/ 225 h 2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6" h="225">
                    <a:moveTo>
                      <a:pt x="66" y="0"/>
                    </a:moveTo>
                    <a:lnTo>
                      <a:pt x="66" y="1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66" y="9"/>
                    </a:lnTo>
                    <a:lnTo>
                      <a:pt x="65" y="13"/>
                    </a:lnTo>
                    <a:lnTo>
                      <a:pt x="65" y="17"/>
                    </a:lnTo>
                    <a:lnTo>
                      <a:pt x="65" y="21"/>
                    </a:lnTo>
                    <a:lnTo>
                      <a:pt x="64" y="25"/>
                    </a:lnTo>
                    <a:lnTo>
                      <a:pt x="64" y="28"/>
                    </a:lnTo>
                    <a:lnTo>
                      <a:pt x="63" y="30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2" y="34"/>
                    </a:lnTo>
                    <a:lnTo>
                      <a:pt x="61" y="36"/>
                    </a:lnTo>
                    <a:lnTo>
                      <a:pt x="59" y="39"/>
                    </a:lnTo>
                    <a:lnTo>
                      <a:pt x="59" y="42"/>
                    </a:lnTo>
                    <a:lnTo>
                      <a:pt x="58" y="45"/>
                    </a:lnTo>
                    <a:lnTo>
                      <a:pt x="58" y="49"/>
                    </a:lnTo>
                    <a:lnTo>
                      <a:pt x="57" y="54"/>
                    </a:lnTo>
                    <a:lnTo>
                      <a:pt x="57" y="60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57" y="70"/>
                    </a:lnTo>
                    <a:lnTo>
                      <a:pt x="57" y="77"/>
                    </a:lnTo>
                    <a:lnTo>
                      <a:pt x="57" y="84"/>
                    </a:lnTo>
                    <a:lnTo>
                      <a:pt x="56" y="92"/>
                    </a:lnTo>
                    <a:lnTo>
                      <a:pt x="55" y="100"/>
                    </a:lnTo>
                    <a:lnTo>
                      <a:pt x="55" y="107"/>
                    </a:lnTo>
                    <a:lnTo>
                      <a:pt x="53" y="114"/>
                    </a:lnTo>
                    <a:lnTo>
                      <a:pt x="51" y="119"/>
                    </a:lnTo>
                    <a:lnTo>
                      <a:pt x="50" y="121"/>
                    </a:lnTo>
                    <a:lnTo>
                      <a:pt x="49" y="124"/>
                    </a:lnTo>
                    <a:lnTo>
                      <a:pt x="48" y="127"/>
                    </a:lnTo>
                    <a:lnTo>
                      <a:pt x="48" y="130"/>
                    </a:lnTo>
                    <a:lnTo>
                      <a:pt x="47" y="134"/>
                    </a:lnTo>
                    <a:lnTo>
                      <a:pt x="47" y="137"/>
                    </a:lnTo>
                    <a:lnTo>
                      <a:pt x="47" y="141"/>
                    </a:lnTo>
                    <a:lnTo>
                      <a:pt x="48" y="147"/>
                    </a:lnTo>
                    <a:lnTo>
                      <a:pt x="49" y="152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51" y="163"/>
                    </a:lnTo>
                    <a:lnTo>
                      <a:pt x="52" y="165"/>
                    </a:lnTo>
                    <a:lnTo>
                      <a:pt x="53" y="168"/>
                    </a:lnTo>
                    <a:lnTo>
                      <a:pt x="53" y="170"/>
                    </a:lnTo>
                    <a:lnTo>
                      <a:pt x="54" y="173"/>
                    </a:lnTo>
                    <a:lnTo>
                      <a:pt x="54" y="176"/>
                    </a:lnTo>
                    <a:lnTo>
                      <a:pt x="54" y="179"/>
                    </a:lnTo>
                    <a:lnTo>
                      <a:pt x="53" y="182"/>
                    </a:lnTo>
                    <a:lnTo>
                      <a:pt x="52" y="185"/>
                    </a:lnTo>
                    <a:lnTo>
                      <a:pt x="57" y="196"/>
                    </a:lnTo>
                    <a:lnTo>
                      <a:pt x="58" y="196"/>
                    </a:lnTo>
                    <a:lnTo>
                      <a:pt x="59" y="197"/>
                    </a:lnTo>
                    <a:lnTo>
                      <a:pt x="61" y="198"/>
                    </a:lnTo>
                    <a:lnTo>
                      <a:pt x="63" y="199"/>
                    </a:lnTo>
                    <a:lnTo>
                      <a:pt x="66" y="201"/>
                    </a:lnTo>
                    <a:lnTo>
                      <a:pt x="68" y="204"/>
                    </a:lnTo>
                    <a:lnTo>
                      <a:pt x="71" y="208"/>
                    </a:lnTo>
                    <a:lnTo>
                      <a:pt x="73" y="213"/>
                    </a:lnTo>
                    <a:lnTo>
                      <a:pt x="76" y="220"/>
                    </a:lnTo>
                    <a:lnTo>
                      <a:pt x="75" y="221"/>
                    </a:lnTo>
                    <a:lnTo>
                      <a:pt x="74" y="221"/>
                    </a:lnTo>
                    <a:lnTo>
                      <a:pt x="73" y="222"/>
                    </a:lnTo>
                    <a:lnTo>
                      <a:pt x="72" y="223"/>
                    </a:lnTo>
                    <a:lnTo>
                      <a:pt x="70" y="223"/>
                    </a:lnTo>
                    <a:lnTo>
                      <a:pt x="67" y="224"/>
                    </a:lnTo>
                    <a:lnTo>
                      <a:pt x="65" y="225"/>
                    </a:lnTo>
                    <a:lnTo>
                      <a:pt x="62" y="225"/>
                    </a:lnTo>
                    <a:lnTo>
                      <a:pt x="58" y="224"/>
                    </a:lnTo>
                    <a:lnTo>
                      <a:pt x="54" y="223"/>
                    </a:lnTo>
                    <a:lnTo>
                      <a:pt x="50" y="222"/>
                    </a:lnTo>
                    <a:lnTo>
                      <a:pt x="46" y="221"/>
                    </a:lnTo>
                    <a:lnTo>
                      <a:pt x="43" y="220"/>
                    </a:lnTo>
                    <a:lnTo>
                      <a:pt x="41" y="219"/>
                    </a:lnTo>
                    <a:lnTo>
                      <a:pt x="39" y="219"/>
                    </a:lnTo>
                    <a:lnTo>
                      <a:pt x="39" y="218"/>
                    </a:lnTo>
                    <a:lnTo>
                      <a:pt x="37" y="206"/>
                    </a:lnTo>
                    <a:lnTo>
                      <a:pt x="42" y="201"/>
                    </a:lnTo>
                    <a:lnTo>
                      <a:pt x="37" y="188"/>
                    </a:lnTo>
                    <a:lnTo>
                      <a:pt x="35" y="188"/>
                    </a:lnTo>
                    <a:lnTo>
                      <a:pt x="33" y="187"/>
                    </a:lnTo>
                    <a:lnTo>
                      <a:pt x="32" y="186"/>
                    </a:lnTo>
                    <a:lnTo>
                      <a:pt x="30" y="184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29" y="176"/>
                    </a:lnTo>
                    <a:lnTo>
                      <a:pt x="29" y="175"/>
                    </a:lnTo>
                    <a:lnTo>
                      <a:pt x="28" y="174"/>
                    </a:lnTo>
                    <a:lnTo>
                      <a:pt x="25" y="166"/>
                    </a:lnTo>
                    <a:lnTo>
                      <a:pt x="25" y="159"/>
                    </a:lnTo>
                    <a:lnTo>
                      <a:pt x="25" y="152"/>
                    </a:lnTo>
                    <a:lnTo>
                      <a:pt x="25" y="146"/>
                    </a:lnTo>
                    <a:lnTo>
                      <a:pt x="25" y="141"/>
                    </a:lnTo>
                    <a:lnTo>
                      <a:pt x="25" y="137"/>
                    </a:lnTo>
                    <a:lnTo>
                      <a:pt x="25" y="132"/>
                    </a:lnTo>
                    <a:lnTo>
                      <a:pt x="25" y="128"/>
                    </a:lnTo>
                    <a:lnTo>
                      <a:pt x="24" y="125"/>
                    </a:lnTo>
                    <a:lnTo>
                      <a:pt x="24" y="122"/>
                    </a:lnTo>
                    <a:lnTo>
                      <a:pt x="22" y="119"/>
                    </a:lnTo>
                    <a:lnTo>
                      <a:pt x="20" y="114"/>
                    </a:lnTo>
                    <a:lnTo>
                      <a:pt x="18" y="107"/>
                    </a:lnTo>
                    <a:lnTo>
                      <a:pt x="17" y="100"/>
                    </a:lnTo>
                    <a:lnTo>
                      <a:pt x="16" y="92"/>
                    </a:lnTo>
                    <a:lnTo>
                      <a:pt x="16" y="84"/>
                    </a:lnTo>
                    <a:lnTo>
                      <a:pt x="16" y="77"/>
                    </a:lnTo>
                    <a:lnTo>
                      <a:pt x="16" y="70"/>
                    </a:lnTo>
                    <a:lnTo>
                      <a:pt x="16" y="65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6" y="54"/>
                    </a:lnTo>
                    <a:lnTo>
                      <a:pt x="15" y="49"/>
                    </a:lnTo>
                    <a:lnTo>
                      <a:pt x="14" y="45"/>
                    </a:lnTo>
                    <a:lnTo>
                      <a:pt x="12" y="42"/>
                    </a:lnTo>
                    <a:lnTo>
                      <a:pt x="10" y="39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5"/>
                    </a:lnTo>
                    <a:lnTo>
                      <a:pt x="2" y="21"/>
                    </a:lnTo>
                    <a:lnTo>
                      <a:pt x="2" y="17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7" name="Freeform 198"/>
              <p:cNvSpPr>
                <a:spLocks/>
              </p:cNvSpPr>
              <p:nvPr/>
            </p:nvSpPr>
            <p:spPr bwMode="auto">
              <a:xfrm>
                <a:off x="5290" y="3120"/>
                <a:ext cx="38" cy="23"/>
              </a:xfrm>
              <a:custGeom>
                <a:avLst/>
                <a:gdLst>
                  <a:gd name="T0" fmla="*/ 0 w 38"/>
                  <a:gd name="T1" fmla="*/ 16 h 23"/>
                  <a:gd name="T2" fmla="*/ 1 w 38"/>
                  <a:gd name="T3" fmla="*/ 17 h 23"/>
                  <a:gd name="T4" fmla="*/ 3 w 38"/>
                  <a:gd name="T5" fmla="*/ 17 h 23"/>
                  <a:gd name="T6" fmla="*/ 5 w 38"/>
                  <a:gd name="T7" fmla="*/ 18 h 23"/>
                  <a:gd name="T8" fmla="*/ 8 w 38"/>
                  <a:gd name="T9" fmla="*/ 19 h 23"/>
                  <a:gd name="T10" fmla="*/ 12 w 38"/>
                  <a:gd name="T11" fmla="*/ 20 h 23"/>
                  <a:gd name="T12" fmla="*/ 16 w 38"/>
                  <a:gd name="T13" fmla="*/ 21 h 23"/>
                  <a:gd name="T14" fmla="*/ 20 w 38"/>
                  <a:gd name="T15" fmla="*/ 22 h 23"/>
                  <a:gd name="T16" fmla="*/ 24 w 38"/>
                  <a:gd name="T17" fmla="*/ 23 h 23"/>
                  <a:gd name="T18" fmla="*/ 27 w 38"/>
                  <a:gd name="T19" fmla="*/ 23 h 23"/>
                  <a:gd name="T20" fmla="*/ 29 w 38"/>
                  <a:gd name="T21" fmla="*/ 22 h 23"/>
                  <a:gd name="T22" fmla="*/ 32 w 38"/>
                  <a:gd name="T23" fmla="*/ 21 h 23"/>
                  <a:gd name="T24" fmla="*/ 34 w 38"/>
                  <a:gd name="T25" fmla="*/ 21 h 23"/>
                  <a:gd name="T26" fmla="*/ 35 w 38"/>
                  <a:gd name="T27" fmla="*/ 20 h 23"/>
                  <a:gd name="T28" fmla="*/ 36 w 38"/>
                  <a:gd name="T29" fmla="*/ 19 h 23"/>
                  <a:gd name="T30" fmla="*/ 37 w 38"/>
                  <a:gd name="T31" fmla="*/ 19 h 23"/>
                  <a:gd name="T32" fmla="*/ 38 w 38"/>
                  <a:gd name="T33" fmla="*/ 18 h 23"/>
                  <a:gd name="T34" fmla="*/ 38 w 38"/>
                  <a:gd name="T35" fmla="*/ 18 h 23"/>
                  <a:gd name="T36" fmla="*/ 38 w 38"/>
                  <a:gd name="T37" fmla="*/ 18 h 23"/>
                  <a:gd name="T38" fmla="*/ 38 w 38"/>
                  <a:gd name="T39" fmla="*/ 18 h 23"/>
                  <a:gd name="T40" fmla="*/ 38 w 38"/>
                  <a:gd name="T41" fmla="*/ 18 h 23"/>
                  <a:gd name="T42" fmla="*/ 37 w 38"/>
                  <a:gd name="T43" fmla="*/ 15 h 23"/>
                  <a:gd name="T44" fmla="*/ 36 w 38"/>
                  <a:gd name="T45" fmla="*/ 12 h 23"/>
                  <a:gd name="T46" fmla="*/ 35 w 38"/>
                  <a:gd name="T47" fmla="*/ 10 h 23"/>
                  <a:gd name="T48" fmla="*/ 34 w 38"/>
                  <a:gd name="T49" fmla="*/ 8 h 23"/>
                  <a:gd name="T50" fmla="*/ 33 w 38"/>
                  <a:gd name="T51" fmla="*/ 7 h 23"/>
                  <a:gd name="T52" fmla="*/ 32 w 38"/>
                  <a:gd name="T53" fmla="*/ 5 h 23"/>
                  <a:gd name="T54" fmla="*/ 31 w 38"/>
                  <a:gd name="T55" fmla="*/ 4 h 23"/>
                  <a:gd name="T56" fmla="*/ 30 w 38"/>
                  <a:gd name="T57" fmla="*/ 2 h 23"/>
                  <a:gd name="T58" fmla="*/ 29 w 38"/>
                  <a:gd name="T59" fmla="*/ 1 h 23"/>
                  <a:gd name="T60" fmla="*/ 29 w 38"/>
                  <a:gd name="T61" fmla="*/ 0 h 23"/>
                  <a:gd name="T62" fmla="*/ 29 w 38"/>
                  <a:gd name="T63" fmla="*/ 0 h 23"/>
                  <a:gd name="T64" fmla="*/ 29 w 38"/>
                  <a:gd name="T65" fmla="*/ 1 h 23"/>
                  <a:gd name="T66" fmla="*/ 28 w 38"/>
                  <a:gd name="T67" fmla="*/ 2 h 23"/>
                  <a:gd name="T68" fmla="*/ 27 w 38"/>
                  <a:gd name="T69" fmla="*/ 4 h 23"/>
                  <a:gd name="T70" fmla="*/ 26 w 38"/>
                  <a:gd name="T71" fmla="*/ 5 h 23"/>
                  <a:gd name="T72" fmla="*/ 24 w 38"/>
                  <a:gd name="T73" fmla="*/ 6 h 23"/>
                  <a:gd name="T74" fmla="*/ 20 w 38"/>
                  <a:gd name="T75" fmla="*/ 7 h 23"/>
                  <a:gd name="T76" fmla="*/ 15 w 38"/>
                  <a:gd name="T77" fmla="*/ 7 h 23"/>
                  <a:gd name="T78" fmla="*/ 8 w 38"/>
                  <a:gd name="T79" fmla="*/ 7 h 23"/>
                  <a:gd name="T80" fmla="*/ 0 w 38"/>
                  <a:gd name="T81" fmla="*/ 6 h 23"/>
                  <a:gd name="T82" fmla="*/ 1 w 38"/>
                  <a:gd name="T83" fmla="*/ 16 h 23"/>
                  <a:gd name="T84" fmla="*/ 1 w 38"/>
                  <a:gd name="T85" fmla="*/ 16 h 23"/>
                  <a:gd name="T86" fmla="*/ 0 w 38"/>
                  <a:gd name="T87" fmla="*/ 16 h 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23"/>
                  <a:gd name="T134" fmla="*/ 38 w 38"/>
                  <a:gd name="T135" fmla="*/ 23 h 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23">
                    <a:moveTo>
                      <a:pt x="0" y="16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5" y="18"/>
                    </a:lnTo>
                    <a:lnTo>
                      <a:pt x="8" y="19"/>
                    </a:lnTo>
                    <a:lnTo>
                      <a:pt x="12" y="20"/>
                    </a:lnTo>
                    <a:lnTo>
                      <a:pt x="16" y="21"/>
                    </a:lnTo>
                    <a:lnTo>
                      <a:pt x="20" y="22"/>
                    </a:lnTo>
                    <a:lnTo>
                      <a:pt x="24" y="23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6" y="19"/>
                    </a:lnTo>
                    <a:lnTo>
                      <a:pt x="37" y="19"/>
                    </a:lnTo>
                    <a:lnTo>
                      <a:pt x="38" y="18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5" y="10"/>
                    </a:lnTo>
                    <a:lnTo>
                      <a:pt x="34" y="8"/>
                    </a:lnTo>
                    <a:lnTo>
                      <a:pt x="33" y="7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30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8" y="2"/>
                    </a:lnTo>
                    <a:lnTo>
                      <a:pt x="27" y="4"/>
                    </a:lnTo>
                    <a:lnTo>
                      <a:pt x="26" y="5"/>
                    </a:lnTo>
                    <a:lnTo>
                      <a:pt x="24" y="6"/>
                    </a:lnTo>
                    <a:lnTo>
                      <a:pt x="20" y="7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8" name="Freeform 199"/>
              <p:cNvSpPr>
                <a:spLocks/>
              </p:cNvSpPr>
              <p:nvPr/>
            </p:nvSpPr>
            <p:spPr bwMode="auto">
              <a:xfrm>
                <a:off x="4916" y="2750"/>
                <a:ext cx="529" cy="430"/>
              </a:xfrm>
              <a:custGeom>
                <a:avLst/>
                <a:gdLst>
                  <a:gd name="T0" fmla="*/ 22 w 529"/>
                  <a:gd name="T1" fmla="*/ 383 h 430"/>
                  <a:gd name="T2" fmla="*/ 24 w 529"/>
                  <a:gd name="T3" fmla="*/ 366 h 430"/>
                  <a:gd name="T4" fmla="*/ 5 w 529"/>
                  <a:gd name="T5" fmla="*/ 286 h 430"/>
                  <a:gd name="T6" fmla="*/ 5 w 529"/>
                  <a:gd name="T7" fmla="*/ 273 h 430"/>
                  <a:gd name="T8" fmla="*/ 16 w 529"/>
                  <a:gd name="T9" fmla="*/ 250 h 430"/>
                  <a:gd name="T10" fmla="*/ 12 w 529"/>
                  <a:gd name="T11" fmla="*/ 212 h 430"/>
                  <a:gd name="T12" fmla="*/ 1 w 529"/>
                  <a:gd name="T13" fmla="*/ 155 h 430"/>
                  <a:gd name="T14" fmla="*/ 7 w 529"/>
                  <a:gd name="T15" fmla="*/ 97 h 430"/>
                  <a:gd name="T16" fmla="*/ 16 w 529"/>
                  <a:gd name="T17" fmla="*/ 36 h 430"/>
                  <a:gd name="T18" fmla="*/ 40 w 529"/>
                  <a:gd name="T19" fmla="*/ 3 h 430"/>
                  <a:gd name="T20" fmla="*/ 90 w 529"/>
                  <a:gd name="T21" fmla="*/ 4 h 430"/>
                  <a:gd name="T22" fmla="*/ 119 w 529"/>
                  <a:gd name="T23" fmla="*/ 6 h 430"/>
                  <a:gd name="T24" fmla="*/ 144 w 529"/>
                  <a:gd name="T25" fmla="*/ 9 h 430"/>
                  <a:gd name="T26" fmla="*/ 253 w 529"/>
                  <a:gd name="T27" fmla="*/ 9 h 430"/>
                  <a:gd name="T28" fmla="*/ 275 w 529"/>
                  <a:gd name="T29" fmla="*/ 6 h 430"/>
                  <a:gd name="T30" fmla="*/ 287 w 529"/>
                  <a:gd name="T31" fmla="*/ 3 h 430"/>
                  <a:gd name="T32" fmla="*/ 306 w 529"/>
                  <a:gd name="T33" fmla="*/ 0 h 430"/>
                  <a:gd name="T34" fmla="*/ 339 w 529"/>
                  <a:gd name="T35" fmla="*/ 8 h 430"/>
                  <a:gd name="T36" fmla="*/ 371 w 529"/>
                  <a:gd name="T37" fmla="*/ 42 h 430"/>
                  <a:gd name="T38" fmla="*/ 503 w 529"/>
                  <a:gd name="T39" fmla="*/ 211 h 430"/>
                  <a:gd name="T40" fmla="*/ 528 w 529"/>
                  <a:gd name="T41" fmla="*/ 223 h 430"/>
                  <a:gd name="T42" fmla="*/ 528 w 529"/>
                  <a:gd name="T43" fmla="*/ 245 h 430"/>
                  <a:gd name="T44" fmla="*/ 526 w 529"/>
                  <a:gd name="T45" fmla="*/ 263 h 430"/>
                  <a:gd name="T46" fmla="*/ 520 w 529"/>
                  <a:gd name="T47" fmla="*/ 288 h 430"/>
                  <a:gd name="T48" fmla="*/ 511 w 529"/>
                  <a:gd name="T49" fmla="*/ 298 h 430"/>
                  <a:gd name="T50" fmla="*/ 505 w 529"/>
                  <a:gd name="T51" fmla="*/ 312 h 430"/>
                  <a:gd name="T52" fmla="*/ 501 w 529"/>
                  <a:gd name="T53" fmla="*/ 335 h 430"/>
                  <a:gd name="T54" fmla="*/ 495 w 529"/>
                  <a:gd name="T55" fmla="*/ 354 h 430"/>
                  <a:gd name="T56" fmla="*/ 494 w 529"/>
                  <a:gd name="T57" fmla="*/ 378 h 430"/>
                  <a:gd name="T58" fmla="*/ 469 w 529"/>
                  <a:gd name="T59" fmla="*/ 398 h 430"/>
                  <a:gd name="T60" fmla="*/ 457 w 529"/>
                  <a:gd name="T61" fmla="*/ 390 h 430"/>
                  <a:gd name="T62" fmla="*/ 455 w 529"/>
                  <a:gd name="T63" fmla="*/ 383 h 430"/>
                  <a:gd name="T64" fmla="*/ 444 w 529"/>
                  <a:gd name="T65" fmla="*/ 369 h 430"/>
                  <a:gd name="T66" fmla="*/ 444 w 529"/>
                  <a:gd name="T67" fmla="*/ 346 h 430"/>
                  <a:gd name="T68" fmla="*/ 442 w 529"/>
                  <a:gd name="T69" fmla="*/ 340 h 430"/>
                  <a:gd name="T70" fmla="*/ 437 w 529"/>
                  <a:gd name="T71" fmla="*/ 316 h 430"/>
                  <a:gd name="T72" fmla="*/ 419 w 529"/>
                  <a:gd name="T73" fmla="*/ 287 h 430"/>
                  <a:gd name="T74" fmla="*/ 390 w 529"/>
                  <a:gd name="T75" fmla="*/ 268 h 430"/>
                  <a:gd name="T76" fmla="*/ 370 w 529"/>
                  <a:gd name="T77" fmla="*/ 276 h 430"/>
                  <a:gd name="T78" fmla="*/ 323 w 529"/>
                  <a:gd name="T79" fmla="*/ 272 h 430"/>
                  <a:gd name="T80" fmla="*/ 292 w 529"/>
                  <a:gd name="T81" fmla="*/ 251 h 430"/>
                  <a:gd name="T82" fmla="*/ 270 w 529"/>
                  <a:gd name="T83" fmla="*/ 245 h 430"/>
                  <a:gd name="T84" fmla="*/ 192 w 529"/>
                  <a:gd name="T85" fmla="*/ 235 h 430"/>
                  <a:gd name="T86" fmla="*/ 130 w 529"/>
                  <a:gd name="T87" fmla="*/ 204 h 430"/>
                  <a:gd name="T88" fmla="*/ 112 w 529"/>
                  <a:gd name="T89" fmla="*/ 206 h 430"/>
                  <a:gd name="T90" fmla="*/ 93 w 529"/>
                  <a:gd name="T91" fmla="*/ 222 h 430"/>
                  <a:gd name="T92" fmla="*/ 89 w 529"/>
                  <a:gd name="T93" fmla="*/ 232 h 430"/>
                  <a:gd name="T94" fmla="*/ 72 w 529"/>
                  <a:gd name="T95" fmla="*/ 251 h 430"/>
                  <a:gd name="T96" fmla="*/ 45 w 529"/>
                  <a:gd name="T97" fmla="*/ 288 h 430"/>
                  <a:gd name="T98" fmla="*/ 43 w 529"/>
                  <a:gd name="T99" fmla="*/ 341 h 430"/>
                  <a:gd name="T100" fmla="*/ 47 w 529"/>
                  <a:gd name="T101" fmla="*/ 369 h 430"/>
                  <a:gd name="T102" fmla="*/ 51 w 529"/>
                  <a:gd name="T103" fmla="*/ 401 h 430"/>
                  <a:gd name="T104" fmla="*/ 63 w 529"/>
                  <a:gd name="T105" fmla="*/ 410 h 430"/>
                  <a:gd name="T106" fmla="*/ 71 w 529"/>
                  <a:gd name="T107" fmla="*/ 426 h 430"/>
                  <a:gd name="T108" fmla="*/ 60 w 529"/>
                  <a:gd name="T109" fmla="*/ 430 h 430"/>
                  <a:gd name="T110" fmla="*/ 35 w 529"/>
                  <a:gd name="T111" fmla="*/ 424 h 430"/>
                  <a:gd name="T112" fmla="*/ 31 w 529"/>
                  <a:gd name="T113" fmla="*/ 391 h 4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29"/>
                  <a:gd name="T172" fmla="*/ 0 h 430"/>
                  <a:gd name="T173" fmla="*/ 529 w 529"/>
                  <a:gd name="T174" fmla="*/ 430 h 43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29" h="430">
                    <a:moveTo>
                      <a:pt x="31" y="391"/>
                    </a:moveTo>
                    <a:lnTo>
                      <a:pt x="29" y="392"/>
                    </a:lnTo>
                    <a:lnTo>
                      <a:pt x="26" y="391"/>
                    </a:lnTo>
                    <a:lnTo>
                      <a:pt x="24" y="389"/>
                    </a:lnTo>
                    <a:lnTo>
                      <a:pt x="24" y="387"/>
                    </a:lnTo>
                    <a:lnTo>
                      <a:pt x="23" y="385"/>
                    </a:lnTo>
                    <a:lnTo>
                      <a:pt x="22" y="383"/>
                    </a:lnTo>
                    <a:lnTo>
                      <a:pt x="21" y="381"/>
                    </a:lnTo>
                    <a:lnTo>
                      <a:pt x="21" y="379"/>
                    </a:lnTo>
                    <a:lnTo>
                      <a:pt x="21" y="378"/>
                    </a:lnTo>
                    <a:lnTo>
                      <a:pt x="21" y="377"/>
                    </a:lnTo>
                    <a:lnTo>
                      <a:pt x="22" y="376"/>
                    </a:lnTo>
                    <a:lnTo>
                      <a:pt x="23" y="372"/>
                    </a:lnTo>
                    <a:lnTo>
                      <a:pt x="24" y="366"/>
                    </a:lnTo>
                    <a:lnTo>
                      <a:pt x="24" y="359"/>
                    </a:lnTo>
                    <a:lnTo>
                      <a:pt x="25" y="350"/>
                    </a:lnTo>
                    <a:lnTo>
                      <a:pt x="24" y="339"/>
                    </a:lnTo>
                    <a:lnTo>
                      <a:pt x="23" y="327"/>
                    </a:lnTo>
                    <a:lnTo>
                      <a:pt x="19" y="314"/>
                    </a:lnTo>
                    <a:lnTo>
                      <a:pt x="13" y="301"/>
                    </a:lnTo>
                    <a:lnTo>
                      <a:pt x="5" y="286"/>
                    </a:lnTo>
                    <a:lnTo>
                      <a:pt x="3" y="284"/>
                    </a:lnTo>
                    <a:lnTo>
                      <a:pt x="3" y="282"/>
                    </a:lnTo>
                    <a:lnTo>
                      <a:pt x="3" y="280"/>
                    </a:lnTo>
                    <a:lnTo>
                      <a:pt x="3" y="278"/>
                    </a:lnTo>
                    <a:lnTo>
                      <a:pt x="3" y="277"/>
                    </a:lnTo>
                    <a:lnTo>
                      <a:pt x="3" y="275"/>
                    </a:lnTo>
                    <a:lnTo>
                      <a:pt x="5" y="273"/>
                    </a:lnTo>
                    <a:lnTo>
                      <a:pt x="7" y="271"/>
                    </a:lnTo>
                    <a:lnTo>
                      <a:pt x="8" y="269"/>
                    </a:lnTo>
                    <a:lnTo>
                      <a:pt x="11" y="267"/>
                    </a:lnTo>
                    <a:lnTo>
                      <a:pt x="12" y="264"/>
                    </a:lnTo>
                    <a:lnTo>
                      <a:pt x="14" y="260"/>
                    </a:lnTo>
                    <a:lnTo>
                      <a:pt x="15" y="255"/>
                    </a:lnTo>
                    <a:lnTo>
                      <a:pt x="16" y="250"/>
                    </a:lnTo>
                    <a:lnTo>
                      <a:pt x="16" y="243"/>
                    </a:lnTo>
                    <a:lnTo>
                      <a:pt x="15" y="237"/>
                    </a:lnTo>
                    <a:lnTo>
                      <a:pt x="15" y="230"/>
                    </a:lnTo>
                    <a:lnTo>
                      <a:pt x="14" y="225"/>
                    </a:lnTo>
                    <a:lnTo>
                      <a:pt x="13" y="220"/>
                    </a:lnTo>
                    <a:lnTo>
                      <a:pt x="13" y="216"/>
                    </a:lnTo>
                    <a:lnTo>
                      <a:pt x="12" y="212"/>
                    </a:lnTo>
                    <a:lnTo>
                      <a:pt x="11" y="206"/>
                    </a:lnTo>
                    <a:lnTo>
                      <a:pt x="9" y="199"/>
                    </a:lnTo>
                    <a:lnTo>
                      <a:pt x="7" y="191"/>
                    </a:lnTo>
                    <a:lnTo>
                      <a:pt x="6" y="182"/>
                    </a:lnTo>
                    <a:lnTo>
                      <a:pt x="4" y="173"/>
                    </a:lnTo>
                    <a:lnTo>
                      <a:pt x="3" y="164"/>
                    </a:lnTo>
                    <a:lnTo>
                      <a:pt x="1" y="155"/>
                    </a:lnTo>
                    <a:lnTo>
                      <a:pt x="0" y="146"/>
                    </a:lnTo>
                    <a:lnTo>
                      <a:pt x="0" y="139"/>
                    </a:lnTo>
                    <a:lnTo>
                      <a:pt x="0" y="130"/>
                    </a:lnTo>
                    <a:lnTo>
                      <a:pt x="1" y="121"/>
                    </a:lnTo>
                    <a:lnTo>
                      <a:pt x="3" y="113"/>
                    </a:lnTo>
                    <a:lnTo>
                      <a:pt x="4" y="105"/>
                    </a:lnTo>
                    <a:lnTo>
                      <a:pt x="7" y="97"/>
                    </a:lnTo>
                    <a:lnTo>
                      <a:pt x="8" y="90"/>
                    </a:lnTo>
                    <a:lnTo>
                      <a:pt x="11" y="83"/>
                    </a:lnTo>
                    <a:lnTo>
                      <a:pt x="12" y="75"/>
                    </a:lnTo>
                    <a:lnTo>
                      <a:pt x="13" y="67"/>
                    </a:lnTo>
                    <a:lnTo>
                      <a:pt x="14" y="58"/>
                    </a:lnTo>
                    <a:lnTo>
                      <a:pt x="14" y="46"/>
                    </a:lnTo>
                    <a:lnTo>
                      <a:pt x="16" y="36"/>
                    </a:lnTo>
                    <a:lnTo>
                      <a:pt x="17" y="27"/>
                    </a:lnTo>
                    <a:lnTo>
                      <a:pt x="19" y="20"/>
                    </a:lnTo>
                    <a:lnTo>
                      <a:pt x="22" y="14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0" y="3"/>
                    </a:lnTo>
                    <a:lnTo>
                      <a:pt x="46" y="3"/>
                    </a:lnTo>
                    <a:lnTo>
                      <a:pt x="61" y="4"/>
                    </a:lnTo>
                    <a:lnTo>
                      <a:pt x="72" y="5"/>
                    </a:lnTo>
                    <a:lnTo>
                      <a:pt x="79" y="5"/>
                    </a:lnTo>
                    <a:lnTo>
                      <a:pt x="85" y="5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5" y="4"/>
                    </a:lnTo>
                    <a:lnTo>
                      <a:pt x="112" y="5"/>
                    </a:lnTo>
                    <a:lnTo>
                      <a:pt x="119" y="6"/>
                    </a:lnTo>
                    <a:lnTo>
                      <a:pt x="125" y="7"/>
                    </a:lnTo>
                    <a:lnTo>
                      <a:pt x="131" y="8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69" y="12"/>
                    </a:lnTo>
                    <a:lnTo>
                      <a:pt x="191" y="13"/>
                    </a:lnTo>
                    <a:lnTo>
                      <a:pt x="209" y="13"/>
                    </a:lnTo>
                    <a:lnTo>
                      <a:pt x="224" y="13"/>
                    </a:lnTo>
                    <a:lnTo>
                      <a:pt x="236" y="11"/>
                    </a:lnTo>
                    <a:lnTo>
                      <a:pt x="245" y="10"/>
                    </a:lnTo>
                    <a:lnTo>
                      <a:pt x="253" y="9"/>
                    </a:lnTo>
                    <a:lnTo>
                      <a:pt x="258" y="7"/>
                    </a:lnTo>
                    <a:lnTo>
                      <a:pt x="262" y="7"/>
                    </a:lnTo>
                    <a:lnTo>
                      <a:pt x="265" y="7"/>
                    </a:lnTo>
                    <a:lnTo>
                      <a:pt x="267" y="7"/>
                    </a:lnTo>
                    <a:lnTo>
                      <a:pt x="270" y="7"/>
                    </a:lnTo>
                    <a:lnTo>
                      <a:pt x="273" y="7"/>
                    </a:lnTo>
                    <a:lnTo>
                      <a:pt x="275" y="6"/>
                    </a:lnTo>
                    <a:lnTo>
                      <a:pt x="279" y="6"/>
                    </a:lnTo>
                    <a:lnTo>
                      <a:pt x="281" y="5"/>
                    </a:lnTo>
                    <a:lnTo>
                      <a:pt x="283" y="4"/>
                    </a:lnTo>
                    <a:lnTo>
                      <a:pt x="285" y="4"/>
                    </a:lnTo>
                    <a:lnTo>
                      <a:pt x="287" y="3"/>
                    </a:lnTo>
                    <a:lnTo>
                      <a:pt x="288" y="3"/>
                    </a:lnTo>
                    <a:lnTo>
                      <a:pt x="290" y="3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6" y="0"/>
                    </a:lnTo>
                    <a:lnTo>
                      <a:pt x="310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5" y="2"/>
                    </a:lnTo>
                    <a:lnTo>
                      <a:pt x="330" y="4"/>
                    </a:lnTo>
                    <a:lnTo>
                      <a:pt x="334" y="6"/>
                    </a:lnTo>
                    <a:lnTo>
                      <a:pt x="339" y="8"/>
                    </a:lnTo>
                    <a:lnTo>
                      <a:pt x="343" y="11"/>
                    </a:lnTo>
                    <a:lnTo>
                      <a:pt x="345" y="13"/>
                    </a:lnTo>
                    <a:lnTo>
                      <a:pt x="347" y="15"/>
                    </a:lnTo>
                    <a:lnTo>
                      <a:pt x="349" y="17"/>
                    </a:lnTo>
                    <a:lnTo>
                      <a:pt x="350" y="17"/>
                    </a:lnTo>
                    <a:lnTo>
                      <a:pt x="357" y="26"/>
                    </a:lnTo>
                    <a:lnTo>
                      <a:pt x="371" y="42"/>
                    </a:lnTo>
                    <a:lnTo>
                      <a:pt x="388" y="66"/>
                    </a:lnTo>
                    <a:lnTo>
                      <a:pt x="408" y="92"/>
                    </a:lnTo>
                    <a:lnTo>
                      <a:pt x="430" y="122"/>
                    </a:lnTo>
                    <a:lnTo>
                      <a:pt x="451" y="149"/>
                    </a:lnTo>
                    <a:lnTo>
                      <a:pt x="472" y="176"/>
                    </a:lnTo>
                    <a:lnTo>
                      <a:pt x="490" y="197"/>
                    </a:lnTo>
                    <a:lnTo>
                      <a:pt x="503" y="211"/>
                    </a:lnTo>
                    <a:lnTo>
                      <a:pt x="510" y="216"/>
                    </a:lnTo>
                    <a:lnTo>
                      <a:pt x="515" y="217"/>
                    </a:lnTo>
                    <a:lnTo>
                      <a:pt x="519" y="217"/>
                    </a:lnTo>
                    <a:lnTo>
                      <a:pt x="522" y="218"/>
                    </a:lnTo>
                    <a:lnTo>
                      <a:pt x="524" y="219"/>
                    </a:lnTo>
                    <a:lnTo>
                      <a:pt x="527" y="221"/>
                    </a:lnTo>
                    <a:lnTo>
                      <a:pt x="528" y="223"/>
                    </a:lnTo>
                    <a:lnTo>
                      <a:pt x="529" y="227"/>
                    </a:lnTo>
                    <a:lnTo>
                      <a:pt x="529" y="231"/>
                    </a:lnTo>
                    <a:lnTo>
                      <a:pt x="529" y="236"/>
                    </a:lnTo>
                    <a:lnTo>
                      <a:pt x="528" y="243"/>
                    </a:lnTo>
                    <a:lnTo>
                      <a:pt x="528" y="244"/>
                    </a:lnTo>
                    <a:lnTo>
                      <a:pt x="528" y="245"/>
                    </a:lnTo>
                    <a:lnTo>
                      <a:pt x="528" y="247"/>
                    </a:lnTo>
                    <a:lnTo>
                      <a:pt x="528" y="249"/>
                    </a:lnTo>
                    <a:lnTo>
                      <a:pt x="528" y="251"/>
                    </a:lnTo>
                    <a:lnTo>
                      <a:pt x="527" y="253"/>
                    </a:lnTo>
                    <a:lnTo>
                      <a:pt x="527" y="256"/>
                    </a:lnTo>
                    <a:lnTo>
                      <a:pt x="527" y="260"/>
                    </a:lnTo>
                    <a:lnTo>
                      <a:pt x="526" y="263"/>
                    </a:lnTo>
                    <a:lnTo>
                      <a:pt x="526" y="269"/>
                    </a:lnTo>
                    <a:lnTo>
                      <a:pt x="526" y="274"/>
                    </a:lnTo>
                    <a:lnTo>
                      <a:pt x="525" y="277"/>
                    </a:lnTo>
                    <a:lnTo>
                      <a:pt x="524" y="281"/>
                    </a:lnTo>
                    <a:lnTo>
                      <a:pt x="523" y="283"/>
                    </a:lnTo>
                    <a:lnTo>
                      <a:pt x="522" y="286"/>
                    </a:lnTo>
                    <a:lnTo>
                      <a:pt x="520" y="288"/>
                    </a:lnTo>
                    <a:lnTo>
                      <a:pt x="519" y="290"/>
                    </a:lnTo>
                    <a:lnTo>
                      <a:pt x="517" y="292"/>
                    </a:lnTo>
                    <a:lnTo>
                      <a:pt x="515" y="294"/>
                    </a:lnTo>
                    <a:lnTo>
                      <a:pt x="514" y="295"/>
                    </a:lnTo>
                    <a:lnTo>
                      <a:pt x="512" y="296"/>
                    </a:lnTo>
                    <a:lnTo>
                      <a:pt x="511" y="297"/>
                    </a:lnTo>
                    <a:lnTo>
                      <a:pt x="511" y="298"/>
                    </a:lnTo>
                    <a:lnTo>
                      <a:pt x="510" y="299"/>
                    </a:lnTo>
                    <a:lnTo>
                      <a:pt x="509" y="300"/>
                    </a:lnTo>
                    <a:lnTo>
                      <a:pt x="508" y="302"/>
                    </a:lnTo>
                    <a:lnTo>
                      <a:pt x="507" y="303"/>
                    </a:lnTo>
                    <a:lnTo>
                      <a:pt x="507" y="305"/>
                    </a:lnTo>
                    <a:lnTo>
                      <a:pt x="507" y="306"/>
                    </a:lnTo>
                    <a:lnTo>
                      <a:pt x="505" y="312"/>
                    </a:lnTo>
                    <a:lnTo>
                      <a:pt x="504" y="317"/>
                    </a:lnTo>
                    <a:lnTo>
                      <a:pt x="503" y="321"/>
                    </a:lnTo>
                    <a:lnTo>
                      <a:pt x="503" y="325"/>
                    </a:lnTo>
                    <a:lnTo>
                      <a:pt x="503" y="328"/>
                    </a:lnTo>
                    <a:lnTo>
                      <a:pt x="503" y="331"/>
                    </a:lnTo>
                    <a:lnTo>
                      <a:pt x="502" y="333"/>
                    </a:lnTo>
                    <a:lnTo>
                      <a:pt x="501" y="335"/>
                    </a:lnTo>
                    <a:lnTo>
                      <a:pt x="500" y="337"/>
                    </a:lnTo>
                    <a:lnTo>
                      <a:pt x="499" y="339"/>
                    </a:lnTo>
                    <a:lnTo>
                      <a:pt x="498" y="342"/>
                    </a:lnTo>
                    <a:lnTo>
                      <a:pt x="498" y="345"/>
                    </a:lnTo>
                    <a:lnTo>
                      <a:pt x="497" y="348"/>
                    </a:lnTo>
                    <a:lnTo>
                      <a:pt x="496" y="351"/>
                    </a:lnTo>
                    <a:lnTo>
                      <a:pt x="495" y="354"/>
                    </a:lnTo>
                    <a:lnTo>
                      <a:pt x="495" y="357"/>
                    </a:lnTo>
                    <a:lnTo>
                      <a:pt x="494" y="360"/>
                    </a:lnTo>
                    <a:lnTo>
                      <a:pt x="494" y="363"/>
                    </a:lnTo>
                    <a:lnTo>
                      <a:pt x="494" y="366"/>
                    </a:lnTo>
                    <a:lnTo>
                      <a:pt x="495" y="369"/>
                    </a:lnTo>
                    <a:lnTo>
                      <a:pt x="495" y="373"/>
                    </a:lnTo>
                    <a:lnTo>
                      <a:pt x="494" y="378"/>
                    </a:lnTo>
                    <a:lnTo>
                      <a:pt x="493" y="383"/>
                    </a:lnTo>
                    <a:lnTo>
                      <a:pt x="490" y="387"/>
                    </a:lnTo>
                    <a:lnTo>
                      <a:pt x="487" y="391"/>
                    </a:lnTo>
                    <a:lnTo>
                      <a:pt x="484" y="394"/>
                    </a:lnTo>
                    <a:lnTo>
                      <a:pt x="479" y="396"/>
                    </a:lnTo>
                    <a:lnTo>
                      <a:pt x="474" y="397"/>
                    </a:lnTo>
                    <a:lnTo>
                      <a:pt x="469" y="398"/>
                    </a:lnTo>
                    <a:lnTo>
                      <a:pt x="464" y="396"/>
                    </a:lnTo>
                    <a:lnTo>
                      <a:pt x="462" y="384"/>
                    </a:lnTo>
                    <a:lnTo>
                      <a:pt x="459" y="390"/>
                    </a:lnTo>
                    <a:lnTo>
                      <a:pt x="458" y="390"/>
                    </a:lnTo>
                    <a:lnTo>
                      <a:pt x="457" y="390"/>
                    </a:lnTo>
                    <a:lnTo>
                      <a:pt x="456" y="389"/>
                    </a:lnTo>
                    <a:lnTo>
                      <a:pt x="455" y="389"/>
                    </a:lnTo>
                    <a:lnTo>
                      <a:pt x="455" y="388"/>
                    </a:lnTo>
                    <a:lnTo>
                      <a:pt x="455" y="386"/>
                    </a:lnTo>
                    <a:lnTo>
                      <a:pt x="455" y="385"/>
                    </a:lnTo>
                    <a:lnTo>
                      <a:pt x="455" y="383"/>
                    </a:lnTo>
                    <a:lnTo>
                      <a:pt x="454" y="382"/>
                    </a:lnTo>
                    <a:lnTo>
                      <a:pt x="452" y="381"/>
                    </a:lnTo>
                    <a:lnTo>
                      <a:pt x="451" y="379"/>
                    </a:lnTo>
                    <a:lnTo>
                      <a:pt x="449" y="377"/>
                    </a:lnTo>
                    <a:lnTo>
                      <a:pt x="447" y="375"/>
                    </a:lnTo>
                    <a:lnTo>
                      <a:pt x="446" y="372"/>
                    </a:lnTo>
                    <a:lnTo>
                      <a:pt x="444" y="369"/>
                    </a:lnTo>
                    <a:lnTo>
                      <a:pt x="444" y="365"/>
                    </a:lnTo>
                    <a:lnTo>
                      <a:pt x="444" y="360"/>
                    </a:lnTo>
                    <a:lnTo>
                      <a:pt x="445" y="357"/>
                    </a:lnTo>
                    <a:lnTo>
                      <a:pt x="445" y="354"/>
                    </a:lnTo>
                    <a:lnTo>
                      <a:pt x="445" y="350"/>
                    </a:lnTo>
                    <a:lnTo>
                      <a:pt x="444" y="348"/>
                    </a:lnTo>
                    <a:lnTo>
                      <a:pt x="444" y="346"/>
                    </a:lnTo>
                    <a:lnTo>
                      <a:pt x="443" y="344"/>
                    </a:lnTo>
                    <a:lnTo>
                      <a:pt x="442" y="343"/>
                    </a:lnTo>
                    <a:lnTo>
                      <a:pt x="442" y="342"/>
                    </a:lnTo>
                    <a:lnTo>
                      <a:pt x="442" y="341"/>
                    </a:lnTo>
                    <a:lnTo>
                      <a:pt x="442" y="340"/>
                    </a:lnTo>
                    <a:lnTo>
                      <a:pt x="441" y="337"/>
                    </a:lnTo>
                    <a:lnTo>
                      <a:pt x="440" y="335"/>
                    </a:lnTo>
                    <a:lnTo>
                      <a:pt x="439" y="331"/>
                    </a:lnTo>
                    <a:lnTo>
                      <a:pt x="438" y="328"/>
                    </a:lnTo>
                    <a:lnTo>
                      <a:pt x="438" y="324"/>
                    </a:lnTo>
                    <a:lnTo>
                      <a:pt x="437" y="320"/>
                    </a:lnTo>
                    <a:lnTo>
                      <a:pt x="437" y="316"/>
                    </a:lnTo>
                    <a:lnTo>
                      <a:pt x="437" y="312"/>
                    </a:lnTo>
                    <a:lnTo>
                      <a:pt x="436" y="311"/>
                    </a:lnTo>
                    <a:lnTo>
                      <a:pt x="434" y="308"/>
                    </a:lnTo>
                    <a:lnTo>
                      <a:pt x="432" y="305"/>
                    </a:lnTo>
                    <a:lnTo>
                      <a:pt x="428" y="299"/>
                    </a:lnTo>
                    <a:lnTo>
                      <a:pt x="424" y="293"/>
                    </a:lnTo>
                    <a:lnTo>
                      <a:pt x="419" y="287"/>
                    </a:lnTo>
                    <a:lnTo>
                      <a:pt x="415" y="281"/>
                    </a:lnTo>
                    <a:lnTo>
                      <a:pt x="410" y="276"/>
                    </a:lnTo>
                    <a:lnTo>
                      <a:pt x="406" y="272"/>
                    </a:lnTo>
                    <a:lnTo>
                      <a:pt x="403" y="270"/>
                    </a:lnTo>
                    <a:lnTo>
                      <a:pt x="399" y="268"/>
                    </a:lnTo>
                    <a:lnTo>
                      <a:pt x="394" y="268"/>
                    </a:lnTo>
                    <a:lnTo>
                      <a:pt x="390" y="268"/>
                    </a:lnTo>
                    <a:lnTo>
                      <a:pt x="386" y="268"/>
                    </a:lnTo>
                    <a:lnTo>
                      <a:pt x="383" y="269"/>
                    </a:lnTo>
                    <a:lnTo>
                      <a:pt x="380" y="271"/>
                    </a:lnTo>
                    <a:lnTo>
                      <a:pt x="378" y="272"/>
                    </a:lnTo>
                    <a:lnTo>
                      <a:pt x="375" y="273"/>
                    </a:lnTo>
                    <a:lnTo>
                      <a:pt x="373" y="275"/>
                    </a:lnTo>
                    <a:lnTo>
                      <a:pt x="370" y="276"/>
                    </a:lnTo>
                    <a:lnTo>
                      <a:pt x="365" y="277"/>
                    </a:lnTo>
                    <a:lnTo>
                      <a:pt x="360" y="278"/>
                    </a:lnTo>
                    <a:lnTo>
                      <a:pt x="352" y="278"/>
                    </a:lnTo>
                    <a:lnTo>
                      <a:pt x="346" y="277"/>
                    </a:lnTo>
                    <a:lnTo>
                      <a:pt x="338" y="276"/>
                    </a:lnTo>
                    <a:lnTo>
                      <a:pt x="330" y="274"/>
                    </a:lnTo>
                    <a:lnTo>
                      <a:pt x="323" y="272"/>
                    </a:lnTo>
                    <a:lnTo>
                      <a:pt x="317" y="268"/>
                    </a:lnTo>
                    <a:lnTo>
                      <a:pt x="310" y="265"/>
                    </a:lnTo>
                    <a:lnTo>
                      <a:pt x="304" y="260"/>
                    </a:lnTo>
                    <a:lnTo>
                      <a:pt x="302" y="258"/>
                    </a:lnTo>
                    <a:lnTo>
                      <a:pt x="299" y="255"/>
                    </a:lnTo>
                    <a:lnTo>
                      <a:pt x="296" y="253"/>
                    </a:lnTo>
                    <a:lnTo>
                      <a:pt x="292" y="251"/>
                    </a:lnTo>
                    <a:lnTo>
                      <a:pt x="289" y="249"/>
                    </a:lnTo>
                    <a:lnTo>
                      <a:pt x="287" y="247"/>
                    </a:lnTo>
                    <a:lnTo>
                      <a:pt x="283" y="246"/>
                    </a:lnTo>
                    <a:lnTo>
                      <a:pt x="281" y="245"/>
                    </a:lnTo>
                    <a:lnTo>
                      <a:pt x="279" y="244"/>
                    </a:lnTo>
                    <a:lnTo>
                      <a:pt x="277" y="244"/>
                    </a:lnTo>
                    <a:lnTo>
                      <a:pt x="270" y="245"/>
                    </a:lnTo>
                    <a:lnTo>
                      <a:pt x="261" y="245"/>
                    </a:lnTo>
                    <a:lnTo>
                      <a:pt x="251" y="245"/>
                    </a:lnTo>
                    <a:lnTo>
                      <a:pt x="240" y="244"/>
                    </a:lnTo>
                    <a:lnTo>
                      <a:pt x="227" y="243"/>
                    </a:lnTo>
                    <a:lnTo>
                      <a:pt x="216" y="241"/>
                    </a:lnTo>
                    <a:lnTo>
                      <a:pt x="204" y="238"/>
                    </a:lnTo>
                    <a:lnTo>
                      <a:pt x="192" y="235"/>
                    </a:lnTo>
                    <a:lnTo>
                      <a:pt x="183" y="232"/>
                    </a:lnTo>
                    <a:lnTo>
                      <a:pt x="174" y="227"/>
                    </a:lnTo>
                    <a:lnTo>
                      <a:pt x="162" y="221"/>
                    </a:lnTo>
                    <a:lnTo>
                      <a:pt x="153" y="215"/>
                    </a:lnTo>
                    <a:lnTo>
                      <a:pt x="144" y="211"/>
                    </a:lnTo>
                    <a:lnTo>
                      <a:pt x="136" y="207"/>
                    </a:lnTo>
                    <a:lnTo>
                      <a:pt x="130" y="204"/>
                    </a:lnTo>
                    <a:lnTo>
                      <a:pt x="125" y="202"/>
                    </a:lnTo>
                    <a:lnTo>
                      <a:pt x="121" y="200"/>
                    </a:lnTo>
                    <a:lnTo>
                      <a:pt x="118" y="199"/>
                    </a:lnTo>
                    <a:lnTo>
                      <a:pt x="116" y="198"/>
                    </a:lnTo>
                    <a:lnTo>
                      <a:pt x="115" y="202"/>
                    </a:lnTo>
                    <a:lnTo>
                      <a:pt x="112" y="206"/>
                    </a:lnTo>
                    <a:lnTo>
                      <a:pt x="110" y="210"/>
                    </a:lnTo>
                    <a:lnTo>
                      <a:pt x="106" y="213"/>
                    </a:lnTo>
                    <a:lnTo>
                      <a:pt x="103" y="216"/>
                    </a:lnTo>
                    <a:lnTo>
                      <a:pt x="101" y="218"/>
                    </a:lnTo>
                    <a:lnTo>
                      <a:pt x="98" y="220"/>
                    </a:lnTo>
                    <a:lnTo>
                      <a:pt x="95" y="221"/>
                    </a:lnTo>
                    <a:lnTo>
                      <a:pt x="93" y="222"/>
                    </a:lnTo>
                    <a:lnTo>
                      <a:pt x="93" y="223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7"/>
                    </a:lnTo>
                    <a:lnTo>
                      <a:pt x="90" y="229"/>
                    </a:lnTo>
                    <a:lnTo>
                      <a:pt x="89" y="232"/>
                    </a:lnTo>
                    <a:lnTo>
                      <a:pt x="87" y="235"/>
                    </a:lnTo>
                    <a:lnTo>
                      <a:pt x="85" y="238"/>
                    </a:lnTo>
                    <a:lnTo>
                      <a:pt x="82" y="241"/>
                    </a:lnTo>
                    <a:lnTo>
                      <a:pt x="80" y="245"/>
                    </a:lnTo>
                    <a:lnTo>
                      <a:pt x="79" y="246"/>
                    </a:lnTo>
                    <a:lnTo>
                      <a:pt x="76" y="248"/>
                    </a:lnTo>
                    <a:lnTo>
                      <a:pt x="72" y="251"/>
                    </a:lnTo>
                    <a:lnTo>
                      <a:pt x="68" y="256"/>
                    </a:lnTo>
                    <a:lnTo>
                      <a:pt x="63" y="261"/>
                    </a:lnTo>
                    <a:lnTo>
                      <a:pt x="59" y="267"/>
                    </a:lnTo>
                    <a:lnTo>
                      <a:pt x="54" y="273"/>
                    </a:lnTo>
                    <a:lnTo>
                      <a:pt x="50" y="279"/>
                    </a:lnTo>
                    <a:lnTo>
                      <a:pt x="46" y="284"/>
                    </a:lnTo>
                    <a:lnTo>
                      <a:pt x="45" y="288"/>
                    </a:lnTo>
                    <a:lnTo>
                      <a:pt x="44" y="293"/>
                    </a:lnTo>
                    <a:lnTo>
                      <a:pt x="43" y="299"/>
                    </a:lnTo>
                    <a:lnTo>
                      <a:pt x="43" y="306"/>
                    </a:lnTo>
                    <a:lnTo>
                      <a:pt x="43" y="315"/>
                    </a:lnTo>
                    <a:lnTo>
                      <a:pt x="43" y="324"/>
                    </a:lnTo>
                    <a:lnTo>
                      <a:pt x="43" y="333"/>
                    </a:lnTo>
                    <a:lnTo>
                      <a:pt x="43" y="341"/>
                    </a:lnTo>
                    <a:lnTo>
                      <a:pt x="44" y="349"/>
                    </a:lnTo>
                    <a:lnTo>
                      <a:pt x="44" y="355"/>
                    </a:lnTo>
                    <a:lnTo>
                      <a:pt x="45" y="359"/>
                    </a:lnTo>
                    <a:lnTo>
                      <a:pt x="45" y="360"/>
                    </a:lnTo>
                    <a:lnTo>
                      <a:pt x="46" y="363"/>
                    </a:lnTo>
                    <a:lnTo>
                      <a:pt x="46" y="366"/>
                    </a:lnTo>
                    <a:lnTo>
                      <a:pt x="47" y="369"/>
                    </a:lnTo>
                    <a:lnTo>
                      <a:pt x="48" y="372"/>
                    </a:lnTo>
                    <a:lnTo>
                      <a:pt x="48" y="375"/>
                    </a:lnTo>
                    <a:lnTo>
                      <a:pt x="48" y="379"/>
                    </a:lnTo>
                    <a:lnTo>
                      <a:pt x="48" y="382"/>
                    </a:lnTo>
                    <a:lnTo>
                      <a:pt x="48" y="385"/>
                    </a:lnTo>
                    <a:lnTo>
                      <a:pt x="46" y="389"/>
                    </a:lnTo>
                    <a:lnTo>
                      <a:pt x="51" y="401"/>
                    </a:lnTo>
                    <a:lnTo>
                      <a:pt x="52" y="401"/>
                    </a:lnTo>
                    <a:lnTo>
                      <a:pt x="53" y="401"/>
                    </a:lnTo>
                    <a:lnTo>
                      <a:pt x="55" y="402"/>
                    </a:lnTo>
                    <a:lnTo>
                      <a:pt x="56" y="403"/>
                    </a:lnTo>
                    <a:lnTo>
                      <a:pt x="59" y="404"/>
                    </a:lnTo>
                    <a:lnTo>
                      <a:pt x="61" y="406"/>
                    </a:lnTo>
                    <a:lnTo>
                      <a:pt x="63" y="410"/>
                    </a:lnTo>
                    <a:lnTo>
                      <a:pt x="66" y="413"/>
                    </a:lnTo>
                    <a:lnTo>
                      <a:pt x="69" y="418"/>
                    </a:lnTo>
                    <a:lnTo>
                      <a:pt x="72" y="425"/>
                    </a:lnTo>
                    <a:lnTo>
                      <a:pt x="71" y="426"/>
                    </a:lnTo>
                    <a:lnTo>
                      <a:pt x="70" y="427"/>
                    </a:lnTo>
                    <a:lnTo>
                      <a:pt x="68" y="427"/>
                    </a:lnTo>
                    <a:lnTo>
                      <a:pt x="68" y="428"/>
                    </a:lnTo>
                    <a:lnTo>
                      <a:pt x="65" y="429"/>
                    </a:lnTo>
                    <a:lnTo>
                      <a:pt x="63" y="430"/>
                    </a:lnTo>
                    <a:lnTo>
                      <a:pt x="60" y="430"/>
                    </a:lnTo>
                    <a:lnTo>
                      <a:pt x="56" y="430"/>
                    </a:lnTo>
                    <a:lnTo>
                      <a:pt x="52" y="430"/>
                    </a:lnTo>
                    <a:lnTo>
                      <a:pt x="48" y="429"/>
                    </a:lnTo>
                    <a:lnTo>
                      <a:pt x="45" y="428"/>
                    </a:lnTo>
                    <a:lnTo>
                      <a:pt x="41" y="426"/>
                    </a:lnTo>
                    <a:lnTo>
                      <a:pt x="37" y="425"/>
                    </a:lnTo>
                    <a:lnTo>
                      <a:pt x="35" y="424"/>
                    </a:lnTo>
                    <a:lnTo>
                      <a:pt x="33" y="424"/>
                    </a:lnTo>
                    <a:lnTo>
                      <a:pt x="33" y="423"/>
                    </a:lnTo>
                    <a:lnTo>
                      <a:pt x="31" y="412"/>
                    </a:lnTo>
                    <a:lnTo>
                      <a:pt x="35" y="406"/>
                    </a:lnTo>
                    <a:lnTo>
                      <a:pt x="31" y="392"/>
                    </a:lnTo>
                    <a:lnTo>
                      <a:pt x="31" y="391"/>
                    </a:lnTo>
                    <a:close/>
                  </a:path>
                </a:pathLst>
              </a:custGeom>
              <a:solidFill>
                <a:srgbClr val="F2F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9" name="Freeform 200"/>
              <p:cNvSpPr>
                <a:spLocks/>
              </p:cNvSpPr>
              <p:nvPr/>
            </p:nvSpPr>
            <p:spPr bwMode="auto">
              <a:xfrm>
                <a:off x="5433" y="2957"/>
                <a:ext cx="35" cy="37"/>
              </a:xfrm>
              <a:custGeom>
                <a:avLst/>
                <a:gdLst>
                  <a:gd name="T0" fmla="*/ 0 w 35"/>
                  <a:gd name="T1" fmla="*/ 23 h 37"/>
                  <a:gd name="T2" fmla="*/ 1 w 35"/>
                  <a:gd name="T3" fmla="*/ 22 h 37"/>
                  <a:gd name="T4" fmla="*/ 2 w 35"/>
                  <a:gd name="T5" fmla="*/ 20 h 37"/>
                  <a:gd name="T6" fmla="*/ 3 w 35"/>
                  <a:gd name="T7" fmla="*/ 17 h 37"/>
                  <a:gd name="T8" fmla="*/ 6 w 35"/>
                  <a:gd name="T9" fmla="*/ 13 h 37"/>
                  <a:gd name="T10" fmla="*/ 9 w 35"/>
                  <a:gd name="T11" fmla="*/ 10 h 37"/>
                  <a:gd name="T12" fmla="*/ 13 w 35"/>
                  <a:gd name="T13" fmla="*/ 6 h 37"/>
                  <a:gd name="T14" fmla="*/ 17 w 35"/>
                  <a:gd name="T15" fmla="*/ 3 h 37"/>
                  <a:gd name="T16" fmla="*/ 22 w 35"/>
                  <a:gd name="T17" fmla="*/ 1 h 37"/>
                  <a:gd name="T18" fmla="*/ 28 w 35"/>
                  <a:gd name="T19" fmla="*/ 0 h 37"/>
                  <a:gd name="T20" fmla="*/ 34 w 35"/>
                  <a:gd name="T21" fmla="*/ 2 h 37"/>
                  <a:gd name="T22" fmla="*/ 34 w 35"/>
                  <a:gd name="T23" fmla="*/ 2 h 37"/>
                  <a:gd name="T24" fmla="*/ 35 w 35"/>
                  <a:gd name="T25" fmla="*/ 4 h 37"/>
                  <a:gd name="T26" fmla="*/ 34 w 35"/>
                  <a:gd name="T27" fmla="*/ 7 h 37"/>
                  <a:gd name="T28" fmla="*/ 34 w 35"/>
                  <a:gd name="T29" fmla="*/ 11 h 37"/>
                  <a:gd name="T30" fmla="*/ 33 w 35"/>
                  <a:gd name="T31" fmla="*/ 15 h 37"/>
                  <a:gd name="T32" fmla="*/ 32 w 35"/>
                  <a:gd name="T33" fmla="*/ 19 h 37"/>
                  <a:gd name="T34" fmla="*/ 29 w 35"/>
                  <a:gd name="T35" fmla="*/ 23 h 37"/>
                  <a:gd name="T36" fmla="*/ 26 w 35"/>
                  <a:gd name="T37" fmla="*/ 27 h 37"/>
                  <a:gd name="T38" fmla="*/ 21 w 35"/>
                  <a:gd name="T39" fmla="*/ 29 h 37"/>
                  <a:gd name="T40" fmla="*/ 16 w 35"/>
                  <a:gd name="T41" fmla="*/ 31 h 37"/>
                  <a:gd name="T42" fmla="*/ 13 w 35"/>
                  <a:gd name="T43" fmla="*/ 32 h 37"/>
                  <a:gd name="T44" fmla="*/ 11 w 35"/>
                  <a:gd name="T45" fmla="*/ 32 h 37"/>
                  <a:gd name="T46" fmla="*/ 8 w 35"/>
                  <a:gd name="T47" fmla="*/ 33 h 37"/>
                  <a:gd name="T48" fmla="*/ 7 w 35"/>
                  <a:gd name="T49" fmla="*/ 34 h 37"/>
                  <a:gd name="T50" fmla="*/ 5 w 35"/>
                  <a:gd name="T51" fmla="*/ 35 h 37"/>
                  <a:gd name="T52" fmla="*/ 3 w 35"/>
                  <a:gd name="T53" fmla="*/ 36 h 37"/>
                  <a:gd name="T54" fmla="*/ 2 w 35"/>
                  <a:gd name="T55" fmla="*/ 36 h 37"/>
                  <a:gd name="T56" fmla="*/ 1 w 35"/>
                  <a:gd name="T57" fmla="*/ 37 h 37"/>
                  <a:gd name="T58" fmla="*/ 1 w 35"/>
                  <a:gd name="T59" fmla="*/ 37 h 37"/>
                  <a:gd name="T60" fmla="*/ 1 w 35"/>
                  <a:gd name="T61" fmla="*/ 37 h 37"/>
                  <a:gd name="T62" fmla="*/ 1 w 35"/>
                  <a:gd name="T63" fmla="*/ 23 h 37"/>
                  <a:gd name="T64" fmla="*/ 1 w 35"/>
                  <a:gd name="T65" fmla="*/ 23 h 37"/>
                  <a:gd name="T66" fmla="*/ 0 w 35"/>
                  <a:gd name="T67" fmla="*/ 23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5"/>
                  <a:gd name="T103" fmla="*/ 0 h 37"/>
                  <a:gd name="T104" fmla="*/ 35 w 35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5" h="37">
                    <a:moveTo>
                      <a:pt x="0" y="23"/>
                    </a:moveTo>
                    <a:lnTo>
                      <a:pt x="1" y="22"/>
                    </a:lnTo>
                    <a:lnTo>
                      <a:pt x="2" y="20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34" y="7"/>
                    </a:lnTo>
                    <a:lnTo>
                      <a:pt x="34" y="11"/>
                    </a:lnTo>
                    <a:lnTo>
                      <a:pt x="33" y="15"/>
                    </a:lnTo>
                    <a:lnTo>
                      <a:pt x="32" y="19"/>
                    </a:lnTo>
                    <a:lnTo>
                      <a:pt x="29" y="23"/>
                    </a:lnTo>
                    <a:lnTo>
                      <a:pt x="26" y="27"/>
                    </a:lnTo>
                    <a:lnTo>
                      <a:pt x="21" y="29"/>
                    </a:lnTo>
                    <a:lnTo>
                      <a:pt x="16" y="31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8" y="33"/>
                    </a:lnTo>
                    <a:lnTo>
                      <a:pt x="7" y="34"/>
                    </a:lnTo>
                    <a:lnTo>
                      <a:pt x="5" y="35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1" y="37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0" name="Freeform 201"/>
              <p:cNvSpPr>
                <a:spLocks/>
              </p:cNvSpPr>
              <p:nvPr/>
            </p:nvSpPr>
            <p:spPr bwMode="auto">
              <a:xfrm>
                <a:off x="4916" y="2783"/>
                <a:ext cx="104" cy="292"/>
              </a:xfrm>
              <a:custGeom>
                <a:avLst/>
                <a:gdLst>
                  <a:gd name="T0" fmla="*/ 39 w 104"/>
                  <a:gd name="T1" fmla="*/ 277 h 292"/>
                  <a:gd name="T2" fmla="*/ 37 w 104"/>
                  <a:gd name="T3" fmla="*/ 271 h 292"/>
                  <a:gd name="T4" fmla="*/ 35 w 104"/>
                  <a:gd name="T5" fmla="*/ 273 h 292"/>
                  <a:gd name="T6" fmla="*/ 33 w 104"/>
                  <a:gd name="T7" fmla="*/ 276 h 292"/>
                  <a:gd name="T8" fmla="*/ 30 w 104"/>
                  <a:gd name="T9" fmla="*/ 268 h 292"/>
                  <a:gd name="T10" fmla="*/ 31 w 104"/>
                  <a:gd name="T11" fmla="*/ 253 h 292"/>
                  <a:gd name="T12" fmla="*/ 31 w 104"/>
                  <a:gd name="T13" fmla="*/ 245 h 292"/>
                  <a:gd name="T14" fmla="*/ 31 w 104"/>
                  <a:gd name="T15" fmla="*/ 239 h 292"/>
                  <a:gd name="T16" fmla="*/ 29 w 104"/>
                  <a:gd name="T17" fmla="*/ 233 h 292"/>
                  <a:gd name="T18" fmla="*/ 27 w 104"/>
                  <a:gd name="T19" fmla="*/ 237 h 292"/>
                  <a:gd name="T20" fmla="*/ 24 w 104"/>
                  <a:gd name="T21" fmla="*/ 241 h 292"/>
                  <a:gd name="T22" fmla="*/ 21 w 104"/>
                  <a:gd name="T23" fmla="*/ 242 h 292"/>
                  <a:gd name="T24" fmla="*/ 20 w 104"/>
                  <a:gd name="T25" fmla="*/ 241 h 292"/>
                  <a:gd name="T26" fmla="*/ 20 w 104"/>
                  <a:gd name="T27" fmla="*/ 229 h 292"/>
                  <a:gd name="T28" fmla="*/ 16 w 104"/>
                  <a:gd name="T29" fmla="*/ 219 h 292"/>
                  <a:gd name="T30" fmla="*/ 16 w 104"/>
                  <a:gd name="T31" fmla="*/ 219 h 292"/>
                  <a:gd name="T32" fmla="*/ 16 w 104"/>
                  <a:gd name="T33" fmla="*/ 219 h 292"/>
                  <a:gd name="T34" fmla="*/ 16 w 104"/>
                  <a:gd name="T35" fmla="*/ 218 h 292"/>
                  <a:gd name="T36" fmla="*/ 15 w 104"/>
                  <a:gd name="T37" fmla="*/ 192 h 292"/>
                  <a:gd name="T38" fmla="*/ 0 w 104"/>
                  <a:gd name="T39" fmla="*/ 110 h 292"/>
                  <a:gd name="T40" fmla="*/ 11 w 104"/>
                  <a:gd name="T41" fmla="*/ 45 h 292"/>
                  <a:gd name="T42" fmla="*/ 16 w 104"/>
                  <a:gd name="T43" fmla="*/ 5 h 292"/>
                  <a:gd name="T44" fmla="*/ 20 w 104"/>
                  <a:gd name="T45" fmla="*/ 0 h 292"/>
                  <a:gd name="T46" fmla="*/ 24 w 104"/>
                  <a:gd name="T47" fmla="*/ 2 h 292"/>
                  <a:gd name="T48" fmla="*/ 27 w 104"/>
                  <a:gd name="T49" fmla="*/ 4 h 292"/>
                  <a:gd name="T50" fmla="*/ 31 w 104"/>
                  <a:gd name="T51" fmla="*/ 8 h 292"/>
                  <a:gd name="T52" fmla="*/ 34 w 104"/>
                  <a:gd name="T53" fmla="*/ 18 h 292"/>
                  <a:gd name="T54" fmla="*/ 30 w 104"/>
                  <a:gd name="T55" fmla="*/ 39 h 292"/>
                  <a:gd name="T56" fmla="*/ 33 w 104"/>
                  <a:gd name="T57" fmla="*/ 45 h 292"/>
                  <a:gd name="T58" fmla="*/ 29 w 104"/>
                  <a:gd name="T59" fmla="*/ 53 h 292"/>
                  <a:gd name="T60" fmla="*/ 29 w 104"/>
                  <a:gd name="T61" fmla="*/ 68 h 292"/>
                  <a:gd name="T62" fmla="*/ 24 w 104"/>
                  <a:gd name="T63" fmla="*/ 77 h 292"/>
                  <a:gd name="T64" fmla="*/ 23 w 104"/>
                  <a:gd name="T65" fmla="*/ 83 h 292"/>
                  <a:gd name="T66" fmla="*/ 30 w 104"/>
                  <a:gd name="T67" fmla="*/ 95 h 292"/>
                  <a:gd name="T68" fmla="*/ 38 w 104"/>
                  <a:gd name="T69" fmla="*/ 111 h 292"/>
                  <a:gd name="T70" fmla="*/ 47 w 104"/>
                  <a:gd name="T71" fmla="*/ 116 h 292"/>
                  <a:gd name="T72" fmla="*/ 52 w 104"/>
                  <a:gd name="T73" fmla="*/ 120 h 292"/>
                  <a:gd name="T74" fmla="*/ 63 w 104"/>
                  <a:gd name="T75" fmla="*/ 119 h 292"/>
                  <a:gd name="T76" fmla="*/ 71 w 104"/>
                  <a:gd name="T77" fmla="*/ 119 h 292"/>
                  <a:gd name="T78" fmla="*/ 72 w 104"/>
                  <a:gd name="T79" fmla="*/ 120 h 292"/>
                  <a:gd name="T80" fmla="*/ 76 w 104"/>
                  <a:gd name="T81" fmla="*/ 121 h 292"/>
                  <a:gd name="T82" fmla="*/ 85 w 104"/>
                  <a:gd name="T83" fmla="*/ 129 h 292"/>
                  <a:gd name="T84" fmla="*/ 90 w 104"/>
                  <a:gd name="T85" fmla="*/ 135 h 292"/>
                  <a:gd name="T86" fmla="*/ 91 w 104"/>
                  <a:gd name="T87" fmla="*/ 142 h 292"/>
                  <a:gd name="T88" fmla="*/ 94 w 104"/>
                  <a:gd name="T89" fmla="*/ 149 h 292"/>
                  <a:gd name="T90" fmla="*/ 98 w 104"/>
                  <a:gd name="T91" fmla="*/ 151 h 292"/>
                  <a:gd name="T92" fmla="*/ 102 w 104"/>
                  <a:gd name="T93" fmla="*/ 153 h 292"/>
                  <a:gd name="T94" fmla="*/ 103 w 104"/>
                  <a:gd name="T95" fmla="*/ 161 h 292"/>
                  <a:gd name="T96" fmla="*/ 94 w 104"/>
                  <a:gd name="T97" fmla="*/ 171 h 292"/>
                  <a:gd name="T98" fmla="*/ 89 w 104"/>
                  <a:gd name="T99" fmla="*/ 181 h 292"/>
                  <a:gd name="T100" fmla="*/ 91 w 104"/>
                  <a:gd name="T101" fmla="*/ 185 h 292"/>
                  <a:gd name="T102" fmla="*/ 93 w 104"/>
                  <a:gd name="T103" fmla="*/ 189 h 292"/>
                  <a:gd name="T104" fmla="*/ 91 w 104"/>
                  <a:gd name="T105" fmla="*/ 193 h 292"/>
                  <a:gd name="T106" fmla="*/ 75 w 104"/>
                  <a:gd name="T107" fmla="*/ 217 h 292"/>
                  <a:gd name="T108" fmla="*/ 52 w 104"/>
                  <a:gd name="T109" fmla="*/ 241 h 292"/>
                  <a:gd name="T110" fmla="*/ 44 w 104"/>
                  <a:gd name="T111" fmla="*/ 271 h 2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4"/>
                  <a:gd name="T169" fmla="*/ 0 h 292"/>
                  <a:gd name="T170" fmla="*/ 104 w 104"/>
                  <a:gd name="T171" fmla="*/ 292 h 2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4" h="292">
                    <a:moveTo>
                      <a:pt x="43" y="292"/>
                    </a:moveTo>
                    <a:lnTo>
                      <a:pt x="42" y="291"/>
                    </a:lnTo>
                    <a:lnTo>
                      <a:pt x="42" y="290"/>
                    </a:lnTo>
                    <a:lnTo>
                      <a:pt x="41" y="288"/>
                    </a:lnTo>
                    <a:lnTo>
                      <a:pt x="41" y="286"/>
                    </a:lnTo>
                    <a:lnTo>
                      <a:pt x="40" y="284"/>
                    </a:lnTo>
                    <a:lnTo>
                      <a:pt x="40" y="281"/>
                    </a:lnTo>
                    <a:lnTo>
                      <a:pt x="39" y="279"/>
                    </a:lnTo>
                    <a:lnTo>
                      <a:pt x="39" y="277"/>
                    </a:lnTo>
                    <a:lnTo>
                      <a:pt x="39" y="275"/>
                    </a:lnTo>
                    <a:lnTo>
                      <a:pt x="39" y="273"/>
                    </a:lnTo>
                    <a:lnTo>
                      <a:pt x="38" y="273"/>
                    </a:lnTo>
                    <a:lnTo>
                      <a:pt x="38" y="272"/>
                    </a:lnTo>
                    <a:lnTo>
                      <a:pt x="37" y="272"/>
                    </a:lnTo>
                    <a:lnTo>
                      <a:pt x="37" y="271"/>
                    </a:lnTo>
                    <a:lnTo>
                      <a:pt x="36" y="270"/>
                    </a:lnTo>
                    <a:lnTo>
                      <a:pt x="36" y="271"/>
                    </a:lnTo>
                    <a:lnTo>
                      <a:pt x="36" y="272"/>
                    </a:lnTo>
                    <a:lnTo>
                      <a:pt x="35" y="272"/>
                    </a:lnTo>
                    <a:lnTo>
                      <a:pt x="35" y="273"/>
                    </a:lnTo>
                    <a:lnTo>
                      <a:pt x="35" y="274"/>
                    </a:lnTo>
                    <a:lnTo>
                      <a:pt x="34" y="275"/>
                    </a:lnTo>
                    <a:lnTo>
                      <a:pt x="34" y="276"/>
                    </a:lnTo>
                    <a:lnTo>
                      <a:pt x="33" y="276"/>
                    </a:lnTo>
                    <a:lnTo>
                      <a:pt x="32" y="276"/>
                    </a:lnTo>
                    <a:lnTo>
                      <a:pt x="32" y="275"/>
                    </a:lnTo>
                    <a:lnTo>
                      <a:pt x="31" y="275"/>
                    </a:lnTo>
                    <a:lnTo>
                      <a:pt x="31" y="273"/>
                    </a:lnTo>
                    <a:lnTo>
                      <a:pt x="31" y="272"/>
                    </a:lnTo>
                    <a:lnTo>
                      <a:pt x="30" y="270"/>
                    </a:lnTo>
                    <a:lnTo>
                      <a:pt x="30" y="268"/>
                    </a:lnTo>
                    <a:lnTo>
                      <a:pt x="30" y="266"/>
                    </a:lnTo>
                    <a:lnTo>
                      <a:pt x="30" y="264"/>
                    </a:lnTo>
                    <a:lnTo>
                      <a:pt x="30" y="262"/>
                    </a:lnTo>
                    <a:lnTo>
                      <a:pt x="31" y="260"/>
                    </a:lnTo>
                    <a:lnTo>
                      <a:pt x="31" y="258"/>
                    </a:lnTo>
                    <a:lnTo>
                      <a:pt x="32" y="256"/>
                    </a:lnTo>
                    <a:lnTo>
                      <a:pt x="32" y="255"/>
                    </a:lnTo>
                    <a:lnTo>
                      <a:pt x="32" y="254"/>
                    </a:lnTo>
                    <a:lnTo>
                      <a:pt x="31" y="253"/>
                    </a:lnTo>
                    <a:lnTo>
                      <a:pt x="31" y="252"/>
                    </a:lnTo>
                    <a:lnTo>
                      <a:pt x="31" y="251"/>
                    </a:lnTo>
                    <a:lnTo>
                      <a:pt x="30" y="250"/>
                    </a:lnTo>
                    <a:lnTo>
                      <a:pt x="30" y="249"/>
                    </a:lnTo>
                    <a:lnTo>
                      <a:pt x="30" y="248"/>
                    </a:lnTo>
                    <a:lnTo>
                      <a:pt x="30" y="247"/>
                    </a:lnTo>
                    <a:lnTo>
                      <a:pt x="30" y="246"/>
                    </a:lnTo>
                    <a:lnTo>
                      <a:pt x="31" y="246"/>
                    </a:lnTo>
                    <a:lnTo>
                      <a:pt x="31" y="245"/>
                    </a:lnTo>
                    <a:lnTo>
                      <a:pt x="31" y="244"/>
                    </a:lnTo>
                    <a:lnTo>
                      <a:pt x="31" y="243"/>
                    </a:lnTo>
                    <a:lnTo>
                      <a:pt x="31" y="242"/>
                    </a:lnTo>
                    <a:lnTo>
                      <a:pt x="31" y="241"/>
                    </a:lnTo>
                    <a:lnTo>
                      <a:pt x="31" y="240"/>
                    </a:lnTo>
                    <a:lnTo>
                      <a:pt x="31" y="239"/>
                    </a:lnTo>
                    <a:lnTo>
                      <a:pt x="31" y="238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0" y="236"/>
                    </a:lnTo>
                    <a:lnTo>
                      <a:pt x="29" y="235"/>
                    </a:lnTo>
                    <a:lnTo>
                      <a:pt x="29" y="234"/>
                    </a:lnTo>
                    <a:lnTo>
                      <a:pt x="29" y="233"/>
                    </a:lnTo>
                    <a:lnTo>
                      <a:pt x="29" y="234"/>
                    </a:lnTo>
                    <a:lnTo>
                      <a:pt x="28" y="234"/>
                    </a:lnTo>
                    <a:lnTo>
                      <a:pt x="28" y="235"/>
                    </a:lnTo>
                    <a:lnTo>
                      <a:pt x="27" y="236"/>
                    </a:lnTo>
                    <a:lnTo>
                      <a:pt x="27" y="237"/>
                    </a:lnTo>
                    <a:lnTo>
                      <a:pt x="26" y="238"/>
                    </a:lnTo>
                    <a:lnTo>
                      <a:pt x="26" y="239"/>
                    </a:lnTo>
                    <a:lnTo>
                      <a:pt x="25" y="240"/>
                    </a:lnTo>
                    <a:lnTo>
                      <a:pt x="25" y="241"/>
                    </a:lnTo>
                    <a:lnTo>
                      <a:pt x="24" y="241"/>
                    </a:lnTo>
                    <a:lnTo>
                      <a:pt x="24" y="242"/>
                    </a:lnTo>
                    <a:lnTo>
                      <a:pt x="23" y="242"/>
                    </a:lnTo>
                    <a:lnTo>
                      <a:pt x="22" y="242"/>
                    </a:lnTo>
                    <a:lnTo>
                      <a:pt x="21" y="242"/>
                    </a:lnTo>
                    <a:lnTo>
                      <a:pt x="20" y="242"/>
                    </a:lnTo>
                    <a:lnTo>
                      <a:pt x="20" y="241"/>
                    </a:lnTo>
                    <a:lnTo>
                      <a:pt x="20" y="240"/>
                    </a:lnTo>
                    <a:lnTo>
                      <a:pt x="20" y="238"/>
                    </a:lnTo>
                    <a:lnTo>
                      <a:pt x="20" y="236"/>
                    </a:lnTo>
                    <a:lnTo>
                      <a:pt x="20" y="234"/>
                    </a:lnTo>
                    <a:lnTo>
                      <a:pt x="20" y="231"/>
                    </a:lnTo>
                    <a:lnTo>
                      <a:pt x="20" y="229"/>
                    </a:lnTo>
                    <a:lnTo>
                      <a:pt x="20" y="226"/>
                    </a:lnTo>
                    <a:lnTo>
                      <a:pt x="20" y="224"/>
                    </a:lnTo>
                    <a:lnTo>
                      <a:pt x="19" y="222"/>
                    </a:lnTo>
                    <a:lnTo>
                      <a:pt x="18" y="220"/>
                    </a:lnTo>
                    <a:lnTo>
                      <a:pt x="16" y="219"/>
                    </a:lnTo>
                    <a:lnTo>
                      <a:pt x="16" y="218"/>
                    </a:lnTo>
                    <a:lnTo>
                      <a:pt x="16" y="215"/>
                    </a:lnTo>
                    <a:lnTo>
                      <a:pt x="16" y="211"/>
                    </a:lnTo>
                    <a:lnTo>
                      <a:pt x="16" y="207"/>
                    </a:lnTo>
                    <a:lnTo>
                      <a:pt x="16" y="204"/>
                    </a:lnTo>
                    <a:lnTo>
                      <a:pt x="16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2" y="180"/>
                    </a:lnTo>
                    <a:lnTo>
                      <a:pt x="9" y="168"/>
                    </a:lnTo>
                    <a:lnTo>
                      <a:pt x="7" y="158"/>
                    </a:lnTo>
                    <a:lnTo>
                      <a:pt x="5" y="147"/>
                    </a:lnTo>
                    <a:lnTo>
                      <a:pt x="4" y="138"/>
                    </a:lnTo>
                    <a:lnTo>
                      <a:pt x="3" y="129"/>
                    </a:lnTo>
                    <a:lnTo>
                      <a:pt x="2" y="121"/>
                    </a:lnTo>
                    <a:lnTo>
                      <a:pt x="1" y="115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1" y="95"/>
                    </a:lnTo>
                    <a:lnTo>
                      <a:pt x="2" y="87"/>
                    </a:lnTo>
                    <a:lnTo>
                      <a:pt x="3" y="78"/>
                    </a:lnTo>
                    <a:lnTo>
                      <a:pt x="5" y="69"/>
                    </a:lnTo>
                    <a:lnTo>
                      <a:pt x="7" y="60"/>
                    </a:lnTo>
                    <a:lnTo>
                      <a:pt x="9" y="53"/>
                    </a:lnTo>
                    <a:lnTo>
                      <a:pt x="11" y="45"/>
                    </a:lnTo>
                    <a:lnTo>
                      <a:pt x="12" y="40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4" y="25"/>
                    </a:lnTo>
                    <a:lnTo>
                      <a:pt x="14" y="20"/>
                    </a:lnTo>
                    <a:lnTo>
                      <a:pt x="15" y="15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4" y="15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3" y="28"/>
                    </a:lnTo>
                    <a:lnTo>
                      <a:pt x="32" y="31"/>
                    </a:lnTo>
                    <a:lnTo>
                      <a:pt x="31" y="33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1" y="40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3" y="43"/>
                    </a:lnTo>
                    <a:lnTo>
                      <a:pt x="33" y="44"/>
                    </a:lnTo>
                    <a:lnTo>
                      <a:pt x="33" y="45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0" y="51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9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29" y="66"/>
                    </a:lnTo>
                    <a:lnTo>
                      <a:pt x="29" y="68"/>
                    </a:lnTo>
                    <a:lnTo>
                      <a:pt x="29" y="70"/>
                    </a:lnTo>
                    <a:lnTo>
                      <a:pt x="29" y="72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26" y="75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4" y="77"/>
                    </a:lnTo>
                    <a:lnTo>
                      <a:pt x="24" y="78"/>
                    </a:lnTo>
                    <a:lnTo>
                      <a:pt x="23" y="78"/>
                    </a:lnTo>
                    <a:lnTo>
                      <a:pt x="23" y="79"/>
                    </a:lnTo>
                    <a:lnTo>
                      <a:pt x="22" y="79"/>
                    </a:lnTo>
                    <a:lnTo>
                      <a:pt x="22" y="80"/>
                    </a:lnTo>
                    <a:lnTo>
                      <a:pt x="22" y="81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4" y="85"/>
                    </a:lnTo>
                    <a:lnTo>
                      <a:pt x="24" y="86"/>
                    </a:lnTo>
                    <a:lnTo>
                      <a:pt x="25" y="88"/>
                    </a:lnTo>
                    <a:lnTo>
                      <a:pt x="26" y="90"/>
                    </a:lnTo>
                    <a:lnTo>
                      <a:pt x="28" y="92"/>
                    </a:lnTo>
                    <a:lnTo>
                      <a:pt x="29" y="94"/>
                    </a:lnTo>
                    <a:lnTo>
                      <a:pt x="30" y="95"/>
                    </a:lnTo>
                    <a:lnTo>
                      <a:pt x="31" y="97"/>
                    </a:lnTo>
                    <a:lnTo>
                      <a:pt x="32" y="100"/>
                    </a:lnTo>
                    <a:lnTo>
                      <a:pt x="33" y="102"/>
                    </a:lnTo>
                    <a:lnTo>
                      <a:pt x="33" y="104"/>
                    </a:lnTo>
                    <a:lnTo>
                      <a:pt x="33" y="107"/>
                    </a:lnTo>
                    <a:lnTo>
                      <a:pt x="34" y="108"/>
                    </a:lnTo>
                    <a:lnTo>
                      <a:pt x="36" y="109"/>
                    </a:lnTo>
                    <a:lnTo>
                      <a:pt x="37" y="110"/>
                    </a:lnTo>
                    <a:lnTo>
                      <a:pt x="38" y="111"/>
                    </a:lnTo>
                    <a:lnTo>
                      <a:pt x="39" y="111"/>
                    </a:lnTo>
                    <a:lnTo>
                      <a:pt x="41" y="112"/>
                    </a:lnTo>
                    <a:lnTo>
                      <a:pt x="42" y="112"/>
                    </a:lnTo>
                    <a:lnTo>
                      <a:pt x="43" y="113"/>
                    </a:lnTo>
                    <a:lnTo>
                      <a:pt x="45" y="114"/>
                    </a:lnTo>
                    <a:lnTo>
                      <a:pt x="46" y="115"/>
                    </a:lnTo>
                    <a:lnTo>
                      <a:pt x="47" y="116"/>
                    </a:lnTo>
                    <a:lnTo>
                      <a:pt x="48" y="117"/>
                    </a:lnTo>
                    <a:lnTo>
                      <a:pt x="49" y="117"/>
                    </a:lnTo>
                    <a:lnTo>
                      <a:pt x="49" y="118"/>
                    </a:lnTo>
                    <a:lnTo>
                      <a:pt x="50" y="118"/>
                    </a:lnTo>
                    <a:lnTo>
                      <a:pt x="51" y="119"/>
                    </a:lnTo>
                    <a:lnTo>
                      <a:pt x="52" y="120"/>
                    </a:lnTo>
                    <a:lnTo>
                      <a:pt x="54" y="120"/>
                    </a:lnTo>
                    <a:lnTo>
                      <a:pt x="55" y="120"/>
                    </a:lnTo>
                    <a:lnTo>
                      <a:pt x="56" y="120"/>
                    </a:lnTo>
                    <a:lnTo>
                      <a:pt x="57" y="120"/>
                    </a:lnTo>
                    <a:lnTo>
                      <a:pt x="59" y="120"/>
                    </a:lnTo>
                    <a:lnTo>
                      <a:pt x="59" y="119"/>
                    </a:lnTo>
                    <a:lnTo>
                      <a:pt x="61" y="119"/>
                    </a:lnTo>
                    <a:lnTo>
                      <a:pt x="62" y="120"/>
                    </a:lnTo>
                    <a:lnTo>
                      <a:pt x="63" y="119"/>
                    </a:lnTo>
                    <a:lnTo>
                      <a:pt x="63" y="118"/>
                    </a:lnTo>
                    <a:lnTo>
                      <a:pt x="64" y="118"/>
                    </a:lnTo>
                    <a:lnTo>
                      <a:pt x="65" y="118"/>
                    </a:lnTo>
                    <a:lnTo>
                      <a:pt x="66" y="118"/>
                    </a:lnTo>
                    <a:lnTo>
                      <a:pt x="67" y="118"/>
                    </a:lnTo>
                    <a:lnTo>
                      <a:pt x="68" y="118"/>
                    </a:lnTo>
                    <a:lnTo>
                      <a:pt x="69" y="119"/>
                    </a:lnTo>
                    <a:lnTo>
                      <a:pt x="70" y="119"/>
                    </a:lnTo>
                    <a:lnTo>
                      <a:pt x="71" y="119"/>
                    </a:lnTo>
                    <a:lnTo>
                      <a:pt x="72" y="119"/>
                    </a:lnTo>
                    <a:lnTo>
                      <a:pt x="72" y="120"/>
                    </a:lnTo>
                    <a:lnTo>
                      <a:pt x="73" y="120"/>
                    </a:lnTo>
                    <a:lnTo>
                      <a:pt x="74" y="120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6" y="121"/>
                    </a:lnTo>
                    <a:lnTo>
                      <a:pt x="78" y="123"/>
                    </a:lnTo>
                    <a:lnTo>
                      <a:pt x="79" y="124"/>
                    </a:lnTo>
                    <a:lnTo>
                      <a:pt x="80" y="125"/>
                    </a:lnTo>
                    <a:lnTo>
                      <a:pt x="81" y="126"/>
                    </a:lnTo>
                    <a:lnTo>
                      <a:pt x="82" y="127"/>
                    </a:lnTo>
                    <a:lnTo>
                      <a:pt x="84" y="128"/>
                    </a:lnTo>
                    <a:lnTo>
                      <a:pt x="85" y="129"/>
                    </a:lnTo>
                    <a:lnTo>
                      <a:pt x="86" y="130"/>
                    </a:lnTo>
                    <a:lnTo>
                      <a:pt x="87" y="131"/>
                    </a:lnTo>
                    <a:lnTo>
                      <a:pt x="89" y="132"/>
                    </a:lnTo>
                    <a:lnTo>
                      <a:pt x="89" y="133"/>
                    </a:lnTo>
                    <a:lnTo>
                      <a:pt x="89" y="134"/>
                    </a:lnTo>
                    <a:lnTo>
                      <a:pt x="90" y="134"/>
                    </a:lnTo>
                    <a:lnTo>
                      <a:pt x="90" y="135"/>
                    </a:lnTo>
                    <a:lnTo>
                      <a:pt x="91" y="136"/>
                    </a:lnTo>
                    <a:lnTo>
                      <a:pt x="92" y="137"/>
                    </a:lnTo>
                    <a:lnTo>
                      <a:pt x="91" y="138"/>
                    </a:lnTo>
                    <a:lnTo>
                      <a:pt x="91" y="139"/>
                    </a:lnTo>
                    <a:lnTo>
                      <a:pt x="91" y="140"/>
                    </a:lnTo>
                    <a:lnTo>
                      <a:pt x="91" y="141"/>
                    </a:lnTo>
                    <a:lnTo>
                      <a:pt x="91" y="142"/>
                    </a:lnTo>
                    <a:lnTo>
                      <a:pt x="92" y="144"/>
                    </a:lnTo>
                    <a:lnTo>
                      <a:pt x="92" y="145"/>
                    </a:lnTo>
                    <a:lnTo>
                      <a:pt x="92" y="146"/>
                    </a:lnTo>
                    <a:lnTo>
                      <a:pt x="93" y="147"/>
                    </a:lnTo>
                    <a:lnTo>
                      <a:pt x="93" y="148"/>
                    </a:lnTo>
                    <a:lnTo>
                      <a:pt x="93" y="149"/>
                    </a:lnTo>
                    <a:lnTo>
                      <a:pt x="94" y="149"/>
                    </a:lnTo>
                    <a:lnTo>
                      <a:pt x="95" y="149"/>
                    </a:lnTo>
                    <a:lnTo>
                      <a:pt x="95" y="150"/>
                    </a:lnTo>
                    <a:lnTo>
                      <a:pt x="96" y="150"/>
                    </a:lnTo>
                    <a:lnTo>
                      <a:pt x="96" y="151"/>
                    </a:lnTo>
                    <a:lnTo>
                      <a:pt x="97" y="151"/>
                    </a:lnTo>
                    <a:lnTo>
                      <a:pt x="98" y="151"/>
                    </a:lnTo>
                    <a:lnTo>
                      <a:pt x="99" y="151"/>
                    </a:lnTo>
                    <a:lnTo>
                      <a:pt x="100" y="151"/>
                    </a:lnTo>
                    <a:lnTo>
                      <a:pt x="100" y="152"/>
                    </a:lnTo>
                    <a:lnTo>
                      <a:pt x="101" y="152"/>
                    </a:lnTo>
                    <a:lnTo>
                      <a:pt x="102" y="153"/>
                    </a:lnTo>
                    <a:lnTo>
                      <a:pt x="103" y="154"/>
                    </a:lnTo>
                    <a:lnTo>
                      <a:pt x="103" y="155"/>
                    </a:lnTo>
                    <a:lnTo>
                      <a:pt x="103" y="156"/>
                    </a:lnTo>
                    <a:lnTo>
                      <a:pt x="104" y="157"/>
                    </a:lnTo>
                    <a:lnTo>
                      <a:pt x="104" y="158"/>
                    </a:lnTo>
                    <a:lnTo>
                      <a:pt x="104" y="159"/>
                    </a:lnTo>
                    <a:lnTo>
                      <a:pt x="104" y="160"/>
                    </a:lnTo>
                    <a:lnTo>
                      <a:pt x="103" y="161"/>
                    </a:lnTo>
                    <a:lnTo>
                      <a:pt x="102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6"/>
                    </a:lnTo>
                    <a:lnTo>
                      <a:pt x="99" y="167"/>
                    </a:lnTo>
                    <a:lnTo>
                      <a:pt x="98" y="168"/>
                    </a:lnTo>
                    <a:lnTo>
                      <a:pt x="97" y="169"/>
                    </a:lnTo>
                    <a:lnTo>
                      <a:pt x="95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3"/>
                    </a:lnTo>
                    <a:lnTo>
                      <a:pt x="92" y="174"/>
                    </a:lnTo>
                    <a:lnTo>
                      <a:pt x="92" y="175"/>
                    </a:lnTo>
                    <a:lnTo>
                      <a:pt x="91" y="176"/>
                    </a:lnTo>
                    <a:lnTo>
                      <a:pt x="90" y="177"/>
                    </a:lnTo>
                    <a:lnTo>
                      <a:pt x="90" y="178"/>
                    </a:lnTo>
                    <a:lnTo>
                      <a:pt x="89" y="179"/>
                    </a:lnTo>
                    <a:lnTo>
                      <a:pt x="89" y="181"/>
                    </a:lnTo>
                    <a:lnTo>
                      <a:pt x="89" y="182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1" y="184"/>
                    </a:lnTo>
                    <a:lnTo>
                      <a:pt x="91" y="185"/>
                    </a:lnTo>
                    <a:lnTo>
                      <a:pt x="92" y="186"/>
                    </a:lnTo>
                    <a:lnTo>
                      <a:pt x="92" y="187"/>
                    </a:lnTo>
                    <a:lnTo>
                      <a:pt x="93" y="187"/>
                    </a:lnTo>
                    <a:lnTo>
                      <a:pt x="93" y="188"/>
                    </a:lnTo>
                    <a:lnTo>
                      <a:pt x="93" y="189"/>
                    </a:lnTo>
                    <a:lnTo>
                      <a:pt x="93" y="190"/>
                    </a:lnTo>
                    <a:lnTo>
                      <a:pt x="93" y="191"/>
                    </a:lnTo>
                    <a:lnTo>
                      <a:pt x="93" y="192"/>
                    </a:lnTo>
                    <a:lnTo>
                      <a:pt x="92" y="193"/>
                    </a:lnTo>
                    <a:lnTo>
                      <a:pt x="91" y="193"/>
                    </a:lnTo>
                    <a:lnTo>
                      <a:pt x="90" y="195"/>
                    </a:lnTo>
                    <a:lnTo>
                      <a:pt x="89" y="196"/>
                    </a:lnTo>
                    <a:lnTo>
                      <a:pt x="89" y="198"/>
                    </a:lnTo>
                    <a:lnTo>
                      <a:pt x="88" y="200"/>
                    </a:lnTo>
                    <a:lnTo>
                      <a:pt x="87" y="202"/>
                    </a:lnTo>
                    <a:lnTo>
                      <a:pt x="85" y="205"/>
                    </a:lnTo>
                    <a:lnTo>
                      <a:pt x="81" y="209"/>
                    </a:lnTo>
                    <a:lnTo>
                      <a:pt x="78" y="213"/>
                    </a:lnTo>
                    <a:lnTo>
                      <a:pt x="75" y="217"/>
                    </a:lnTo>
                    <a:lnTo>
                      <a:pt x="71" y="220"/>
                    </a:lnTo>
                    <a:lnTo>
                      <a:pt x="68" y="224"/>
                    </a:lnTo>
                    <a:lnTo>
                      <a:pt x="64" y="228"/>
                    </a:lnTo>
                    <a:lnTo>
                      <a:pt x="62" y="231"/>
                    </a:lnTo>
                    <a:lnTo>
                      <a:pt x="59" y="233"/>
                    </a:lnTo>
                    <a:lnTo>
                      <a:pt x="58" y="235"/>
                    </a:lnTo>
                    <a:lnTo>
                      <a:pt x="56" y="236"/>
                    </a:lnTo>
                    <a:lnTo>
                      <a:pt x="55" y="239"/>
                    </a:lnTo>
                    <a:lnTo>
                      <a:pt x="52" y="241"/>
                    </a:lnTo>
                    <a:lnTo>
                      <a:pt x="50" y="244"/>
                    </a:lnTo>
                    <a:lnTo>
                      <a:pt x="49" y="246"/>
                    </a:lnTo>
                    <a:lnTo>
                      <a:pt x="47" y="249"/>
                    </a:lnTo>
                    <a:lnTo>
                      <a:pt x="46" y="252"/>
                    </a:lnTo>
                    <a:lnTo>
                      <a:pt x="45" y="255"/>
                    </a:lnTo>
                    <a:lnTo>
                      <a:pt x="45" y="258"/>
                    </a:lnTo>
                    <a:lnTo>
                      <a:pt x="45" y="262"/>
                    </a:lnTo>
                    <a:lnTo>
                      <a:pt x="44" y="266"/>
                    </a:lnTo>
                    <a:lnTo>
                      <a:pt x="44" y="271"/>
                    </a:lnTo>
                    <a:lnTo>
                      <a:pt x="44" y="274"/>
                    </a:lnTo>
                    <a:lnTo>
                      <a:pt x="44" y="279"/>
                    </a:lnTo>
                    <a:lnTo>
                      <a:pt x="44" y="283"/>
                    </a:lnTo>
                    <a:lnTo>
                      <a:pt x="43" y="287"/>
                    </a:lnTo>
                    <a:lnTo>
                      <a:pt x="43" y="290"/>
                    </a:lnTo>
                    <a:lnTo>
                      <a:pt x="43" y="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1" name="Freeform 202"/>
              <p:cNvSpPr>
                <a:spLocks/>
              </p:cNvSpPr>
              <p:nvPr/>
            </p:nvSpPr>
            <p:spPr bwMode="auto">
              <a:xfrm>
                <a:off x="5165" y="2750"/>
                <a:ext cx="135" cy="122"/>
              </a:xfrm>
              <a:custGeom>
                <a:avLst/>
                <a:gdLst>
                  <a:gd name="T0" fmla="*/ 135 w 135"/>
                  <a:gd name="T1" fmla="*/ 61 h 122"/>
                  <a:gd name="T2" fmla="*/ 135 w 135"/>
                  <a:gd name="T3" fmla="*/ 61 h 122"/>
                  <a:gd name="T4" fmla="*/ 134 w 135"/>
                  <a:gd name="T5" fmla="*/ 63 h 122"/>
                  <a:gd name="T6" fmla="*/ 133 w 135"/>
                  <a:gd name="T7" fmla="*/ 65 h 122"/>
                  <a:gd name="T8" fmla="*/ 130 w 135"/>
                  <a:gd name="T9" fmla="*/ 67 h 122"/>
                  <a:gd name="T10" fmla="*/ 127 w 135"/>
                  <a:gd name="T11" fmla="*/ 68 h 122"/>
                  <a:gd name="T12" fmla="*/ 125 w 135"/>
                  <a:gd name="T13" fmla="*/ 72 h 122"/>
                  <a:gd name="T14" fmla="*/ 126 w 135"/>
                  <a:gd name="T15" fmla="*/ 76 h 122"/>
                  <a:gd name="T16" fmla="*/ 126 w 135"/>
                  <a:gd name="T17" fmla="*/ 77 h 122"/>
                  <a:gd name="T18" fmla="*/ 126 w 135"/>
                  <a:gd name="T19" fmla="*/ 77 h 122"/>
                  <a:gd name="T20" fmla="*/ 129 w 135"/>
                  <a:gd name="T21" fmla="*/ 86 h 122"/>
                  <a:gd name="T22" fmla="*/ 128 w 135"/>
                  <a:gd name="T23" fmla="*/ 95 h 122"/>
                  <a:gd name="T24" fmla="*/ 119 w 135"/>
                  <a:gd name="T25" fmla="*/ 101 h 122"/>
                  <a:gd name="T26" fmla="*/ 111 w 135"/>
                  <a:gd name="T27" fmla="*/ 109 h 122"/>
                  <a:gd name="T28" fmla="*/ 110 w 135"/>
                  <a:gd name="T29" fmla="*/ 114 h 122"/>
                  <a:gd name="T30" fmla="*/ 108 w 135"/>
                  <a:gd name="T31" fmla="*/ 117 h 122"/>
                  <a:gd name="T32" fmla="*/ 100 w 135"/>
                  <a:gd name="T33" fmla="*/ 118 h 122"/>
                  <a:gd name="T34" fmla="*/ 90 w 135"/>
                  <a:gd name="T35" fmla="*/ 121 h 122"/>
                  <a:gd name="T36" fmla="*/ 80 w 135"/>
                  <a:gd name="T37" fmla="*/ 120 h 122"/>
                  <a:gd name="T38" fmla="*/ 69 w 135"/>
                  <a:gd name="T39" fmla="*/ 118 h 122"/>
                  <a:gd name="T40" fmla="*/ 63 w 135"/>
                  <a:gd name="T41" fmla="*/ 115 h 122"/>
                  <a:gd name="T42" fmla="*/ 59 w 135"/>
                  <a:gd name="T43" fmla="*/ 110 h 122"/>
                  <a:gd name="T44" fmla="*/ 57 w 135"/>
                  <a:gd name="T45" fmla="*/ 107 h 122"/>
                  <a:gd name="T46" fmla="*/ 55 w 135"/>
                  <a:gd name="T47" fmla="*/ 105 h 122"/>
                  <a:gd name="T48" fmla="*/ 48 w 135"/>
                  <a:gd name="T49" fmla="*/ 99 h 122"/>
                  <a:gd name="T50" fmla="*/ 42 w 135"/>
                  <a:gd name="T51" fmla="*/ 91 h 122"/>
                  <a:gd name="T52" fmla="*/ 41 w 135"/>
                  <a:gd name="T53" fmla="*/ 85 h 122"/>
                  <a:gd name="T54" fmla="*/ 41 w 135"/>
                  <a:gd name="T55" fmla="*/ 80 h 122"/>
                  <a:gd name="T56" fmla="*/ 41 w 135"/>
                  <a:gd name="T57" fmla="*/ 75 h 122"/>
                  <a:gd name="T58" fmla="*/ 41 w 135"/>
                  <a:gd name="T59" fmla="*/ 70 h 122"/>
                  <a:gd name="T60" fmla="*/ 41 w 135"/>
                  <a:gd name="T61" fmla="*/ 67 h 122"/>
                  <a:gd name="T62" fmla="*/ 40 w 135"/>
                  <a:gd name="T63" fmla="*/ 65 h 122"/>
                  <a:gd name="T64" fmla="*/ 38 w 135"/>
                  <a:gd name="T65" fmla="*/ 59 h 122"/>
                  <a:gd name="T66" fmla="*/ 33 w 135"/>
                  <a:gd name="T67" fmla="*/ 53 h 122"/>
                  <a:gd name="T68" fmla="*/ 31 w 135"/>
                  <a:gd name="T69" fmla="*/ 44 h 122"/>
                  <a:gd name="T70" fmla="*/ 29 w 135"/>
                  <a:gd name="T71" fmla="*/ 37 h 122"/>
                  <a:gd name="T72" fmla="*/ 25 w 135"/>
                  <a:gd name="T73" fmla="*/ 32 h 122"/>
                  <a:gd name="T74" fmla="*/ 17 w 135"/>
                  <a:gd name="T75" fmla="*/ 30 h 122"/>
                  <a:gd name="T76" fmla="*/ 16 w 135"/>
                  <a:gd name="T77" fmla="*/ 29 h 122"/>
                  <a:gd name="T78" fmla="*/ 16 w 135"/>
                  <a:gd name="T79" fmla="*/ 28 h 122"/>
                  <a:gd name="T80" fmla="*/ 15 w 135"/>
                  <a:gd name="T81" fmla="*/ 26 h 122"/>
                  <a:gd name="T82" fmla="*/ 14 w 135"/>
                  <a:gd name="T83" fmla="*/ 22 h 122"/>
                  <a:gd name="T84" fmla="*/ 10 w 135"/>
                  <a:gd name="T85" fmla="*/ 17 h 122"/>
                  <a:gd name="T86" fmla="*/ 4 w 135"/>
                  <a:gd name="T87" fmla="*/ 15 h 122"/>
                  <a:gd name="T88" fmla="*/ 2 w 135"/>
                  <a:gd name="T89" fmla="*/ 13 h 122"/>
                  <a:gd name="T90" fmla="*/ 1 w 135"/>
                  <a:gd name="T91" fmla="*/ 10 h 122"/>
                  <a:gd name="T92" fmla="*/ 3 w 135"/>
                  <a:gd name="T93" fmla="*/ 9 h 122"/>
                  <a:gd name="T94" fmla="*/ 17 w 135"/>
                  <a:gd name="T95" fmla="*/ 7 h 122"/>
                  <a:gd name="T96" fmla="*/ 34 w 135"/>
                  <a:gd name="T97" fmla="*/ 4 h 122"/>
                  <a:gd name="T98" fmla="*/ 62 w 135"/>
                  <a:gd name="T99" fmla="*/ 0 h 122"/>
                  <a:gd name="T100" fmla="*/ 80 w 135"/>
                  <a:gd name="T101" fmla="*/ 4 h 122"/>
                  <a:gd name="T102" fmla="*/ 101 w 135"/>
                  <a:gd name="T103" fmla="*/ 18 h 122"/>
                  <a:gd name="T104" fmla="*/ 124 w 135"/>
                  <a:gd name="T105" fmla="*/ 45 h 122"/>
                  <a:gd name="T106" fmla="*/ 135 w 135"/>
                  <a:gd name="T107" fmla="*/ 61 h 1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5"/>
                  <a:gd name="T163" fmla="*/ 0 h 122"/>
                  <a:gd name="T164" fmla="*/ 135 w 135"/>
                  <a:gd name="T165" fmla="*/ 122 h 1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5" h="122">
                    <a:moveTo>
                      <a:pt x="135" y="61"/>
                    </a:moveTo>
                    <a:lnTo>
                      <a:pt x="135" y="61"/>
                    </a:lnTo>
                    <a:lnTo>
                      <a:pt x="135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3" y="64"/>
                    </a:lnTo>
                    <a:lnTo>
                      <a:pt x="133" y="65"/>
                    </a:lnTo>
                    <a:lnTo>
                      <a:pt x="132" y="66"/>
                    </a:lnTo>
                    <a:lnTo>
                      <a:pt x="131" y="67"/>
                    </a:lnTo>
                    <a:lnTo>
                      <a:pt x="130" y="67"/>
                    </a:lnTo>
                    <a:lnTo>
                      <a:pt x="129" y="67"/>
                    </a:lnTo>
                    <a:lnTo>
                      <a:pt x="128" y="67"/>
                    </a:lnTo>
                    <a:lnTo>
                      <a:pt x="127" y="68"/>
                    </a:lnTo>
                    <a:lnTo>
                      <a:pt x="126" y="68"/>
                    </a:lnTo>
                    <a:lnTo>
                      <a:pt x="125" y="69"/>
                    </a:lnTo>
                    <a:lnTo>
                      <a:pt x="125" y="70"/>
                    </a:lnTo>
                    <a:lnTo>
                      <a:pt x="125" y="71"/>
                    </a:lnTo>
                    <a:lnTo>
                      <a:pt x="125" y="72"/>
                    </a:lnTo>
                    <a:lnTo>
                      <a:pt x="125" y="73"/>
                    </a:lnTo>
                    <a:lnTo>
                      <a:pt x="125" y="74"/>
                    </a:lnTo>
                    <a:lnTo>
                      <a:pt x="126" y="75"/>
                    </a:lnTo>
                    <a:lnTo>
                      <a:pt x="126" y="76"/>
                    </a:lnTo>
                    <a:lnTo>
                      <a:pt x="127" y="77"/>
                    </a:lnTo>
                    <a:lnTo>
                      <a:pt x="126" y="77"/>
                    </a:lnTo>
                    <a:lnTo>
                      <a:pt x="126" y="78"/>
                    </a:lnTo>
                    <a:lnTo>
                      <a:pt x="127" y="80"/>
                    </a:lnTo>
                    <a:lnTo>
                      <a:pt x="128" y="82"/>
                    </a:lnTo>
                    <a:lnTo>
                      <a:pt x="129" y="84"/>
                    </a:lnTo>
                    <a:lnTo>
                      <a:pt x="129" y="86"/>
                    </a:lnTo>
                    <a:lnTo>
                      <a:pt x="129" y="88"/>
                    </a:lnTo>
                    <a:lnTo>
                      <a:pt x="129" y="90"/>
                    </a:lnTo>
                    <a:lnTo>
                      <a:pt x="129" y="91"/>
                    </a:lnTo>
                    <a:lnTo>
                      <a:pt x="129" y="93"/>
                    </a:lnTo>
                    <a:lnTo>
                      <a:pt x="128" y="95"/>
                    </a:lnTo>
                    <a:lnTo>
                      <a:pt x="127" y="96"/>
                    </a:lnTo>
                    <a:lnTo>
                      <a:pt x="124" y="97"/>
                    </a:lnTo>
                    <a:lnTo>
                      <a:pt x="123" y="98"/>
                    </a:lnTo>
                    <a:lnTo>
                      <a:pt x="121" y="99"/>
                    </a:lnTo>
                    <a:lnTo>
                      <a:pt x="119" y="101"/>
                    </a:lnTo>
                    <a:lnTo>
                      <a:pt x="117" y="102"/>
                    </a:lnTo>
                    <a:lnTo>
                      <a:pt x="116" y="104"/>
                    </a:lnTo>
                    <a:lnTo>
                      <a:pt x="115" y="105"/>
                    </a:lnTo>
                    <a:lnTo>
                      <a:pt x="113" y="107"/>
                    </a:lnTo>
                    <a:lnTo>
                      <a:pt x="111" y="109"/>
                    </a:lnTo>
                    <a:lnTo>
                      <a:pt x="110" y="111"/>
                    </a:lnTo>
                    <a:lnTo>
                      <a:pt x="111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08" y="117"/>
                    </a:lnTo>
                    <a:lnTo>
                      <a:pt x="108" y="118"/>
                    </a:lnTo>
                    <a:lnTo>
                      <a:pt x="106" y="118"/>
                    </a:lnTo>
                    <a:lnTo>
                      <a:pt x="104" y="118"/>
                    </a:lnTo>
                    <a:lnTo>
                      <a:pt x="102" y="118"/>
                    </a:lnTo>
                    <a:lnTo>
                      <a:pt x="100" y="118"/>
                    </a:lnTo>
                    <a:lnTo>
                      <a:pt x="98" y="119"/>
                    </a:lnTo>
                    <a:lnTo>
                      <a:pt x="96" y="119"/>
                    </a:lnTo>
                    <a:lnTo>
                      <a:pt x="94" y="120"/>
                    </a:lnTo>
                    <a:lnTo>
                      <a:pt x="91" y="120"/>
                    </a:lnTo>
                    <a:lnTo>
                      <a:pt x="90" y="121"/>
                    </a:lnTo>
                    <a:lnTo>
                      <a:pt x="87" y="122"/>
                    </a:lnTo>
                    <a:lnTo>
                      <a:pt x="86" y="121"/>
                    </a:lnTo>
                    <a:lnTo>
                      <a:pt x="83" y="121"/>
                    </a:lnTo>
                    <a:lnTo>
                      <a:pt x="81" y="120"/>
                    </a:lnTo>
                    <a:lnTo>
                      <a:pt x="80" y="120"/>
                    </a:lnTo>
                    <a:lnTo>
                      <a:pt x="77" y="120"/>
                    </a:lnTo>
                    <a:lnTo>
                      <a:pt x="76" y="120"/>
                    </a:lnTo>
                    <a:lnTo>
                      <a:pt x="73" y="119"/>
                    </a:lnTo>
                    <a:lnTo>
                      <a:pt x="72" y="119"/>
                    </a:lnTo>
                    <a:lnTo>
                      <a:pt x="69" y="118"/>
                    </a:lnTo>
                    <a:lnTo>
                      <a:pt x="68" y="118"/>
                    </a:lnTo>
                    <a:lnTo>
                      <a:pt x="66" y="117"/>
                    </a:lnTo>
                    <a:lnTo>
                      <a:pt x="65" y="117"/>
                    </a:lnTo>
                    <a:lnTo>
                      <a:pt x="64" y="116"/>
                    </a:lnTo>
                    <a:lnTo>
                      <a:pt x="63" y="115"/>
                    </a:lnTo>
                    <a:lnTo>
                      <a:pt x="62" y="115"/>
                    </a:lnTo>
                    <a:lnTo>
                      <a:pt x="61" y="114"/>
                    </a:lnTo>
                    <a:lnTo>
                      <a:pt x="60" y="113"/>
                    </a:lnTo>
                    <a:lnTo>
                      <a:pt x="60" y="112"/>
                    </a:lnTo>
                    <a:lnTo>
                      <a:pt x="59" y="110"/>
                    </a:lnTo>
                    <a:lnTo>
                      <a:pt x="58" y="109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6" y="106"/>
                    </a:lnTo>
                    <a:lnTo>
                      <a:pt x="55" y="105"/>
                    </a:lnTo>
                    <a:lnTo>
                      <a:pt x="55" y="104"/>
                    </a:lnTo>
                    <a:lnTo>
                      <a:pt x="53" y="103"/>
                    </a:lnTo>
                    <a:lnTo>
                      <a:pt x="51" y="101"/>
                    </a:lnTo>
                    <a:lnTo>
                      <a:pt x="50" y="100"/>
                    </a:lnTo>
                    <a:lnTo>
                      <a:pt x="48" y="99"/>
                    </a:lnTo>
                    <a:lnTo>
                      <a:pt x="47" y="97"/>
                    </a:lnTo>
                    <a:lnTo>
                      <a:pt x="45" y="96"/>
                    </a:lnTo>
                    <a:lnTo>
                      <a:pt x="44" y="94"/>
                    </a:lnTo>
                    <a:lnTo>
                      <a:pt x="42" y="93"/>
                    </a:lnTo>
                    <a:lnTo>
                      <a:pt x="42" y="91"/>
                    </a:lnTo>
                    <a:lnTo>
                      <a:pt x="41" y="89"/>
                    </a:lnTo>
                    <a:lnTo>
                      <a:pt x="41" y="88"/>
                    </a:lnTo>
                    <a:lnTo>
                      <a:pt x="41" y="87"/>
                    </a:lnTo>
                    <a:lnTo>
                      <a:pt x="41" y="86"/>
                    </a:lnTo>
                    <a:lnTo>
                      <a:pt x="41" y="85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80"/>
                    </a:lnTo>
                    <a:lnTo>
                      <a:pt x="41" y="79"/>
                    </a:lnTo>
                    <a:lnTo>
                      <a:pt x="41" y="78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1" y="75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41" y="71"/>
                    </a:lnTo>
                    <a:lnTo>
                      <a:pt x="41" y="70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40" y="66"/>
                    </a:lnTo>
                    <a:lnTo>
                      <a:pt x="40" y="65"/>
                    </a:lnTo>
                    <a:lnTo>
                      <a:pt x="39" y="63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38" y="59"/>
                    </a:lnTo>
                    <a:lnTo>
                      <a:pt x="37" y="58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1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30" y="43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9" y="35"/>
                    </a:lnTo>
                    <a:lnTo>
                      <a:pt x="28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3" y="20"/>
                    </a:lnTo>
                    <a:lnTo>
                      <a:pt x="12" y="19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7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30" y="5"/>
                    </a:lnTo>
                    <a:lnTo>
                      <a:pt x="34" y="4"/>
                    </a:lnTo>
                    <a:lnTo>
                      <a:pt x="40" y="3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3" y="1"/>
                    </a:lnTo>
                    <a:lnTo>
                      <a:pt x="77" y="2"/>
                    </a:lnTo>
                    <a:lnTo>
                      <a:pt x="80" y="4"/>
                    </a:lnTo>
                    <a:lnTo>
                      <a:pt x="84" y="5"/>
                    </a:lnTo>
                    <a:lnTo>
                      <a:pt x="88" y="7"/>
                    </a:lnTo>
                    <a:lnTo>
                      <a:pt x="92" y="10"/>
                    </a:lnTo>
                    <a:lnTo>
                      <a:pt x="97" y="14"/>
                    </a:lnTo>
                    <a:lnTo>
                      <a:pt x="101" y="18"/>
                    </a:lnTo>
                    <a:lnTo>
                      <a:pt x="106" y="24"/>
                    </a:lnTo>
                    <a:lnTo>
                      <a:pt x="111" y="30"/>
                    </a:lnTo>
                    <a:lnTo>
                      <a:pt x="116" y="36"/>
                    </a:lnTo>
                    <a:lnTo>
                      <a:pt x="120" y="40"/>
                    </a:lnTo>
                    <a:lnTo>
                      <a:pt x="124" y="45"/>
                    </a:lnTo>
                    <a:lnTo>
                      <a:pt x="127" y="50"/>
                    </a:lnTo>
                    <a:lnTo>
                      <a:pt x="130" y="54"/>
                    </a:lnTo>
                    <a:lnTo>
                      <a:pt x="132" y="57"/>
                    </a:lnTo>
                    <a:lnTo>
                      <a:pt x="134" y="59"/>
                    </a:lnTo>
                    <a:lnTo>
                      <a:pt x="13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2" name="Freeform 203"/>
              <p:cNvSpPr>
                <a:spLocks/>
              </p:cNvSpPr>
              <p:nvPr/>
            </p:nvSpPr>
            <p:spPr bwMode="auto">
              <a:xfrm>
                <a:off x="5162" y="2776"/>
                <a:ext cx="25" cy="38"/>
              </a:xfrm>
              <a:custGeom>
                <a:avLst/>
                <a:gdLst>
                  <a:gd name="T0" fmla="*/ 13 w 25"/>
                  <a:gd name="T1" fmla="*/ 9 h 38"/>
                  <a:gd name="T2" fmla="*/ 15 w 25"/>
                  <a:gd name="T3" fmla="*/ 11 h 38"/>
                  <a:gd name="T4" fmla="*/ 18 w 25"/>
                  <a:gd name="T5" fmla="*/ 13 h 38"/>
                  <a:gd name="T6" fmla="*/ 20 w 25"/>
                  <a:gd name="T7" fmla="*/ 15 h 38"/>
                  <a:gd name="T8" fmla="*/ 23 w 25"/>
                  <a:gd name="T9" fmla="*/ 16 h 38"/>
                  <a:gd name="T10" fmla="*/ 25 w 25"/>
                  <a:gd name="T11" fmla="*/ 20 h 38"/>
                  <a:gd name="T12" fmla="*/ 25 w 25"/>
                  <a:gd name="T13" fmla="*/ 24 h 38"/>
                  <a:gd name="T14" fmla="*/ 24 w 25"/>
                  <a:gd name="T15" fmla="*/ 28 h 38"/>
                  <a:gd name="T16" fmla="*/ 23 w 25"/>
                  <a:gd name="T17" fmla="*/ 31 h 38"/>
                  <a:gd name="T18" fmla="*/ 20 w 25"/>
                  <a:gd name="T19" fmla="*/ 34 h 38"/>
                  <a:gd name="T20" fmla="*/ 18 w 25"/>
                  <a:gd name="T21" fmla="*/ 35 h 38"/>
                  <a:gd name="T22" fmla="*/ 15 w 25"/>
                  <a:gd name="T23" fmla="*/ 35 h 38"/>
                  <a:gd name="T24" fmla="*/ 13 w 25"/>
                  <a:gd name="T25" fmla="*/ 35 h 38"/>
                  <a:gd name="T26" fmla="*/ 11 w 25"/>
                  <a:gd name="T27" fmla="*/ 36 h 38"/>
                  <a:gd name="T28" fmla="*/ 9 w 25"/>
                  <a:gd name="T29" fmla="*/ 36 h 38"/>
                  <a:gd name="T30" fmla="*/ 7 w 25"/>
                  <a:gd name="T31" fmla="*/ 37 h 38"/>
                  <a:gd name="T32" fmla="*/ 7 w 25"/>
                  <a:gd name="T33" fmla="*/ 37 h 38"/>
                  <a:gd name="T34" fmla="*/ 6 w 25"/>
                  <a:gd name="T35" fmla="*/ 37 h 38"/>
                  <a:gd name="T36" fmla="*/ 5 w 25"/>
                  <a:gd name="T37" fmla="*/ 38 h 38"/>
                  <a:gd name="T38" fmla="*/ 5 w 25"/>
                  <a:gd name="T39" fmla="*/ 38 h 38"/>
                  <a:gd name="T40" fmla="*/ 4 w 25"/>
                  <a:gd name="T41" fmla="*/ 37 h 38"/>
                  <a:gd name="T42" fmla="*/ 3 w 25"/>
                  <a:gd name="T43" fmla="*/ 36 h 38"/>
                  <a:gd name="T44" fmla="*/ 2 w 25"/>
                  <a:gd name="T45" fmla="*/ 35 h 38"/>
                  <a:gd name="T46" fmla="*/ 2 w 25"/>
                  <a:gd name="T47" fmla="*/ 33 h 38"/>
                  <a:gd name="T48" fmla="*/ 1 w 25"/>
                  <a:gd name="T49" fmla="*/ 32 h 38"/>
                  <a:gd name="T50" fmla="*/ 0 w 25"/>
                  <a:gd name="T51" fmla="*/ 31 h 38"/>
                  <a:gd name="T52" fmla="*/ 0 w 25"/>
                  <a:gd name="T53" fmla="*/ 31 h 38"/>
                  <a:gd name="T54" fmla="*/ 0 w 25"/>
                  <a:gd name="T55" fmla="*/ 30 h 38"/>
                  <a:gd name="T56" fmla="*/ 0 w 25"/>
                  <a:gd name="T57" fmla="*/ 30 h 38"/>
                  <a:gd name="T58" fmla="*/ 0 w 25"/>
                  <a:gd name="T59" fmla="*/ 29 h 38"/>
                  <a:gd name="T60" fmla="*/ 1 w 25"/>
                  <a:gd name="T61" fmla="*/ 29 h 38"/>
                  <a:gd name="T62" fmla="*/ 1 w 25"/>
                  <a:gd name="T63" fmla="*/ 28 h 38"/>
                  <a:gd name="T64" fmla="*/ 2 w 25"/>
                  <a:gd name="T65" fmla="*/ 27 h 38"/>
                  <a:gd name="T66" fmla="*/ 2 w 25"/>
                  <a:gd name="T67" fmla="*/ 26 h 38"/>
                  <a:gd name="T68" fmla="*/ 2 w 25"/>
                  <a:gd name="T69" fmla="*/ 25 h 38"/>
                  <a:gd name="T70" fmla="*/ 3 w 25"/>
                  <a:gd name="T71" fmla="*/ 23 h 38"/>
                  <a:gd name="T72" fmla="*/ 3 w 25"/>
                  <a:gd name="T73" fmla="*/ 20 h 38"/>
                  <a:gd name="T74" fmla="*/ 2 w 25"/>
                  <a:gd name="T75" fmla="*/ 17 h 38"/>
                  <a:gd name="T76" fmla="*/ 2 w 25"/>
                  <a:gd name="T77" fmla="*/ 14 h 38"/>
                  <a:gd name="T78" fmla="*/ 2 w 25"/>
                  <a:gd name="T79" fmla="*/ 11 h 38"/>
                  <a:gd name="T80" fmla="*/ 2 w 25"/>
                  <a:gd name="T81" fmla="*/ 10 h 38"/>
                  <a:gd name="T82" fmla="*/ 2 w 25"/>
                  <a:gd name="T83" fmla="*/ 8 h 38"/>
                  <a:gd name="T84" fmla="*/ 2 w 25"/>
                  <a:gd name="T85" fmla="*/ 7 h 38"/>
                  <a:gd name="T86" fmla="*/ 2 w 25"/>
                  <a:gd name="T87" fmla="*/ 5 h 38"/>
                  <a:gd name="T88" fmla="*/ 1 w 25"/>
                  <a:gd name="T89" fmla="*/ 4 h 38"/>
                  <a:gd name="T90" fmla="*/ 0 w 25"/>
                  <a:gd name="T91" fmla="*/ 3 h 38"/>
                  <a:gd name="T92" fmla="*/ 0 w 25"/>
                  <a:gd name="T93" fmla="*/ 2 h 38"/>
                  <a:gd name="T94" fmla="*/ 0 w 25"/>
                  <a:gd name="T95" fmla="*/ 2 h 38"/>
                  <a:gd name="T96" fmla="*/ 0 w 25"/>
                  <a:gd name="T97" fmla="*/ 1 h 38"/>
                  <a:gd name="T98" fmla="*/ 0 w 25"/>
                  <a:gd name="T99" fmla="*/ 1 h 38"/>
                  <a:gd name="T100" fmla="*/ 2 w 25"/>
                  <a:gd name="T101" fmla="*/ 0 h 38"/>
                  <a:gd name="T102" fmla="*/ 6 w 25"/>
                  <a:gd name="T103" fmla="*/ 0 h 38"/>
                  <a:gd name="T104" fmla="*/ 8 w 25"/>
                  <a:gd name="T105" fmla="*/ 2 h 38"/>
                  <a:gd name="T106" fmla="*/ 11 w 25"/>
                  <a:gd name="T107" fmla="*/ 5 h 38"/>
                  <a:gd name="T108" fmla="*/ 12 w 25"/>
                  <a:gd name="T109" fmla="*/ 8 h 38"/>
                  <a:gd name="T110" fmla="*/ 12 w 25"/>
                  <a:gd name="T111" fmla="*/ 7 h 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"/>
                  <a:gd name="T169" fmla="*/ 0 h 38"/>
                  <a:gd name="T170" fmla="*/ 25 w 25"/>
                  <a:gd name="T171" fmla="*/ 38 h 3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" h="38">
                    <a:moveTo>
                      <a:pt x="12" y="7"/>
                    </a:moveTo>
                    <a:lnTo>
                      <a:pt x="13" y="9"/>
                    </a:lnTo>
                    <a:lnTo>
                      <a:pt x="15" y="11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4" y="18"/>
                    </a:lnTo>
                    <a:lnTo>
                      <a:pt x="25" y="20"/>
                    </a:lnTo>
                    <a:lnTo>
                      <a:pt x="25" y="22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3" y="31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4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1" y="32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3" y="1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3" name="Freeform 204"/>
              <p:cNvSpPr>
                <a:spLocks/>
              </p:cNvSpPr>
              <p:nvPr/>
            </p:nvSpPr>
            <p:spPr bwMode="auto">
              <a:xfrm>
                <a:off x="5298" y="2812"/>
                <a:ext cx="146" cy="183"/>
              </a:xfrm>
              <a:custGeom>
                <a:avLst/>
                <a:gdLst>
                  <a:gd name="T0" fmla="*/ 1 w 146"/>
                  <a:gd name="T1" fmla="*/ 3 h 183"/>
                  <a:gd name="T2" fmla="*/ 0 w 146"/>
                  <a:gd name="T3" fmla="*/ 7 h 183"/>
                  <a:gd name="T4" fmla="*/ 0 w 146"/>
                  <a:gd name="T5" fmla="*/ 13 h 183"/>
                  <a:gd name="T6" fmla="*/ 2 w 146"/>
                  <a:gd name="T7" fmla="*/ 19 h 183"/>
                  <a:gd name="T8" fmla="*/ 3 w 146"/>
                  <a:gd name="T9" fmla="*/ 23 h 183"/>
                  <a:gd name="T10" fmla="*/ 4 w 146"/>
                  <a:gd name="T11" fmla="*/ 27 h 183"/>
                  <a:gd name="T12" fmla="*/ 6 w 146"/>
                  <a:gd name="T13" fmla="*/ 28 h 183"/>
                  <a:gd name="T14" fmla="*/ 7 w 146"/>
                  <a:gd name="T15" fmla="*/ 30 h 183"/>
                  <a:gd name="T16" fmla="*/ 8 w 146"/>
                  <a:gd name="T17" fmla="*/ 31 h 183"/>
                  <a:gd name="T18" fmla="*/ 8 w 146"/>
                  <a:gd name="T19" fmla="*/ 32 h 183"/>
                  <a:gd name="T20" fmla="*/ 9 w 146"/>
                  <a:gd name="T21" fmla="*/ 33 h 183"/>
                  <a:gd name="T22" fmla="*/ 9 w 146"/>
                  <a:gd name="T23" fmla="*/ 36 h 183"/>
                  <a:gd name="T24" fmla="*/ 8 w 146"/>
                  <a:gd name="T25" fmla="*/ 39 h 183"/>
                  <a:gd name="T26" fmla="*/ 7 w 146"/>
                  <a:gd name="T27" fmla="*/ 41 h 183"/>
                  <a:gd name="T28" fmla="*/ 7 w 146"/>
                  <a:gd name="T29" fmla="*/ 44 h 183"/>
                  <a:gd name="T30" fmla="*/ 7 w 146"/>
                  <a:gd name="T31" fmla="*/ 46 h 183"/>
                  <a:gd name="T32" fmla="*/ 7 w 146"/>
                  <a:gd name="T33" fmla="*/ 51 h 183"/>
                  <a:gd name="T34" fmla="*/ 5 w 146"/>
                  <a:gd name="T35" fmla="*/ 56 h 183"/>
                  <a:gd name="T36" fmla="*/ 5 w 146"/>
                  <a:gd name="T37" fmla="*/ 65 h 183"/>
                  <a:gd name="T38" fmla="*/ 8 w 146"/>
                  <a:gd name="T39" fmla="*/ 75 h 183"/>
                  <a:gd name="T40" fmla="*/ 7 w 146"/>
                  <a:gd name="T41" fmla="*/ 84 h 183"/>
                  <a:gd name="T42" fmla="*/ 5 w 146"/>
                  <a:gd name="T43" fmla="*/ 93 h 183"/>
                  <a:gd name="T44" fmla="*/ 7 w 146"/>
                  <a:gd name="T45" fmla="*/ 100 h 183"/>
                  <a:gd name="T46" fmla="*/ 11 w 146"/>
                  <a:gd name="T47" fmla="*/ 105 h 183"/>
                  <a:gd name="T48" fmla="*/ 20 w 146"/>
                  <a:gd name="T49" fmla="*/ 107 h 183"/>
                  <a:gd name="T50" fmla="*/ 30 w 146"/>
                  <a:gd name="T51" fmla="*/ 109 h 183"/>
                  <a:gd name="T52" fmla="*/ 45 w 146"/>
                  <a:gd name="T53" fmla="*/ 117 h 183"/>
                  <a:gd name="T54" fmla="*/ 56 w 146"/>
                  <a:gd name="T55" fmla="*/ 132 h 183"/>
                  <a:gd name="T56" fmla="*/ 59 w 146"/>
                  <a:gd name="T57" fmla="*/ 138 h 183"/>
                  <a:gd name="T58" fmla="*/ 61 w 146"/>
                  <a:gd name="T59" fmla="*/ 141 h 183"/>
                  <a:gd name="T60" fmla="*/ 61 w 146"/>
                  <a:gd name="T61" fmla="*/ 141 h 183"/>
                  <a:gd name="T62" fmla="*/ 61 w 146"/>
                  <a:gd name="T63" fmla="*/ 141 h 183"/>
                  <a:gd name="T64" fmla="*/ 61 w 146"/>
                  <a:gd name="T65" fmla="*/ 145 h 183"/>
                  <a:gd name="T66" fmla="*/ 65 w 146"/>
                  <a:gd name="T67" fmla="*/ 149 h 183"/>
                  <a:gd name="T68" fmla="*/ 65 w 146"/>
                  <a:gd name="T69" fmla="*/ 151 h 183"/>
                  <a:gd name="T70" fmla="*/ 65 w 146"/>
                  <a:gd name="T71" fmla="*/ 153 h 183"/>
                  <a:gd name="T72" fmla="*/ 67 w 146"/>
                  <a:gd name="T73" fmla="*/ 159 h 183"/>
                  <a:gd name="T74" fmla="*/ 69 w 146"/>
                  <a:gd name="T75" fmla="*/ 166 h 183"/>
                  <a:gd name="T76" fmla="*/ 69 w 146"/>
                  <a:gd name="T77" fmla="*/ 167 h 183"/>
                  <a:gd name="T78" fmla="*/ 70 w 146"/>
                  <a:gd name="T79" fmla="*/ 169 h 183"/>
                  <a:gd name="T80" fmla="*/ 77 w 146"/>
                  <a:gd name="T81" fmla="*/ 170 h 183"/>
                  <a:gd name="T82" fmla="*/ 86 w 146"/>
                  <a:gd name="T83" fmla="*/ 171 h 183"/>
                  <a:gd name="T84" fmla="*/ 91 w 146"/>
                  <a:gd name="T85" fmla="*/ 169 h 183"/>
                  <a:gd name="T86" fmla="*/ 96 w 146"/>
                  <a:gd name="T87" fmla="*/ 168 h 183"/>
                  <a:gd name="T88" fmla="*/ 103 w 146"/>
                  <a:gd name="T89" fmla="*/ 169 h 183"/>
                  <a:gd name="T90" fmla="*/ 109 w 146"/>
                  <a:gd name="T91" fmla="*/ 172 h 183"/>
                  <a:gd name="T92" fmla="*/ 112 w 146"/>
                  <a:gd name="T93" fmla="*/ 174 h 183"/>
                  <a:gd name="T94" fmla="*/ 113 w 146"/>
                  <a:gd name="T95" fmla="*/ 174 h 183"/>
                  <a:gd name="T96" fmla="*/ 115 w 146"/>
                  <a:gd name="T97" fmla="*/ 173 h 183"/>
                  <a:gd name="T98" fmla="*/ 116 w 146"/>
                  <a:gd name="T99" fmla="*/ 172 h 183"/>
                  <a:gd name="T100" fmla="*/ 120 w 146"/>
                  <a:gd name="T101" fmla="*/ 172 h 183"/>
                  <a:gd name="T102" fmla="*/ 123 w 146"/>
                  <a:gd name="T103" fmla="*/ 172 h 183"/>
                  <a:gd name="T104" fmla="*/ 125 w 146"/>
                  <a:gd name="T105" fmla="*/ 171 h 183"/>
                  <a:gd name="T106" fmla="*/ 129 w 146"/>
                  <a:gd name="T107" fmla="*/ 170 h 183"/>
                  <a:gd name="T108" fmla="*/ 130 w 146"/>
                  <a:gd name="T109" fmla="*/ 171 h 183"/>
                  <a:gd name="T110" fmla="*/ 131 w 146"/>
                  <a:gd name="T111" fmla="*/ 172 h 183"/>
                  <a:gd name="T112" fmla="*/ 133 w 146"/>
                  <a:gd name="T113" fmla="*/ 177 h 183"/>
                  <a:gd name="T114" fmla="*/ 136 w 146"/>
                  <a:gd name="T115" fmla="*/ 182 h 183"/>
                  <a:gd name="T116" fmla="*/ 128 w 146"/>
                  <a:gd name="T117" fmla="*/ 154 h 183"/>
                  <a:gd name="T118" fmla="*/ 126 w 146"/>
                  <a:gd name="T119" fmla="*/ 153 h 183"/>
                  <a:gd name="T120" fmla="*/ 2 w 146"/>
                  <a:gd name="T121" fmla="*/ 0 h 1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83"/>
                  <a:gd name="T185" fmla="*/ 146 w 146"/>
                  <a:gd name="T186" fmla="*/ 183 h 1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83">
                    <a:moveTo>
                      <a:pt x="2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9" y="33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7" y="45"/>
                    </a:lnTo>
                    <a:lnTo>
                      <a:pt x="7" y="46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8" y="50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7" y="53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59"/>
                    </a:lnTo>
                    <a:lnTo>
                      <a:pt x="5" y="61"/>
                    </a:lnTo>
                    <a:lnTo>
                      <a:pt x="5" y="63"/>
                    </a:lnTo>
                    <a:lnTo>
                      <a:pt x="5" y="65"/>
                    </a:lnTo>
                    <a:lnTo>
                      <a:pt x="6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7" y="73"/>
                    </a:lnTo>
                    <a:lnTo>
                      <a:pt x="8" y="75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7" y="84"/>
                    </a:lnTo>
                    <a:lnTo>
                      <a:pt x="6" y="85"/>
                    </a:lnTo>
                    <a:lnTo>
                      <a:pt x="6" y="87"/>
                    </a:lnTo>
                    <a:lnTo>
                      <a:pt x="5" y="89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5" y="98"/>
                    </a:lnTo>
                    <a:lnTo>
                      <a:pt x="6" y="99"/>
                    </a:lnTo>
                    <a:lnTo>
                      <a:pt x="7" y="100"/>
                    </a:lnTo>
                    <a:lnTo>
                      <a:pt x="7" y="101"/>
                    </a:lnTo>
                    <a:lnTo>
                      <a:pt x="8" y="102"/>
                    </a:lnTo>
                    <a:lnTo>
                      <a:pt x="9" y="103"/>
                    </a:lnTo>
                    <a:lnTo>
                      <a:pt x="9" y="104"/>
                    </a:lnTo>
                    <a:lnTo>
                      <a:pt x="11" y="105"/>
                    </a:lnTo>
                    <a:lnTo>
                      <a:pt x="12" y="105"/>
                    </a:lnTo>
                    <a:lnTo>
                      <a:pt x="14" y="106"/>
                    </a:lnTo>
                    <a:lnTo>
                      <a:pt x="16" y="106"/>
                    </a:lnTo>
                    <a:lnTo>
                      <a:pt x="18" y="107"/>
                    </a:lnTo>
                    <a:lnTo>
                      <a:pt x="20" y="107"/>
                    </a:lnTo>
                    <a:lnTo>
                      <a:pt x="22" y="108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9"/>
                    </a:lnTo>
                    <a:lnTo>
                      <a:pt x="30" y="109"/>
                    </a:lnTo>
                    <a:lnTo>
                      <a:pt x="33" y="109"/>
                    </a:lnTo>
                    <a:lnTo>
                      <a:pt x="36" y="111"/>
                    </a:lnTo>
                    <a:lnTo>
                      <a:pt x="39" y="113"/>
                    </a:lnTo>
                    <a:lnTo>
                      <a:pt x="42" y="115"/>
                    </a:lnTo>
                    <a:lnTo>
                      <a:pt x="45" y="117"/>
                    </a:lnTo>
                    <a:lnTo>
                      <a:pt x="47" y="120"/>
                    </a:lnTo>
                    <a:lnTo>
                      <a:pt x="50" y="123"/>
                    </a:lnTo>
                    <a:lnTo>
                      <a:pt x="52" y="126"/>
                    </a:lnTo>
                    <a:lnTo>
                      <a:pt x="55" y="129"/>
                    </a:lnTo>
                    <a:lnTo>
                      <a:pt x="56" y="132"/>
                    </a:lnTo>
                    <a:lnTo>
                      <a:pt x="58" y="136"/>
                    </a:lnTo>
                    <a:lnTo>
                      <a:pt x="59" y="137"/>
                    </a:lnTo>
                    <a:lnTo>
                      <a:pt x="59" y="138"/>
                    </a:lnTo>
                    <a:lnTo>
                      <a:pt x="60" y="138"/>
                    </a:lnTo>
                    <a:lnTo>
                      <a:pt x="60" y="139"/>
                    </a:lnTo>
                    <a:lnTo>
                      <a:pt x="60" y="140"/>
                    </a:lnTo>
                    <a:lnTo>
                      <a:pt x="61" y="141"/>
                    </a:lnTo>
                    <a:lnTo>
                      <a:pt x="61" y="142"/>
                    </a:lnTo>
                    <a:lnTo>
                      <a:pt x="61" y="141"/>
                    </a:lnTo>
                    <a:lnTo>
                      <a:pt x="60" y="142"/>
                    </a:lnTo>
                    <a:lnTo>
                      <a:pt x="61" y="143"/>
                    </a:lnTo>
                    <a:lnTo>
                      <a:pt x="61" y="144"/>
                    </a:lnTo>
                    <a:lnTo>
                      <a:pt x="61" y="145"/>
                    </a:lnTo>
                    <a:lnTo>
                      <a:pt x="62" y="146"/>
                    </a:lnTo>
                    <a:lnTo>
                      <a:pt x="63" y="146"/>
                    </a:lnTo>
                    <a:lnTo>
                      <a:pt x="63" y="147"/>
                    </a:lnTo>
                    <a:lnTo>
                      <a:pt x="64" y="148"/>
                    </a:lnTo>
                    <a:lnTo>
                      <a:pt x="65" y="149"/>
                    </a:lnTo>
                    <a:lnTo>
                      <a:pt x="65" y="150"/>
                    </a:lnTo>
                    <a:lnTo>
                      <a:pt x="65" y="151"/>
                    </a:lnTo>
                    <a:lnTo>
                      <a:pt x="65" y="152"/>
                    </a:lnTo>
                    <a:lnTo>
                      <a:pt x="65" y="153"/>
                    </a:lnTo>
                    <a:lnTo>
                      <a:pt x="65" y="155"/>
                    </a:lnTo>
                    <a:lnTo>
                      <a:pt x="65" y="156"/>
                    </a:lnTo>
                    <a:lnTo>
                      <a:pt x="66" y="157"/>
                    </a:lnTo>
                    <a:lnTo>
                      <a:pt x="67" y="159"/>
                    </a:lnTo>
                    <a:lnTo>
                      <a:pt x="67" y="160"/>
                    </a:lnTo>
                    <a:lnTo>
                      <a:pt x="68" y="161"/>
                    </a:lnTo>
                    <a:lnTo>
                      <a:pt x="68" y="163"/>
                    </a:lnTo>
                    <a:lnTo>
                      <a:pt x="69" y="164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70" y="168"/>
                    </a:lnTo>
                    <a:lnTo>
                      <a:pt x="70" y="169"/>
                    </a:lnTo>
                    <a:lnTo>
                      <a:pt x="72" y="169"/>
                    </a:lnTo>
                    <a:lnTo>
                      <a:pt x="73" y="170"/>
                    </a:lnTo>
                    <a:lnTo>
                      <a:pt x="75" y="170"/>
                    </a:lnTo>
                    <a:lnTo>
                      <a:pt x="77" y="170"/>
                    </a:lnTo>
                    <a:lnTo>
                      <a:pt x="79" y="171"/>
                    </a:lnTo>
                    <a:lnTo>
                      <a:pt x="81" y="171"/>
                    </a:lnTo>
                    <a:lnTo>
                      <a:pt x="82" y="171"/>
                    </a:lnTo>
                    <a:lnTo>
                      <a:pt x="84" y="171"/>
                    </a:lnTo>
                    <a:lnTo>
                      <a:pt x="86" y="171"/>
                    </a:lnTo>
                    <a:lnTo>
                      <a:pt x="87" y="170"/>
                    </a:lnTo>
                    <a:lnTo>
                      <a:pt x="88" y="170"/>
                    </a:lnTo>
                    <a:lnTo>
                      <a:pt x="89" y="169"/>
                    </a:lnTo>
                    <a:lnTo>
                      <a:pt x="90" y="169"/>
                    </a:lnTo>
                    <a:lnTo>
                      <a:pt x="91" y="169"/>
                    </a:lnTo>
                    <a:lnTo>
                      <a:pt x="92" y="169"/>
                    </a:lnTo>
                    <a:lnTo>
                      <a:pt x="93" y="169"/>
                    </a:lnTo>
                    <a:lnTo>
                      <a:pt x="94" y="169"/>
                    </a:lnTo>
                    <a:lnTo>
                      <a:pt x="95" y="168"/>
                    </a:lnTo>
                    <a:lnTo>
                      <a:pt x="96" y="168"/>
                    </a:lnTo>
                    <a:lnTo>
                      <a:pt x="97" y="168"/>
                    </a:lnTo>
                    <a:lnTo>
                      <a:pt x="99" y="168"/>
                    </a:lnTo>
                    <a:lnTo>
                      <a:pt x="101" y="168"/>
                    </a:lnTo>
                    <a:lnTo>
                      <a:pt x="103" y="169"/>
                    </a:lnTo>
                    <a:lnTo>
                      <a:pt x="105" y="170"/>
                    </a:lnTo>
                    <a:lnTo>
                      <a:pt x="106" y="171"/>
                    </a:lnTo>
                    <a:lnTo>
                      <a:pt x="108" y="171"/>
                    </a:lnTo>
                    <a:lnTo>
                      <a:pt x="109" y="172"/>
                    </a:lnTo>
                    <a:lnTo>
                      <a:pt x="110" y="173"/>
                    </a:lnTo>
                    <a:lnTo>
                      <a:pt x="110" y="174"/>
                    </a:lnTo>
                    <a:lnTo>
                      <a:pt x="111" y="174"/>
                    </a:lnTo>
                    <a:lnTo>
                      <a:pt x="112" y="174"/>
                    </a:lnTo>
                    <a:lnTo>
                      <a:pt x="113" y="174"/>
                    </a:lnTo>
                    <a:lnTo>
                      <a:pt x="114" y="174"/>
                    </a:lnTo>
                    <a:lnTo>
                      <a:pt x="114" y="173"/>
                    </a:lnTo>
                    <a:lnTo>
                      <a:pt x="115" y="173"/>
                    </a:lnTo>
                    <a:lnTo>
                      <a:pt x="116" y="173"/>
                    </a:lnTo>
                    <a:lnTo>
                      <a:pt x="116" y="172"/>
                    </a:lnTo>
                    <a:lnTo>
                      <a:pt x="117" y="172"/>
                    </a:lnTo>
                    <a:lnTo>
                      <a:pt x="118" y="172"/>
                    </a:lnTo>
                    <a:lnTo>
                      <a:pt x="119" y="172"/>
                    </a:lnTo>
                    <a:lnTo>
                      <a:pt x="120" y="172"/>
                    </a:lnTo>
                    <a:lnTo>
                      <a:pt x="121" y="172"/>
                    </a:lnTo>
                    <a:lnTo>
                      <a:pt x="122" y="173"/>
                    </a:lnTo>
                    <a:lnTo>
                      <a:pt x="123" y="172"/>
                    </a:lnTo>
                    <a:lnTo>
                      <a:pt x="124" y="172"/>
                    </a:lnTo>
                    <a:lnTo>
                      <a:pt x="125" y="172"/>
                    </a:lnTo>
                    <a:lnTo>
                      <a:pt x="125" y="171"/>
                    </a:lnTo>
                    <a:lnTo>
                      <a:pt x="126" y="171"/>
                    </a:lnTo>
                    <a:lnTo>
                      <a:pt x="127" y="170"/>
                    </a:lnTo>
                    <a:lnTo>
                      <a:pt x="128" y="170"/>
                    </a:lnTo>
                    <a:lnTo>
                      <a:pt x="129" y="170"/>
                    </a:lnTo>
                    <a:lnTo>
                      <a:pt x="129" y="171"/>
                    </a:lnTo>
                    <a:lnTo>
                      <a:pt x="130" y="171"/>
                    </a:lnTo>
                    <a:lnTo>
                      <a:pt x="130" y="172"/>
                    </a:lnTo>
                    <a:lnTo>
                      <a:pt x="131" y="172"/>
                    </a:lnTo>
                    <a:lnTo>
                      <a:pt x="131" y="173"/>
                    </a:lnTo>
                    <a:lnTo>
                      <a:pt x="132" y="174"/>
                    </a:lnTo>
                    <a:lnTo>
                      <a:pt x="132" y="175"/>
                    </a:lnTo>
                    <a:lnTo>
                      <a:pt x="133" y="176"/>
                    </a:lnTo>
                    <a:lnTo>
                      <a:pt x="133" y="177"/>
                    </a:lnTo>
                    <a:lnTo>
                      <a:pt x="133" y="178"/>
                    </a:lnTo>
                    <a:lnTo>
                      <a:pt x="134" y="179"/>
                    </a:lnTo>
                    <a:lnTo>
                      <a:pt x="135" y="180"/>
                    </a:lnTo>
                    <a:lnTo>
                      <a:pt x="135" y="181"/>
                    </a:lnTo>
                    <a:lnTo>
                      <a:pt x="136" y="182"/>
                    </a:lnTo>
                    <a:lnTo>
                      <a:pt x="137" y="183"/>
                    </a:lnTo>
                    <a:lnTo>
                      <a:pt x="146" y="177"/>
                    </a:lnTo>
                    <a:lnTo>
                      <a:pt x="143" y="157"/>
                    </a:lnTo>
                    <a:lnTo>
                      <a:pt x="128" y="154"/>
                    </a:lnTo>
                    <a:lnTo>
                      <a:pt x="127" y="154"/>
                    </a:lnTo>
                    <a:lnTo>
                      <a:pt x="126" y="153"/>
                    </a:lnTo>
                    <a:lnTo>
                      <a:pt x="125" y="151"/>
                    </a:lnTo>
                    <a:lnTo>
                      <a:pt x="123" y="149"/>
                    </a:lnTo>
                    <a:lnTo>
                      <a:pt x="120" y="147"/>
                    </a:lnTo>
                    <a:lnTo>
                      <a:pt x="116" y="1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4" name="Freeform 205"/>
              <p:cNvSpPr>
                <a:spLocks/>
              </p:cNvSpPr>
              <p:nvPr/>
            </p:nvSpPr>
            <p:spPr bwMode="auto">
              <a:xfrm>
                <a:off x="5392" y="3123"/>
                <a:ext cx="10" cy="11"/>
              </a:xfrm>
              <a:custGeom>
                <a:avLst/>
                <a:gdLst>
                  <a:gd name="T0" fmla="*/ 9 w 10"/>
                  <a:gd name="T1" fmla="*/ 2 h 11"/>
                  <a:gd name="T2" fmla="*/ 9 w 10"/>
                  <a:gd name="T3" fmla="*/ 2 h 11"/>
                  <a:gd name="T4" fmla="*/ 9 w 10"/>
                  <a:gd name="T5" fmla="*/ 2 h 11"/>
                  <a:gd name="T6" fmla="*/ 8 w 10"/>
                  <a:gd name="T7" fmla="*/ 1 h 11"/>
                  <a:gd name="T8" fmla="*/ 7 w 10"/>
                  <a:gd name="T9" fmla="*/ 1 h 11"/>
                  <a:gd name="T10" fmla="*/ 5 w 10"/>
                  <a:gd name="T11" fmla="*/ 1 h 11"/>
                  <a:gd name="T12" fmla="*/ 4 w 10"/>
                  <a:gd name="T13" fmla="*/ 0 h 11"/>
                  <a:gd name="T14" fmla="*/ 2 w 10"/>
                  <a:gd name="T15" fmla="*/ 1 h 11"/>
                  <a:gd name="T16" fmla="*/ 1 w 10"/>
                  <a:gd name="T17" fmla="*/ 2 h 11"/>
                  <a:gd name="T18" fmla="*/ 1 w 10"/>
                  <a:gd name="T19" fmla="*/ 3 h 11"/>
                  <a:gd name="T20" fmla="*/ 0 w 10"/>
                  <a:gd name="T21" fmla="*/ 6 h 11"/>
                  <a:gd name="T22" fmla="*/ 0 w 10"/>
                  <a:gd name="T23" fmla="*/ 8 h 11"/>
                  <a:gd name="T24" fmla="*/ 1 w 10"/>
                  <a:gd name="T25" fmla="*/ 10 h 11"/>
                  <a:gd name="T26" fmla="*/ 1 w 10"/>
                  <a:gd name="T27" fmla="*/ 11 h 11"/>
                  <a:gd name="T28" fmla="*/ 1 w 10"/>
                  <a:gd name="T29" fmla="*/ 11 h 11"/>
                  <a:gd name="T30" fmla="*/ 2 w 10"/>
                  <a:gd name="T31" fmla="*/ 11 h 11"/>
                  <a:gd name="T32" fmla="*/ 3 w 10"/>
                  <a:gd name="T33" fmla="*/ 11 h 11"/>
                  <a:gd name="T34" fmla="*/ 4 w 10"/>
                  <a:gd name="T35" fmla="*/ 11 h 11"/>
                  <a:gd name="T36" fmla="*/ 5 w 10"/>
                  <a:gd name="T37" fmla="*/ 11 h 11"/>
                  <a:gd name="T38" fmla="*/ 5 w 10"/>
                  <a:gd name="T39" fmla="*/ 10 h 11"/>
                  <a:gd name="T40" fmla="*/ 5 w 10"/>
                  <a:gd name="T41" fmla="*/ 10 h 11"/>
                  <a:gd name="T42" fmla="*/ 5 w 10"/>
                  <a:gd name="T43" fmla="*/ 10 h 11"/>
                  <a:gd name="T44" fmla="*/ 5 w 10"/>
                  <a:gd name="T45" fmla="*/ 9 h 11"/>
                  <a:gd name="T46" fmla="*/ 5 w 10"/>
                  <a:gd name="T47" fmla="*/ 8 h 11"/>
                  <a:gd name="T48" fmla="*/ 6 w 10"/>
                  <a:gd name="T49" fmla="*/ 7 h 11"/>
                  <a:gd name="T50" fmla="*/ 6 w 10"/>
                  <a:gd name="T51" fmla="*/ 6 h 11"/>
                  <a:gd name="T52" fmla="*/ 7 w 10"/>
                  <a:gd name="T53" fmla="*/ 4 h 11"/>
                  <a:gd name="T54" fmla="*/ 8 w 10"/>
                  <a:gd name="T55" fmla="*/ 3 h 11"/>
                  <a:gd name="T56" fmla="*/ 9 w 10"/>
                  <a:gd name="T57" fmla="*/ 2 h 11"/>
                  <a:gd name="T58" fmla="*/ 9 w 10"/>
                  <a:gd name="T59" fmla="*/ 2 h 11"/>
                  <a:gd name="T60" fmla="*/ 10 w 10"/>
                  <a:gd name="T61" fmla="*/ 3 h 11"/>
                  <a:gd name="T62" fmla="*/ 10 w 10"/>
                  <a:gd name="T63" fmla="*/ 3 h 11"/>
                  <a:gd name="T64" fmla="*/ 9 w 10"/>
                  <a:gd name="T65" fmla="*/ 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"/>
                  <a:gd name="T100" fmla="*/ 0 h 11"/>
                  <a:gd name="T101" fmla="*/ 10 w 10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" h="11">
                    <a:moveTo>
                      <a:pt x="9" y="2"/>
                    </a:moveTo>
                    <a:lnTo>
                      <a:pt x="9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5" name="Freeform 206"/>
              <p:cNvSpPr>
                <a:spLocks/>
              </p:cNvSpPr>
              <p:nvPr/>
            </p:nvSpPr>
            <p:spPr bwMode="auto">
              <a:xfrm>
                <a:off x="5032" y="2904"/>
                <a:ext cx="212" cy="120"/>
              </a:xfrm>
              <a:custGeom>
                <a:avLst/>
                <a:gdLst>
                  <a:gd name="T0" fmla="*/ 211 w 212"/>
                  <a:gd name="T1" fmla="*/ 120 h 120"/>
                  <a:gd name="T2" fmla="*/ 206 w 212"/>
                  <a:gd name="T3" fmla="*/ 117 h 120"/>
                  <a:gd name="T4" fmla="*/ 199 w 212"/>
                  <a:gd name="T5" fmla="*/ 113 h 120"/>
                  <a:gd name="T6" fmla="*/ 189 w 212"/>
                  <a:gd name="T7" fmla="*/ 107 h 120"/>
                  <a:gd name="T8" fmla="*/ 181 w 212"/>
                  <a:gd name="T9" fmla="*/ 100 h 120"/>
                  <a:gd name="T10" fmla="*/ 177 w 212"/>
                  <a:gd name="T11" fmla="*/ 97 h 120"/>
                  <a:gd name="T12" fmla="*/ 175 w 212"/>
                  <a:gd name="T13" fmla="*/ 95 h 120"/>
                  <a:gd name="T14" fmla="*/ 171 w 212"/>
                  <a:gd name="T15" fmla="*/ 93 h 120"/>
                  <a:gd name="T16" fmla="*/ 167 w 212"/>
                  <a:gd name="T17" fmla="*/ 91 h 120"/>
                  <a:gd name="T18" fmla="*/ 164 w 212"/>
                  <a:gd name="T19" fmla="*/ 90 h 120"/>
                  <a:gd name="T20" fmla="*/ 160 w 212"/>
                  <a:gd name="T21" fmla="*/ 90 h 120"/>
                  <a:gd name="T22" fmla="*/ 152 w 212"/>
                  <a:gd name="T23" fmla="*/ 91 h 120"/>
                  <a:gd name="T24" fmla="*/ 138 w 212"/>
                  <a:gd name="T25" fmla="*/ 91 h 120"/>
                  <a:gd name="T26" fmla="*/ 120 w 212"/>
                  <a:gd name="T27" fmla="*/ 90 h 120"/>
                  <a:gd name="T28" fmla="*/ 101 w 212"/>
                  <a:gd name="T29" fmla="*/ 87 h 120"/>
                  <a:gd name="T30" fmla="*/ 81 w 212"/>
                  <a:gd name="T31" fmla="*/ 82 h 120"/>
                  <a:gd name="T32" fmla="*/ 57 w 212"/>
                  <a:gd name="T33" fmla="*/ 72 h 120"/>
                  <a:gd name="T34" fmla="*/ 33 w 212"/>
                  <a:gd name="T35" fmla="*/ 61 h 120"/>
                  <a:gd name="T36" fmla="*/ 13 w 212"/>
                  <a:gd name="T37" fmla="*/ 51 h 120"/>
                  <a:gd name="T38" fmla="*/ 2 w 212"/>
                  <a:gd name="T39" fmla="*/ 45 h 120"/>
                  <a:gd name="T40" fmla="*/ 0 w 212"/>
                  <a:gd name="T41" fmla="*/ 44 h 120"/>
                  <a:gd name="T42" fmla="*/ 4 w 212"/>
                  <a:gd name="T43" fmla="*/ 39 h 120"/>
                  <a:gd name="T44" fmla="*/ 10 w 212"/>
                  <a:gd name="T45" fmla="*/ 31 h 120"/>
                  <a:gd name="T46" fmla="*/ 16 w 212"/>
                  <a:gd name="T47" fmla="*/ 20 h 120"/>
                  <a:gd name="T48" fmla="*/ 20 w 212"/>
                  <a:gd name="T49" fmla="*/ 7 h 120"/>
                  <a:gd name="T50" fmla="*/ 23 w 212"/>
                  <a:gd name="T51" fmla="*/ 2 h 120"/>
                  <a:gd name="T52" fmla="*/ 32 w 212"/>
                  <a:gd name="T53" fmla="*/ 13 h 120"/>
                  <a:gd name="T54" fmla="*/ 50 w 212"/>
                  <a:gd name="T55" fmla="*/ 30 h 120"/>
                  <a:gd name="T56" fmla="*/ 78 w 212"/>
                  <a:gd name="T57" fmla="*/ 47 h 120"/>
                  <a:gd name="T58" fmla="*/ 115 w 212"/>
                  <a:gd name="T59" fmla="*/ 60 h 120"/>
                  <a:gd name="T60" fmla="*/ 160 w 212"/>
                  <a:gd name="T61" fmla="*/ 66 h 120"/>
                  <a:gd name="T62" fmla="*/ 189 w 212"/>
                  <a:gd name="T63" fmla="*/ 70 h 120"/>
                  <a:gd name="T64" fmla="*/ 204 w 212"/>
                  <a:gd name="T65" fmla="*/ 73 h 120"/>
                  <a:gd name="T66" fmla="*/ 210 w 212"/>
                  <a:gd name="T67" fmla="*/ 76 h 120"/>
                  <a:gd name="T68" fmla="*/ 210 w 212"/>
                  <a:gd name="T69" fmla="*/ 77 h 120"/>
                  <a:gd name="T70" fmla="*/ 212 w 212"/>
                  <a:gd name="T71" fmla="*/ 120 h 1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2"/>
                  <a:gd name="T109" fmla="*/ 0 h 120"/>
                  <a:gd name="T110" fmla="*/ 212 w 212"/>
                  <a:gd name="T111" fmla="*/ 120 h 1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2" h="120">
                    <a:moveTo>
                      <a:pt x="212" y="120"/>
                    </a:moveTo>
                    <a:lnTo>
                      <a:pt x="211" y="120"/>
                    </a:lnTo>
                    <a:lnTo>
                      <a:pt x="210" y="119"/>
                    </a:lnTo>
                    <a:lnTo>
                      <a:pt x="206" y="117"/>
                    </a:lnTo>
                    <a:lnTo>
                      <a:pt x="203" y="115"/>
                    </a:lnTo>
                    <a:lnTo>
                      <a:pt x="199" y="113"/>
                    </a:lnTo>
                    <a:lnTo>
                      <a:pt x="194" y="110"/>
                    </a:lnTo>
                    <a:lnTo>
                      <a:pt x="189" y="107"/>
                    </a:lnTo>
                    <a:lnTo>
                      <a:pt x="185" y="103"/>
                    </a:lnTo>
                    <a:lnTo>
                      <a:pt x="181" y="100"/>
                    </a:lnTo>
                    <a:lnTo>
                      <a:pt x="177" y="97"/>
                    </a:lnTo>
                    <a:lnTo>
                      <a:pt x="176" y="96"/>
                    </a:lnTo>
                    <a:lnTo>
                      <a:pt x="175" y="95"/>
                    </a:lnTo>
                    <a:lnTo>
                      <a:pt x="173" y="94"/>
                    </a:lnTo>
                    <a:lnTo>
                      <a:pt x="171" y="93"/>
                    </a:lnTo>
                    <a:lnTo>
                      <a:pt x="170" y="92"/>
                    </a:lnTo>
                    <a:lnTo>
                      <a:pt x="167" y="91"/>
                    </a:lnTo>
                    <a:lnTo>
                      <a:pt x="166" y="90"/>
                    </a:lnTo>
                    <a:lnTo>
                      <a:pt x="164" y="90"/>
                    </a:lnTo>
                    <a:lnTo>
                      <a:pt x="163" y="90"/>
                    </a:lnTo>
                    <a:lnTo>
                      <a:pt x="160" y="90"/>
                    </a:lnTo>
                    <a:lnTo>
                      <a:pt x="157" y="91"/>
                    </a:lnTo>
                    <a:lnTo>
                      <a:pt x="152" y="91"/>
                    </a:lnTo>
                    <a:lnTo>
                      <a:pt x="145" y="91"/>
                    </a:lnTo>
                    <a:lnTo>
                      <a:pt x="138" y="91"/>
                    </a:lnTo>
                    <a:lnTo>
                      <a:pt x="129" y="91"/>
                    </a:lnTo>
                    <a:lnTo>
                      <a:pt x="120" y="90"/>
                    </a:lnTo>
                    <a:lnTo>
                      <a:pt x="111" y="89"/>
                    </a:lnTo>
                    <a:lnTo>
                      <a:pt x="101" y="87"/>
                    </a:lnTo>
                    <a:lnTo>
                      <a:pt x="91" y="85"/>
                    </a:lnTo>
                    <a:lnTo>
                      <a:pt x="81" y="82"/>
                    </a:lnTo>
                    <a:lnTo>
                      <a:pt x="68" y="77"/>
                    </a:lnTo>
                    <a:lnTo>
                      <a:pt x="57" y="72"/>
                    </a:lnTo>
                    <a:lnTo>
                      <a:pt x="45" y="67"/>
                    </a:lnTo>
                    <a:lnTo>
                      <a:pt x="33" y="61"/>
                    </a:lnTo>
                    <a:lnTo>
                      <a:pt x="22" y="56"/>
                    </a:lnTo>
                    <a:lnTo>
                      <a:pt x="13" y="51"/>
                    </a:lnTo>
                    <a:lnTo>
                      <a:pt x="6" y="47"/>
                    </a:lnTo>
                    <a:lnTo>
                      <a:pt x="2" y="45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0" y="31"/>
                    </a:lnTo>
                    <a:lnTo>
                      <a:pt x="13" y="25"/>
                    </a:lnTo>
                    <a:lnTo>
                      <a:pt x="16" y="20"/>
                    </a:lnTo>
                    <a:lnTo>
                      <a:pt x="19" y="13"/>
                    </a:lnTo>
                    <a:lnTo>
                      <a:pt x="20" y="7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6" y="6"/>
                    </a:lnTo>
                    <a:lnTo>
                      <a:pt x="32" y="13"/>
                    </a:lnTo>
                    <a:lnTo>
                      <a:pt x="40" y="21"/>
                    </a:lnTo>
                    <a:lnTo>
                      <a:pt x="50" y="30"/>
                    </a:lnTo>
                    <a:lnTo>
                      <a:pt x="63" y="39"/>
                    </a:lnTo>
                    <a:lnTo>
                      <a:pt x="78" y="47"/>
                    </a:lnTo>
                    <a:lnTo>
                      <a:pt x="95" y="54"/>
                    </a:lnTo>
                    <a:lnTo>
                      <a:pt x="115" y="60"/>
                    </a:lnTo>
                    <a:lnTo>
                      <a:pt x="138" y="64"/>
                    </a:lnTo>
                    <a:lnTo>
                      <a:pt x="160" y="66"/>
                    </a:lnTo>
                    <a:lnTo>
                      <a:pt x="176" y="68"/>
                    </a:lnTo>
                    <a:lnTo>
                      <a:pt x="189" y="70"/>
                    </a:lnTo>
                    <a:lnTo>
                      <a:pt x="198" y="72"/>
                    </a:lnTo>
                    <a:lnTo>
                      <a:pt x="204" y="73"/>
                    </a:lnTo>
                    <a:lnTo>
                      <a:pt x="208" y="74"/>
                    </a:lnTo>
                    <a:lnTo>
                      <a:pt x="210" y="76"/>
                    </a:lnTo>
                    <a:lnTo>
                      <a:pt x="210" y="77"/>
                    </a:lnTo>
                    <a:lnTo>
                      <a:pt x="212" y="120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6" name="Freeform 207"/>
              <p:cNvSpPr>
                <a:spLocks/>
              </p:cNvSpPr>
              <p:nvPr/>
            </p:nvSpPr>
            <p:spPr bwMode="auto">
              <a:xfrm>
                <a:off x="4932" y="2753"/>
                <a:ext cx="219" cy="167"/>
              </a:xfrm>
              <a:custGeom>
                <a:avLst/>
                <a:gdLst>
                  <a:gd name="T0" fmla="*/ 149 w 219"/>
                  <a:gd name="T1" fmla="*/ 8 h 167"/>
                  <a:gd name="T2" fmla="*/ 103 w 219"/>
                  <a:gd name="T3" fmla="*/ 3 h 167"/>
                  <a:gd name="T4" fmla="*/ 69 w 219"/>
                  <a:gd name="T5" fmla="*/ 2 h 167"/>
                  <a:gd name="T6" fmla="*/ 12 w 219"/>
                  <a:gd name="T7" fmla="*/ 4 h 167"/>
                  <a:gd name="T8" fmla="*/ 1 w 219"/>
                  <a:gd name="T9" fmla="*/ 22 h 167"/>
                  <a:gd name="T10" fmla="*/ 2 w 219"/>
                  <a:gd name="T11" fmla="*/ 22 h 167"/>
                  <a:gd name="T12" fmla="*/ 4 w 219"/>
                  <a:gd name="T13" fmla="*/ 23 h 167"/>
                  <a:gd name="T14" fmla="*/ 11 w 219"/>
                  <a:gd name="T15" fmla="*/ 22 h 167"/>
                  <a:gd name="T16" fmla="*/ 16 w 219"/>
                  <a:gd name="T17" fmla="*/ 24 h 167"/>
                  <a:gd name="T18" fmla="*/ 16 w 219"/>
                  <a:gd name="T19" fmla="*/ 24 h 167"/>
                  <a:gd name="T20" fmla="*/ 17 w 219"/>
                  <a:gd name="T21" fmla="*/ 26 h 167"/>
                  <a:gd name="T22" fmla="*/ 16 w 219"/>
                  <a:gd name="T23" fmla="*/ 32 h 167"/>
                  <a:gd name="T24" fmla="*/ 18 w 219"/>
                  <a:gd name="T25" fmla="*/ 38 h 167"/>
                  <a:gd name="T26" fmla="*/ 22 w 219"/>
                  <a:gd name="T27" fmla="*/ 45 h 167"/>
                  <a:gd name="T28" fmla="*/ 25 w 219"/>
                  <a:gd name="T29" fmla="*/ 52 h 167"/>
                  <a:gd name="T30" fmla="*/ 24 w 219"/>
                  <a:gd name="T31" fmla="*/ 59 h 167"/>
                  <a:gd name="T32" fmla="*/ 26 w 219"/>
                  <a:gd name="T33" fmla="*/ 60 h 167"/>
                  <a:gd name="T34" fmla="*/ 34 w 219"/>
                  <a:gd name="T35" fmla="*/ 67 h 167"/>
                  <a:gd name="T36" fmla="*/ 36 w 219"/>
                  <a:gd name="T37" fmla="*/ 83 h 167"/>
                  <a:gd name="T38" fmla="*/ 39 w 219"/>
                  <a:gd name="T39" fmla="*/ 90 h 167"/>
                  <a:gd name="T40" fmla="*/ 44 w 219"/>
                  <a:gd name="T41" fmla="*/ 95 h 167"/>
                  <a:gd name="T42" fmla="*/ 48 w 219"/>
                  <a:gd name="T43" fmla="*/ 101 h 167"/>
                  <a:gd name="T44" fmla="*/ 50 w 219"/>
                  <a:gd name="T45" fmla="*/ 104 h 167"/>
                  <a:gd name="T46" fmla="*/ 52 w 219"/>
                  <a:gd name="T47" fmla="*/ 107 h 167"/>
                  <a:gd name="T48" fmla="*/ 52 w 219"/>
                  <a:gd name="T49" fmla="*/ 115 h 167"/>
                  <a:gd name="T50" fmla="*/ 53 w 219"/>
                  <a:gd name="T51" fmla="*/ 129 h 167"/>
                  <a:gd name="T52" fmla="*/ 58 w 219"/>
                  <a:gd name="T53" fmla="*/ 134 h 167"/>
                  <a:gd name="T54" fmla="*/ 69 w 219"/>
                  <a:gd name="T55" fmla="*/ 140 h 167"/>
                  <a:gd name="T56" fmla="*/ 70 w 219"/>
                  <a:gd name="T57" fmla="*/ 149 h 167"/>
                  <a:gd name="T58" fmla="*/ 82 w 219"/>
                  <a:gd name="T59" fmla="*/ 160 h 167"/>
                  <a:gd name="T60" fmla="*/ 90 w 219"/>
                  <a:gd name="T61" fmla="*/ 164 h 167"/>
                  <a:gd name="T62" fmla="*/ 103 w 219"/>
                  <a:gd name="T63" fmla="*/ 166 h 167"/>
                  <a:gd name="T64" fmla="*/ 124 w 219"/>
                  <a:gd name="T65" fmla="*/ 155 h 167"/>
                  <a:gd name="T66" fmla="*/ 144 w 219"/>
                  <a:gd name="T67" fmla="*/ 156 h 167"/>
                  <a:gd name="T68" fmla="*/ 158 w 219"/>
                  <a:gd name="T69" fmla="*/ 154 h 167"/>
                  <a:gd name="T70" fmla="*/ 168 w 219"/>
                  <a:gd name="T71" fmla="*/ 141 h 167"/>
                  <a:gd name="T72" fmla="*/ 170 w 219"/>
                  <a:gd name="T73" fmla="*/ 137 h 167"/>
                  <a:gd name="T74" fmla="*/ 179 w 219"/>
                  <a:gd name="T75" fmla="*/ 117 h 167"/>
                  <a:gd name="T76" fmla="*/ 181 w 219"/>
                  <a:gd name="T77" fmla="*/ 107 h 167"/>
                  <a:gd name="T78" fmla="*/ 170 w 219"/>
                  <a:gd name="T79" fmla="*/ 99 h 167"/>
                  <a:gd name="T80" fmla="*/ 168 w 219"/>
                  <a:gd name="T81" fmla="*/ 91 h 167"/>
                  <a:gd name="T82" fmla="*/ 167 w 219"/>
                  <a:gd name="T83" fmla="*/ 87 h 167"/>
                  <a:gd name="T84" fmla="*/ 165 w 219"/>
                  <a:gd name="T85" fmla="*/ 79 h 167"/>
                  <a:gd name="T86" fmla="*/ 168 w 219"/>
                  <a:gd name="T87" fmla="*/ 67 h 167"/>
                  <a:gd name="T88" fmla="*/ 173 w 219"/>
                  <a:gd name="T89" fmla="*/ 62 h 167"/>
                  <a:gd name="T90" fmla="*/ 181 w 219"/>
                  <a:gd name="T91" fmla="*/ 60 h 167"/>
                  <a:gd name="T92" fmla="*/ 193 w 219"/>
                  <a:gd name="T93" fmla="*/ 56 h 167"/>
                  <a:gd name="T94" fmla="*/ 195 w 219"/>
                  <a:gd name="T95" fmla="*/ 58 h 167"/>
                  <a:gd name="T96" fmla="*/ 208 w 219"/>
                  <a:gd name="T97" fmla="*/ 57 h 167"/>
                  <a:gd name="T98" fmla="*/ 216 w 219"/>
                  <a:gd name="T99" fmla="*/ 44 h 167"/>
                  <a:gd name="T100" fmla="*/ 216 w 219"/>
                  <a:gd name="T101" fmla="*/ 37 h 167"/>
                  <a:gd name="T102" fmla="*/ 219 w 219"/>
                  <a:gd name="T103" fmla="*/ 34 h 167"/>
                  <a:gd name="T104" fmla="*/ 217 w 219"/>
                  <a:gd name="T105" fmla="*/ 32 h 167"/>
                  <a:gd name="T106" fmla="*/ 216 w 219"/>
                  <a:gd name="T107" fmla="*/ 27 h 167"/>
                  <a:gd name="T108" fmla="*/ 215 w 219"/>
                  <a:gd name="T109" fmla="*/ 20 h 167"/>
                  <a:gd name="T110" fmla="*/ 211 w 219"/>
                  <a:gd name="T111" fmla="*/ 18 h 167"/>
                  <a:gd name="T112" fmla="*/ 209 w 219"/>
                  <a:gd name="T113" fmla="*/ 12 h 167"/>
                  <a:gd name="T114" fmla="*/ 208 w 219"/>
                  <a:gd name="T115" fmla="*/ 10 h 167"/>
                  <a:gd name="T116" fmla="*/ 208 w 219"/>
                  <a:gd name="T117" fmla="*/ 10 h 1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9"/>
                  <a:gd name="T178" fmla="*/ 0 h 167"/>
                  <a:gd name="T179" fmla="*/ 219 w 219"/>
                  <a:gd name="T180" fmla="*/ 167 h 1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9" h="167">
                    <a:moveTo>
                      <a:pt x="208" y="9"/>
                    </a:moveTo>
                    <a:lnTo>
                      <a:pt x="204" y="10"/>
                    </a:lnTo>
                    <a:lnTo>
                      <a:pt x="198" y="10"/>
                    </a:lnTo>
                    <a:lnTo>
                      <a:pt x="192" y="10"/>
                    </a:lnTo>
                    <a:lnTo>
                      <a:pt x="185" y="10"/>
                    </a:lnTo>
                    <a:lnTo>
                      <a:pt x="177" y="10"/>
                    </a:lnTo>
                    <a:lnTo>
                      <a:pt x="168" y="10"/>
                    </a:lnTo>
                    <a:lnTo>
                      <a:pt x="159" y="9"/>
                    </a:lnTo>
                    <a:lnTo>
                      <a:pt x="149" y="8"/>
                    </a:lnTo>
                    <a:lnTo>
                      <a:pt x="138" y="7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5" y="6"/>
                    </a:lnTo>
                    <a:lnTo>
                      <a:pt x="123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09" y="4"/>
                    </a:lnTo>
                    <a:lnTo>
                      <a:pt x="103" y="3"/>
                    </a:lnTo>
                    <a:lnTo>
                      <a:pt x="96" y="2"/>
                    </a:lnTo>
                    <a:lnTo>
                      <a:pt x="89" y="1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2" y="1"/>
                    </a:lnTo>
                    <a:lnTo>
                      <a:pt x="69" y="2"/>
                    </a:lnTo>
                    <a:lnTo>
                      <a:pt x="63" y="2"/>
                    </a:lnTo>
                    <a:lnTo>
                      <a:pt x="56" y="2"/>
                    </a:lnTo>
                    <a:lnTo>
                      <a:pt x="45" y="1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4" y="13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7" y="36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2" y="44"/>
                    </a:lnTo>
                    <a:lnTo>
                      <a:pt x="22" y="45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4" y="48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5" y="52"/>
                    </a:lnTo>
                    <a:lnTo>
                      <a:pt x="25" y="53"/>
                    </a:lnTo>
                    <a:lnTo>
                      <a:pt x="25" y="54"/>
                    </a:lnTo>
                    <a:lnTo>
                      <a:pt x="24" y="55"/>
                    </a:lnTo>
                    <a:lnTo>
                      <a:pt x="24" y="56"/>
                    </a:lnTo>
                    <a:lnTo>
                      <a:pt x="24" y="57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30" y="62"/>
                    </a:lnTo>
                    <a:lnTo>
                      <a:pt x="31" y="63"/>
                    </a:lnTo>
                    <a:lnTo>
                      <a:pt x="32" y="64"/>
                    </a:lnTo>
                    <a:lnTo>
                      <a:pt x="33" y="65"/>
                    </a:lnTo>
                    <a:lnTo>
                      <a:pt x="34" y="67"/>
                    </a:lnTo>
                    <a:lnTo>
                      <a:pt x="34" y="69"/>
                    </a:lnTo>
                    <a:lnTo>
                      <a:pt x="34" y="70"/>
                    </a:lnTo>
                    <a:lnTo>
                      <a:pt x="34" y="72"/>
                    </a:lnTo>
                    <a:lnTo>
                      <a:pt x="34" y="74"/>
                    </a:lnTo>
                    <a:lnTo>
                      <a:pt x="35" y="76"/>
                    </a:lnTo>
                    <a:lnTo>
                      <a:pt x="35" y="78"/>
                    </a:lnTo>
                    <a:lnTo>
                      <a:pt x="36" y="80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37" y="85"/>
                    </a:lnTo>
                    <a:lnTo>
                      <a:pt x="37" y="86"/>
                    </a:lnTo>
                    <a:lnTo>
                      <a:pt x="37" y="87"/>
                    </a:lnTo>
                    <a:lnTo>
                      <a:pt x="38" y="87"/>
                    </a:lnTo>
                    <a:lnTo>
                      <a:pt x="38" y="88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39" y="90"/>
                    </a:lnTo>
                    <a:lnTo>
                      <a:pt x="39" y="91"/>
                    </a:lnTo>
                    <a:lnTo>
                      <a:pt x="39" y="92"/>
                    </a:lnTo>
                    <a:lnTo>
                      <a:pt x="39" y="93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3" y="95"/>
                    </a:lnTo>
                    <a:lnTo>
                      <a:pt x="44" y="95"/>
                    </a:lnTo>
                    <a:lnTo>
                      <a:pt x="45" y="95"/>
                    </a:lnTo>
                    <a:lnTo>
                      <a:pt x="46" y="96"/>
                    </a:lnTo>
                    <a:lnTo>
                      <a:pt x="46" y="97"/>
                    </a:lnTo>
                    <a:lnTo>
                      <a:pt x="46" y="98"/>
                    </a:lnTo>
                    <a:lnTo>
                      <a:pt x="47" y="98"/>
                    </a:lnTo>
                    <a:lnTo>
                      <a:pt x="47" y="99"/>
                    </a:lnTo>
                    <a:lnTo>
                      <a:pt x="47" y="100"/>
                    </a:lnTo>
                    <a:lnTo>
                      <a:pt x="48" y="101"/>
                    </a:lnTo>
                    <a:lnTo>
                      <a:pt x="49" y="102"/>
                    </a:lnTo>
                    <a:lnTo>
                      <a:pt x="50" y="103"/>
                    </a:lnTo>
                    <a:lnTo>
                      <a:pt x="50" y="104"/>
                    </a:lnTo>
                    <a:lnTo>
                      <a:pt x="50" y="105"/>
                    </a:lnTo>
                    <a:lnTo>
                      <a:pt x="50" y="106"/>
                    </a:lnTo>
                    <a:lnTo>
                      <a:pt x="51" y="106"/>
                    </a:lnTo>
                    <a:lnTo>
                      <a:pt x="52" y="106"/>
                    </a:lnTo>
                    <a:lnTo>
                      <a:pt x="52" y="107"/>
                    </a:lnTo>
                    <a:lnTo>
                      <a:pt x="52" y="108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2" y="113"/>
                    </a:lnTo>
                    <a:lnTo>
                      <a:pt x="52" y="115"/>
                    </a:lnTo>
                    <a:lnTo>
                      <a:pt x="52" y="117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52" y="122"/>
                    </a:lnTo>
                    <a:lnTo>
                      <a:pt x="52" y="124"/>
                    </a:lnTo>
                    <a:lnTo>
                      <a:pt x="52" y="126"/>
                    </a:lnTo>
                    <a:lnTo>
                      <a:pt x="52" y="128"/>
                    </a:lnTo>
                    <a:lnTo>
                      <a:pt x="53" y="128"/>
                    </a:lnTo>
                    <a:lnTo>
                      <a:pt x="53" y="129"/>
                    </a:lnTo>
                    <a:lnTo>
                      <a:pt x="54" y="129"/>
                    </a:lnTo>
                    <a:lnTo>
                      <a:pt x="54" y="130"/>
                    </a:lnTo>
                    <a:lnTo>
                      <a:pt x="55" y="131"/>
                    </a:lnTo>
                    <a:lnTo>
                      <a:pt x="56" y="132"/>
                    </a:lnTo>
                    <a:lnTo>
                      <a:pt x="56" y="133"/>
                    </a:lnTo>
                    <a:lnTo>
                      <a:pt x="57" y="133"/>
                    </a:lnTo>
                    <a:lnTo>
                      <a:pt x="58" y="134"/>
                    </a:lnTo>
                    <a:lnTo>
                      <a:pt x="59" y="135"/>
                    </a:lnTo>
                    <a:lnTo>
                      <a:pt x="60" y="135"/>
                    </a:lnTo>
                    <a:lnTo>
                      <a:pt x="61" y="136"/>
                    </a:lnTo>
                    <a:lnTo>
                      <a:pt x="63" y="136"/>
                    </a:lnTo>
                    <a:lnTo>
                      <a:pt x="64" y="137"/>
                    </a:lnTo>
                    <a:lnTo>
                      <a:pt x="65" y="137"/>
                    </a:lnTo>
                    <a:lnTo>
                      <a:pt x="67" y="138"/>
                    </a:lnTo>
                    <a:lnTo>
                      <a:pt x="68" y="139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9" y="143"/>
                    </a:lnTo>
                    <a:lnTo>
                      <a:pt x="70" y="145"/>
                    </a:lnTo>
                    <a:lnTo>
                      <a:pt x="70" y="146"/>
                    </a:lnTo>
                    <a:lnTo>
                      <a:pt x="70" y="147"/>
                    </a:lnTo>
                    <a:lnTo>
                      <a:pt x="70" y="148"/>
                    </a:lnTo>
                    <a:lnTo>
                      <a:pt x="70" y="149"/>
                    </a:lnTo>
                    <a:lnTo>
                      <a:pt x="71" y="149"/>
                    </a:lnTo>
                    <a:lnTo>
                      <a:pt x="72" y="151"/>
                    </a:lnTo>
                    <a:lnTo>
                      <a:pt x="73" y="153"/>
                    </a:lnTo>
                    <a:lnTo>
                      <a:pt x="74" y="155"/>
                    </a:lnTo>
                    <a:lnTo>
                      <a:pt x="76" y="156"/>
                    </a:lnTo>
                    <a:lnTo>
                      <a:pt x="77" y="158"/>
                    </a:lnTo>
                    <a:lnTo>
                      <a:pt x="79" y="159"/>
                    </a:lnTo>
                    <a:lnTo>
                      <a:pt x="81" y="160"/>
                    </a:lnTo>
                    <a:lnTo>
                      <a:pt x="82" y="160"/>
                    </a:lnTo>
                    <a:lnTo>
                      <a:pt x="85" y="161"/>
                    </a:lnTo>
                    <a:lnTo>
                      <a:pt x="86" y="161"/>
                    </a:lnTo>
                    <a:lnTo>
                      <a:pt x="86" y="162"/>
                    </a:lnTo>
                    <a:lnTo>
                      <a:pt x="87" y="162"/>
                    </a:lnTo>
                    <a:lnTo>
                      <a:pt x="88" y="163"/>
                    </a:lnTo>
                    <a:lnTo>
                      <a:pt x="89" y="164"/>
                    </a:lnTo>
                    <a:lnTo>
                      <a:pt x="90" y="164"/>
                    </a:lnTo>
                    <a:lnTo>
                      <a:pt x="91" y="164"/>
                    </a:lnTo>
                    <a:lnTo>
                      <a:pt x="92" y="165"/>
                    </a:lnTo>
                    <a:lnTo>
                      <a:pt x="94" y="165"/>
                    </a:lnTo>
                    <a:lnTo>
                      <a:pt x="95" y="166"/>
                    </a:lnTo>
                    <a:lnTo>
                      <a:pt x="97" y="166"/>
                    </a:lnTo>
                    <a:lnTo>
                      <a:pt x="99" y="166"/>
                    </a:lnTo>
                    <a:lnTo>
                      <a:pt x="101" y="166"/>
                    </a:lnTo>
                    <a:lnTo>
                      <a:pt x="103" y="166"/>
                    </a:lnTo>
                    <a:lnTo>
                      <a:pt x="105" y="166"/>
                    </a:lnTo>
                    <a:lnTo>
                      <a:pt x="107" y="166"/>
                    </a:lnTo>
                    <a:lnTo>
                      <a:pt x="108" y="167"/>
                    </a:lnTo>
                    <a:lnTo>
                      <a:pt x="111" y="167"/>
                    </a:lnTo>
                    <a:lnTo>
                      <a:pt x="113" y="164"/>
                    </a:lnTo>
                    <a:lnTo>
                      <a:pt x="116" y="162"/>
                    </a:lnTo>
                    <a:lnTo>
                      <a:pt x="118" y="159"/>
                    </a:lnTo>
                    <a:lnTo>
                      <a:pt x="121" y="157"/>
                    </a:lnTo>
                    <a:lnTo>
                      <a:pt x="124" y="155"/>
                    </a:lnTo>
                    <a:lnTo>
                      <a:pt x="127" y="154"/>
                    </a:lnTo>
                    <a:lnTo>
                      <a:pt x="130" y="152"/>
                    </a:lnTo>
                    <a:lnTo>
                      <a:pt x="133" y="151"/>
                    </a:lnTo>
                    <a:lnTo>
                      <a:pt x="136" y="150"/>
                    </a:lnTo>
                    <a:lnTo>
                      <a:pt x="139" y="150"/>
                    </a:lnTo>
                    <a:lnTo>
                      <a:pt x="141" y="152"/>
                    </a:lnTo>
                    <a:lnTo>
                      <a:pt x="142" y="153"/>
                    </a:lnTo>
                    <a:lnTo>
                      <a:pt x="142" y="154"/>
                    </a:lnTo>
                    <a:lnTo>
                      <a:pt x="144" y="156"/>
                    </a:lnTo>
                    <a:lnTo>
                      <a:pt x="146" y="157"/>
                    </a:lnTo>
                    <a:lnTo>
                      <a:pt x="147" y="157"/>
                    </a:lnTo>
                    <a:lnTo>
                      <a:pt x="149" y="158"/>
                    </a:lnTo>
                    <a:lnTo>
                      <a:pt x="150" y="158"/>
                    </a:lnTo>
                    <a:lnTo>
                      <a:pt x="151" y="158"/>
                    </a:lnTo>
                    <a:lnTo>
                      <a:pt x="153" y="157"/>
                    </a:lnTo>
                    <a:lnTo>
                      <a:pt x="155" y="156"/>
                    </a:lnTo>
                    <a:lnTo>
                      <a:pt x="156" y="155"/>
                    </a:lnTo>
                    <a:lnTo>
                      <a:pt x="158" y="154"/>
                    </a:lnTo>
                    <a:lnTo>
                      <a:pt x="159" y="152"/>
                    </a:lnTo>
                    <a:lnTo>
                      <a:pt x="160" y="151"/>
                    </a:lnTo>
                    <a:lnTo>
                      <a:pt x="162" y="149"/>
                    </a:lnTo>
                    <a:lnTo>
                      <a:pt x="163" y="147"/>
                    </a:lnTo>
                    <a:lnTo>
                      <a:pt x="164" y="145"/>
                    </a:lnTo>
                    <a:lnTo>
                      <a:pt x="165" y="143"/>
                    </a:lnTo>
                    <a:lnTo>
                      <a:pt x="167" y="142"/>
                    </a:lnTo>
                    <a:lnTo>
                      <a:pt x="168" y="142"/>
                    </a:lnTo>
                    <a:lnTo>
                      <a:pt x="168" y="141"/>
                    </a:lnTo>
                    <a:lnTo>
                      <a:pt x="168" y="140"/>
                    </a:lnTo>
                    <a:lnTo>
                      <a:pt x="168" y="139"/>
                    </a:lnTo>
                    <a:lnTo>
                      <a:pt x="170" y="137"/>
                    </a:lnTo>
                    <a:lnTo>
                      <a:pt x="172" y="135"/>
                    </a:lnTo>
                    <a:lnTo>
                      <a:pt x="173" y="133"/>
                    </a:lnTo>
                    <a:lnTo>
                      <a:pt x="175" y="131"/>
                    </a:lnTo>
                    <a:lnTo>
                      <a:pt x="176" y="129"/>
                    </a:lnTo>
                    <a:lnTo>
                      <a:pt x="177" y="127"/>
                    </a:lnTo>
                    <a:lnTo>
                      <a:pt x="178" y="125"/>
                    </a:lnTo>
                    <a:lnTo>
                      <a:pt x="179" y="122"/>
                    </a:lnTo>
                    <a:lnTo>
                      <a:pt x="179" y="120"/>
                    </a:lnTo>
                    <a:lnTo>
                      <a:pt x="179" y="117"/>
                    </a:lnTo>
                    <a:lnTo>
                      <a:pt x="179" y="116"/>
                    </a:lnTo>
                    <a:lnTo>
                      <a:pt x="180" y="115"/>
                    </a:lnTo>
                    <a:lnTo>
                      <a:pt x="180" y="114"/>
                    </a:lnTo>
                    <a:lnTo>
                      <a:pt x="180" y="113"/>
                    </a:lnTo>
                    <a:lnTo>
                      <a:pt x="181" y="112"/>
                    </a:lnTo>
                    <a:lnTo>
                      <a:pt x="181" y="110"/>
                    </a:lnTo>
                    <a:lnTo>
                      <a:pt x="181" y="109"/>
                    </a:lnTo>
                    <a:lnTo>
                      <a:pt x="181" y="108"/>
                    </a:lnTo>
                    <a:lnTo>
                      <a:pt x="181" y="107"/>
                    </a:lnTo>
                    <a:lnTo>
                      <a:pt x="181" y="106"/>
                    </a:lnTo>
                    <a:lnTo>
                      <a:pt x="180" y="104"/>
                    </a:lnTo>
                    <a:lnTo>
                      <a:pt x="179" y="103"/>
                    </a:lnTo>
                    <a:lnTo>
                      <a:pt x="177" y="102"/>
                    </a:lnTo>
                    <a:lnTo>
                      <a:pt x="176" y="102"/>
                    </a:lnTo>
                    <a:lnTo>
                      <a:pt x="175" y="101"/>
                    </a:lnTo>
                    <a:lnTo>
                      <a:pt x="173" y="100"/>
                    </a:lnTo>
                    <a:lnTo>
                      <a:pt x="172" y="100"/>
                    </a:lnTo>
                    <a:lnTo>
                      <a:pt x="170" y="99"/>
                    </a:lnTo>
                    <a:lnTo>
                      <a:pt x="168" y="99"/>
                    </a:lnTo>
                    <a:lnTo>
                      <a:pt x="168" y="97"/>
                    </a:lnTo>
                    <a:lnTo>
                      <a:pt x="168" y="96"/>
                    </a:lnTo>
                    <a:lnTo>
                      <a:pt x="168" y="95"/>
                    </a:lnTo>
                    <a:lnTo>
                      <a:pt x="168" y="94"/>
                    </a:lnTo>
                    <a:lnTo>
                      <a:pt x="168" y="93"/>
                    </a:lnTo>
                    <a:lnTo>
                      <a:pt x="168" y="92"/>
                    </a:lnTo>
                    <a:lnTo>
                      <a:pt x="168" y="91"/>
                    </a:lnTo>
                    <a:lnTo>
                      <a:pt x="168" y="90"/>
                    </a:lnTo>
                    <a:lnTo>
                      <a:pt x="168" y="88"/>
                    </a:lnTo>
                    <a:lnTo>
                      <a:pt x="168" y="87"/>
                    </a:lnTo>
                    <a:lnTo>
                      <a:pt x="167" y="87"/>
                    </a:lnTo>
                    <a:lnTo>
                      <a:pt x="166" y="87"/>
                    </a:lnTo>
                    <a:lnTo>
                      <a:pt x="166" y="85"/>
                    </a:lnTo>
                    <a:lnTo>
                      <a:pt x="166" y="84"/>
                    </a:lnTo>
                    <a:lnTo>
                      <a:pt x="166" y="82"/>
                    </a:lnTo>
                    <a:lnTo>
                      <a:pt x="165" y="81"/>
                    </a:lnTo>
                    <a:lnTo>
                      <a:pt x="165" y="79"/>
                    </a:lnTo>
                    <a:lnTo>
                      <a:pt x="164" y="77"/>
                    </a:lnTo>
                    <a:lnTo>
                      <a:pt x="164" y="76"/>
                    </a:lnTo>
                    <a:lnTo>
                      <a:pt x="164" y="74"/>
                    </a:lnTo>
                    <a:lnTo>
                      <a:pt x="165" y="73"/>
                    </a:lnTo>
                    <a:lnTo>
                      <a:pt x="165" y="71"/>
                    </a:lnTo>
                    <a:lnTo>
                      <a:pt x="166" y="70"/>
                    </a:lnTo>
                    <a:lnTo>
                      <a:pt x="167" y="69"/>
                    </a:lnTo>
                    <a:lnTo>
                      <a:pt x="167" y="68"/>
                    </a:lnTo>
                    <a:lnTo>
                      <a:pt x="168" y="67"/>
                    </a:lnTo>
                    <a:lnTo>
                      <a:pt x="168" y="66"/>
                    </a:lnTo>
                    <a:lnTo>
                      <a:pt x="168" y="65"/>
                    </a:lnTo>
                    <a:lnTo>
                      <a:pt x="169" y="64"/>
                    </a:lnTo>
                    <a:lnTo>
                      <a:pt x="170" y="64"/>
                    </a:lnTo>
                    <a:lnTo>
                      <a:pt x="171" y="63"/>
                    </a:lnTo>
                    <a:lnTo>
                      <a:pt x="171" y="62"/>
                    </a:lnTo>
                    <a:lnTo>
                      <a:pt x="172" y="62"/>
                    </a:lnTo>
                    <a:lnTo>
                      <a:pt x="173" y="62"/>
                    </a:lnTo>
                    <a:lnTo>
                      <a:pt x="175" y="63"/>
                    </a:lnTo>
                    <a:lnTo>
                      <a:pt x="176" y="63"/>
                    </a:lnTo>
                    <a:lnTo>
                      <a:pt x="177" y="64"/>
                    </a:lnTo>
                    <a:lnTo>
                      <a:pt x="178" y="64"/>
                    </a:lnTo>
                    <a:lnTo>
                      <a:pt x="179" y="64"/>
                    </a:lnTo>
                    <a:lnTo>
                      <a:pt x="179" y="63"/>
                    </a:lnTo>
                    <a:lnTo>
                      <a:pt x="181" y="62"/>
                    </a:lnTo>
                    <a:lnTo>
                      <a:pt x="181" y="60"/>
                    </a:lnTo>
                    <a:lnTo>
                      <a:pt x="183" y="60"/>
                    </a:lnTo>
                    <a:lnTo>
                      <a:pt x="185" y="59"/>
                    </a:lnTo>
                    <a:lnTo>
                      <a:pt x="185" y="58"/>
                    </a:lnTo>
                    <a:lnTo>
                      <a:pt x="187" y="58"/>
                    </a:lnTo>
                    <a:lnTo>
                      <a:pt x="189" y="57"/>
                    </a:lnTo>
                    <a:lnTo>
                      <a:pt x="191" y="57"/>
                    </a:lnTo>
                    <a:lnTo>
                      <a:pt x="193" y="56"/>
                    </a:lnTo>
                    <a:lnTo>
                      <a:pt x="194" y="56"/>
                    </a:lnTo>
                    <a:lnTo>
                      <a:pt x="194" y="57"/>
                    </a:lnTo>
                    <a:lnTo>
                      <a:pt x="194" y="58"/>
                    </a:lnTo>
                    <a:lnTo>
                      <a:pt x="195" y="58"/>
                    </a:lnTo>
                    <a:lnTo>
                      <a:pt x="197" y="59"/>
                    </a:lnTo>
                    <a:lnTo>
                      <a:pt x="198" y="59"/>
                    </a:lnTo>
                    <a:lnTo>
                      <a:pt x="199" y="59"/>
                    </a:lnTo>
                    <a:lnTo>
                      <a:pt x="201" y="59"/>
                    </a:lnTo>
                    <a:lnTo>
                      <a:pt x="202" y="58"/>
                    </a:lnTo>
                    <a:lnTo>
                      <a:pt x="204" y="58"/>
                    </a:lnTo>
                    <a:lnTo>
                      <a:pt x="206" y="57"/>
                    </a:lnTo>
                    <a:lnTo>
                      <a:pt x="207" y="57"/>
                    </a:lnTo>
                    <a:lnTo>
                      <a:pt x="208" y="57"/>
                    </a:lnTo>
                    <a:lnTo>
                      <a:pt x="210" y="57"/>
                    </a:lnTo>
                    <a:lnTo>
                      <a:pt x="211" y="56"/>
                    </a:lnTo>
                    <a:lnTo>
                      <a:pt x="212" y="55"/>
                    </a:lnTo>
                    <a:lnTo>
                      <a:pt x="214" y="53"/>
                    </a:lnTo>
                    <a:lnTo>
                      <a:pt x="215" y="51"/>
                    </a:lnTo>
                    <a:lnTo>
                      <a:pt x="215" y="50"/>
                    </a:lnTo>
                    <a:lnTo>
                      <a:pt x="216" y="48"/>
                    </a:lnTo>
                    <a:lnTo>
                      <a:pt x="216" y="46"/>
                    </a:lnTo>
                    <a:lnTo>
                      <a:pt x="216" y="44"/>
                    </a:lnTo>
                    <a:lnTo>
                      <a:pt x="216" y="42"/>
                    </a:lnTo>
                    <a:lnTo>
                      <a:pt x="215" y="40"/>
                    </a:lnTo>
                    <a:lnTo>
                      <a:pt x="215" y="39"/>
                    </a:lnTo>
                    <a:lnTo>
                      <a:pt x="215" y="38"/>
                    </a:lnTo>
                    <a:lnTo>
                      <a:pt x="216" y="38"/>
                    </a:lnTo>
                    <a:lnTo>
                      <a:pt x="216" y="37"/>
                    </a:lnTo>
                    <a:lnTo>
                      <a:pt x="216" y="36"/>
                    </a:lnTo>
                    <a:lnTo>
                      <a:pt x="217" y="35"/>
                    </a:lnTo>
                    <a:lnTo>
                      <a:pt x="218" y="35"/>
                    </a:lnTo>
                    <a:lnTo>
                      <a:pt x="219" y="34"/>
                    </a:lnTo>
                    <a:lnTo>
                      <a:pt x="219" y="33"/>
                    </a:lnTo>
                    <a:lnTo>
                      <a:pt x="219" y="32"/>
                    </a:lnTo>
                    <a:lnTo>
                      <a:pt x="218" y="32"/>
                    </a:lnTo>
                    <a:lnTo>
                      <a:pt x="217" y="32"/>
                    </a:lnTo>
                    <a:lnTo>
                      <a:pt x="217" y="31"/>
                    </a:lnTo>
                    <a:lnTo>
                      <a:pt x="216" y="31"/>
                    </a:lnTo>
                    <a:lnTo>
                      <a:pt x="216" y="30"/>
                    </a:lnTo>
                    <a:lnTo>
                      <a:pt x="216" y="29"/>
                    </a:lnTo>
                    <a:lnTo>
                      <a:pt x="216" y="28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6" y="25"/>
                    </a:lnTo>
                    <a:lnTo>
                      <a:pt x="216" y="24"/>
                    </a:lnTo>
                    <a:lnTo>
                      <a:pt x="216" y="23"/>
                    </a:lnTo>
                    <a:lnTo>
                      <a:pt x="216" y="22"/>
                    </a:lnTo>
                    <a:lnTo>
                      <a:pt x="216" y="21"/>
                    </a:lnTo>
                    <a:lnTo>
                      <a:pt x="215" y="20"/>
                    </a:lnTo>
                    <a:lnTo>
                      <a:pt x="214" y="20"/>
                    </a:lnTo>
                    <a:lnTo>
                      <a:pt x="213" y="20"/>
                    </a:lnTo>
                    <a:lnTo>
                      <a:pt x="212" y="20"/>
                    </a:lnTo>
                    <a:lnTo>
                      <a:pt x="212" y="19"/>
                    </a:lnTo>
                    <a:lnTo>
                      <a:pt x="211" y="19"/>
                    </a:lnTo>
                    <a:lnTo>
                      <a:pt x="211" y="18"/>
                    </a:lnTo>
                    <a:lnTo>
                      <a:pt x="211" y="17"/>
                    </a:lnTo>
                    <a:lnTo>
                      <a:pt x="211" y="16"/>
                    </a:lnTo>
                    <a:lnTo>
                      <a:pt x="211" y="15"/>
                    </a:lnTo>
                    <a:lnTo>
                      <a:pt x="210" y="14"/>
                    </a:lnTo>
                    <a:lnTo>
                      <a:pt x="210" y="13"/>
                    </a:lnTo>
                    <a:lnTo>
                      <a:pt x="209" y="12"/>
                    </a:lnTo>
                    <a:lnTo>
                      <a:pt x="209" y="11"/>
                    </a:lnTo>
                    <a:lnTo>
                      <a:pt x="208" y="11"/>
                    </a:lnTo>
                    <a:lnTo>
                      <a:pt x="208" y="10"/>
                    </a:lnTo>
                    <a:lnTo>
                      <a:pt x="20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7" name="Freeform 208"/>
              <p:cNvSpPr>
                <a:spLocks/>
              </p:cNvSpPr>
              <p:nvPr/>
            </p:nvSpPr>
            <p:spPr bwMode="auto">
              <a:xfrm>
                <a:off x="5116" y="2819"/>
                <a:ext cx="174" cy="177"/>
              </a:xfrm>
              <a:custGeom>
                <a:avLst/>
                <a:gdLst>
                  <a:gd name="T0" fmla="*/ 135 w 174"/>
                  <a:gd name="T1" fmla="*/ 62 h 177"/>
                  <a:gd name="T2" fmla="*/ 138 w 174"/>
                  <a:gd name="T3" fmla="*/ 57 h 177"/>
                  <a:gd name="T4" fmla="*/ 149 w 174"/>
                  <a:gd name="T5" fmla="*/ 54 h 177"/>
                  <a:gd name="T6" fmla="*/ 156 w 174"/>
                  <a:gd name="T7" fmla="*/ 54 h 177"/>
                  <a:gd name="T8" fmla="*/ 159 w 174"/>
                  <a:gd name="T9" fmla="*/ 54 h 177"/>
                  <a:gd name="T10" fmla="*/ 174 w 174"/>
                  <a:gd name="T11" fmla="*/ 63 h 177"/>
                  <a:gd name="T12" fmla="*/ 173 w 174"/>
                  <a:gd name="T13" fmla="*/ 77 h 177"/>
                  <a:gd name="T14" fmla="*/ 173 w 174"/>
                  <a:gd name="T15" fmla="*/ 80 h 177"/>
                  <a:gd name="T16" fmla="*/ 169 w 174"/>
                  <a:gd name="T17" fmla="*/ 83 h 177"/>
                  <a:gd name="T18" fmla="*/ 164 w 174"/>
                  <a:gd name="T19" fmla="*/ 89 h 177"/>
                  <a:gd name="T20" fmla="*/ 160 w 174"/>
                  <a:gd name="T21" fmla="*/ 100 h 177"/>
                  <a:gd name="T22" fmla="*/ 162 w 174"/>
                  <a:gd name="T23" fmla="*/ 113 h 177"/>
                  <a:gd name="T24" fmla="*/ 159 w 174"/>
                  <a:gd name="T25" fmla="*/ 119 h 177"/>
                  <a:gd name="T26" fmla="*/ 156 w 174"/>
                  <a:gd name="T27" fmla="*/ 123 h 177"/>
                  <a:gd name="T28" fmla="*/ 152 w 174"/>
                  <a:gd name="T29" fmla="*/ 126 h 177"/>
                  <a:gd name="T30" fmla="*/ 148 w 174"/>
                  <a:gd name="T31" fmla="*/ 135 h 177"/>
                  <a:gd name="T32" fmla="*/ 147 w 174"/>
                  <a:gd name="T33" fmla="*/ 138 h 177"/>
                  <a:gd name="T34" fmla="*/ 135 w 174"/>
                  <a:gd name="T35" fmla="*/ 139 h 177"/>
                  <a:gd name="T36" fmla="*/ 124 w 174"/>
                  <a:gd name="T37" fmla="*/ 137 h 177"/>
                  <a:gd name="T38" fmla="*/ 122 w 174"/>
                  <a:gd name="T39" fmla="*/ 139 h 177"/>
                  <a:gd name="T40" fmla="*/ 120 w 174"/>
                  <a:gd name="T41" fmla="*/ 149 h 177"/>
                  <a:gd name="T42" fmla="*/ 117 w 174"/>
                  <a:gd name="T43" fmla="*/ 156 h 177"/>
                  <a:gd name="T44" fmla="*/ 112 w 174"/>
                  <a:gd name="T45" fmla="*/ 167 h 177"/>
                  <a:gd name="T46" fmla="*/ 108 w 174"/>
                  <a:gd name="T47" fmla="*/ 167 h 177"/>
                  <a:gd name="T48" fmla="*/ 100 w 174"/>
                  <a:gd name="T49" fmla="*/ 170 h 177"/>
                  <a:gd name="T50" fmla="*/ 96 w 174"/>
                  <a:gd name="T51" fmla="*/ 173 h 177"/>
                  <a:gd name="T52" fmla="*/ 87 w 174"/>
                  <a:gd name="T53" fmla="*/ 177 h 177"/>
                  <a:gd name="T54" fmla="*/ 81 w 174"/>
                  <a:gd name="T55" fmla="*/ 175 h 177"/>
                  <a:gd name="T56" fmla="*/ 76 w 174"/>
                  <a:gd name="T57" fmla="*/ 171 h 177"/>
                  <a:gd name="T58" fmla="*/ 68 w 174"/>
                  <a:gd name="T59" fmla="*/ 165 h 177"/>
                  <a:gd name="T60" fmla="*/ 51 w 174"/>
                  <a:gd name="T61" fmla="*/ 156 h 177"/>
                  <a:gd name="T62" fmla="*/ 42 w 174"/>
                  <a:gd name="T63" fmla="*/ 156 h 177"/>
                  <a:gd name="T64" fmla="*/ 33 w 174"/>
                  <a:gd name="T65" fmla="*/ 151 h 177"/>
                  <a:gd name="T66" fmla="*/ 32 w 174"/>
                  <a:gd name="T67" fmla="*/ 149 h 177"/>
                  <a:gd name="T68" fmla="*/ 23 w 174"/>
                  <a:gd name="T69" fmla="*/ 141 h 177"/>
                  <a:gd name="T70" fmla="*/ 22 w 174"/>
                  <a:gd name="T71" fmla="*/ 138 h 177"/>
                  <a:gd name="T72" fmla="*/ 13 w 174"/>
                  <a:gd name="T73" fmla="*/ 132 h 177"/>
                  <a:gd name="T74" fmla="*/ 1 w 174"/>
                  <a:gd name="T75" fmla="*/ 120 h 177"/>
                  <a:gd name="T76" fmla="*/ 2 w 174"/>
                  <a:gd name="T77" fmla="*/ 113 h 177"/>
                  <a:gd name="T78" fmla="*/ 5 w 174"/>
                  <a:gd name="T79" fmla="*/ 100 h 177"/>
                  <a:gd name="T80" fmla="*/ 13 w 174"/>
                  <a:gd name="T81" fmla="*/ 94 h 177"/>
                  <a:gd name="T82" fmla="*/ 15 w 174"/>
                  <a:gd name="T83" fmla="*/ 87 h 177"/>
                  <a:gd name="T84" fmla="*/ 5 w 174"/>
                  <a:gd name="T85" fmla="*/ 83 h 177"/>
                  <a:gd name="T86" fmla="*/ 1 w 174"/>
                  <a:gd name="T87" fmla="*/ 76 h 177"/>
                  <a:gd name="T88" fmla="*/ 10 w 174"/>
                  <a:gd name="T89" fmla="*/ 56 h 177"/>
                  <a:gd name="T90" fmla="*/ 11 w 174"/>
                  <a:gd name="T91" fmla="*/ 49 h 177"/>
                  <a:gd name="T92" fmla="*/ 24 w 174"/>
                  <a:gd name="T93" fmla="*/ 35 h 177"/>
                  <a:gd name="T94" fmla="*/ 24 w 174"/>
                  <a:gd name="T95" fmla="*/ 26 h 177"/>
                  <a:gd name="T96" fmla="*/ 27 w 174"/>
                  <a:gd name="T97" fmla="*/ 17 h 177"/>
                  <a:gd name="T98" fmla="*/ 35 w 174"/>
                  <a:gd name="T99" fmla="*/ 12 h 177"/>
                  <a:gd name="T100" fmla="*/ 40 w 174"/>
                  <a:gd name="T101" fmla="*/ 4 h 177"/>
                  <a:gd name="T102" fmla="*/ 51 w 174"/>
                  <a:gd name="T103" fmla="*/ 4 h 177"/>
                  <a:gd name="T104" fmla="*/ 61 w 174"/>
                  <a:gd name="T105" fmla="*/ 0 h 177"/>
                  <a:gd name="T106" fmla="*/ 73 w 174"/>
                  <a:gd name="T107" fmla="*/ 11 h 177"/>
                  <a:gd name="T108" fmla="*/ 84 w 174"/>
                  <a:gd name="T109" fmla="*/ 26 h 177"/>
                  <a:gd name="T110" fmla="*/ 79 w 174"/>
                  <a:gd name="T111" fmla="*/ 47 h 177"/>
                  <a:gd name="T112" fmla="*/ 87 w 174"/>
                  <a:gd name="T113" fmla="*/ 61 h 177"/>
                  <a:gd name="T114" fmla="*/ 91 w 174"/>
                  <a:gd name="T115" fmla="*/ 63 h 177"/>
                  <a:gd name="T116" fmla="*/ 105 w 174"/>
                  <a:gd name="T117" fmla="*/ 59 h 177"/>
                  <a:gd name="T118" fmla="*/ 112 w 174"/>
                  <a:gd name="T119" fmla="*/ 64 h 177"/>
                  <a:gd name="T120" fmla="*/ 119 w 174"/>
                  <a:gd name="T121" fmla="*/ 67 h 177"/>
                  <a:gd name="T122" fmla="*/ 120 w 174"/>
                  <a:gd name="T123" fmla="*/ 70 h 1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4"/>
                  <a:gd name="T187" fmla="*/ 0 h 177"/>
                  <a:gd name="T188" fmla="*/ 174 w 174"/>
                  <a:gd name="T189" fmla="*/ 177 h 1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4" h="177">
                    <a:moveTo>
                      <a:pt x="126" y="75"/>
                    </a:moveTo>
                    <a:lnTo>
                      <a:pt x="127" y="75"/>
                    </a:lnTo>
                    <a:lnTo>
                      <a:pt x="128" y="74"/>
                    </a:lnTo>
                    <a:lnTo>
                      <a:pt x="129" y="73"/>
                    </a:lnTo>
                    <a:lnTo>
                      <a:pt x="130" y="71"/>
                    </a:lnTo>
                    <a:lnTo>
                      <a:pt x="131" y="70"/>
                    </a:lnTo>
                    <a:lnTo>
                      <a:pt x="132" y="69"/>
                    </a:lnTo>
                    <a:lnTo>
                      <a:pt x="133" y="67"/>
                    </a:lnTo>
                    <a:lnTo>
                      <a:pt x="134" y="66"/>
                    </a:lnTo>
                    <a:lnTo>
                      <a:pt x="134" y="64"/>
                    </a:lnTo>
                    <a:lnTo>
                      <a:pt x="135" y="62"/>
                    </a:lnTo>
                    <a:lnTo>
                      <a:pt x="135" y="61"/>
                    </a:lnTo>
                    <a:lnTo>
                      <a:pt x="135" y="60"/>
                    </a:lnTo>
                    <a:lnTo>
                      <a:pt x="136" y="59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8" y="57"/>
                    </a:lnTo>
                    <a:lnTo>
                      <a:pt x="139" y="57"/>
                    </a:lnTo>
                    <a:lnTo>
                      <a:pt x="139" y="56"/>
                    </a:lnTo>
                    <a:lnTo>
                      <a:pt x="140" y="56"/>
                    </a:lnTo>
                    <a:lnTo>
                      <a:pt x="140" y="55"/>
                    </a:lnTo>
                    <a:lnTo>
                      <a:pt x="141" y="55"/>
                    </a:lnTo>
                    <a:lnTo>
                      <a:pt x="142" y="55"/>
                    </a:lnTo>
                    <a:lnTo>
                      <a:pt x="143" y="55"/>
                    </a:lnTo>
                    <a:lnTo>
                      <a:pt x="144" y="54"/>
                    </a:lnTo>
                    <a:lnTo>
                      <a:pt x="145" y="54"/>
                    </a:lnTo>
                    <a:lnTo>
                      <a:pt x="147" y="54"/>
                    </a:lnTo>
                    <a:lnTo>
                      <a:pt x="148" y="54"/>
                    </a:lnTo>
                    <a:lnTo>
                      <a:pt x="149" y="54"/>
                    </a:lnTo>
                    <a:lnTo>
                      <a:pt x="151" y="54"/>
                    </a:lnTo>
                    <a:lnTo>
                      <a:pt x="152" y="54"/>
                    </a:lnTo>
                    <a:lnTo>
                      <a:pt x="153" y="54"/>
                    </a:lnTo>
                    <a:lnTo>
                      <a:pt x="155" y="54"/>
                    </a:lnTo>
                    <a:lnTo>
                      <a:pt x="156" y="54"/>
                    </a:lnTo>
                    <a:lnTo>
                      <a:pt x="157" y="54"/>
                    </a:lnTo>
                    <a:lnTo>
                      <a:pt x="157" y="53"/>
                    </a:lnTo>
                    <a:lnTo>
                      <a:pt x="158" y="53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3" y="53"/>
                    </a:lnTo>
                    <a:lnTo>
                      <a:pt x="165" y="53"/>
                    </a:lnTo>
                    <a:lnTo>
                      <a:pt x="166" y="54"/>
                    </a:lnTo>
                    <a:lnTo>
                      <a:pt x="168" y="54"/>
                    </a:lnTo>
                    <a:lnTo>
                      <a:pt x="169" y="55"/>
                    </a:lnTo>
                    <a:lnTo>
                      <a:pt x="171" y="56"/>
                    </a:lnTo>
                    <a:lnTo>
                      <a:pt x="172" y="58"/>
                    </a:lnTo>
                    <a:lnTo>
                      <a:pt x="173" y="59"/>
                    </a:lnTo>
                    <a:lnTo>
                      <a:pt x="174" y="61"/>
                    </a:lnTo>
                    <a:lnTo>
                      <a:pt x="174" y="63"/>
                    </a:lnTo>
                    <a:lnTo>
                      <a:pt x="174" y="64"/>
                    </a:lnTo>
                    <a:lnTo>
                      <a:pt x="174" y="66"/>
                    </a:lnTo>
                    <a:lnTo>
                      <a:pt x="174" y="68"/>
                    </a:lnTo>
                    <a:lnTo>
                      <a:pt x="174" y="69"/>
                    </a:lnTo>
                    <a:lnTo>
                      <a:pt x="174" y="71"/>
                    </a:lnTo>
                    <a:lnTo>
                      <a:pt x="174" y="72"/>
                    </a:lnTo>
                    <a:lnTo>
                      <a:pt x="173" y="74"/>
                    </a:lnTo>
                    <a:lnTo>
                      <a:pt x="173" y="75"/>
                    </a:lnTo>
                    <a:lnTo>
                      <a:pt x="173" y="76"/>
                    </a:lnTo>
                    <a:lnTo>
                      <a:pt x="173" y="77"/>
                    </a:lnTo>
                    <a:lnTo>
                      <a:pt x="173" y="78"/>
                    </a:lnTo>
                    <a:lnTo>
                      <a:pt x="173" y="79"/>
                    </a:lnTo>
                    <a:lnTo>
                      <a:pt x="173" y="80"/>
                    </a:lnTo>
                    <a:lnTo>
                      <a:pt x="172" y="80"/>
                    </a:lnTo>
                    <a:lnTo>
                      <a:pt x="172" y="81"/>
                    </a:lnTo>
                    <a:lnTo>
                      <a:pt x="171" y="81"/>
                    </a:lnTo>
                    <a:lnTo>
                      <a:pt x="171" y="82"/>
                    </a:lnTo>
                    <a:lnTo>
                      <a:pt x="170" y="82"/>
                    </a:lnTo>
                    <a:lnTo>
                      <a:pt x="170" y="83"/>
                    </a:lnTo>
                    <a:lnTo>
                      <a:pt x="169" y="83"/>
                    </a:lnTo>
                    <a:lnTo>
                      <a:pt x="169" y="84"/>
                    </a:lnTo>
                    <a:lnTo>
                      <a:pt x="168" y="84"/>
                    </a:lnTo>
                    <a:lnTo>
                      <a:pt x="168" y="85"/>
                    </a:lnTo>
                    <a:lnTo>
                      <a:pt x="167" y="85"/>
                    </a:lnTo>
                    <a:lnTo>
                      <a:pt x="167" y="86"/>
                    </a:lnTo>
                    <a:lnTo>
                      <a:pt x="166" y="86"/>
                    </a:lnTo>
                    <a:lnTo>
                      <a:pt x="165" y="87"/>
                    </a:lnTo>
                    <a:lnTo>
                      <a:pt x="165" y="88"/>
                    </a:lnTo>
                    <a:lnTo>
                      <a:pt x="164" y="89"/>
                    </a:lnTo>
                    <a:lnTo>
                      <a:pt x="163" y="90"/>
                    </a:lnTo>
                    <a:lnTo>
                      <a:pt x="162" y="91"/>
                    </a:lnTo>
                    <a:lnTo>
                      <a:pt x="162" y="92"/>
                    </a:lnTo>
                    <a:lnTo>
                      <a:pt x="161" y="92"/>
                    </a:lnTo>
                    <a:lnTo>
                      <a:pt x="160" y="93"/>
                    </a:lnTo>
                    <a:lnTo>
                      <a:pt x="160" y="94"/>
                    </a:lnTo>
                    <a:lnTo>
                      <a:pt x="160" y="95"/>
                    </a:lnTo>
                    <a:lnTo>
                      <a:pt x="160" y="96"/>
                    </a:lnTo>
                    <a:lnTo>
                      <a:pt x="160" y="97"/>
                    </a:lnTo>
                    <a:lnTo>
                      <a:pt x="160" y="98"/>
                    </a:lnTo>
                    <a:lnTo>
                      <a:pt x="160" y="99"/>
                    </a:lnTo>
                    <a:lnTo>
                      <a:pt x="160" y="100"/>
                    </a:lnTo>
                    <a:lnTo>
                      <a:pt x="161" y="101"/>
                    </a:lnTo>
                    <a:lnTo>
                      <a:pt x="162" y="103"/>
                    </a:lnTo>
                    <a:lnTo>
                      <a:pt x="163" y="104"/>
                    </a:lnTo>
                    <a:lnTo>
                      <a:pt x="163" y="105"/>
                    </a:lnTo>
                    <a:lnTo>
                      <a:pt x="164" y="107"/>
                    </a:lnTo>
                    <a:lnTo>
                      <a:pt x="164" y="108"/>
                    </a:lnTo>
                    <a:lnTo>
                      <a:pt x="164" y="109"/>
                    </a:lnTo>
                    <a:lnTo>
                      <a:pt x="164" y="111"/>
                    </a:lnTo>
                    <a:lnTo>
                      <a:pt x="163" y="112"/>
                    </a:lnTo>
                    <a:lnTo>
                      <a:pt x="163" y="113"/>
                    </a:lnTo>
                    <a:lnTo>
                      <a:pt x="162" y="113"/>
                    </a:lnTo>
                    <a:lnTo>
                      <a:pt x="161" y="114"/>
                    </a:lnTo>
                    <a:lnTo>
                      <a:pt x="160" y="114"/>
                    </a:lnTo>
                    <a:lnTo>
                      <a:pt x="160" y="115"/>
                    </a:lnTo>
                    <a:lnTo>
                      <a:pt x="160" y="116"/>
                    </a:lnTo>
                    <a:lnTo>
                      <a:pt x="160" y="117"/>
                    </a:lnTo>
                    <a:lnTo>
                      <a:pt x="160" y="118"/>
                    </a:lnTo>
                    <a:lnTo>
                      <a:pt x="159" y="119"/>
                    </a:lnTo>
                    <a:lnTo>
                      <a:pt x="159" y="120"/>
                    </a:lnTo>
                    <a:lnTo>
                      <a:pt x="158" y="120"/>
                    </a:lnTo>
                    <a:lnTo>
                      <a:pt x="158" y="121"/>
                    </a:lnTo>
                    <a:lnTo>
                      <a:pt x="157" y="122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5" y="123"/>
                    </a:lnTo>
                    <a:lnTo>
                      <a:pt x="154" y="123"/>
                    </a:lnTo>
                    <a:lnTo>
                      <a:pt x="154" y="124"/>
                    </a:lnTo>
                    <a:lnTo>
                      <a:pt x="153" y="124"/>
                    </a:lnTo>
                    <a:lnTo>
                      <a:pt x="152" y="124"/>
                    </a:lnTo>
                    <a:lnTo>
                      <a:pt x="152" y="125"/>
                    </a:lnTo>
                    <a:lnTo>
                      <a:pt x="152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1"/>
                    </a:lnTo>
                    <a:lnTo>
                      <a:pt x="151" y="132"/>
                    </a:lnTo>
                    <a:lnTo>
                      <a:pt x="150" y="133"/>
                    </a:lnTo>
                    <a:lnTo>
                      <a:pt x="150" y="134"/>
                    </a:lnTo>
                    <a:lnTo>
                      <a:pt x="149" y="135"/>
                    </a:lnTo>
                    <a:lnTo>
                      <a:pt x="148" y="135"/>
                    </a:lnTo>
                    <a:lnTo>
                      <a:pt x="148" y="136"/>
                    </a:lnTo>
                    <a:lnTo>
                      <a:pt x="148" y="137"/>
                    </a:lnTo>
                    <a:lnTo>
                      <a:pt x="147" y="137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5" y="139"/>
                    </a:lnTo>
                    <a:lnTo>
                      <a:pt x="143" y="139"/>
                    </a:lnTo>
                    <a:lnTo>
                      <a:pt x="141" y="139"/>
                    </a:lnTo>
                    <a:lnTo>
                      <a:pt x="139" y="139"/>
                    </a:lnTo>
                    <a:lnTo>
                      <a:pt x="138" y="139"/>
                    </a:lnTo>
                    <a:lnTo>
                      <a:pt x="135" y="139"/>
                    </a:lnTo>
                    <a:lnTo>
                      <a:pt x="134" y="139"/>
                    </a:lnTo>
                    <a:lnTo>
                      <a:pt x="131" y="138"/>
                    </a:lnTo>
                    <a:lnTo>
                      <a:pt x="130" y="138"/>
                    </a:lnTo>
                    <a:lnTo>
                      <a:pt x="128" y="138"/>
                    </a:lnTo>
                    <a:lnTo>
                      <a:pt x="126" y="137"/>
                    </a:lnTo>
                    <a:lnTo>
                      <a:pt x="125" y="137"/>
                    </a:lnTo>
                    <a:lnTo>
                      <a:pt x="124" y="137"/>
                    </a:lnTo>
                    <a:lnTo>
                      <a:pt x="123" y="137"/>
                    </a:lnTo>
                    <a:lnTo>
                      <a:pt x="123" y="138"/>
                    </a:lnTo>
                    <a:lnTo>
                      <a:pt x="122" y="138"/>
                    </a:lnTo>
                    <a:lnTo>
                      <a:pt x="122" y="139"/>
                    </a:lnTo>
                    <a:lnTo>
                      <a:pt x="122" y="140"/>
                    </a:lnTo>
                    <a:lnTo>
                      <a:pt x="122" y="141"/>
                    </a:lnTo>
                    <a:lnTo>
                      <a:pt x="122" y="142"/>
                    </a:lnTo>
                    <a:lnTo>
                      <a:pt x="122" y="143"/>
                    </a:lnTo>
                    <a:lnTo>
                      <a:pt x="121" y="144"/>
                    </a:lnTo>
                    <a:lnTo>
                      <a:pt x="121" y="145"/>
                    </a:lnTo>
                    <a:lnTo>
                      <a:pt x="121" y="146"/>
                    </a:lnTo>
                    <a:lnTo>
                      <a:pt x="121" y="147"/>
                    </a:lnTo>
                    <a:lnTo>
                      <a:pt x="120" y="148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19" y="150"/>
                    </a:lnTo>
                    <a:lnTo>
                      <a:pt x="119" y="151"/>
                    </a:lnTo>
                    <a:lnTo>
                      <a:pt x="118" y="152"/>
                    </a:lnTo>
                    <a:lnTo>
                      <a:pt x="117" y="154"/>
                    </a:lnTo>
                    <a:lnTo>
                      <a:pt x="117" y="155"/>
                    </a:lnTo>
                    <a:lnTo>
                      <a:pt x="117" y="156"/>
                    </a:lnTo>
                    <a:lnTo>
                      <a:pt x="117" y="158"/>
                    </a:lnTo>
                    <a:lnTo>
                      <a:pt x="117" y="159"/>
                    </a:lnTo>
                    <a:lnTo>
                      <a:pt x="116" y="161"/>
                    </a:lnTo>
                    <a:lnTo>
                      <a:pt x="116" y="162"/>
                    </a:lnTo>
                    <a:lnTo>
                      <a:pt x="115" y="163"/>
                    </a:lnTo>
                    <a:lnTo>
                      <a:pt x="114" y="164"/>
                    </a:lnTo>
                    <a:lnTo>
                      <a:pt x="113" y="165"/>
                    </a:lnTo>
                    <a:lnTo>
                      <a:pt x="113" y="166"/>
                    </a:lnTo>
                    <a:lnTo>
                      <a:pt x="113" y="167"/>
                    </a:lnTo>
                    <a:lnTo>
                      <a:pt x="112" y="167"/>
                    </a:lnTo>
                    <a:lnTo>
                      <a:pt x="111" y="167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8" y="167"/>
                    </a:lnTo>
                    <a:lnTo>
                      <a:pt x="107" y="167"/>
                    </a:lnTo>
                    <a:lnTo>
                      <a:pt x="106" y="168"/>
                    </a:lnTo>
                    <a:lnTo>
                      <a:pt x="105" y="168"/>
                    </a:lnTo>
                    <a:lnTo>
                      <a:pt x="104" y="168"/>
                    </a:lnTo>
                    <a:lnTo>
                      <a:pt x="104" y="169"/>
                    </a:lnTo>
                    <a:lnTo>
                      <a:pt x="103" y="169"/>
                    </a:lnTo>
                    <a:lnTo>
                      <a:pt x="102" y="169"/>
                    </a:lnTo>
                    <a:lnTo>
                      <a:pt x="101" y="169"/>
                    </a:lnTo>
                    <a:lnTo>
                      <a:pt x="100" y="170"/>
                    </a:lnTo>
                    <a:lnTo>
                      <a:pt x="99" y="170"/>
                    </a:lnTo>
                    <a:lnTo>
                      <a:pt x="98" y="171"/>
                    </a:lnTo>
                    <a:lnTo>
                      <a:pt x="97" y="171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6" y="174"/>
                    </a:lnTo>
                    <a:lnTo>
                      <a:pt x="95" y="174"/>
                    </a:lnTo>
                    <a:lnTo>
                      <a:pt x="94" y="175"/>
                    </a:lnTo>
                    <a:lnTo>
                      <a:pt x="93" y="176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7"/>
                    </a:lnTo>
                    <a:lnTo>
                      <a:pt x="90" y="177"/>
                    </a:lnTo>
                    <a:lnTo>
                      <a:pt x="89" y="177"/>
                    </a:lnTo>
                    <a:lnTo>
                      <a:pt x="88" y="177"/>
                    </a:lnTo>
                    <a:lnTo>
                      <a:pt x="87" y="177"/>
                    </a:lnTo>
                    <a:lnTo>
                      <a:pt x="86" y="177"/>
                    </a:lnTo>
                    <a:lnTo>
                      <a:pt x="85" y="177"/>
                    </a:lnTo>
                    <a:lnTo>
                      <a:pt x="84" y="177"/>
                    </a:lnTo>
                    <a:lnTo>
                      <a:pt x="83" y="177"/>
                    </a:lnTo>
                    <a:lnTo>
                      <a:pt x="83" y="176"/>
                    </a:lnTo>
                    <a:lnTo>
                      <a:pt x="82" y="176"/>
                    </a:lnTo>
                    <a:lnTo>
                      <a:pt x="81" y="176"/>
                    </a:lnTo>
                    <a:lnTo>
                      <a:pt x="81" y="175"/>
                    </a:lnTo>
                    <a:lnTo>
                      <a:pt x="80" y="175"/>
                    </a:lnTo>
                    <a:lnTo>
                      <a:pt x="79" y="175"/>
                    </a:lnTo>
                    <a:lnTo>
                      <a:pt x="79" y="174"/>
                    </a:lnTo>
                    <a:lnTo>
                      <a:pt x="78" y="174"/>
                    </a:lnTo>
                    <a:lnTo>
                      <a:pt x="78" y="173"/>
                    </a:lnTo>
                    <a:lnTo>
                      <a:pt x="77" y="173"/>
                    </a:lnTo>
                    <a:lnTo>
                      <a:pt x="77" y="172"/>
                    </a:lnTo>
                    <a:lnTo>
                      <a:pt x="76" y="172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70"/>
                    </a:lnTo>
                    <a:lnTo>
                      <a:pt x="74" y="170"/>
                    </a:lnTo>
                    <a:lnTo>
                      <a:pt x="74" y="169"/>
                    </a:lnTo>
                    <a:lnTo>
                      <a:pt x="73" y="169"/>
                    </a:lnTo>
                    <a:lnTo>
                      <a:pt x="73" y="168"/>
                    </a:lnTo>
                    <a:lnTo>
                      <a:pt x="72" y="168"/>
                    </a:lnTo>
                    <a:lnTo>
                      <a:pt x="71" y="167"/>
                    </a:lnTo>
                    <a:lnTo>
                      <a:pt x="70" y="167"/>
                    </a:lnTo>
                    <a:lnTo>
                      <a:pt x="70" y="166"/>
                    </a:lnTo>
                    <a:lnTo>
                      <a:pt x="69" y="166"/>
                    </a:lnTo>
                    <a:lnTo>
                      <a:pt x="68" y="165"/>
                    </a:lnTo>
                    <a:lnTo>
                      <a:pt x="68" y="164"/>
                    </a:lnTo>
                    <a:lnTo>
                      <a:pt x="66" y="163"/>
                    </a:lnTo>
                    <a:lnTo>
                      <a:pt x="65" y="162"/>
                    </a:lnTo>
                    <a:lnTo>
                      <a:pt x="63" y="161"/>
                    </a:lnTo>
                    <a:lnTo>
                      <a:pt x="61" y="161"/>
                    </a:lnTo>
                    <a:lnTo>
                      <a:pt x="60" y="160"/>
                    </a:lnTo>
                    <a:lnTo>
                      <a:pt x="58" y="159"/>
                    </a:lnTo>
                    <a:lnTo>
                      <a:pt x="57" y="158"/>
                    </a:lnTo>
                    <a:lnTo>
                      <a:pt x="55" y="157"/>
                    </a:lnTo>
                    <a:lnTo>
                      <a:pt x="53" y="156"/>
                    </a:lnTo>
                    <a:lnTo>
                      <a:pt x="52" y="156"/>
                    </a:lnTo>
                    <a:lnTo>
                      <a:pt x="51" y="156"/>
                    </a:lnTo>
                    <a:lnTo>
                      <a:pt x="50" y="156"/>
                    </a:lnTo>
                    <a:lnTo>
                      <a:pt x="49" y="156"/>
                    </a:lnTo>
                    <a:lnTo>
                      <a:pt x="48" y="156"/>
                    </a:lnTo>
                    <a:lnTo>
                      <a:pt x="48" y="157"/>
                    </a:lnTo>
                    <a:lnTo>
                      <a:pt x="47" y="157"/>
                    </a:lnTo>
                    <a:lnTo>
                      <a:pt x="46" y="157"/>
                    </a:lnTo>
                    <a:lnTo>
                      <a:pt x="46" y="158"/>
                    </a:lnTo>
                    <a:lnTo>
                      <a:pt x="44" y="157"/>
                    </a:lnTo>
                    <a:lnTo>
                      <a:pt x="42" y="156"/>
                    </a:lnTo>
                    <a:lnTo>
                      <a:pt x="41" y="155"/>
                    </a:lnTo>
                    <a:lnTo>
                      <a:pt x="40" y="155"/>
                    </a:lnTo>
                    <a:lnTo>
                      <a:pt x="39" y="154"/>
                    </a:lnTo>
                    <a:lnTo>
                      <a:pt x="38" y="154"/>
                    </a:lnTo>
                    <a:lnTo>
                      <a:pt x="36" y="153"/>
                    </a:lnTo>
                    <a:lnTo>
                      <a:pt x="36" y="152"/>
                    </a:lnTo>
                    <a:lnTo>
                      <a:pt x="35" y="151"/>
                    </a:lnTo>
                    <a:lnTo>
                      <a:pt x="34" y="151"/>
                    </a:lnTo>
                    <a:lnTo>
                      <a:pt x="33" y="151"/>
                    </a:lnTo>
                    <a:lnTo>
                      <a:pt x="33" y="150"/>
                    </a:lnTo>
                    <a:lnTo>
                      <a:pt x="32" y="150"/>
                    </a:lnTo>
                    <a:lnTo>
                      <a:pt x="32" y="149"/>
                    </a:lnTo>
                    <a:lnTo>
                      <a:pt x="31" y="148"/>
                    </a:lnTo>
                    <a:lnTo>
                      <a:pt x="30" y="148"/>
                    </a:lnTo>
                    <a:lnTo>
                      <a:pt x="28" y="147"/>
                    </a:lnTo>
                    <a:lnTo>
                      <a:pt x="27" y="146"/>
                    </a:lnTo>
                    <a:lnTo>
                      <a:pt x="26" y="145"/>
                    </a:lnTo>
                    <a:lnTo>
                      <a:pt x="25" y="145"/>
                    </a:lnTo>
                    <a:lnTo>
                      <a:pt x="24" y="144"/>
                    </a:lnTo>
                    <a:lnTo>
                      <a:pt x="23" y="143"/>
                    </a:lnTo>
                    <a:lnTo>
                      <a:pt x="23" y="141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2" y="138"/>
                    </a:lnTo>
                    <a:lnTo>
                      <a:pt x="21" y="138"/>
                    </a:lnTo>
                    <a:lnTo>
                      <a:pt x="20" y="137"/>
                    </a:lnTo>
                    <a:lnTo>
                      <a:pt x="19" y="137"/>
                    </a:lnTo>
                    <a:lnTo>
                      <a:pt x="18" y="137"/>
                    </a:lnTo>
                    <a:lnTo>
                      <a:pt x="18" y="136"/>
                    </a:lnTo>
                    <a:lnTo>
                      <a:pt x="17" y="136"/>
                    </a:lnTo>
                    <a:lnTo>
                      <a:pt x="16" y="136"/>
                    </a:lnTo>
                    <a:lnTo>
                      <a:pt x="15" y="134"/>
                    </a:lnTo>
                    <a:lnTo>
                      <a:pt x="14" y="133"/>
                    </a:lnTo>
                    <a:lnTo>
                      <a:pt x="13" y="132"/>
                    </a:lnTo>
                    <a:lnTo>
                      <a:pt x="11" y="130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8" y="128"/>
                    </a:lnTo>
                    <a:lnTo>
                      <a:pt x="6" y="127"/>
                    </a:lnTo>
                    <a:lnTo>
                      <a:pt x="5" y="126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3" y="122"/>
                    </a:lnTo>
                    <a:lnTo>
                      <a:pt x="2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0" y="116"/>
                    </a:lnTo>
                    <a:lnTo>
                      <a:pt x="0" y="115"/>
                    </a:lnTo>
                    <a:lnTo>
                      <a:pt x="1" y="115"/>
                    </a:lnTo>
                    <a:lnTo>
                      <a:pt x="1" y="114"/>
                    </a:lnTo>
                    <a:lnTo>
                      <a:pt x="1" y="113"/>
                    </a:lnTo>
                    <a:lnTo>
                      <a:pt x="2" y="113"/>
                    </a:lnTo>
                    <a:lnTo>
                      <a:pt x="3" y="112"/>
                    </a:lnTo>
                    <a:lnTo>
                      <a:pt x="3" y="111"/>
                    </a:lnTo>
                    <a:lnTo>
                      <a:pt x="3" y="110"/>
                    </a:lnTo>
                    <a:lnTo>
                      <a:pt x="3" y="109"/>
                    </a:lnTo>
                    <a:lnTo>
                      <a:pt x="3" y="108"/>
                    </a:lnTo>
                    <a:lnTo>
                      <a:pt x="3" y="106"/>
                    </a:lnTo>
                    <a:lnTo>
                      <a:pt x="4" y="105"/>
                    </a:lnTo>
                    <a:lnTo>
                      <a:pt x="4" y="104"/>
                    </a:lnTo>
                    <a:lnTo>
                      <a:pt x="4" y="103"/>
                    </a:lnTo>
                    <a:lnTo>
                      <a:pt x="5" y="102"/>
                    </a:lnTo>
                    <a:lnTo>
                      <a:pt x="5" y="100"/>
                    </a:lnTo>
                    <a:lnTo>
                      <a:pt x="5" y="99"/>
                    </a:lnTo>
                    <a:lnTo>
                      <a:pt x="6" y="98"/>
                    </a:lnTo>
                    <a:lnTo>
                      <a:pt x="7" y="98"/>
                    </a:lnTo>
                    <a:lnTo>
                      <a:pt x="8" y="97"/>
                    </a:lnTo>
                    <a:lnTo>
                      <a:pt x="9" y="96"/>
                    </a:lnTo>
                    <a:lnTo>
                      <a:pt x="10" y="96"/>
                    </a:lnTo>
                    <a:lnTo>
                      <a:pt x="10" y="95"/>
                    </a:lnTo>
                    <a:lnTo>
                      <a:pt x="11" y="95"/>
                    </a:lnTo>
                    <a:lnTo>
                      <a:pt x="12" y="95"/>
                    </a:lnTo>
                    <a:lnTo>
                      <a:pt x="13" y="94"/>
                    </a:lnTo>
                    <a:lnTo>
                      <a:pt x="14" y="94"/>
                    </a:lnTo>
                    <a:lnTo>
                      <a:pt x="14" y="93"/>
                    </a:lnTo>
                    <a:lnTo>
                      <a:pt x="15" y="92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7" y="89"/>
                    </a:lnTo>
                    <a:lnTo>
                      <a:pt x="18" y="88"/>
                    </a:lnTo>
                    <a:lnTo>
                      <a:pt x="18" y="87"/>
                    </a:lnTo>
                    <a:lnTo>
                      <a:pt x="18" y="88"/>
                    </a:lnTo>
                    <a:lnTo>
                      <a:pt x="16" y="88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13" y="88"/>
                    </a:lnTo>
                    <a:lnTo>
                      <a:pt x="12" y="88"/>
                    </a:lnTo>
                    <a:lnTo>
                      <a:pt x="10" y="88"/>
                    </a:lnTo>
                    <a:lnTo>
                      <a:pt x="9" y="88"/>
                    </a:lnTo>
                    <a:lnTo>
                      <a:pt x="7" y="88"/>
                    </a:lnTo>
                    <a:lnTo>
                      <a:pt x="6" y="87"/>
                    </a:lnTo>
                    <a:lnTo>
                      <a:pt x="5" y="86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4" y="80"/>
                    </a:lnTo>
                    <a:lnTo>
                      <a:pt x="4" y="79"/>
                    </a:lnTo>
                    <a:lnTo>
                      <a:pt x="3" y="79"/>
                    </a:lnTo>
                    <a:lnTo>
                      <a:pt x="2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1" y="75"/>
                    </a:lnTo>
                    <a:lnTo>
                      <a:pt x="2" y="75"/>
                    </a:lnTo>
                    <a:lnTo>
                      <a:pt x="3" y="74"/>
                    </a:lnTo>
                    <a:lnTo>
                      <a:pt x="4" y="71"/>
                    </a:lnTo>
                    <a:lnTo>
                      <a:pt x="5" y="69"/>
                    </a:lnTo>
                    <a:lnTo>
                      <a:pt x="6" y="66"/>
                    </a:lnTo>
                    <a:lnTo>
                      <a:pt x="7" y="64"/>
                    </a:lnTo>
                    <a:lnTo>
                      <a:pt x="8" y="61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1" y="54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3"/>
                    </a:lnTo>
                    <a:lnTo>
                      <a:pt x="68" y="5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72" y="10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5" y="14"/>
                    </a:lnTo>
                    <a:lnTo>
                      <a:pt x="77" y="15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80" y="18"/>
                    </a:lnTo>
                    <a:lnTo>
                      <a:pt x="81" y="20"/>
                    </a:lnTo>
                    <a:lnTo>
                      <a:pt x="82" y="21"/>
                    </a:lnTo>
                    <a:lnTo>
                      <a:pt x="83" y="22"/>
                    </a:lnTo>
                    <a:lnTo>
                      <a:pt x="83" y="23"/>
                    </a:lnTo>
                    <a:lnTo>
                      <a:pt x="84" y="24"/>
                    </a:lnTo>
                    <a:lnTo>
                      <a:pt x="84" y="26"/>
                    </a:lnTo>
                    <a:lnTo>
                      <a:pt x="84" y="28"/>
                    </a:lnTo>
                    <a:lnTo>
                      <a:pt x="84" y="29"/>
                    </a:lnTo>
                    <a:lnTo>
                      <a:pt x="83" y="31"/>
                    </a:lnTo>
                    <a:lnTo>
                      <a:pt x="83" y="33"/>
                    </a:lnTo>
                    <a:lnTo>
                      <a:pt x="82" y="35"/>
                    </a:lnTo>
                    <a:lnTo>
                      <a:pt x="81" y="36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79" y="42"/>
                    </a:lnTo>
                    <a:lnTo>
                      <a:pt x="79" y="43"/>
                    </a:lnTo>
                    <a:lnTo>
                      <a:pt x="79" y="45"/>
                    </a:lnTo>
                    <a:lnTo>
                      <a:pt x="79" y="47"/>
                    </a:lnTo>
                    <a:lnTo>
                      <a:pt x="80" y="49"/>
                    </a:lnTo>
                    <a:lnTo>
                      <a:pt x="80" y="50"/>
                    </a:lnTo>
                    <a:lnTo>
                      <a:pt x="81" y="52"/>
                    </a:lnTo>
                    <a:lnTo>
                      <a:pt x="82" y="53"/>
                    </a:lnTo>
                    <a:lnTo>
                      <a:pt x="82" y="55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6" y="60"/>
                    </a:lnTo>
                    <a:lnTo>
                      <a:pt x="87" y="61"/>
                    </a:lnTo>
                    <a:lnTo>
                      <a:pt x="87" y="62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91" y="63"/>
                    </a:lnTo>
                    <a:lnTo>
                      <a:pt x="93" y="63"/>
                    </a:lnTo>
                    <a:lnTo>
                      <a:pt x="94" y="62"/>
                    </a:lnTo>
                    <a:lnTo>
                      <a:pt x="96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1" y="62"/>
                    </a:lnTo>
                    <a:lnTo>
                      <a:pt x="102" y="61"/>
                    </a:lnTo>
                    <a:lnTo>
                      <a:pt x="104" y="60"/>
                    </a:lnTo>
                    <a:lnTo>
                      <a:pt x="105" y="59"/>
                    </a:lnTo>
                    <a:lnTo>
                      <a:pt x="106" y="58"/>
                    </a:lnTo>
                    <a:lnTo>
                      <a:pt x="107" y="58"/>
                    </a:lnTo>
                    <a:lnTo>
                      <a:pt x="108" y="57"/>
                    </a:lnTo>
                    <a:lnTo>
                      <a:pt x="109" y="57"/>
                    </a:lnTo>
                    <a:lnTo>
                      <a:pt x="109" y="58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10" y="61"/>
                    </a:lnTo>
                    <a:lnTo>
                      <a:pt x="110" y="62"/>
                    </a:lnTo>
                    <a:lnTo>
                      <a:pt x="110" y="63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3" y="65"/>
                    </a:lnTo>
                    <a:lnTo>
                      <a:pt x="114" y="65"/>
                    </a:lnTo>
                    <a:lnTo>
                      <a:pt x="115" y="65"/>
                    </a:lnTo>
                    <a:lnTo>
                      <a:pt x="116" y="65"/>
                    </a:lnTo>
                    <a:lnTo>
                      <a:pt x="117" y="65"/>
                    </a:lnTo>
                    <a:lnTo>
                      <a:pt x="117" y="66"/>
                    </a:lnTo>
                    <a:lnTo>
                      <a:pt x="118" y="66"/>
                    </a:lnTo>
                    <a:lnTo>
                      <a:pt x="119" y="66"/>
                    </a:lnTo>
                    <a:lnTo>
                      <a:pt x="119" y="67"/>
                    </a:lnTo>
                    <a:lnTo>
                      <a:pt x="120" y="67"/>
                    </a:lnTo>
                    <a:lnTo>
                      <a:pt x="120" y="68"/>
                    </a:lnTo>
                    <a:lnTo>
                      <a:pt x="120" y="69"/>
                    </a:lnTo>
                    <a:lnTo>
                      <a:pt x="120" y="70"/>
                    </a:lnTo>
                    <a:lnTo>
                      <a:pt x="120" y="71"/>
                    </a:lnTo>
                    <a:lnTo>
                      <a:pt x="120" y="72"/>
                    </a:lnTo>
                    <a:lnTo>
                      <a:pt x="120" y="73"/>
                    </a:lnTo>
                    <a:lnTo>
                      <a:pt x="121" y="74"/>
                    </a:lnTo>
                    <a:lnTo>
                      <a:pt x="122" y="75"/>
                    </a:lnTo>
                    <a:lnTo>
                      <a:pt x="123" y="75"/>
                    </a:lnTo>
                    <a:lnTo>
                      <a:pt x="124" y="75"/>
                    </a:lnTo>
                    <a:lnTo>
                      <a:pt x="126" y="76"/>
                    </a:lnTo>
                    <a:lnTo>
                      <a:pt x="126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8" name="Freeform 209"/>
              <p:cNvSpPr>
                <a:spLocks/>
              </p:cNvSpPr>
              <p:nvPr/>
            </p:nvSpPr>
            <p:spPr bwMode="auto">
              <a:xfrm>
                <a:off x="5070" y="2904"/>
                <a:ext cx="45" cy="53"/>
              </a:xfrm>
              <a:custGeom>
                <a:avLst/>
                <a:gdLst>
                  <a:gd name="T0" fmla="*/ 22 w 45"/>
                  <a:gd name="T1" fmla="*/ 15 h 53"/>
                  <a:gd name="T2" fmla="*/ 26 w 45"/>
                  <a:gd name="T3" fmla="*/ 14 h 53"/>
                  <a:gd name="T4" fmla="*/ 29 w 45"/>
                  <a:gd name="T5" fmla="*/ 12 h 53"/>
                  <a:gd name="T6" fmla="*/ 30 w 45"/>
                  <a:gd name="T7" fmla="*/ 10 h 53"/>
                  <a:gd name="T8" fmla="*/ 31 w 45"/>
                  <a:gd name="T9" fmla="*/ 7 h 53"/>
                  <a:gd name="T10" fmla="*/ 32 w 45"/>
                  <a:gd name="T11" fmla="*/ 6 h 53"/>
                  <a:gd name="T12" fmla="*/ 32 w 45"/>
                  <a:gd name="T13" fmla="*/ 5 h 53"/>
                  <a:gd name="T14" fmla="*/ 34 w 45"/>
                  <a:gd name="T15" fmla="*/ 3 h 53"/>
                  <a:gd name="T16" fmla="*/ 38 w 45"/>
                  <a:gd name="T17" fmla="*/ 0 h 53"/>
                  <a:gd name="T18" fmla="*/ 42 w 45"/>
                  <a:gd name="T19" fmla="*/ 0 h 53"/>
                  <a:gd name="T20" fmla="*/ 43 w 45"/>
                  <a:gd name="T21" fmla="*/ 6 h 53"/>
                  <a:gd name="T22" fmla="*/ 39 w 45"/>
                  <a:gd name="T23" fmla="*/ 14 h 53"/>
                  <a:gd name="T24" fmla="*/ 37 w 45"/>
                  <a:gd name="T25" fmla="*/ 20 h 53"/>
                  <a:gd name="T26" fmla="*/ 37 w 45"/>
                  <a:gd name="T27" fmla="*/ 21 h 53"/>
                  <a:gd name="T28" fmla="*/ 37 w 45"/>
                  <a:gd name="T29" fmla="*/ 23 h 53"/>
                  <a:gd name="T30" fmla="*/ 38 w 45"/>
                  <a:gd name="T31" fmla="*/ 25 h 53"/>
                  <a:gd name="T32" fmla="*/ 38 w 45"/>
                  <a:gd name="T33" fmla="*/ 28 h 53"/>
                  <a:gd name="T34" fmla="*/ 39 w 45"/>
                  <a:gd name="T35" fmla="*/ 31 h 53"/>
                  <a:gd name="T36" fmla="*/ 40 w 45"/>
                  <a:gd name="T37" fmla="*/ 32 h 53"/>
                  <a:gd name="T38" fmla="*/ 40 w 45"/>
                  <a:gd name="T39" fmla="*/ 33 h 53"/>
                  <a:gd name="T40" fmla="*/ 41 w 45"/>
                  <a:gd name="T41" fmla="*/ 37 h 53"/>
                  <a:gd name="T42" fmla="*/ 43 w 45"/>
                  <a:gd name="T43" fmla="*/ 41 h 53"/>
                  <a:gd name="T44" fmla="*/ 44 w 45"/>
                  <a:gd name="T45" fmla="*/ 44 h 53"/>
                  <a:gd name="T46" fmla="*/ 45 w 45"/>
                  <a:gd name="T47" fmla="*/ 48 h 53"/>
                  <a:gd name="T48" fmla="*/ 44 w 45"/>
                  <a:gd name="T49" fmla="*/ 52 h 53"/>
                  <a:gd name="T50" fmla="*/ 42 w 45"/>
                  <a:gd name="T51" fmla="*/ 52 h 53"/>
                  <a:gd name="T52" fmla="*/ 39 w 45"/>
                  <a:gd name="T53" fmla="*/ 49 h 53"/>
                  <a:gd name="T54" fmla="*/ 38 w 45"/>
                  <a:gd name="T55" fmla="*/ 45 h 53"/>
                  <a:gd name="T56" fmla="*/ 37 w 45"/>
                  <a:gd name="T57" fmla="*/ 43 h 53"/>
                  <a:gd name="T58" fmla="*/ 35 w 45"/>
                  <a:gd name="T59" fmla="*/ 40 h 53"/>
                  <a:gd name="T60" fmla="*/ 32 w 45"/>
                  <a:gd name="T61" fmla="*/ 40 h 53"/>
                  <a:gd name="T62" fmla="*/ 29 w 45"/>
                  <a:gd name="T63" fmla="*/ 41 h 53"/>
                  <a:gd name="T64" fmla="*/ 26 w 45"/>
                  <a:gd name="T65" fmla="*/ 40 h 53"/>
                  <a:gd name="T66" fmla="*/ 24 w 45"/>
                  <a:gd name="T67" fmla="*/ 38 h 53"/>
                  <a:gd name="T68" fmla="*/ 21 w 45"/>
                  <a:gd name="T69" fmla="*/ 36 h 53"/>
                  <a:gd name="T70" fmla="*/ 19 w 45"/>
                  <a:gd name="T71" fmla="*/ 35 h 53"/>
                  <a:gd name="T72" fmla="*/ 17 w 45"/>
                  <a:gd name="T73" fmla="*/ 34 h 53"/>
                  <a:gd name="T74" fmla="*/ 13 w 45"/>
                  <a:gd name="T75" fmla="*/ 33 h 53"/>
                  <a:gd name="T76" fmla="*/ 12 w 45"/>
                  <a:gd name="T77" fmla="*/ 30 h 53"/>
                  <a:gd name="T78" fmla="*/ 10 w 45"/>
                  <a:gd name="T79" fmla="*/ 27 h 53"/>
                  <a:gd name="T80" fmla="*/ 8 w 45"/>
                  <a:gd name="T81" fmla="*/ 26 h 53"/>
                  <a:gd name="T82" fmla="*/ 6 w 45"/>
                  <a:gd name="T83" fmla="*/ 26 h 53"/>
                  <a:gd name="T84" fmla="*/ 4 w 45"/>
                  <a:gd name="T85" fmla="*/ 26 h 53"/>
                  <a:gd name="T86" fmla="*/ 2 w 45"/>
                  <a:gd name="T87" fmla="*/ 26 h 53"/>
                  <a:gd name="T88" fmla="*/ 0 w 45"/>
                  <a:gd name="T89" fmla="*/ 25 h 53"/>
                  <a:gd name="T90" fmla="*/ 0 w 45"/>
                  <a:gd name="T91" fmla="*/ 24 h 53"/>
                  <a:gd name="T92" fmla="*/ 0 w 45"/>
                  <a:gd name="T93" fmla="*/ 24 h 53"/>
                  <a:gd name="T94" fmla="*/ 0 w 45"/>
                  <a:gd name="T95" fmla="*/ 22 h 53"/>
                  <a:gd name="T96" fmla="*/ 4 w 45"/>
                  <a:gd name="T97" fmla="*/ 20 h 53"/>
                  <a:gd name="T98" fmla="*/ 8 w 45"/>
                  <a:gd name="T99" fmla="*/ 18 h 53"/>
                  <a:gd name="T100" fmla="*/ 11 w 45"/>
                  <a:gd name="T101" fmla="*/ 18 h 53"/>
                  <a:gd name="T102" fmla="*/ 14 w 45"/>
                  <a:gd name="T103" fmla="*/ 17 h 53"/>
                  <a:gd name="T104" fmla="*/ 17 w 45"/>
                  <a:gd name="T105" fmla="*/ 16 h 53"/>
                  <a:gd name="T106" fmla="*/ 17 w 45"/>
                  <a:gd name="T107" fmla="*/ 16 h 53"/>
                  <a:gd name="T108" fmla="*/ 17 w 45"/>
                  <a:gd name="T109" fmla="*/ 15 h 53"/>
                  <a:gd name="T110" fmla="*/ 17 w 45"/>
                  <a:gd name="T111" fmla="*/ 15 h 53"/>
                  <a:gd name="T112" fmla="*/ 19 w 45"/>
                  <a:gd name="T113" fmla="*/ 15 h 53"/>
                  <a:gd name="T114" fmla="*/ 19 w 45"/>
                  <a:gd name="T115" fmla="*/ 15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"/>
                  <a:gd name="T175" fmla="*/ 0 h 53"/>
                  <a:gd name="T176" fmla="*/ 45 w 45"/>
                  <a:gd name="T177" fmla="*/ 53 h 5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" h="53">
                    <a:moveTo>
                      <a:pt x="19" y="14"/>
                    </a:moveTo>
                    <a:lnTo>
                      <a:pt x="21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39" y="14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3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9" y="30"/>
                    </a:lnTo>
                    <a:lnTo>
                      <a:pt x="39" y="31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3" y="40"/>
                    </a:lnTo>
                    <a:lnTo>
                      <a:pt x="43" y="41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4" y="45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5" y="49"/>
                    </a:lnTo>
                    <a:lnTo>
                      <a:pt x="45" y="50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3" y="53"/>
                    </a:lnTo>
                    <a:lnTo>
                      <a:pt x="42" y="52"/>
                    </a:lnTo>
                    <a:lnTo>
                      <a:pt x="41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3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5" y="40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8" y="35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9" name="Freeform 210"/>
              <p:cNvSpPr>
                <a:spLocks/>
              </p:cNvSpPr>
              <p:nvPr/>
            </p:nvSpPr>
            <p:spPr bwMode="auto">
              <a:xfrm>
                <a:off x="4927" y="3026"/>
                <a:ext cx="4" cy="11"/>
              </a:xfrm>
              <a:custGeom>
                <a:avLst/>
                <a:gdLst>
                  <a:gd name="T0" fmla="*/ 3 w 4"/>
                  <a:gd name="T1" fmla="*/ 0 h 11"/>
                  <a:gd name="T2" fmla="*/ 3 w 4"/>
                  <a:gd name="T3" fmla="*/ 1 h 11"/>
                  <a:gd name="T4" fmla="*/ 3 w 4"/>
                  <a:gd name="T5" fmla="*/ 1 h 11"/>
                  <a:gd name="T6" fmla="*/ 2 w 4"/>
                  <a:gd name="T7" fmla="*/ 1 h 11"/>
                  <a:gd name="T8" fmla="*/ 1 w 4"/>
                  <a:gd name="T9" fmla="*/ 2 h 11"/>
                  <a:gd name="T10" fmla="*/ 1 w 4"/>
                  <a:gd name="T11" fmla="*/ 3 h 11"/>
                  <a:gd name="T12" fmla="*/ 0 w 4"/>
                  <a:gd name="T13" fmla="*/ 4 h 11"/>
                  <a:gd name="T14" fmla="*/ 0 w 4"/>
                  <a:gd name="T15" fmla="*/ 5 h 11"/>
                  <a:gd name="T16" fmla="*/ 0 w 4"/>
                  <a:gd name="T17" fmla="*/ 7 h 11"/>
                  <a:gd name="T18" fmla="*/ 1 w 4"/>
                  <a:gd name="T19" fmla="*/ 9 h 11"/>
                  <a:gd name="T20" fmla="*/ 2 w 4"/>
                  <a:gd name="T21" fmla="*/ 11 h 11"/>
                  <a:gd name="T22" fmla="*/ 4 w 4"/>
                  <a:gd name="T23" fmla="*/ 1 h 11"/>
                  <a:gd name="T24" fmla="*/ 4 w 4"/>
                  <a:gd name="T25" fmla="*/ 1 h 11"/>
                  <a:gd name="T26" fmla="*/ 3 w 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11"/>
                  <a:gd name="T44" fmla="*/ 4 w 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11">
                    <a:moveTo>
                      <a:pt x="3" y="0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0" name="Freeform 211"/>
              <p:cNvSpPr>
                <a:spLocks/>
              </p:cNvSpPr>
              <p:nvPr/>
            </p:nvSpPr>
            <p:spPr bwMode="auto">
              <a:xfrm>
                <a:off x="4945" y="306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0 w 6"/>
                  <a:gd name="T3" fmla="*/ 1 h 48"/>
                  <a:gd name="T4" fmla="*/ 0 w 6"/>
                  <a:gd name="T5" fmla="*/ 4 h 48"/>
                  <a:gd name="T6" fmla="*/ 0 w 6"/>
                  <a:gd name="T7" fmla="*/ 7 h 48"/>
                  <a:gd name="T8" fmla="*/ 1 w 6"/>
                  <a:gd name="T9" fmla="*/ 12 h 48"/>
                  <a:gd name="T10" fmla="*/ 1 w 6"/>
                  <a:gd name="T11" fmla="*/ 18 h 48"/>
                  <a:gd name="T12" fmla="*/ 2 w 6"/>
                  <a:gd name="T13" fmla="*/ 24 h 48"/>
                  <a:gd name="T14" fmla="*/ 2 w 6"/>
                  <a:gd name="T15" fmla="*/ 30 h 48"/>
                  <a:gd name="T16" fmla="*/ 2 w 6"/>
                  <a:gd name="T17" fmla="*/ 37 h 48"/>
                  <a:gd name="T18" fmla="*/ 2 w 6"/>
                  <a:gd name="T19" fmla="*/ 42 h 48"/>
                  <a:gd name="T20" fmla="*/ 2 w 6"/>
                  <a:gd name="T21" fmla="*/ 48 h 48"/>
                  <a:gd name="T22" fmla="*/ 2 w 6"/>
                  <a:gd name="T23" fmla="*/ 48 h 48"/>
                  <a:gd name="T24" fmla="*/ 2 w 6"/>
                  <a:gd name="T25" fmla="*/ 48 h 48"/>
                  <a:gd name="T26" fmla="*/ 2 w 6"/>
                  <a:gd name="T27" fmla="*/ 48 h 48"/>
                  <a:gd name="T28" fmla="*/ 2 w 6"/>
                  <a:gd name="T29" fmla="*/ 48 h 48"/>
                  <a:gd name="T30" fmla="*/ 3 w 6"/>
                  <a:gd name="T31" fmla="*/ 47 h 48"/>
                  <a:gd name="T32" fmla="*/ 4 w 6"/>
                  <a:gd name="T33" fmla="*/ 47 h 48"/>
                  <a:gd name="T34" fmla="*/ 4 w 6"/>
                  <a:gd name="T35" fmla="*/ 46 h 48"/>
                  <a:gd name="T36" fmla="*/ 4 w 6"/>
                  <a:gd name="T37" fmla="*/ 46 h 48"/>
                  <a:gd name="T38" fmla="*/ 5 w 6"/>
                  <a:gd name="T39" fmla="*/ 46 h 48"/>
                  <a:gd name="T40" fmla="*/ 6 w 6"/>
                  <a:gd name="T41" fmla="*/ 45 h 48"/>
                  <a:gd name="T42" fmla="*/ 0 w 6"/>
                  <a:gd name="T43" fmla="*/ 1 h 48"/>
                  <a:gd name="T44" fmla="*/ 0 w 6"/>
                  <a:gd name="T45" fmla="*/ 1 h 48"/>
                  <a:gd name="T46" fmla="*/ 0 w 6"/>
                  <a:gd name="T47" fmla="*/ 0 h 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48"/>
                  <a:gd name="T74" fmla="*/ 6 w 6"/>
                  <a:gd name="T75" fmla="*/ 48 h 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48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" y="18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2" y="37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5" y="46"/>
                    </a:lnTo>
                    <a:lnTo>
                      <a:pt x="6" y="4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1" name="Freeform 212"/>
              <p:cNvSpPr>
                <a:spLocks/>
              </p:cNvSpPr>
              <p:nvPr/>
            </p:nvSpPr>
            <p:spPr bwMode="auto">
              <a:xfrm>
                <a:off x="4941" y="3133"/>
                <a:ext cx="17" cy="30"/>
              </a:xfrm>
              <a:custGeom>
                <a:avLst/>
                <a:gdLst>
                  <a:gd name="T0" fmla="*/ 0 w 17"/>
                  <a:gd name="T1" fmla="*/ 5 h 30"/>
                  <a:gd name="T2" fmla="*/ 1 w 17"/>
                  <a:gd name="T3" fmla="*/ 6 h 30"/>
                  <a:gd name="T4" fmla="*/ 1 w 17"/>
                  <a:gd name="T5" fmla="*/ 6 h 30"/>
                  <a:gd name="T6" fmla="*/ 2 w 17"/>
                  <a:gd name="T7" fmla="*/ 6 h 30"/>
                  <a:gd name="T8" fmla="*/ 3 w 17"/>
                  <a:gd name="T9" fmla="*/ 6 h 30"/>
                  <a:gd name="T10" fmla="*/ 4 w 17"/>
                  <a:gd name="T11" fmla="*/ 5 h 30"/>
                  <a:gd name="T12" fmla="*/ 4 w 17"/>
                  <a:gd name="T13" fmla="*/ 5 h 30"/>
                  <a:gd name="T14" fmla="*/ 5 w 17"/>
                  <a:gd name="T15" fmla="*/ 5 h 30"/>
                  <a:gd name="T16" fmla="*/ 6 w 17"/>
                  <a:gd name="T17" fmla="*/ 4 h 30"/>
                  <a:gd name="T18" fmla="*/ 7 w 17"/>
                  <a:gd name="T19" fmla="*/ 3 h 30"/>
                  <a:gd name="T20" fmla="*/ 8 w 17"/>
                  <a:gd name="T21" fmla="*/ 2 h 30"/>
                  <a:gd name="T22" fmla="*/ 8 w 17"/>
                  <a:gd name="T23" fmla="*/ 1 h 30"/>
                  <a:gd name="T24" fmla="*/ 8 w 17"/>
                  <a:gd name="T25" fmla="*/ 0 h 30"/>
                  <a:gd name="T26" fmla="*/ 9 w 17"/>
                  <a:gd name="T27" fmla="*/ 1 h 30"/>
                  <a:gd name="T28" fmla="*/ 9 w 17"/>
                  <a:gd name="T29" fmla="*/ 2 h 30"/>
                  <a:gd name="T30" fmla="*/ 9 w 17"/>
                  <a:gd name="T31" fmla="*/ 3 h 30"/>
                  <a:gd name="T32" fmla="*/ 10 w 17"/>
                  <a:gd name="T33" fmla="*/ 5 h 30"/>
                  <a:gd name="T34" fmla="*/ 10 w 17"/>
                  <a:gd name="T35" fmla="*/ 7 h 30"/>
                  <a:gd name="T36" fmla="*/ 11 w 17"/>
                  <a:gd name="T37" fmla="*/ 10 h 30"/>
                  <a:gd name="T38" fmla="*/ 12 w 17"/>
                  <a:gd name="T39" fmla="*/ 13 h 30"/>
                  <a:gd name="T40" fmla="*/ 12 w 17"/>
                  <a:gd name="T41" fmla="*/ 16 h 30"/>
                  <a:gd name="T42" fmla="*/ 12 w 17"/>
                  <a:gd name="T43" fmla="*/ 19 h 30"/>
                  <a:gd name="T44" fmla="*/ 13 w 17"/>
                  <a:gd name="T45" fmla="*/ 22 h 30"/>
                  <a:gd name="T46" fmla="*/ 14 w 17"/>
                  <a:gd name="T47" fmla="*/ 24 h 30"/>
                  <a:gd name="T48" fmla="*/ 15 w 17"/>
                  <a:gd name="T49" fmla="*/ 26 h 30"/>
                  <a:gd name="T50" fmla="*/ 16 w 17"/>
                  <a:gd name="T51" fmla="*/ 28 h 30"/>
                  <a:gd name="T52" fmla="*/ 16 w 17"/>
                  <a:gd name="T53" fmla="*/ 29 h 30"/>
                  <a:gd name="T54" fmla="*/ 17 w 17"/>
                  <a:gd name="T55" fmla="*/ 30 h 30"/>
                  <a:gd name="T56" fmla="*/ 17 w 17"/>
                  <a:gd name="T57" fmla="*/ 30 h 30"/>
                  <a:gd name="T58" fmla="*/ 17 w 17"/>
                  <a:gd name="T59" fmla="*/ 30 h 30"/>
                  <a:gd name="T60" fmla="*/ 17 w 17"/>
                  <a:gd name="T61" fmla="*/ 30 h 30"/>
                  <a:gd name="T62" fmla="*/ 6 w 17"/>
                  <a:gd name="T63" fmla="*/ 29 h 30"/>
                  <a:gd name="T64" fmla="*/ 10 w 17"/>
                  <a:gd name="T65" fmla="*/ 23 h 30"/>
                  <a:gd name="T66" fmla="*/ 6 w 17"/>
                  <a:gd name="T67" fmla="*/ 9 h 30"/>
                  <a:gd name="T68" fmla="*/ 6 w 17"/>
                  <a:gd name="T69" fmla="*/ 9 h 30"/>
                  <a:gd name="T70" fmla="*/ 6 w 17"/>
                  <a:gd name="T71" fmla="*/ 9 h 30"/>
                  <a:gd name="T72" fmla="*/ 6 w 17"/>
                  <a:gd name="T73" fmla="*/ 9 h 30"/>
                  <a:gd name="T74" fmla="*/ 5 w 17"/>
                  <a:gd name="T75" fmla="*/ 9 h 30"/>
                  <a:gd name="T76" fmla="*/ 4 w 17"/>
                  <a:gd name="T77" fmla="*/ 9 h 30"/>
                  <a:gd name="T78" fmla="*/ 4 w 17"/>
                  <a:gd name="T79" fmla="*/ 9 h 30"/>
                  <a:gd name="T80" fmla="*/ 3 w 17"/>
                  <a:gd name="T81" fmla="*/ 9 h 30"/>
                  <a:gd name="T82" fmla="*/ 2 w 17"/>
                  <a:gd name="T83" fmla="*/ 8 h 30"/>
                  <a:gd name="T84" fmla="*/ 1 w 17"/>
                  <a:gd name="T85" fmla="*/ 7 h 30"/>
                  <a:gd name="T86" fmla="*/ 0 w 17"/>
                  <a:gd name="T87" fmla="*/ 6 h 30"/>
                  <a:gd name="T88" fmla="*/ 0 w 17"/>
                  <a:gd name="T89" fmla="*/ 6 h 30"/>
                  <a:gd name="T90" fmla="*/ 0 w 17"/>
                  <a:gd name="T91" fmla="*/ 5 h 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30"/>
                  <a:gd name="T140" fmla="*/ 17 w 17"/>
                  <a:gd name="T141" fmla="*/ 30 h 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30">
                    <a:moveTo>
                      <a:pt x="0" y="5"/>
                    </a:move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1" y="10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22"/>
                    </a:lnTo>
                    <a:lnTo>
                      <a:pt x="14" y="24"/>
                    </a:lnTo>
                    <a:lnTo>
                      <a:pt x="15" y="26"/>
                    </a:lnTo>
                    <a:lnTo>
                      <a:pt x="16" y="28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6" y="29"/>
                    </a:lnTo>
                    <a:lnTo>
                      <a:pt x="10" y="23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2" name="Freeform 213"/>
              <p:cNvSpPr>
                <a:spLocks/>
              </p:cNvSpPr>
              <p:nvPr/>
            </p:nvSpPr>
            <p:spPr bwMode="auto">
              <a:xfrm>
                <a:off x="5384" y="3115"/>
                <a:ext cx="20" cy="18"/>
              </a:xfrm>
              <a:custGeom>
                <a:avLst/>
                <a:gdLst>
                  <a:gd name="T0" fmla="*/ 20 w 20"/>
                  <a:gd name="T1" fmla="*/ 2 h 18"/>
                  <a:gd name="T2" fmla="*/ 20 w 20"/>
                  <a:gd name="T3" fmla="*/ 3 h 18"/>
                  <a:gd name="T4" fmla="*/ 19 w 20"/>
                  <a:gd name="T5" fmla="*/ 2 h 18"/>
                  <a:gd name="T6" fmla="*/ 17 w 20"/>
                  <a:gd name="T7" fmla="*/ 1 h 18"/>
                  <a:gd name="T8" fmla="*/ 16 w 20"/>
                  <a:gd name="T9" fmla="*/ 1 h 18"/>
                  <a:gd name="T10" fmla="*/ 13 w 20"/>
                  <a:gd name="T11" fmla="*/ 0 h 18"/>
                  <a:gd name="T12" fmla="*/ 12 w 20"/>
                  <a:gd name="T13" fmla="*/ 0 h 18"/>
                  <a:gd name="T14" fmla="*/ 9 w 20"/>
                  <a:gd name="T15" fmla="*/ 0 h 18"/>
                  <a:gd name="T16" fmla="*/ 7 w 20"/>
                  <a:gd name="T17" fmla="*/ 0 h 18"/>
                  <a:gd name="T18" fmla="*/ 5 w 20"/>
                  <a:gd name="T19" fmla="*/ 1 h 18"/>
                  <a:gd name="T20" fmla="*/ 4 w 20"/>
                  <a:gd name="T21" fmla="*/ 3 h 18"/>
                  <a:gd name="T22" fmla="*/ 2 w 20"/>
                  <a:gd name="T23" fmla="*/ 5 h 18"/>
                  <a:gd name="T24" fmla="*/ 1 w 20"/>
                  <a:gd name="T25" fmla="*/ 7 h 18"/>
                  <a:gd name="T26" fmla="*/ 0 w 20"/>
                  <a:gd name="T27" fmla="*/ 9 h 18"/>
                  <a:gd name="T28" fmla="*/ 0 w 20"/>
                  <a:gd name="T29" fmla="*/ 11 h 18"/>
                  <a:gd name="T30" fmla="*/ 0 w 20"/>
                  <a:gd name="T31" fmla="*/ 13 h 18"/>
                  <a:gd name="T32" fmla="*/ 0 w 20"/>
                  <a:gd name="T33" fmla="*/ 15 h 18"/>
                  <a:gd name="T34" fmla="*/ 0 w 20"/>
                  <a:gd name="T35" fmla="*/ 16 h 18"/>
                  <a:gd name="T36" fmla="*/ 0 w 20"/>
                  <a:gd name="T37" fmla="*/ 17 h 18"/>
                  <a:gd name="T38" fmla="*/ 0 w 20"/>
                  <a:gd name="T39" fmla="*/ 18 h 18"/>
                  <a:gd name="T40" fmla="*/ 0 w 20"/>
                  <a:gd name="T41" fmla="*/ 18 h 18"/>
                  <a:gd name="T42" fmla="*/ 0 w 20"/>
                  <a:gd name="T43" fmla="*/ 18 h 18"/>
                  <a:gd name="T44" fmla="*/ 0 w 20"/>
                  <a:gd name="T45" fmla="*/ 17 h 18"/>
                  <a:gd name="T46" fmla="*/ 1 w 20"/>
                  <a:gd name="T47" fmla="*/ 16 h 18"/>
                  <a:gd name="T48" fmla="*/ 1 w 20"/>
                  <a:gd name="T49" fmla="*/ 14 h 18"/>
                  <a:gd name="T50" fmla="*/ 2 w 20"/>
                  <a:gd name="T51" fmla="*/ 12 h 18"/>
                  <a:gd name="T52" fmla="*/ 3 w 20"/>
                  <a:gd name="T53" fmla="*/ 10 h 18"/>
                  <a:gd name="T54" fmla="*/ 4 w 20"/>
                  <a:gd name="T55" fmla="*/ 8 h 18"/>
                  <a:gd name="T56" fmla="*/ 5 w 20"/>
                  <a:gd name="T57" fmla="*/ 7 h 18"/>
                  <a:gd name="T58" fmla="*/ 6 w 20"/>
                  <a:gd name="T59" fmla="*/ 5 h 18"/>
                  <a:gd name="T60" fmla="*/ 8 w 20"/>
                  <a:gd name="T61" fmla="*/ 4 h 18"/>
                  <a:gd name="T62" fmla="*/ 9 w 20"/>
                  <a:gd name="T63" fmla="*/ 4 h 18"/>
                  <a:gd name="T64" fmla="*/ 12 w 20"/>
                  <a:gd name="T65" fmla="*/ 3 h 18"/>
                  <a:gd name="T66" fmla="*/ 13 w 20"/>
                  <a:gd name="T67" fmla="*/ 3 h 18"/>
                  <a:gd name="T68" fmla="*/ 15 w 20"/>
                  <a:gd name="T69" fmla="*/ 3 h 18"/>
                  <a:gd name="T70" fmla="*/ 16 w 20"/>
                  <a:gd name="T71" fmla="*/ 3 h 18"/>
                  <a:gd name="T72" fmla="*/ 17 w 20"/>
                  <a:gd name="T73" fmla="*/ 3 h 18"/>
                  <a:gd name="T74" fmla="*/ 18 w 20"/>
                  <a:gd name="T75" fmla="*/ 3 h 18"/>
                  <a:gd name="T76" fmla="*/ 19 w 20"/>
                  <a:gd name="T77" fmla="*/ 3 h 18"/>
                  <a:gd name="T78" fmla="*/ 20 w 20"/>
                  <a:gd name="T79" fmla="*/ 3 h 18"/>
                  <a:gd name="T80" fmla="*/ 20 w 20"/>
                  <a:gd name="T81" fmla="*/ 3 h 18"/>
                  <a:gd name="T82" fmla="*/ 20 w 20"/>
                  <a:gd name="T83" fmla="*/ 3 h 18"/>
                  <a:gd name="T84" fmla="*/ 20 w 20"/>
                  <a:gd name="T85" fmla="*/ 2 h 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"/>
                  <a:gd name="T130" fmla="*/ 0 h 18"/>
                  <a:gd name="T131" fmla="*/ 20 w 20"/>
                  <a:gd name="T132" fmla="*/ 18 h 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" h="18">
                    <a:moveTo>
                      <a:pt x="20" y="2"/>
                    </a:moveTo>
                    <a:lnTo>
                      <a:pt x="20" y="3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3" name="Freeform 214"/>
              <p:cNvSpPr>
                <a:spLocks/>
              </p:cNvSpPr>
              <p:nvPr/>
            </p:nvSpPr>
            <p:spPr bwMode="auto">
              <a:xfrm>
                <a:off x="5358" y="3091"/>
                <a:ext cx="22" cy="49"/>
              </a:xfrm>
              <a:custGeom>
                <a:avLst/>
                <a:gdLst>
                  <a:gd name="T0" fmla="*/ 0 w 22"/>
                  <a:gd name="T1" fmla="*/ 0 h 49"/>
                  <a:gd name="T2" fmla="*/ 0 w 22"/>
                  <a:gd name="T3" fmla="*/ 1 h 49"/>
                  <a:gd name="T4" fmla="*/ 0 w 22"/>
                  <a:gd name="T5" fmla="*/ 1 h 49"/>
                  <a:gd name="T6" fmla="*/ 0 w 22"/>
                  <a:gd name="T7" fmla="*/ 2 h 49"/>
                  <a:gd name="T8" fmla="*/ 1 w 22"/>
                  <a:gd name="T9" fmla="*/ 3 h 49"/>
                  <a:gd name="T10" fmla="*/ 2 w 22"/>
                  <a:gd name="T11" fmla="*/ 5 h 49"/>
                  <a:gd name="T12" fmla="*/ 2 w 22"/>
                  <a:gd name="T13" fmla="*/ 7 h 49"/>
                  <a:gd name="T14" fmla="*/ 3 w 22"/>
                  <a:gd name="T15" fmla="*/ 9 h 49"/>
                  <a:gd name="T16" fmla="*/ 3 w 22"/>
                  <a:gd name="T17" fmla="*/ 13 h 49"/>
                  <a:gd name="T18" fmla="*/ 3 w 22"/>
                  <a:gd name="T19" fmla="*/ 16 h 49"/>
                  <a:gd name="T20" fmla="*/ 2 w 22"/>
                  <a:gd name="T21" fmla="*/ 19 h 49"/>
                  <a:gd name="T22" fmla="*/ 2 w 22"/>
                  <a:gd name="T23" fmla="*/ 24 h 49"/>
                  <a:gd name="T24" fmla="*/ 2 w 22"/>
                  <a:gd name="T25" fmla="*/ 28 h 49"/>
                  <a:gd name="T26" fmla="*/ 4 w 22"/>
                  <a:gd name="T27" fmla="*/ 31 h 49"/>
                  <a:gd name="T28" fmla="*/ 5 w 22"/>
                  <a:gd name="T29" fmla="*/ 34 h 49"/>
                  <a:gd name="T30" fmla="*/ 7 w 22"/>
                  <a:gd name="T31" fmla="*/ 36 h 49"/>
                  <a:gd name="T32" fmla="*/ 9 w 22"/>
                  <a:gd name="T33" fmla="*/ 38 h 49"/>
                  <a:gd name="T34" fmla="*/ 10 w 22"/>
                  <a:gd name="T35" fmla="*/ 40 h 49"/>
                  <a:gd name="T36" fmla="*/ 12 w 22"/>
                  <a:gd name="T37" fmla="*/ 41 h 49"/>
                  <a:gd name="T38" fmla="*/ 13 w 22"/>
                  <a:gd name="T39" fmla="*/ 42 h 49"/>
                  <a:gd name="T40" fmla="*/ 13 w 22"/>
                  <a:gd name="T41" fmla="*/ 42 h 49"/>
                  <a:gd name="T42" fmla="*/ 13 w 22"/>
                  <a:gd name="T43" fmla="*/ 44 h 49"/>
                  <a:gd name="T44" fmla="*/ 13 w 22"/>
                  <a:gd name="T45" fmla="*/ 45 h 49"/>
                  <a:gd name="T46" fmla="*/ 13 w 22"/>
                  <a:gd name="T47" fmla="*/ 47 h 49"/>
                  <a:gd name="T48" fmla="*/ 13 w 22"/>
                  <a:gd name="T49" fmla="*/ 48 h 49"/>
                  <a:gd name="T50" fmla="*/ 14 w 22"/>
                  <a:gd name="T51" fmla="*/ 48 h 49"/>
                  <a:gd name="T52" fmla="*/ 15 w 22"/>
                  <a:gd name="T53" fmla="*/ 49 h 49"/>
                  <a:gd name="T54" fmla="*/ 16 w 22"/>
                  <a:gd name="T55" fmla="*/ 49 h 49"/>
                  <a:gd name="T56" fmla="*/ 17 w 22"/>
                  <a:gd name="T57" fmla="*/ 49 h 49"/>
                  <a:gd name="T58" fmla="*/ 17 w 22"/>
                  <a:gd name="T59" fmla="*/ 49 h 49"/>
                  <a:gd name="T60" fmla="*/ 17 w 22"/>
                  <a:gd name="T61" fmla="*/ 49 h 49"/>
                  <a:gd name="T62" fmla="*/ 17 w 22"/>
                  <a:gd name="T63" fmla="*/ 49 h 49"/>
                  <a:gd name="T64" fmla="*/ 18 w 22"/>
                  <a:gd name="T65" fmla="*/ 48 h 49"/>
                  <a:gd name="T66" fmla="*/ 18 w 22"/>
                  <a:gd name="T67" fmla="*/ 47 h 49"/>
                  <a:gd name="T68" fmla="*/ 19 w 22"/>
                  <a:gd name="T69" fmla="*/ 45 h 49"/>
                  <a:gd name="T70" fmla="*/ 20 w 22"/>
                  <a:gd name="T71" fmla="*/ 42 h 49"/>
                  <a:gd name="T72" fmla="*/ 21 w 22"/>
                  <a:gd name="T73" fmla="*/ 40 h 49"/>
                  <a:gd name="T74" fmla="*/ 22 w 22"/>
                  <a:gd name="T75" fmla="*/ 37 h 49"/>
                  <a:gd name="T76" fmla="*/ 22 w 22"/>
                  <a:gd name="T77" fmla="*/ 33 h 49"/>
                  <a:gd name="T78" fmla="*/ 22 w 22"/>
                  <a:gd name="T79" fmla="*/ 29 h 49"/>
                  <a:gd name="T80" fmla="*/ 22 w 22"/>
                  <a:gd name="T81" fmla="*/ 25 h 49"/>
                  <a:gd name="T82" fmla="*/ 17 w 22"/>
                  <a:gd name="T83" fmla="*/ 1 h 49"/>
                  <a:gd name="T84" fmla="*/ 0 w 22"/>
                  <a:gd name="T85" fmla="*/ 1 h 49"/>
                  <a:gd name="T86" fmla="*/ 0 w 22"/>
                  <a:gd name="T87" fmla="*/ 1 h 49"/>
                  <a:gd name="T88" fmla="*/ 0 w 22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"/>
                  <a:gd name="T136" fmla="*/ 0 h 49"/>
                  <a:gd name="T137" fmla="*/ 22 w 22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" h="4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2" y="19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1"/>
                    </a:lnTo>
                    <a:lnTo>
                      <a:pt x="5" y="34"/>
                    </a:lnTo>
                    <a:lnTo>
                      <a:pt x="7" y="36"/>
                    </a:lnTo>
                    <a:lnTo>
                      <a:pt x="9" y="38"/>
                    </a:lnTo>
                    <a:lnTo>
                      <a:pt x="10" y="40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3" y="45"/>
                    </a:lnTo>
                    <a:lnTo>
                      <a:pt x="13" y="47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9" y="45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2" y="37"/>
                    </a:lnTo>
                    <a:lnTo>
                      <a:pt x="22" y="33"/>
                    </a:lnTo>
                    <a:lnTo>
                      <a:pt x="22" y="29"/>
                    </a:lnTo>
                    <a:lnTo>
                      <a:pt x="22" y="25"/>
                    </a:lnTo>
                    <a:lnTo>
                      <a:pt x="1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4" name="Freeform 215"/>
              <p:cNvSpPr>
                <a:spLocks/>
              </p:cNvSpPr>
              <p:nvPr/>
            </p:nvSpPr>
            <p:spPr bwMode="auto">
              <a:xfrm>
                <a:off x="5276" y="2927"/>
                <a:ext cx="91" cy="175"/>
              </a:xfrm>
              <a:custGeom>
                <a:avLst/>
                <a:gdLst>
                  <a:gd name="T0" fmla="*/ 13 w 91"/>
                  <a:gd name="T1" fmla="*/ 21 h 175"/>
                  <a:gd name="T2" fmla="*/ 16 w 91"/>
                  <a:gd name="T3" fmla="*/ 21 h 175"/>
                  <a:gd name="T4" fmla="*/ 18 w 91"/>
                  <a:gd name="T5" fmla="*/ 20 h 175"/>
                  <a:gd name="T6" fmla="*/ 18 w 91"/>
                  <a:gd name="T7" fmla="*/ 20 h 175"/>
                  <a:gd name="T8" fmla="*/ 19 w 91"/>
                  <a:gd name="T9" fmla="*/ 21 h 175"/>
                  <a:gd name="T10" fmla="*/ 23 w 91"/>
                  <a:gd name="T11" fmla="*/ 21 h 175"/>
                  <a:gd name="T12" fmla="*/ 26 w 91"/>
                  <a:gd name="T13" fmla="*/ 19 h 175"/>
                  <a:gd name="T14" fmla="*/ 36 w 91"/>
                  <a:gd name="T15" fmla="*/ 11 h 175"/>
                  <a:gd name="T16" fmla="*/ 46 w 91"/>
                  <a:gd name="T17" fmla="*/ 1 h 175"/>
                  <a:gd name="T18" fmla="*/ 48 w 91"/>
                  <a:gd name="T19" fmla="*/ 0 h 175"/>
                  <a:gd name="T20" fmla="*/ 51 w 91"/>
                  <a:gd name="T21" fmla="*/ 2 h 175"/>
                  <a:gd name="T22" fmla="*/ 51 w 91"/>
                  <a:gd name="T23" fmla="*/ 6 h 175"/>
                  <a:gd name="T24" fmla="*/ 52 w 91"/>
                  <a:gd name="T25" fmla="*/ 10 h 175"/>
                  <a:gd name="T26" fmla="*/ 48 w 91"/>
                  <a:gd name="T27" fmla="*/ 13 h 175"/>
                  <a:gd name="T28" fmla="*/ 51 w 91"/>
                  <a:gd name="T29" fmla="*/ 16 h 175"/>
                  <a:gd name="T30" fmla="*/ 52 w 91"/>
                  <a:gd name="T31" fmla="*/ 19 h 175"/>
                  <a:gd name="T32" fmla="*/ 49 w 91"/>
                  <a:gd name="T33" fmla="*/ 17 h 175"/>
                  <a:gd name="T34" fmla="*/ 51 w 91"/>
                  <a:gd name="T35" fmla="*/ 19 h 175"/>
                  <a:gd name="T36" fmla="*/ 55 w 91"/>
                  <a:gd name="T37" fmla="*/ 26 h 175"/>
                  <a:gd name="T38" fmla="*/ 55 w 91"/>
                  <a:gd name="T39" fmla="*/ 31 h 175"/>
                  <a:gd name="T40" fmla="*/ 59 w 91"/>
                  <a:gd name="T41" fmla="*/ 36 h 175"/>
                  <a:gd name="T42" fmla="*/ 61 w 91"/>
                  <a:gd name="T43" fmla="*/ 40 h 175"/>
                  <a:gd name="T44" fmla="*/ 64 w 91"/>
                  <a:gd name="T45" fmla="*/ 45 h 175"/>
                  <a:gd name="T46" fmla="*/ 74 w 91"/>
                  <a:gd name="T47" fmla="*/ 46 h 175"/>
                  <a:gd name="T48" fmla="*/ 78 w 91"/>
                  <a:gd name="T49" fmla="*/ 47 h 175"/>
                  <a:gd name="T50" fmla="*/ 78 w 91"/>
                  <a:gd name="T51" fmla="*/ 50 h 175"/>
                  <a:gd name="T52" fmla="*/ 74 w 91"/>
                  <a:gd name="T53" fmla="*/ 59 h 175"/>
                  <a:gd name="T54" fmla="*/ 74 w 91"/>
                  <a:gd name="T55" fmla="*/ 62 h 175"/>
                  <a:gd name="T56" fmla="*/ 72 w 91"/>
                  <a:gd name="T57" fmla="*/ 65 h 175"/>
                  <a:gd name="T58" fmla="*/ 74 w 91"/>
                  <a:gd name="T59" fmla="*/ 74 h 175"/>
                  <a:gd name="T60" fmla="*/ 74 w 91"/>
                  <a:gd name="T61" fmla="*/ 75 h 175"/>
                  <a:gd name="T62" fmla="*/ 74 w 91"/>
                  <a:gd name="T63" fmla="*/ 76 h 175"/>
                  <a:gd name="T64" fmla="*/ 74 w 91"/>
                  <a:gd name="T65" fmla="*/ 79 h 175"/>
                  <a:gd name="T66" fmla="*/ 72 w 91"/>
                  <a:gd name="T67" fmla="*/ 81 h 175"/>
                  <a:gd name="T68" fmla="*/ 75 w 91"/>
                  <a:gd name="T69" fmla="*/ 83 h 175"/>
                  <a:gd name="T70" fmla="*/ 83 w 91"/>
                  <a:gd name="T71" fmla="*/ 87 h 175"/>
                  <a:gd name="T72" fmla="*/ 79 w 91"/>
                  <a:gd name="T73" fmla="*/ 93 h 175"/>
                  <a:gd name="T74" fmla="*/ 78 w 91"/>
                  <a:gd name="T75" fmla="*/ 99 h 175"/>
                  <a:gd name="T76" fmla="*/ 76 w 91"/>
                  <a:gd name="T77" fmla="*/ 106 h 175"/>
                  <a:gd name="T78" fmla="*/ 76 w 91"/>
                  <a:gd name="T79" fmla="*/ 116 h 175"/>
                  <a:gd name="T80" fmla="*/ 81 w 91"/>
                  <a:gd name="T81" fmla="*/ 121 h 175"/>
                  <a:gd name="T82" fmla="*/ 86 w 91"/>
                  <a:gd name="T83" fmla="*/ 128 h 175"/>
                  <a:gd name="T84" fmla="*/ 87 w 91"/>
                  <a:gd name="T85" fmla="*/ 137 h 175"/>
                  <a:gd name="T86" fmla="*/ 85 w 91"/>
                  <a:gd name="T87" fmla="*/ 147 h 175"/>
                  <a:gd name="T88" fmla="*/ 83 w 91"/>
                  <a:gd name="T89" fmla="*/ 162 h 175"/>
                  <a:gd name="T90" fmla="*/ 88 w 91"/>
                  <a:gd name="T91" fmla="*/ 163 h 175"/>
                  <a:gd name="T92" fmla="*/ 91 w 91"/>
                  <a:gd name="T93" fmla="*/ 163 h 175"/>
                  <a:gd name="T94" fmla="*/ 88 w 91"/>
                  <a:gd name="T95" fmla="*/ 169 h 175"/>
                  <a:gd name="T96" fmla="*/ 85 w 91"/>
                  <a:gd name="T97" fmla="*/ 174 h 175"/>
                  <a:gd name="T98" fmla="*/ 82 w 91"/>
                  <a:gd name="T99" fmla="*/ 161 h 175"/>
                  <a:gd name="T100" fmla="*/ 77 w 91"/>
                  <a:gd name="T101" fmla="*/ 142 h 175"/>
                  <a:gd name="T102" fmla="*/ 73 w 91"/>
                  <a:gd name="T103" fmla="*/ 128 h 175"/>
                  <a:gd name="T104" fmla="*/ 51 w 91"/>
                  <a:gd name="T105" fmla="*/ 100 h 175"/>
                  <a:gd name="T106" fmla="*/ 35 w 91"/>
                  <a:gd name="T107" fmla="*/ 91 h 175"/>
                  <a:gd name="T108" fmla="*/ 15 w 91"/>
                  <a:gd name="T109" fmla="*/ 97 h 175"/>
                  <a:gd name="T110" fmla="*/ 1 w 91"/>
                  <a:gd name="T111" fmla="*/ 59 h 1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1"/>
                  <a:gd name="T169" fmla="*/ 0 h 175"/>
                  <a:gd name="T170" fmla="*/ 91 w 91"/>
                  <a:gd name="T171" fmla="*/ 175 h 1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1" h="175">
                    <a:moveTo>
                      <a:pt x="11" y="25"/>
                    </a:moveTo>
                    <a:lnTo>
                      <a:pt x="12" y="24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8" y="20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5"/>
                    </a:lnTo>
                    <a:lnTo>
                      <a:pt x="32" y="14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9" y="9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51" y="16"/>
                    </a:lnTo>
                    <a:lnTo>
                      <a:pt x="50" y="16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1" y="19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4" y="24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4" y="29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6" y="32"/>
                    </a:lnTo>
                    <a:lnTo>
                      <a:pt x="56" y="33"/>
                    </a:lnTo>
                    <a:lnTo>
                      <a:pt x="57" y="34"/>
                    </a:lnTo>
                    <a:lnTo>
                      <a:pt x="58" y="35"/>
                    </a:lnTo>
                    <a:lnTo>
                      <a:pt x="59" y="36"/>
                    </a:lnTo>
                    <a:lnTo>
                      <a:pt x="60" y="37"/>
                    </a:lnTo>
                    <a:lnTo>
                      <a:pt x="61" y="37"/>
                    </a:lnTo>
                    <a:lnTo>
                      <a:pt x="61" y="38"/>
                    </a:lnTo>
                    <a:lnTo>
                      <a:pt x="60" y="38"/>
                    </a:lnTo>
                    <a:lnTo>
                      <a:pt x="61" y="39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2" y="42"/>
                    </a:lnTo>
                    <a:lnTo>
                      <a:pt x="62" y="43"/>
                    </a:lnTo>
                    <a:lnTo>
                      <a:pt x="62" y="44"/>
                    </a:lnTo>
                    <a:lnTo>
                      <a:pt x="63" y="45"/>
                    </a:lnTo>
                    <a:lnTo>
                      <a:pt x="64" y="45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69" y="46"/>
                    </a:lnTo>
                    <a:lnTo>
                      <a:pt x="70" y="46"/>
                    </a:lnTo>
                    <a:lnTo>
                      <a:pt x="72" y="46"/>
                    </a:lnTo>
                    <a:lnTo>
                      <a:pt x="74" y="46"/>
                    </a:lnTo>
                    <a:lnTo>
                      <a:pt x="75" y="46"/>
                    </a:lnTo>
                    <a:lnTo>
                      <a:pt x="76" y="46"/>
                    </a:lnTo>
                    <a:lnTo>
                      <a:pt x="78" y="46"/>
                    </a:lnTo>
                    <a:lnTo>
                      <a:pt x="78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78" y="49"/>
                    </a:lnTo>
                    <a:lnTo>
                      <a:pt x="78" y="50"/>
                    </a:lnTo>
                    <a:lnTo>
                      <a:pt x="77" y="51"/>
                    </a:lnTo>
                    <a:lnTo>
                      <a:pt x="76" y="52"/>
                    </a:lnTo>
                    <a:lnTo>
                      <a:pt x="75" y="53"/>
                    </a:lnTo>
                    <a:lnTo>
                      <a:pt x="74" y="55"/>
                    </a:lnTo>
                    <a:lnTo>
                      <a:pt x="74" y="56"/>
                    </a:lnTo>
                    <a:lnTo>
                      <a:pt x="74" y="58"/>
                    </a:lnTo>
                    <a:lnTo>
                      <a:pt x="74" y="59"/>
                    </a:lnTo>
                    <a:lnTo>
                      <a:pt x="74" y="60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3"/>
                    </a:lnTo>
                    <a:lnTo>
                      <a:pt x="72" y="65"/>
                    </a:lnTo>
                    <a:lnTo>
                      <a:pt x="72" y="66"/>
                    </a:lnTo>
                    <a:lnTo>
                      <a:pt x="72" y="68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4" y="72"/>
                    </a:lnTo>
                    <a:lnTo>
                      <a:pt x="74" y="74"/>
                    </a:lnTo>
                    <a:lnTo>
                      <a:pt x="74" y="76"/>
                    </a:lnTo>
                    <a:lnTo>
                      <a:pt x="74" y="75"/>
                    </a:lnTo>
                    <a:lnTo>
                      <a:pt x="74" y="76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4" y="79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3" y="81"/>
                    </a:lnTo>
                    <a:lnTo>
                      <a:pt x="72" y="81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3" y="82"/>
                    </a:lnTo>
                    <a:lnTo>
                      <a:pt x="74" y="83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8" y="84"/>
                    </a:lnTo>
                    <a:lnTo>
                      <a:pt x="80" y="84"/>
                    </a:lnTo>
                    <a:lnTo>
                      <a:pt x="81" y="85"/>
                    </a:lnTo>
                    <a:lnTo>
                      <a:pt x="82" y="85"/>
                    </a:lnTo>
                    <a:lnTo>
                      <a:pt x="82" y="86"/>
                    </a:lnTo>
                    <a:lnTo>
                      <a:pt x="83" y="87"/>
                    </a:lnTo>
                    <a:lnTo>
                      <a:pt x="82" y="87"/>
                    </a:lnTo>
                    <a:lnTo>
                      <a:pt x="82" y="88"/>
                    </a:lnTo>
                    <a:lnTo>
                      <a:pt x="82" y="89"/>
                    </a:lnTo>
                    <a:lnTo>
                      <a:pt x="81" y="90"/>
                    </a:lnTo>
                    <a:lnTo>
                      <a:pt x="80" y="91"/>
                    </a:lnTo>
                    <a:lnTo>
                      <a:pt x="79" y="92"/>
                    </a:lnTo>
                    <a:lnTo>
                      <a:pt x="79" y="93"/>
                    </a:lnTo>
                    <a:lnTo>
                      <a:pt x="79" y="94"/>
                    </a:lnTo>
                    <a:lnTo>
                      <a:pt x="80" y="95"/>
                    </a:lnTo>
                    <a:lnTo>
                      <a:pt x="80" y="96"/>
                    </a:lnTo>
                    <a:lnTo>
                      <a:pt x="79" y="97"/>
                    </a:lnTo>
                    <a:lnTo>
                      <a:pt x="79" y="98"/>
                    </a:lnTo>
                    <a:lnTo>
                      <a:pt x="78" y="99"/>
                    </a:lnTo>
                    <a:lnTo>
                      <a:pt x="78" y="100"/>
                    </a:lnTo>
                    <a:lnTo>
                      <a:pt x="78" y="101"/>
                    </a:lnTo>
                    <a:lnTo>
                      <a:pt x="77" y="103"/>
                    </a:lnTo>
                    <a:lnTo>
                      <a:pt x="77" y="104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6" y="106"/>
                    </a:lnTo>
                    <a:lnTo>
                      <a:pt x="76" y="107"/>
                    </a:lnTo>
                    <a:lnTo>
                      <a:pt x="76" y="109"/>
                    </a:lnTo>
                    <a:lnTo>
                      <a:pt x="76" y="110"/>
                    </a:lnTo>
                    <a:lnTo>
                      <a:pt x="76" y="112"/>
                    </a:lnTo>
                    <a:lnTo>
                      <a:pt x="77" y="114"/>
                    </a:lnTo>
                    <a:lnTo>
                      <a:pt x="77" y="115"/>
                    </a:lnTo>
                    <a:lnTo>
                      <a:pt x="76" y="116"/>
                    </a:lnTo>
                    <a:lnTo>
                      <a:pt x="76" y="117"/>
                    </a:lnTo>
                    <a:lnTo>
                      <a:pt x="77" y="118"/>
                    </a:lnTo>
                    <a:lnTo>
                      <a:pt x="78" y="119"/>
                    </a:lnTo>
                    <a:lnTo>
                      <a:pt x="79" y="120"/>
                    </a:lnTo>
                    <a:lnTo>
                      <a:pt x="80" y="120"/>
                    </a:lnTo>
                    <a:lnTo>
                      <a:pt x="81" y="121"/>
                    </a:lnTo>
                    <a:lnTo>
                      <a:pt x="82" y="122"/>
                    </a:lnTo>
                    <a:lnTo>
                      <a:pt x="83" y="123"/>
                    </a:lnTo>
                    <a:lnTo>
                      <a:pt x="84" y="124"/>
                    </a:lnTo>
                    <a:lnTo>
                      <a:pt x="85" y="125"/>
                    </a:lnTo>
                    <a:lnTo>
                      <a:pt x="86" y="127"/>
                    </a:lnTo>
                    <a:lnTo>
                      <a:pt x="86" y="128"/>
                    </a:lnTo>
                    <a:lnTo>
                      <a:pt x="86" y="129"/>
                    </a:lnTo>
                    <a:lnTo>
                      <a:pt x="86" y="130"/>
                    </a:lnTo>
                    <a:lnTo>
                      <a:pt x="86" y="131"/>
                    </a:lnTo>
                    <a:lnTo>
                      <a:pt x="86" y="133"/>
                    </a:lnTo>
                    <a:lnTo>
                      <a:pt x="86" y="134"/>
                    </a:lnTo>
                    <a:lnTo>
                      <a:pt x="87" y="135"/>
                    </a:lnTo>
                    <a:lnTo>
                      <a:pt x="87" y="137"/>
                    </a:lnTo>
                    <a:lnTo>
                      <a:pt x="87" y="138"/>
                    </a:lnTo>
                    <a:lnTo>
                      <a:pt x="87" y="139"/>
                    </a:lnTo>
                    <a:lnTo>
                      <a:pt x="86" y="140"/>
                    </a:lnTo>
                    <a:lnTo>
                      <a:pt x="86" y="142"/>
                    </a:lnTo>
                    <a:lnTo>
                      <a:pt x="86" y="144"/>
                    </a:lnTo>
                    <a:lnTo>
                      <a:pt x="85" y="146"/>
                    </a:lnTo>
                    <a:lnTo>
                      <a:pt x="85" y="147"/>
                    </a:lnTo>
                    <a:lnTo>
                      <a:pt x="85" y="149"/>
                    </a:lnTo>
                    <a:lnTo>
                      <a:pt x="85" y="150"/>
                    </a:lnTo>
                    <a:lnTo>
                      <a:pt x="85" y="151"/>
                    </a:lnTo>
                    <a:lnTo>
                      <a:pt x="84" y="155"/>
                    </a:lnTo>
                    <a:lnTo>
                      <a:pt x="84" y="158"/>
                    </a:lnTo>
                    <a:lnTo>
                      <a:pt x="83" y="161"/>
                    </a:lnTo>
                    <a:lnTo>
                      <a:pt x="83" y="162"/>
                    </a:lnTo>
                    <a:lnTo>
                      <a:pt x="82" y="164"/>
                    </a:lnTo>
                    <a:lnTo>
                      <a:pt x="83" y="165"/>
                    </a:lnTo>
                    <a:lnTo>
                      <a:pt x="84" y="164"/>
                    </a:lnTo>
                    <a:lnTo>
                      <a:pt x="86" y="163"/>
                    </a:lnTo>
                    <a:lnTo>
                      <a:pt x="88" y="162"/>
                    </a:lnTo>
                    <a:lnTo>
                      <a:pt x="88" y="163"/>
                    </a:lnTo>
                    <a:lnTo>
                      <a:pt x="89" y="164"/>
                    </a:lnTo>
                    <a:lnTo>
                      <a:pt x="90" y="164"/>
                    </a:lnTo>
                    <a:lnTo>
                      <a:pt x="91" y="163"/>
                    </a:lnTo>
                    <a:lnTo>
                      <a:pt x="91" y="164"/>
                    </a:lnTo>
                    <a:lnTo>
                      <a:pt x="91" y="165"/>
                    </a:lnTo>
                    <a:lnTo>
                      <a:pt x="90" y="166"/>
                    </a:lnTo>
                    <a:lnTo>
                      <a:pt x="90" y="167"/>
                    </a:lnTo>
                    <a:lnTo>
                      <a:pt x="89" y="168"/>
                    </a:lnTo>
                    <a:lnTo>
                      <a:pt x="88" y="169"/>
                    </a:lnTo>
                    <a:lnTo>
                      <a:pt x="88" y="170"/>
                    </a:lnTo>
                    <a:lnTo>
                      <a:pt x="87" y="172"/>
                    </a:lnTo>
                    <a:lnTo>
                      <a:pt x="87" y="173"/>
                    </a:lnTo>
                    <a:lnTo>
                      <a:pt x="86" y="174"/>
                    </a:lnTo>
                    <a:lnTo>
                      <a:pt x="85" y="175"/>
                    </a:lnTo>
                    <a:lnTo>
                      <a:pt x="85" y="174"/>
                    </a:lnTo>
                    <a:lnTo>
                      <a:pt x="85" y="172"/>
                    </a:lnTo>
                    <a:lnTo>
                      <a:pt x="85" y="171"/>
                    </a:lnTo>
                    <a:lnTo>
                      <a:pt x="85" y="169"/>
                    </a:lnTo>
                    <a:lnTo>
                      <a:pt x="84" y="167"/>
                    </a:lnTo>
                    <a:lnTo>
                      <a:pt x="83" y="165"/>
                    </a:lnTo>
                    <a:lnTo>
                      <a:pt x="83" y="163"/>
                    </a:lnTo>
                    <a:lnTo>
                      <a:pt x="82" y="161"/>
                    </a:lnTo>
                    <a:lnTo>
                      <a:pt x="81" y="159"/>
                    </a:lnTo>
                    <a:lnTo>
                      <a:pt x="79" y="157"/>
                    </a:lnTo>
                    <a:lnTo>
                      <a:pt x="78" y="154"/>
                    </a:lnTo>
                    <a:lnTo>
                      <a:pt x="78" y="151"/>
                    </a:lnTo>
                    <a:lnTo>
                      <a:pt x="78" y="148"/>
                    </a:lnTo>
                    <a:lnTo>
                      <a:pt x="78" y="145"/>
                    </a:lnTo>
                    <a:lnTo>
                      <a:pt x="77" y="142"/>
                    </a:lnTo>
                    <a:lnTo>
                      <a:pt x="77" y="139"/>
                    </a:lnTo>
                    <a:lnTo>
                      <a:pt x="77" y="137"/>
                    </a:lnTo>
                    <a:lnTo>
                      <a:pt x="77" y="136"/>
                    </a:lnTo>
                    <a:lnTo>
                      <a:pt x="77" y="135"/>
                    </a:lnTo>
                    <a:lnTo>
                      <a:pt x="75" y="132"/>
                    </a:lnTo>
                    <a:lnTo>
                      <a:pt x="73" y="128"/>
                    </a:lnTo>
                    <a:lnTo>
                      <a:pt x="69" y="125"/>
                    </a:lnTo>
                    <a:lnTo>
                      <a:pt x="66" y="120"/>
                    </a:lnTo>
                    <a:lnTo>
                      <a:pt x="63" y="115"/>
                    </a:lnTo>
                    <a:lnTo>
                      <a:pt x="59" y="110"/>
                    </a:lnTo>
                    <a:lnTo>
                      <a:pt x="56" y="106"/>
                    </a:lnTo>
                    <a:lnTo>
                      <a:pt x="53" y="102"/>
                    </a:lnTo>
                    <a:lnTo>
                      <a:pt x="51" y="100"/>
                    </a:lnTo>
                    <a:lnTo>
                      <a:pt x="49" y="98"/>
                    </a:lnTo>
                    <a:lnTo>
                      <a:pt x="48" y="96"/>
                    </a:lnTo>
                    <a:lnTo>
                      <a:pt x="46" y="95"/>
                    </a:lnTo>
                    <a:lnTo>
                      <a:pt x="43" y="93"/>
                    </a:lnTo>
                    <a:lnTo>
                      <a:pt x="41" y="92"/>
                    </a:lnTo>
                    <a:lnTo>
                      <a:pt x="38" y="91"/>
                    </a:lnTo>
                    <a:lnTo>
                      <a:pt x="35" y="91"/>
                    </a:lnTo>
                    <a:lnTo>
                      <a:pt x="31" y="91"/>
                    </a:lnTo>
                    <a:lnTo>
                      <a:pt x="26" y="92"/>
                    </a:lnTo>
                    <a:lnTo>
                      <a:pt x="20" y="94"/>
                    </a:lnTo>
                    <a:lnTo>
                      <a:pt x="19" y="95"/>
                    </a:lnTo>
                    <a:lnTo>
                      <a:pt x="18" y="96"/>
                    </a:lnTo>
                    <a:lnTo>
                      <a:pt x="15" y="97"/>
                    </a:lnTo>
                    <a:lnTo>
                      <a:pt x="13" y="98"/>
                    </a:lnTo>
                    <a:lnTo>
                      <a:pt x="10" y="99"/>
                    </a:lnTo>
                    <a:lnTo>
                      <a:pt x="8" y="99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1" y="59"/>
                    </a:lnTo>
                    <a:lnTo>
                      <a:pt x="7" y="44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5" name="Freeform 216"/>
              <p:cNvSpPr>
                <a:spLocks/>
              </p:cNvSpPr>
              <p:nvPr/>
            </p:nvSpPr>
            <p:spPr bwMode="auto">
              <a:xfrm>
                <a:off x="5336" y="2920"/>
                <a:ext cx="109" cy="207"/>
              </a:xfrm>
              <a:custGeom>
                <a:avLst/>
                <a:gdLst>
                  <a:gd name="T0" fmla="*/ 44 w 109"/>
                  <a:gd name="T1" fmla="*/ 45 h 207"/>
                  <a:gd name="T2" fmla="*/ 38 w 109"/>
                  <a:gd name="T3" fmla="*/ 34 h 207"/>
                  <a:gd name="T4" fmla="*/ 35 w 109"/>
                  <a:gd name="T5" fmla="*/ 29 h 207"/>
                  <a:gd name="T6" fmla="*/ 32 w 109"/>
                  <a:gd name="T7" fmla="*/ 20 h 207"/>
                  <a:gd name="T8" fmla="*/ 22 w 109"/>
                  <a:gd name="T9" fmla="*/ 12 h 207"/>
                  <a:gd name="T10" fmla="*/ 13 w 109"/>
                  <a:gd name="T11" fmla="*/ 2 h 207"/>
                  <a:gd name="T12" fmla="*/ 11 w 109"/>
                  <a:gd name="T13" fmla="*/ 0 h 207"/>
                  <a:gd name="T14" fmla="*/ 10 w 109"/>
                  <a:gd name="T15" fmla="*/ 1 h 207"/>
                  <a:gd name="T16" fmla="*/ 13 w 109"/>
                  <a:gd name="T17" fmla="*/ 6 h 207"/>
                  <a:gd name="T18" fmla="*/ 13 w 109"/>
                  <a:gd name="T19" fmla="*/ 23 h 207"/>
                  <a:gd name="T20" fmla="*/ 5 w 109"/>
                  <a:gd name="T21" fmla="*/ 33 h 207"/>
                  <a:gd name="T22" fmla="*/ 2 w 109"/>
                  <a:gd name="T23" fmla="*/ 42 h 207"/>
                  <a:gd name="T24" fmla="*/ 1 w 109"/>
                  <a:gd name="T25" fmla="*/ 45 h 207"/>
                  <a:gd name="T26" fmla="*/ 0 w 109"/>
                  <a:gd name="T27" fmla="*/ 51 h 207"/>
                  <a:gd name="T28" fmla="*/ 0 w 109"/>
                  <a:gd name="T29" fmla="*/ 54 h 207"/>
                  <a:gd name="T30" fmla="*/ 1 w 109"/>
                  <a:gd name="T31" fmla="*/ 57 h 207"/>
                  <a:gd name="T32" fmla="*/ 2 w 109"/>
                  <a:gd name="T33" fmla="*/ 67 h 207"/>
                  <a:gd name="T34" fmla="*/ 4 w 109"/>
                  <a:gd name="T35" fmla="*/ 75 h 207"/>
                  <a:gd name="T36" fmla="*/ 6 w 109"/>
                  <a:gd name="T37" fmla="*/ 81 h 207"/>
                  <a:gd name="T38" fmla="*/ 6 w 109"/>
                  <a:gd name="T39" fmla="*/ 85 h 207"/>
                  <a:gd name="T40" fmla="*/ 5 w 109"/>
                  <a:gd name="T41" fmla="*/ 90 h 207"/>
                  <a:gd name="T42" fmla="*/ 5 w 109"/>
                  <a:gd name="T43" fmla="*/ 94 h 207"/>
                  <a:gd name="T44" fmla="*/ 5 w 109"/>
                  <a:gd name="T45" fmla="*/ 93 h 207"/>
                  <a:gd name="T46" fmla="*/ 6 w 109"/>
                  <a:gd name="T47" fmla="*/ 106 h 207"/>
                  <a:gd name="T48" fmla="*/ 10 w 109"/>
                  <a:gd name="T49" fmla="*/ 115 h 207"/>
                  <a:gd name="T50" fmla="*/ 14 w 109"/>
                  <a:gd name="T51" fmla="*/ 122 h 207"/>
                  <a:gd name="T52" fmla="*/ 16 w 109"/>
                  <a:gd name="T53" fmla="*/ 131 h 207"/>
                  <a:gd name="T54" fmla="*/ 18 w 109"/>
                  <a:gd name="T55" fmla="*/ 140 h 207"/>
                  <a:gd name="T56" fmla="*/ 21 w 109"/>
                  <a:gd name="T57" fmla="*/ 148 h 207"/>
                  <a:gd name="T58" fmla="*/ 23 w 109"/>
                  <a:gd name="T59" fmla="*/ 153 h 207"/>
                  <a:gd name="T60" fmla="*/ 22 w 109"/>
                  <a:gd name="T61" fmla="*/ 165 h 207"/>
                  <a:gd name="T62" fmla="*/ 25 w 109"/>
                  <a:gd name="T63" fmla="*/ 174 h 207"/>
                  <a:gd name="T64" fmla="*/ 29 w 109"/>
                  <a:gd name="T65" fmla="*/ 176 h 207"/>
                  <a:gd name="T66" fmla="*/ 32 w 109"/>
                  <a:gd name="T67" fmla="*/ 174 h 207"/>
                  <a:gd name="T68" fmla="*/ 35 w 109"/>
                  <a:gd name="T69" fmla="*/ 177 h 207"/>
                  <a:gd name="T70" fmla="*/ 37 w 109"/>
                  <a:gd name="T71" fmla="*/ 183 h 207"/>
                  <a:gd name="T72" fmla="*/ 39 w 109"/>
                  <a:gd name="T73" fmla="*/ 202 h 207"/>
                  <a:gd name="T74" fmla="*/ 45 w 109"/>
                  <a:gd name="T75" fmla="*/ 205 h 207"/>
                  <a:gd name="T76" fmla="*/ 47 w 109"/>
                  <a:gd name="T77" fmla="*/ 201 h 207"/>
                  <a:gd name="T78" fmla="*/ 48 w 109"/>
                  <a:gd name="T79" fmla="*/ 197 h 207"/>
                  <a:gd name="T80" fmla="*/ 53 w 109"/>
                  <a:gd name="T81" fmla="*/ 193 h 207"/>
                  <a:gd name="T82" fmla="*/ 60 w 109"/>
                  <a:gd name="T83" fmla="*/ 192 h 207"/>
                  <a:gd name="T84" fmla="*/ 61 w 109"/>
                  <a:gd name="T85" fmla="*/ 189 h 207"/>
                  <a:gd name="T86" fmla="*/ 62 w 109"/>
                  <a:gd name="T87" fmla="*/ 185 h 207"/>
                  <a:gd name="T88" fmla="*/ 61 w 109"/>
                  <a:gd name="T89" fmla="*/ 180 h 207"/>
                  <a:gd name="T90" fmla="*/ 61 w 109"/>
                  <a:gd name="T91" fmla="*/ 176 h 207"/>
                  <a:gd name="T92" fmla="*/ 62 w 109"/>
                  <a:gd name="T93" fmla="*/ 173 h 207"/>
                  <a:gd name="T94" fmla="*/ 65 w 109"/>
                  <a:gd name="T95" fmla="*/ 168 h 207"/>
                  <a:gd name="T96" fmla="*/ 70 w 109"/>
                  <a:gd name="T97" fmla="*/ 161 h 207"/>
                  <a:gd name="T98" fmla="*/ 70 w 109"/>
                  <a:gd name="T99" fmla="*/ 152 h 207"/>
                  <a:gd name="T100" fmla="*/ 75 w 109"/>
                  <a:gd name="T101" fmla="*/ 142 h 207"/>
                  <a:gd name="T102" fmla="*/ 79 w 109"/>
                  <a:gd name="T103" fmla="*/ 135 h 207"/>
                  <a:gd name="T104" fmla="*/ 81 w 109"/>
                  <a:gd name="T105" fmla="*/ 133 h 207"/>
                  <a:gd name="T106" fmla="*/ 87 w 109"/>
                  <a:gd name="T107" fmla="*/ 130 h 207"/>
                  <a:gd name="T108" fmla="*/ 90 w 109"/>
                  <a:gd name="T109" fmla="*/ 126 h 207"/>
                  <a:gd name="T110" fmla="*/ 92 w 109"/>
                  <a:gd name="T111" fmla="*/ 122 h 207"/>
                  <a:gd name="T112" fmla="*/ 94 w 109"/>
                  <a:gd name="T113" fmla="*/ 120 h 207"/>
                  <a:gd name="T114" fmla="*/ 95 w 109"/>
                  <a:gd name="T115" fmla="*/ 119 h 207"/>
                  <a:gd name="T116" fmla="*/ 95 w 109"/>
                  <a:gd name="T117" fmla="*/ 116 h 207"/>
                  <a:gd name="T118" fmla="*/ 100 w 109"/>
                  <a:gd name="T119" fmla="*/ 106 h 207"/>
                  <a:gd name="T120" fmla="*/ 104 w 109"/>
                  <a:gd name="T121" fmla="*/ 100 h 207"/>
                  <a:gd name="T122" fmla="*/ 106 w 109"/>
                  <a:gd name="T123" fmla="*/ 94 h 207"/>
                  <a:gd name="T124" fmla="*/ 106 w 109"/>
                  <a:gd name="T125" fmla="*/ 87 h 2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9"/>
                  <a:gd name="T190" fmla="*/ 0 h 207"/>
                  <a:gd name="T191" fmla="*/ 109 w 109"/>
                  <a:gd name="T192" fmla="*/ 207 h 2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9" h="207">
                    <a:moveTo>
                      <a:pt x="52" y="58"/>
                    </a:moveTo>
                    <a:lnTo>
                      <a:pt x="50" y="56"/>
                    </a:lnTo>
                    <a:lnTo>
                      <a:pt x="48" y="54"/>
                    </a:lnTo>
                    <a:lnTo>
                      <a:pt x="47" y="52"/>
                    </a:lnTo>
                    <a:lnTo>
                      <a:pt x="46" y="50"/>
                    </a:lnTo>
                    <a:lnTo>
                      <a:pt x="44" y="48"/>
                    </a:lnTo>
                    <a:lnTo>
                      <a:pt x="44" y="45"/>
                    </a:lnTo>
                    <a:lnTo>
                      <a:pt x="42" y="43"/>
                    </a:lnTo>
                    <a:lnTo>
                      <a:pt x="41" y="41"/>
                    </a:lnTo>
                    <a:lnTo>
                      <a:pt x="40" y="38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34"/>
                    </a:lnTo>
                    <a:lnTo>
                      <a:pt x="38" y="33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6" y="30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4" y="24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19"/>
                    </a:lnTo>
                    <a:lnTo>
                      <a:pt x="31" y="18"/>
                    </a:lnTo>
                    <a:lnTo>
                      <a:pt x="30" y="17"/>
                    </a:lnTo>
                    <a:lnTo>
                      <a:pt x="28" y="16"/>
                    </a:lnTo>
                    <a:lnTo>
                      <a:pt x="27" y="14"/>
                    </a:lnTo>
                    <a:lnTo>
                      <a:pt x="24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30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4" y="37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2" y="60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4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3" y="72"/>
                    </a:lnTo>
                    <a:lnTo>
                      <a:pt x="3" y="73"/>
                    </a:lnTo>
                    <a:lnTo>
                      <a:pt x="4" y="74"/>
                    </a:lnTo>
                    <a:lnTo>
                      <a:pt x="4" y="75"/>
                    </a:lnTo>
                    <a:lnTo>
                      <a:pt x="5" y="76"/>
                    </a:lnTo>
                    <a:lnTo>
                      <a:pt x="5" y="78"/>
                    </a:lnTo>
                    <a:lnTo>
                      <a:pt x="5" y="79"/>
                    </a:lnTo>
                    <a:lnTo>
                      <a:pt x="5" y="80"/>
                    </a:lnTo>
                    <a:lnTo>
                      <a:pt x="6" y="81"/>
                    </a:lnTo>
                    <a:lnTo>
                      <a:pt x="6" y="82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5"/>
                    </a:lnTo>
                    <a:lnTo>
                      <a:pt x="6" y="86"/>
                    </a:lnTo>
                    <a:lnTo>
                      <a:pt x="6" y="87"/>
                    </a:lnTo>
                    <a:lnTo>
                      <a:pt x="6" y="88"/>
                    </a:lnTo>
                    <a:lnTo>
                      <a:pt x="5" y="89"/>
                    </a:lnTo>
                    <a:lnTo>
                      <a:pt x="5" y="90"/>
                    </a:lnTo>
                    <a:lnTo>
                      <a:pt x="5" y="91"/>
                    </a:lnTo>
                    <a:lnTo>
                      <a:pt x="5" y="92"/>
                    </a:lnTo>
                    <a:lnTo>
                      <a:pt x="5" y="93"/>
                    </a:lnTo>
                    <a:lnTo>
                      <a:pt x="5" y="94"/>
                    </a:lnTo>
                    <a:lnTo>
                      <a:pt x="5" y="93"/>
                    </a:lnTo>
                    <a:lnTo>
                      <a:pt x="5" y="95"/>
                    </a:lnTo>
                    <a:lnTo>
                      <a:pt x="5" y="97"/>
                    </a:lnTo>
                    <a:lnTo>
                      <a:pt x="5" y="99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5" y="104"/>
                    </a:lnTo>
                    <a:lnTo>
                      <a:pt x="6" y="106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8" y="111"/>
                    </a:lnTo>
                    <a:lnTo>
                      <a:pt x="9" y="112"/>
                    </a:lnTo>
                    <a:lnTo>
                      <a:pt x="9" y="113"/>
                    </a:lnTo>
                    <a:lnTo>
                      <a:pt x="9" y="114"/>
                    </a:lnTo>
                    <a:lnTo>
                      <a:pt x="10" y="115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2" y="118"/>
                    </a:lnTo>
                    <a:lnTo>
                      <a:pt x="13" y="119"/>
                    </a:lnTo>
                    <a:lnTo>
                      <a:pt x="14" y="120"/>
                    </a:lnTo>
                    <a:lnTo>
                      <a:pt x="14" y="121"/>
                    </a:lnTo>
                    <a:lnTo>
                      <a:pt x="14" y="122"/>
                    </a:lnTo>
                    <a:lnTo>
                      <a:pt x="15" y="124"/>
                    </a:lnTo>
                    <a:lnTo>
                      <a:pt x="15" y="125"/>
                    </a:lnTo>
                    <a:lnTo>
                      <a:pt x="15" y="126"/>
                    </a:lnTo>
                    <a:lnTo>
                      <a:pt x="16" y="127"/>
                    </a:lnTo>
                    <a:lnTo>
                      <a:pt x="16" y="129"/>
                    </a:lnTo>
                    <a:lnTo>
                      <a:pt x="16" y="130"/>
                    </a:lnTo>
                    <a:lnTo>
                      <a:pt x="16" y="131"/>
                    </a:lnTo>
                    <a:lnTo>
                      <a:pt x="17" y="133"/>
                    </a:lnTo>
                    <a:lnTo>
                      <a:pt x="17" y="134"/>
                    </a:lnTo>
                    <a:lnTo>
                      <a:pt x="18" y="135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9" y="141"/>
                    </a:lnTo>
                    <a:lnTo>
                      <a:pt x="19" y="142"/>
                    </a:lnTo>
                    <a:lnTo>
                      <a:pt x="20" y="144"/>
                    </a:lnTo>
                    <a:lnTo>
                      <a:pt x="20" y="145"/>
                    </a:lnTo>
                    <a:lnTo>
                      <a:pt x="21" y="146"/>
                    </a:lnTo>
                    <a:lnTo>
                      <a:pt x="21" y="147"/>
                    </a:lnTo>
                    <a:lnTo>
                      <a:pt x="21" y="148"/>
                    </a:lnTo>
                    <a:lnTo>
                      <a:pt x="22" y="148"/>
                    </a:lnTo>
                    <a:lnTo>
                      <a:pt x="22" y="149"/>
                    </a:lnTo>
                    <a:lnTo>
                      <a:pt x="22" y="150"/>
                    </a:lnTo>
                    <a:lnTo>
                      <a:pt x="22" y="151"/>
                    </a:lnTo>
                    <a:lnTo>
                      <a:pt x="22" y="152"/>
                    </a:lnTo>
                    <a:lnTo>
                      <a:pt x="23" y="153"/>
                    </a:lnTo>
                    <a:lnTo>
                      <a:pt x="23" y="155"/>
                    </a:lnTo>
                    <a:lnTo>
                      <a:pt x="23" y="157"/>
                    </a:lnTo>
                    <a:lnTo>
                      <a:pt x="23" y="159"/>
                    </a:lnTo>
                    <a:lnTo>
                      <a:pt x="23" y="161"/>
                    </a:lnTo>
                    <a:lnTo>
                      <a:pt x="22" y="163"/>
                    </a:lnTo>
                    <a:lnTo>
                      <a:pt x="22" y="165"/>
                    </a:lnTo>
                    <a:lnTo>
                      <a:pt x="22" y="166"/>
                    </a:lnTo>
                    <a:lnTo>
                      <a:pt x="22" y="168"/>
                    </a:lnTo>
                    <a:lnTo>
                      <a:pt x="22" y="170"/>
                    </a:lnTo>
                    <a:lnTo>
                      <a:pt x="23" y="172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6" y="174"/>
                    </a:lnTo>
                    <a:lnTo>
                      <a:pt x="26" y="175"/>
                    </a:lnTo>
                    <a:lnTo>
                      <a:pt x="27" y="175"/>
                    </a:lnTo>
                    <a:lnTo>
                      <a:pt x="28" y="176"/>
                    </a:lnTo>
                    <a:lnTo>
                      <a:pt x="29" y="176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1" y="174"/>
                    </a:lnTo>
                    <a:lnTo>
                      <a:pt x="32" y="174"/>
                    </a:lnTo>
                    <a:lnTo>
                      <a:pt x="33" y="174"/>
                    </a:lnTo>
                    <a:lnTo>
                      <a:pt x="34" y="174"/>
                    </a:lnTo>
                    <a:lnTo>
                      <a:pt x="34" y="175"/>
                    </a:lnTo>
                    <a:lnTo>
                      <a:pt x="35" y="175"/>
                    </a:lnTo>
                    <a:lnTo>
                      <a:pt x="35" y="176"/>
                    </a:lnTo>
                    <a:lnTo>
                      <a:pt x="35" y="177"/>
                    </a:lnTo>
                    <a:lnTo>
                      <a:pt x="36" y="178"/>
                    </a:lnTo>
                    <a:lnTo>
                      <a:pt x="36" y="179"/>
                    </a:lnTo>
                    <a:lnTo>
                      <a:pt x="37" y="180"/>
                    </a:lnTo>
                    <a:lnTo>
                      <a:pt x="37" y="181"/>
                    </a:lnTo>
                    <a:lnTo>
                      <a:pt x="37" y="183"/>
                    </a:lnTo>
                    <a:lnTo>
                      <a:pt x="37" y="186"/>
                    </a:lnTo>
                    <a:lnTo>
                      <a:pt x="37" y="189"/>
                    </a:lnTo>
                    <a:lnTo>
                      <a:pt x="37" y="191"/>
                    </a:lnTo>
                    <a:lnTo>
                      <a:pt x="38" y="194"/>
                    </a:lnTo>
                    <a:lnTo>
                      <a:pt x="38" y="197"/>
                    </a:lnTo>
                    <a:lnTo>
                      <a:pt x="39" y="199"/>
                    </a:lnTo>
                    <a:lnTo>
                      <a:pt x="39" y="202"/>
                    </a:lnTo>
                    <a:lnTo>
                      <a:pt x="41" y="204"/>
                    </a:lnTo>
                    <a:lnTo>
                      <a:pt x="43" y="207"/>
                    </a:lnTo>
                    <a:lnTo>
                      <a:pt x="43" y="206"/>
                    </a:lnTo>
                    <a:lnTo>
                      <a:pt x="44" y="206"/>
                    </a:lnTo>
                    <a:lnTo>
                      <a:pt x="44" y="205"/>
                    </a:lnTo>
                    <a:lnTo>
                      <a:pt x="45" y="205"/>
                    </a:lnTo>
                    <a:lnTo>
                      <a:pt x="46" y="204"/>
                    </a:lnTo>
                    <a:lnTo>
                      <a:pt x="47" y="203"/>
                    </a:lnTo>
                    <a:lnTo>
                      <a:pt x="47" y="202"/>
                    </a:lnTo>
                    <a:lnTo>
                      <a:pt x="47" y="201"/>
                    </a:lnTo>
                    <a:lnTo>
                      <a:pt x="48" y="201"/>
                    </a:lnTo>
                    <a:lnTo>
                      <a:pt x="48" y="200"/>
                    </a:lnTo>
                    <a:lnTo>
                      <a:pt x="48" y="199"/>
                    </a:lnTo>
                    <a:lnTo>
                      <a:pt x="48" y="198"/>
                    </a:lnTo>
                    <a:lnTo>
                      <a:pt x="48" y="197"/>
                    </a:lnTo>
                    <a:lnTo>
                      <a:pt x="48" y="196"/>
                    </a:lnTo>
                    <a:lnTo>
                      <a:pt x="48" y="195"/>
                    </a:lnTo>
                    <a:lnTo>
                      <a:pt x="49" y="194"/>
                    </a:lnTo>
                    <a:lnTo>
                      <a:pt x="50" y="193"/>
                    </a:lnTo>
                    <a:lnTo>
                      <a:pt x="52" y="193"/>
                    </a:lnTo>
                    <a:lnTo>
                      <a:pt x="53" y="193"/>
                    </a:lnTo>
                    <a:lnTo>
                      <a:pt x="55" y="192"/>
                    </a:lnTo>
                    <a:lnTo>
                      <a:pt x="56" y="192"/>
                    </a:lnTo>
                    <a:lnTo>
                      <a:pt x="57" y="192"/>
                    </a:lnTo>
                    <a:lnTo>
                      <a:pt x="58" y="192"/>
                    </a:lnTo>
                    <a:lnTo>
                      <a:pt x="59" y="192"/>
                    </a:lnTo>
                    <a:lnTo>
                      <a:pt x="60" y="192"/>
                    </a:lnTo>
                    <a:lnTo>
                      <a:pt x="61" y="191"/>
                    </a:lnTo>
                    <a:lnTo>
                      <a:pt x="61" y="190"/>
                    </a:lnTo>
                    <a:lnTo>
                      <a:pt x="61" y="189"/>
                    </a:lnTo>
                    <a:lnTo>
                      <a:pt x="61" y="188"/>
                    </a:lnTo>
                    <a:lnTo>
                      <a:pt x="61" y="187"/>
                    </a:lnTo>
                    <a:lnTo>
                      <a:pt x="61" y="186"/>
                    </a:lnTo>
                    <a:lnTo>
                      <a:pt x="62" y="185"/>
                    </a:lnTo>
                    <a:lnTo>
                      <a:pt x="62" y="184"/>
                    </a:lnTo>
                    <a:lnTo>
                      <a:pt x="61" y="183"/>
                    </a:lnTo>
                    <a:lnTo>
                      <a:pt x="61" y="182"/>
                    </a:lnTo>
                    <a:lnTo>
                      <a:pt x="61" y="181"/>
                    </a:lnTo>
                    <a:lnTo>
                      <a:pt x="61" y="180"/>
                    </a:lnTo>
                    <a:lnTo>
                      <a:pt x="61" y="179"/>
                    </a:lnTo>
                    <a:lnTo>
                      <a:pt x="61" y="178"/>
                    </a:lnTo>
                    <a:lnTo>
                      <a:pt x="61" y="177"/>
                    </a:lnTo>
                    <a:lnTo>
                      <a:pt x="61" y="176"/>
                    </a:lnTo>
                    <a:lnTo>
                      <a:pt x="62" y="175"/>
                    </a:lnTo>
                    <a:lnTo>
                      <a:pt x="61" y="174"/>
                    </a:lnTo>
                    <a:lnTo>
                      <a:pt x="61" y="173"/>
                    </a:lnTo>
                    <a:lnTo>
                      <a:pt x="62" y="173"/>
                    </a:lnTo>
                    <a:lnTo>
                      <a:pt x="62" y="172"/>
                    </a:lnTo>
                    <a:lnTo>
                      <a:pt x="62" y="171"/>
                    </a:lnTo>
                    <a:lnTo>
                      <a:pt x="63" y="170"/>
                    </a:lnTo>
                    <a:lnTo>
                      <a:pt x="64" y="169"/>
                    </a:lnTo>
                    <a:lnTo>
                      <a:pt x="65" y="169"/>
                    </a:lnTo>
                    <a:lnTo>
                      <a:pt x="65" y="168"/>
                    </a:lnTo>
                    <a:lnTo>
                      <a:pt x="65" y="167"/>
                    </a:lnTo>
                    <a:lnTo>
                      <a:pt x="66" y="166"/>
                    </a:lnTo>
                    <a:lnTo>
                      <a:pt x="67" y="165"/>
                    </a:lnTo>
                    <a:lnTo>
                      <a:pt x="68" y="164"/>
                    </a:lnTo>
                    <a:lnTo>
                      <a:pt x="68" y="163"/>
                    </a:lnTo>
                    <a:lnTo>
                      <a:pt x="69" y="162"/>
                    </a:lnTo>
                    <a:lnTo>
                      <a:pt x="70" y="161"/>
                    </a:lnTo>
                    <a:lnTo>
                      <a:pt x="70" y="160"/>
                    </a:lnTo>
                    <a:lnTo>
                      <a:pt x="70" y="159"/>
                    </a:lnTo>
                    <a:lnTo>
                      <a:pt x="70" y="157"/>
                    </a:lnTo>
                    <a:lnTo>
                      <a:pt x="70" y="156"/>
                    </a:lnTo>
                    <a:lnTo>
                      <a:pt x="70" y="155"/>
                    </a:lnTo>
                    <a:lnTo>
                      <a:pt x="70" y="154"/>
                    </a:lnTo>
                    <a:lnTo>
                      <a:pt x="70" y="152"/>
                    </a:lnTo>
                    <a:lnTo>
                      <a:pt x="71" y="151"/>
                    </a:lnTo>
                    <a:lnTo>
                      <a:pt x="72" y="150"/>
                    </a:lnTo>
                    <a:lnTo>
                      <a:pt x="73" y="148"/>
                    </a:lnTo>
                    <a:lnTo>
                      <a:pt x="74" y="147"/>
                    </a:lnTo>
                    <a:lnTo>
                      <a:pt x="74" y="145"/>
                    </a:lnTo>
                    <a:lnTo>
                      <a:pt x="75" y="144"/>
                    </a:lnTo>
                    <a:lnTo>
                      <a:pt x="75" y="142"/>
                    </a:lnTo>
                    <a:lnTo>
                      <a:pt x="76" y="140"/>
                    </a:lnTo>
                    <a:lnTo>
                      <a:pt x="77" y="139"/>
                    </a:lnTo>
                    <a:lnTo>
                      <a:pt x="78" y="137"/>
                    </a:lnTo>
                    <a:lnTo>
                      <a:pt x="78" y="136"/>
                    </a:lnTo>
                    <a:lnTo>
                      <a:pt x="78" y="135"/>
                    </a:lnTo>
                    <a:lnTo>
                      <a:pt x="79" y="135"/>
                    </a:lnTo>
                    <a:lnTo>
                      <a:pt x="80" y="135"/>
                    </a:lnTo>
                    <a:lnTo>
                      <a:pt x="80" y="134"/>
                    </a:lnTo>
                    <a:lnTo>
                      <a:pt x="81" y="134"/>
                    </a:lnTo>
                    <a:lnTo>
                      <a:pt x="81" y="133"/>
                    </a:lnTo>
                    <a:lnTo>
                      <a:pt x="82" y="133"/>
                    </a:lnTo>
                    <a:lnTo>
                      <a:pt x="83" y="132"/>
                    </a:lnTo>
                    <a:lnTo>
                      <a:pt x="83" y="131"/>
                    </a:lnTo>
                    <a:lnTo>
                      <a:pt x="84" y="131"/>
                    </a:lnTo>
                    <a:lnTo>
                      <a:pt x="85" y="130"/>
                    </a:lnTo>
                    <a:lnTo>
                      <a:pt x="86" y="130"/>
                    </a:lnTo>
                    <a:lnTo>
                      <a:pt x="87" y="130"/>
                    </a:lnTo>
                    <a:lnTo>
                      <a:pt x="87" y="129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89" y="128"/>
                    </a:lnTo>
                    <a:lnTo>
                      <a:pt x="90" y="127"/>
                    </a:lnTo>
                    <a:lnTo>
                      <a:pt x="90" y="126"/>
                    </a:lnTo>
                    <a:lnTo>
                      <a:pt x="91" y="126"/>
                    </a:lnTo>
                    <a:lnTo>
                      <a:pt x="91" y="125"/>
                    </a:lnTo>
                    <a:lnTo>
                      <a:pt x="91" y="124"/>
                    </a:lnTo>
                    <a:lnTo>
                      <a:pt x="91" y="123"/>
                    </a:lnTo>
                    <a:lnTo>
                      <a:pt x="92" y="123"/>
                    </a:lnTo>
                    <a:lnTo>
                      <a:pt x="92" y="122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4" y="120"/>
                    </a:lnTo>
                    <a:lnTo>
                      <a:pt x="95" y="120"/>
                    </a:lnTo>
                    <a:lnTo>
                      <a:pt x="95" y="119"/>
                    </a:lnTo>
                    <a:lnTo>
                      <a:pt x="94" y="119"/>
                    </a:lnTo>
                    <a:lnTo>
                      <a:pt x="94" y="118"/>
                    </a:lnTo>
                    <a:lnTo>
                      <a:pt x="95" y="116"/>
                    </a:lnTo>
                    <a:lnTo>
                      <a:pt x="95" y="115"/>
                    </a:lnTo>
                    <a:lnTo>
                      <a:pt x="96" y="113"/>
                    </a:lnTo>
                    <a:lnTo>
                      <a:pt x="97" y="112"/>
                    </a:lnTo>
                    <a:lnTo>
                      <a:pt x="97" y="110"/>
                    </a:lnTo>
                    <a:lnTo>
                      <a:pt x="98" y="109"/>
                    </a:lnTo>
                    <a:lnTo>
                      <a:pt x="99" y="107"/>
                    </a:lnTo>
                    <a:lnTo>
                      <a:pt x="100" y="106"/>
                    </a:lnTo>
                    <a:lnTo>
                      <a:pt x="100" y="104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1" y="102"/>
                    </a:lnTo>
                    <a:lnTo>
                      <a:pt x="102" y="102"/>
                    </a:lnTo>
                    <a:lnTo>
                      <a:pt x="103" y="101"/>
                    </a:lnTo>
                    <a:lnTo>
                      <a:pt x="104" y="100"/>
                    </a:lnTo>
                    <a:lnTo>
                      <a:pt x="104" y="99"/>
                    </a:lnTo>
                    <a:lnTo>
                      <a:pt x="104" y="98"/>
                    </a:lnTo>
                    <a:lnTo>
                      <a:pt x="105" y="98"/>
                    </a:lnTo>
                    <a:lnTo>
                      <a:pt x="106" y="97"/>
                    </a:lnTo>
                    <a:lnTo>
                      <a:pt x="106" y="96"/>
                    </a:lnTo>
                    <a:lnTo>
                      <a:pt x="106" y="94"/>
                    </a:lnTo>
                    <a:lnTo>
                      <a:pt x="106" y="93"/>
                    </a:lnTo>
                    <a:lnTo>
                      <a:pt x="106" y="92"/>
                    </a:lnTo>
                    <a:lnTo>
                      <a:pt x="106" y="91"/>
                    </a:lnTo>
                    <a:lnTo>
                      <a:pt x="106" y="90"/>
                    </a:lnTo>
                    <a:lnTo>
                      <a:pt x="106" y="89"/>
                    </a:lnTo>
                    <a:lnTo>
                      <a:pt x="106" y="88"/>
                    </a:lnTo>
                    <a:lnTo>
                      <a:pt x="106" y="87"/>
                    </a:lnTo>
                    <a:lnTo>
                      <a:pt x="109" y="64"/>
                    </a:lnTo>
                    <a:lnTo>
                      <a:pt x="89" y="56"/>
                    </a:lnTo>
                    <a:lnTo>
                      <a:pt x="52" y="56"/>
                    </a:lnTo>
                    <a:lnTo>
                      <a:pt x="5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6" name="Freeform 217"/>
              <p:cNvSpPr>
                <a:spLocks/>
              </p:cNvSpPr>
              <p:nvPr/>
            </p:nvSpPr>
            <p:spPr bwMode="auto">
              <a:xfrm>
                <a:off x="5402" y="3026"/>
                <a:ext cx="16" cy="20"/>
              </a:xfrm>
              <a:custGeom>
                <a:avLst/>
                <a:gdLst>
                  <a:gd name="T0" fmla="*/ 8 w 16"/>
                  <a:gd name="T1" fmla="*/ 19 h 20"/>
                  <a:gd name="T2" fmla="*/ 9 w 16"/>
                  <a:gd name="T3" fmla="*/ 19 h 20"/>
                  <a:gd name="T4" fmla="*/ 10 w 16"/>
                  <a:gd name="T5" fmla="*/ 19 h 20"/>
                  <a:gd name="T6" fmla="*/ 12 w 16"/>
                  <a:gd name="T7" fmla="*/ 18 h 20"/>
                  <a:gd name="T8" fmla="*/ 12 w 16"/>
                  <a:gd name="T9" fmla="*/ 18 h 20"/>
                  <a:gd name="T10" fmla="*/ 13 w 16"/>
                  <a:gd name="T11" fmla="*/ 17 h 20"/>
                  <a:gd name="T12" fmla="*/ 14 w 16"/>
                  <a:gd name="T13" fmla="*/ 16 h 20"/>
                  <a:gd name="T14" fmla="*/ 15 w 16"/>
                  <a:gd name="T15" fmla="*/ 14 h 20"/>
                  <a:gd name="T16" fmla="*/ 16 w 16"/>
                  <a:gd name="T17" fmla="*/ 13 h 20"/>
                  <a:gd name="T18" fmla="*/ 16 w 16"/>
                  <a:gd name="T19" fmla="*/ 11 h 20"/>
                  <a:gd name="T20" fmla="*/ 16 w 16"/>
                  <a:gd name="T21" fmla="*/ 10 h 20"/>
                  <a:gd name="T22" fmla="*/ 16 w 16"/>
                  <a:gd name="T23" fmla="*/ 8 h 20"/>
                  <a:gd name="T24" fmla="*/ 16 w 16"/>
                  <a:gd name="T25" fmla="*/ 7 h 20"/>
                  <a:gd name="T26" fmla="*/ 15 w 16"/>
                  <a:gd name="T27" fmla="*/ 6 h 20"/>
                  <a:gd name="T28" fmla="*/ 14 w 16"/>
                  <a:gd name="T29" fmla="*/ 4 h 20"/>
                  <a:gd name="T30" fmla="*/ 13 w 16"/>
                  <a:gd name="T31" fmla="*/ 3 h 20"/>
                  <a:gd name="T32" fmla="*/ 12 w 16"/>
                  <a:gd name="T33" fmla="*/ 2 h 20"/>
                  <a:gd name="T34" fmla="*/ 12 w 16"/>
                  <a:gd name="T35" fmla="*/ 1 h 20"/>
                  <a:gd name="T36" fmla="*/ 10 w 16"/>
                  <a:gd name="T37" fmla="*/ 1 h 20"/>
                  <a:gd name="T38" fmla="*/ 9 w 16"/>
                  <a:gd name="T39" fmla="*/ 0 h 20"/>
                  <a:gd name="T40" fmla="*/ 8 w 16"/>
                  <a:gd name="T41" fmla="*/ 0 h 20"/>
                  <a:gd name="T42" fmla="*/ 7 w 16"/>
                  <a:gd name="T43" fmla="*/ 0 h 20"/>
                  <a:gd name="T44" fmla="*/ 5 w 16"/>
                  <a:gd name="T45" fmla="*/ 1 h 20"/>
                  <a:gd name="T46" fmla="*/ 4 w 16"/>
                  <a:gd name="T47" fmla="*/ 1 h 20"/>
                  <a:gd name="T48" fmla="*/ 4 w 16"/>
                  <a:gd name="T49" fmla="*/ 2 h 20"/>
                  <a:gd name="T50" fmla="*/ 3 w 16"/>
                  <a:gd name="T51" fmla="*/ 3 h 20"/>
                  <a:gd name="T52" fmla="*/ 2 w 16"/>
                  <a:gd name="T53" fmla="*/ 4 h 20"/>
                  <a:gd name="T54" fmla="*/ 1 w 16"/>
                  <a:gd name="T55" fmla="*/ 6 h 20"/>
                  <a:gd name="T56" fmla="*/ 0 w 16"/>
                  <a:gd name="T57" fmla="*/ 7 h 20"/>
                  <a:gd name="T58" fmla="*/ 0 w 16"/>
                  <a:gd name="T59" fmla="*/ 8 h 20"/>
                  <a:gd name="T60" fmla="*/ 0 w 16"/>
                  <a:gd name="T61" fmla="*/ 10 h 20"/>
                  <a:gd name="T62" fmla="*/ 0 w 16"/>
                  <a:gd name="T63" fmla="*/ 11 h 20"/>
                  <a:gd name="T64" fmla="*/ 0 w 16"/>
                  <a:gd name="T65" fmla="*/ 13 h 20"/>
                  <a:gd name="T66" fmla="*/ 1 w 16"/>
                  <a:gd name="T67" fmla="*/ 14 h 20"/>
                  <a:gd name="T68" fmla="*/ 2 w 16"/>
                  <a:gd name="T69" fmla="*/ 16 h 20"/>
                  <a:gd name="T70" fmla="*/ 3 w 16"/>
                  <a:gd name="T71" fmla="*/ 17 h 20"/>
                  <a:gd name="T72" fmla="*/ 4 w 16"/>
                  <a:gd name="T73" fmla="*/ 18 h 20"/>
                  <a:gd name="T74" fmla="*/ 4 w 16"/>
                  <a:gd name="T75" fmla="*/ 18 h 20"/>
                  <a:gd name="T76" fmla="*/ 5 w 16"/>
                  <a:gd name="T77" fmla="*/ 19 h 20"/>
                  <a:gd name="T78" fmla="*/ 7 w 16"/>
                  <a:gd name="T79" fmla="*/ 19 h 20"/>
                  <a:gd name="T80" fmla="*/ 8 w 16"/>
                  <a:gd name="T81" fmla="*/ 20 h 20"/>
                  <a:gd name="T82" fmla="*/ 8 w 16"/>
                  <a:gd name="T83" fmla="*/ 20 h 20"/>
                  <a:gd name="T84" fmla="*/ 8 w 16"/>
                  <a:gd name="T85" fmla="*/ 19 h 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"/>
                  <a:gd name="T130" fmla="*/ 0 h 20"/>
                  <a:gd name="T131" fmla="*/ 16 w 16"/>
                  <a:gd name="T132" fmla="*/ 20 h 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" h="20">
                    <a:moveTo>
                      <a:pt x="8" y="19"/>
                    </a:moveTo>
                    <a:lnTo>
                      <a:pt x="9" y="19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7" name="Freeform 218"/>
              <p:cNvSpPr>
                <a:spLocks/>
              </p:cNvSpPr>
              <p:nvPr/>
            </p:nvSpPr>
            <p:spPr bwMode="auto">
              <a:xfrm>
                <a:off x="5405" y="3029"/>
                <a:ext cx="10" cy="14"/>
              </a:xfrm>
              <a:custGeom>
                <a:avLst/>
                <a:gdLst>
                  <a:gd name="T0" fmla="*/ 5 w 10"/>
                  <a:gd name="T1" fmla="*/ 13 h 14"/>
                  <a:gd name="T2" fmla="*/ 6 w 10"/>
                  <a:gd name="T3" fmla="*/ 14 h 14"/>
                  <a:gd name="T4" fmla="*/ 7 w 10"/>
                  <a:gd name="T5" fmla="*/ 13 h 14"/>
                  <a:gd name="T6" fmla="*/ 8 w 10"/>
                  <a:gd name="T7" fmla="*/ 13 h 14"/>
                  <a:gd name="T8" fmla="*/ 8 w 10"/>
                  <a:gd name="T9" fmla="*/ 12 h 14"/>
                  <a:gd name="T10" fmla="*/ 9 w 10"/>
                  <a:gd name="T11" fmla="*/ 12 h 14"/>
                  <a:gd name="T12" fmla="*/ 9 w 10"/>
                  <a:gd name="T13" fmla="*/ 11 h 14"/>
                  <a:gd name="T14" fmla="*/ 10 w 10"/>
                  <a:gd name="T15" fmla="*/ 10 h 14"/>
                  <a:gd name="T16" fmla="*/ 10 w 10"/>
                  <a:gd name="T17" fmla="*/ 9 h 14"/>
                  <a:gd name="T18" fmla="*/ 10 w 10"/>
                  <a:gd name="T19" fmla="*/ 8 h 14"/>
                  <a:gd name="T20" fmla="*/ 10 w 10"/>
                  <a:gd name="T21" fmla="*/ 7 h 14"/>
                  <a:gd name="T22" fmla="*/ 10 w 10"/>
                  <a:gd name="T23" fmla="*/ 6 h 14"/>
                  <a:gd name="T24" fmla="*/ 10 w 10"/>
                  <a:gd name="T25" fmla="*/ 5 h 14"/>
                  <a:gd name="T26" fmla="*/ 10 w 10"/>
                  <a:gd name="T27" fmla="*/ 4 h 14"/>
                  <a:gd name="T28" fmla="*/ 9 w 10"/>
                  <a:gd name="T29" fmla="*/ 3 h 14"/>
                  <a:gd name="T30" fmla="*/ 9 w 10"/>
                  <a:gd name="T31" fmla="*/ 2 h 14"/>
                  <a:gd name="T32" fmla="*/ 8 w 10"/>
                  <a:gd name="T33" fmla="*/ 1 h 14"/>
                  <a:gd name="T34" fmla="*/ 8 w 10"/>
                  <a:gd name="T35" fmla="*/ 1 h 14"/>
                  <a:gd name="T36" fmla="*/ 7 w 10"/>
                  <a:gd name="T37" fmla="*/ 0 h 14"/>
                  <a:gd name="T38" fmla="*/ 6 w 10"/>
                  <a:gd name="T39" fmla="*/ 0 h 14"/>
                  <a:gd name="T40" fmla="*/ 5 w 10"/>
                  <a:gd name="T41" fmla="*/ 0 h 14"/>
                  <a:gd name="T42" fmla="*/ 4 w 10"/>
                  <a:gd name="T43" fmla="*/ 0 h 14"/>
                  <a:gd name="T44" fmla="*/ 3 w 10"/>
                  <a:gd name="T45" fmla="*/ 0 h 14"/>
                  <a:gd name="T46" fmla="*/ 2 w 10"/>
                  <a:gd name="T47" fmla="*/ 1 h 14"/>
                  <a:gd name="T48" fmla="*/ 1 w 10"/>
                  <a:gd name="T49" fmla="*/ 1 h 14"/>
                  <a:gd name="T50" fmla="*/ 1 w 10"/>
                  <a:gd name="T51" fmla="*/ 2 h 14"/>
                  <a:gd name="T52" fmla="*/ 1 w 10"/>
                  <a:gd name="T53" fmla="*/ 3 h 14"/>
                  <a:gd name="T54" fmla="*/ 0 w 10"/>
                  <a:gd name="T55" fmla="*/ 4 h 14"/>
                  <a:gd name="T56" fmla="*/ 0 w 10"/>
                  <a:gd name="T57" fmla="*/ 5 h 14"/>
                  <a:gd name="T58" fmla="*/ 0 w 10"/>
                  <a:gd name="T59" fmla="*/ 6 h 14"/>
                  <a:gd name="T60" fmla="*/ 0 w 10"/>
                  <a:gd name="T61" fmla="*/ 7 h 14"/>
                  <a:gd name="T62" fmla="*/ 0 w 10"/>
                  <a:gd name="T63" fmla="*/ 8 h 14"/>
                  <a:gd name="T64" fmla="*/ 0 w 10"/>
                  <a:gd name="T65" fmla="*/ 9 h 14"/>
                  <a:gd name="T66" fmla="*/ 0 w 10"/>
                  <a:gd name="T67" fmla="*/ 10 h 14"/>
                  <a:gd name="T68" fmla="*/ 1 w 10"/>
                  <a:gd name="T69" fmla="*/ 11 h 14"/>
                  <a:gd name="T70" fmla="*/ 1 w 10"/>
                  <a:gd name="T71" fmla="*/ 12 h 14"/>
                  <a:gd name="T72" fmla="*/ 1 w 10"/>
                  <a:gd name="T73" fmla="*/ 12 h 14"/>
                  <a:gd name="T74" fmla="*/ 2 w 10"/>
                  <a:gd name="T75" fmla="*/ 13 h 14"/>
                  <a:gd name="T76" fmla="*/ 3 w 10"/>
                  <a:gd name="T77" fmla="*/ 13 h 14"/>
                  <a:gd name="T78" fmla="*/ 4 w 10"/>
                  <a:gd name="T79" fmla="*/ 14 h 14"/>
                  <a:gd name="T80" fmla="*/ 5 w 10"/>
                  <a:gd name="T81" fmla="*/ 14 h 14"/>
                  <a:gd name="T82" fmla="*/ 5 w 10"/>
                  <a:gd name="T83" fmla="*/ 14 h 14"/>
                  <a:gd name="T84" fmla="*/ 5 w 10"/>
                  <a:gd name="T85" fmla="*/ 13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"/>
                  <a:gd name="T130" fmla="*/ 0 h 14"/>
                  <a:gd name="T131" fmla="*/ 10 w 10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" h="14">
                    <a:moveTo>
                      <a:pt x="5" y="13"/>
                    </a:moveTo>
                    <a:lnTo>
                      <a:pt x="6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8F59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8" name="Freeform 219"/>
              <p:cNvSpPr>
                <a:spLocks/>
              </p:cNvSpPr>
              <p:nvPr/>
            </p:nvSpPr>
            <p:spPr bwMode="auto">
              <a:xfrm>
                <a:off x="5407" y="3032"/>
                <a:ext cx="6" cy="8"/>
              </a:xfrm>
              <a:custGeom>
                <a:avLst/>
                <a:gdLst>
                  <a:gd name="T0" fmla="*/ 3 w 6"/>
                  <a:gd name="T1" fmla="*/ 7 h 8"/>
                  <a:gd name="T2" fmla="*/ 3 w 6"/>
                  <a:gd name="T3" fmla="*/ 8 h 8"/>
                  <a:gd name="T4" fmla="*/ 4 w 6"/>
                  <a:gd name="T5" fmla="*/ 8 h 8"/>
                  <a:gd name="T6" fmla="*/ 4 w 6"/>
                  <a:gd name="T7" fmla="*/ 7 h 8"/>
                  <a:gd name="T8" fmla="*/ 5 w 6"/>
                  <a:gd name="T9" fmla="*/ 7 h 8"/>
                  <a:gd name="T10" fmla="*/ 5 w 6"/>
                  <a:gd name="T11" fmla="*/ 7 h 8"/>
                  <a:gd name="T12" fmla="*/ 6 w 6"/>
                  <a:gd name="T13" fmla="*/ 6 h 8"/>
                  <a:gd name="T14" fmla="*/ 6 w 6"/>
                  <a:gd name="T15" fmla="*/ 6 h 8"/>
                  <a:gd name="T16" fmla="*/ 6 w 6"/>
                  <a:gd name="T17" fmla="*/ 5 h 8"/>
                  <a:gd name="T18" fmla="*/ 6 w 6"/>
                  <a:gd name="T19" fmla="*/ 5 h 8"/>
                  <a:gd name="T20" fmla="*/ 6 w 6"/>
                  <a:gd name="T21" fmla="*/ 4 h 8"/>
                  <a:gd name="T22" fmla="*/ 6 w 6"/>
                  <a:gd name="T23" fmla="*/ 3 h 8"/>
                  <a:gd name="T24" fmla="*/ 6 w 6"/>
                  <a:gd name="T25" fmla="*/ 3 h 8"/>
                  <a:gd name="T26" fmla="*/ 6 w 6"/>
                  <a:gd name="T27" fmla="*/ 2 h 8"/>
                  <a:gd name="T28" fmla="*/ 6 w 6"/>
                  <a:gd name="T29" fmla="*/ 2 h 8"/>
                  <a:gd name="T30" fmla="*/ 5 w 6"/>
                  <a:gd name="T31" fmla="*/ 1 h 8"/>
                  <a:gd name="T32" fmla="*/ 5 w 6"/>
                  <a:gd name="T33" fmla="*/ 1 h 8"/>
                  <a:gd name="T34" fmla="*/ 4 w 6"/>
                  <a:gd name="T35" fmla="*/ 1 h 8"/>
                  <a:gd name="T36" fmla="*/ 4 w 6"/>
                  <a:gd name="T37" fmla="*/ 0 h 8"/>
                  <a:gd name="T38" fmla="*/ 3 w 6"/>
                  <a:gd name="T39" fmla="*/ 0 h 8"/>
                  <a:gd name="T40" fmla="*/ 3 w 6"/>
                  <a:gd name="T41" fmla="*/ 0 h 8"/>
                  <a:gd name="T42" fmla="*/ 3 w 6"/>
                  <a:gd name="T43" fmla="*/ 0 h 8"/>
                  <a:gd name="T44" fmla="*/ 2 w 6"/>
                  <a:gd name="T45" fmla="*/ 0 h 8"/>
                  <a:gd name="T46" fmla="*/ 2 w 6"/>
                  <a:gd name="T47" fmla="*/ 1 h 8"/>
                  <a:gd name="T48" fmla="*/ 1 w 6"/>
                  <a:gd name="T49" fmla="*/ 1 h 8"/>
                  <a:gd name="T50" fmla="*/ 1 w 6"/>
                  <a:gd name="T51" fmla="*/ 1 h 8"/>
                  <a:gd name="T52" fmla="*/ 0 w 6"/>
                  <a:gd name="T53" fmla="*/ 2 h 8"/>
                  <a:gd name="T54" fmla="*/ 0 w 6"/>
                  <a:gd name="T55" fmla="*/ 2 h 8"/>
                  <a:gd name="T56" fmla="*/ 0 w 6"/>
                  <a:gd name="T57" fmla="*/ 3 h 8"/>
                  <a:gd name="T58" fmla="*/ 0 w 6"/>
                  <a:gd name="T59" fmla="*/ 3 h 8"/>
                  <a:gd name="T60" fmla="*/ 0 w 6"/>
                  <a:gd name="T61" fmla="*/ 4 h 8"/>
                  <a:gd name="T62" fmla="*/ 0 w 6"/>
                  <a:gd name="T63" fmla="*/ 5 h 8"/>
                  <a:gd name="T64" fmla="*/ 0 w 6"/>
                  <a:gd name="T65" fmla="*/ 5 h 8"/>
                  <a:gd name="T66" fmla="*/ 0 w 6"/>
                  <a:gd name="T67" fmla="*/ 6 h 8"/>
                  <a:gd name="T68" fmla="*/ 0 w 6"/>
                  <a:gd name="T69" fmla="*/ 6 h 8"/>
                  <a:gd name="T70" fmla="*/ 1 w 6"/>
                  <a:gd name="T71" fmla="*/ 7 h 8"/>
                  <a:gd name="T72" fmla="*/ 1 w 6"/>
                  <a:gd name="T73" fmla="*/ 7 h 8"/>
                  <a:gd name="T74" fmla="*/ 2 w 6"/>
                  <a:gd name="T75" fmla="*/ 7 h 8"/>
                  <a:gd name="T76" fmla="*/ 2 w 6"/>
                  <a:gd name="T77" fmla="*/ 8 h 8"/>
                  <a:gd name="T78" fmla="*/ 3 w 6"/>
                  <a:gd name="T79" fmla="*/ 8 h 8"/>
                  <a:gd name="T80" fmla="*/ 3 w 6"/>
                  <a:gd name="T81" fmla="*/ 8 h 8"/>
                  <a:gd name="T82" fmla="*/ 3 w 6"/>
                  <a:gd name="T83" fmla="*/ 8 h 8"/>
                  <a:gd name="T84" fmla="*/ 3 w 6"/>
                  <a:gd name="T85" fmla="*/ 7 h 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"/>
                  <a:gd name="T130" fmla="*/ 0 h 8"/>
                  <a:gd name="T131" fmla="*/ 6 w 6"/>
                  <a:gd name="T132" fmla="*/ 8 h 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" h="8">
                    <a:moveTo>
                      <a:pt x="3" y="7"/>
                    </a:move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9" name="Freeform 220"/>
              <p:cNvSpPr>
                <a:spLocks/>
              </p:cNvSpPr>
              <p:nvPr/>
            </p:nvSpPr>
            <p:spPr bwMode="auto">
              <a:xfrm>
                <a:off x="5407" y="3027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0 h 9"/>
                  <a:gd name="T4" fmla="*/ 0 w 3"/>
                  <a:gd name="T5" fmla="*/ 2 h 9"/>
                  <a:gd name="T6" fmla="*/ 3 w 3"/>
                  <a:gd name="T7" fmla="*/ 9 h 9"/>
                  <a:gd name="T8" fmla="*/ 3 w 3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9"/>
                  <a:gd name="T17" fmla="*/ 3 w 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9">
                    <a:moveTo>
                      <a:pt x="3" y="9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0" name="Freeform 221"/>
              <p:cNvSpPr>
                <a:spLocks/>
              </p:cNvSpPr>
              <p:nvPr/>
            </p:nvSpPr>
            <p:spPr bwMode="auto">
              <a:xfrm>
                <a:off x="5408" y="3025"/>
                <a:ext cx="11" cy="20"/>
              </a:xfrm>
              <a:custGeom>
                <a:avLst/>
                <a:gdLst>
                  <a:gd name="T0" fmla="*/ 7 w 11"/>
                  <a:gd name="T1" fmla="*/ 20 h 20"/>
                  <a:gd name="T2" fmla="*/ 7 w 11"/>
                  <a:gd name="T3" fmla="*/ 20 h 20"/>
                  <a:gd name="T4" fmla="*/ 8 w 11"/>
                  <a:gd name="T5" fmla="*/ 18 h 20"/>
                  <a:gd name="T6" fmla="*/ 8 w 11"/>
                  <a:gd name="T7" fmla="*/ 17 h 20"/>
                  <a:gd name="T8" fmla="*/ 8 w 11"/>
                  <a:gd name="T9" fmla="*/ 14 h 20"/>
                  <a:gd name="T10" fmla="*/ 7 w 11"/>
                  <a:gd name="T11" fmla="*/ 11 h 20"/>
                  <a:gd name="T12" fmla="*/ 7 w 11"/>
                  <a:gd name="T13" fmla="*/ 9 h 20"/>
                  <a:gd name="T14" fmla="*/ 6 w 11"/>
                  <a:gd name="T15" fmla="*/ 6 h 20"/>
                  <a:gd name="T16" fmla="*/ 5 w 11"/>
                  <a:gd name="T17" fmla="*/ 4 h 20"/>
                  <a:gd name="T18" fmla="*/ 2 w 11"/>
                  <a:gd name="T19" fmla="*/ 1 h 20"/>
                  <a:gd name="T20" fmla="*/ 0 w 11"/>
                  <a:gd name="T21" fmla="*/ 0 h 20"/>
                  <a:gd name="T22" fmla="*/ 1 w 11"/>
                  <a:gd name="T23" fmla="*/ 0 h 20"/>
                  <a:gd name="T24" fmla="*/ 2 w 11"/>
                  <a:gd name="T25" fmla="*/ 0 h 20"/>
                  <a:gd name="T26" fmla="*/ 3 w 11"/>
                  <a:gd name="T27" fmla="*/ 0 h 20"/>
                  <a:gd name="T28" fmla="*/ 6 w 11"/>
                  <a:gd name="T29" fmla="*/ 1 h 20"/>
                  <a:gd name="T30" fmla="*/ 7 w 11"/>
                  <a:gd name="T31" fmla="*/ 2 h 20"/>
                  <a:gd name="T32" fmla="*/ 9 w 11"/>
                  <a:gd name="T33" fmla="*/ 4 h 20"/>
                  <a:gd name="T34" fmla="*/ 11 w 11"/>
                  <a:gd name="T35" fmla="*/ 6 h 20"/>
                  <a:gd name="T36" fmla="*/ 11 w 11"/>
                  <a:gd name="T37" fmla="*/ 10 h 20"/>
                  <a:gd name="T38" fmla="*/ 10 w 11"/>
                  <a:gd name="T39" fmla="*/ 14 h 20"/>
                  <a:gd name="T40" fmla="*/ 7 w 11"/>
                  <a:gd name="T41" fmla="*/ 20 h 20"/>
                  <a:gd name="T42" fmla="*/ 7 w 11"/>
                  <a:gd name="T43" fmla="*/ 20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"/>
                  <a:gd name="T67" fmla="*/ 0 h 20"/>
                  <a:gd name="T68" fmla="*/ 11 w 11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" h="20">
                    <a:moveTo>
                      <a:pt x="7" y="20"/>
                    </a:moveTo>
                    <a:lnTo>
                      <a:pt x="7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0" y="14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1" name="Freeform 222"/>
              <p:cNvSpPr>
                <a:spLocks/>
              </p:cNvSpPr>
              <p:nvPr/>
            </p:nvSpPr>
            <p:spPr bwMode="auto">
              <a:xfrm>
                <a:off x="5371" y="3111"/>
                <a:ext cx="7" cy="23"/>
              </a:xfrm>
              <a:custGeom>
                <a:avLst/>
                <a:gdLst>
                  <a:gd name="T0" fmla="*/ 7 w 7"/>
                  <a:gd name="T1" fmla="*/ 23 h 23"/>
                  <a:gd name="T2" fmla="*/ 7 w 7"/>
                  <a:gd name="T3" fmla="*/ 23 h 23"/>
                  <a:gd name="T4" fmla="*/ 7 w 7"/>
                  <a:gd name="T5" fmla="*/ 21 h 23"/>
                  <a:gd name="T6" fmla="*/ 7 w 7"/>
                  <a:gd name="T7" fmla="*/ 19 h 23"/>
                  <a:gd name="T8" fmla="*/ 7 w 7"/>
                  <a:gd name="T9" fmla="*/ 16 h 23"/>
                  <a:gd name="T10" fmla="*/ 7 w 7"/>
                  <a:gd name="T11" fmla="*/ 13 h 23"/>
                  <a:gd name="T12" fmla="*/ 7 w 7"/>
                  <a:gd name="T13" fmla="*/ 10 h 23"/>
                  <a:gd name="T14" fmla="*/ 7 w 7"/>
                  <a:gd name="T15" fmla="*/ 7 h 23"/>
                  <a:gd name="T16" fmla="*/ 6 w 7"/>
                  <a:gd name="T17" fmla="*/ 4 h 23"/>
                  <a:gd name="T18" fmla="*/ 5 w 7"/>
                  <a:gd name="T19" fmla="*/ 2 h 23"/>
                  <a:gd name="T20" fmla="*/ 4 w 7"/>
                  <a:gd name="T21" fmla="*/ 1 h 23"/>
                  <a:gd name="T22" fmla="*/ 4 w 7"/>
                  <a:gd name="T23" fmla="*/ 0 h 23"/>
                  <a:gd name="T24" fmla="*/ 4 w 7"/>
                  <a:gd name="T25" fmla="*/ 0 h 23"/>
                  <a:gd name="T26" fmla="*/ 4 w 7"/>
                  <a:gd name="T27" fmla="*/ 0 h 23"/>
                  <a:gd name="T28" fmla="*/ 3 w 7"/>
                  <a:gd name="T29" fmla="*/ 0 h 23"/>
                  <a:gd name="T30" fmla="*/ 2 w 7"/>
                  <a:gd name="T31" fmla="*/ 0 h 23"/>
                  <a:gd name="T32" fmla="*/ 1 w 7"/>
                  <a:gd name="T33" fmla="*/ 0 h 23"/>
                  <a:gd name="T34" fmla="*/ 1 w 7"/>
                  <a:gd name="T35" fmla="*/ 1 h 23"/>
                  <a:gd name="T36" fmla="*/ 0 w 7"/>
                  <a:gd name="T37" fmla="*/ 2 h 23"/>
                  <a:gd name="T38" fmla="*/ 1 w 7"/>
                  <a:gd name="T39" fmla="*/ 3 h 23"/>
                  <a:gd name="T40" fmla="*/ 1 w 7"/>
                  <a:gd name="T41" fmla="*/ 4 h 23"/>
                  <a:gd name="T42" fmla="*/ 1 w 7"/>
                  <a:gd name="T43" fmla="*/ 5 h 23"/>
                  <a:gd name="T44" fmla="*/ 2 w 7"/>
                  <a:gd name="T45" fmla="*/ 6 h 23"/>
                  <a:gd name="T46" fmla="*/ 3 w 7"/>
                  <a:gd name="T47" fmla="*/ 7 h 23"/>
                  <a:gd name="T48" fmla="*/ 4 w 7"/>
                  <a:gd name="T49" fmla="*/ 9 h 23"/>
                  <a:gd name="T50" fmla="*/ 4 w 7"/>
                  <a:gd name="T51" fmla="*/ 12 h 23"/>
                  <a:gd name="T52" fmla="*/ 5 w 7"/>
                  <a:gd name="T53" fmla="*/ 14 h 23"/>
                  <a:gd name="T54" fmla="*/ 6 w 7"/>
                  <a:gd name="T55" fmla="*/ 17 h 23"/>
                  <a:gd name="T56" fmla="*/ 7 w 7"/>
                  <a:gd name="T57" fmla="*/ 19 h 23"/>
                  <a:gd name="T58" fmla="*/ 7 w 7"/>
                  <a:gd name="T59" fmla="*/ 21 h 23"/>
                  <a:gd name="T60" fmla="*/ 7 w 7"/>
                  <a:gd name="T61" fmla="*/ 23 h 23"/>
                  <a:gd name="T62" fmla="*/ 7 w 7"/>
                  <a:gd name="T63" fmla="*/ 23 h 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"/>
                  <a:gd name="T97" fmla="*/ 0 h 23"/>
                  <a:gd name="T98" fmla="*/ 7 w 7"/>
                  <a:gd name="T99" fmla="*/ 23 h 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" h="23">
                    <a:moveTo>
                      <a:pt x="7" y="23"/>
                    </a:moveTo>
                    <a:lnTo>
                      <a:pt x="7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3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6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2" name="Freeform 223"/>
              <p:cNvSpPr>
                <a:spLocks/>
              </p:cNvSpPr>
              <p:nvPr/>
            </p:nvSpPr>
            <p:spPr bwMode="auto">
              <a:xfrm>
                <a:off x="4947" y="3158"/>
                <a:ext cx="41" cy="22"/>
              </a:xfrm>
              <a:custGeom>
                <a:avLst/>
                <a:gdLst>
                  <a:gd name="T0" fmla="*/ 2 w 41"/>
                  <a:gd name="T1" fmla="*/ 15 h 22"/>
                  <a:gd name="T2" fmla="*/ 2 w 41"/>
                  <a:gd name="T3" fmla="*/ 16 h 22"/>
                  <a:gd name="T4" fmla="*/ 4 w 41"/>
                  <a:gd name="T5" fmla="*/ 16 h 22"/>
                  <a:gd name="T6" fmla="*/ 6 w 41"/>
                  <a:gd name="T7" fmla="*/ 17 h 22"/>
                  <a:gd name="T8" fmla="*/ 10 w 41"/>
                  <a:gd name="T9" fmla="*/ 18 h 22"/>
                  <a:gd name="T10" fmla="*/ 14 w 41"/>
                  <a:gd name="T11" fmla="*/ 19 h 22"/>
                  <a:gd name="T12" fmla="*/ 18 w 41"/>
                  <a:gd name="T13" fmla="*/ 21 h 22"/>
                  <a:gd name="T14" fmla="*/ 22 w 41"/>
                  <a:gd name="T15" fmla="*/ 21 h 22"/>
                  <a:gd name="T16" fmla="*/ 26 w 41"/>
                  <a:gd name="T17" fmla="*/ 22 h 22"/>
                  <a:gd name="T18" fmla="*/ 29 w 41"/>
                  <a:gd name="T19" fmla="*/ 22 h 22"/>
                  <a:gd name="T20" fmla="*/ 32 w 41"/>
                  <a:gd name="T21" fmla="*/ 21 h 22"/>
                  <a:gd name="T22" fmla="*/ 35 w 41"/>
                  <a:gd name="T23" fmla="*/ 21 h 22"/>
                  <a:gd name="T24" fmla="*/ 37 w 41"/>
                  <a:gd name="T25" fmla="*/ 20 h 22"/>
                  <a:gd name="T26" fmla="*/ 38 w 41"/>
                  <a:gd name="T27" fmla="*/ 19 h 22"/>
                  <a:gd name="T28" fmla="*/ 39 w 41"/>
                  <a:gd name="T29" fmla="*/ 19 h 22"/>
                  <a:gd name="T30" fmla="*/ 40 w 41"/>
                  <a:gd name="T31" fmla="*/ 18 h 22"/>
                  <a:gd name="T32" fmla="*/ 40 w 41"/>
                  <a:gd name="T33" fmla="*/ 18 h 22"/>
                  <a:gd name="T34" fmla="*/ 41 w 41"/>
                  <a:gd name="T35" fmla="*/ 17 h 22"/>
                  <a:gd name="T36" fmla="*/ 41 w 41"/>
                  <a:gd name="T37" fmla="*/ 17 h 22"/>
                  <a:gd name="T38" fmla="*/ 41 w 41"/>
                  <a:gd name="T39" fmla="*/ 17 h 22"/>
                  <a:gd name="T40" fmla="*/ 41 w 41"/>
                  <a:gd name="T41" fmla="*/ 17 h 22"/>
                  <a:gd name="T42" fmla="*/ 40 w 41"/>
                  <a:gd name="T43" fmla="*/ 14 h 22"/>
                  <a:gd name="T44" fmla="*/ 39 w 41"/>
                  <a:gd name="T45" fmla="*/ 12 h 22"/>
                  <a:gd name="T46" fmla="*/ 37 w 41"/>
                  <a:gd name="T47" fmla="*/ 9 h 22"/>
                  <a:gd name="T48" fmla="*/ 37 w 41"/>
                  <a:gd name="T49" fmla="*/ 7 h 22"/>
                  <a:gd name="T50" fmla="*/ 36 w 41"/>
                  <a:gd name="T51" fmla="*/ 6 h 22"/>
                  <a:gd name="T52" fmla="*/ 35 w 41"/>
                  <a:gd name="T53" fmla="*/ 5 h 22"/>
                  <a:gd name="T54" fmla="*/ 34 w 41"/>
                  <a:gd name="T55" fmla="*/ 4 h 22"/>
                  <a:gd name="T56" fmla="*/ 33 w 41"/>
                  <a:gd name="T57" fmla="*/ 2 h 22"/>
                  <a:gd name="T58" fmla="*/ 32 w 41"/>
                  <a:gd name="T59" fmla="*/ 1 h 22"/>
                  <a:gd name="T60" fmla="*/ 31 w 41"/>
                  <a:gd name="T61" fmla="*/ 0 h 22"/>
                  <a:gd name="T62" fmla="*/ 31 w 41"/>
                  <a:gd name="T63" fmla="*/ 0 h 22"/>
                  <a:gd name="T64" fmla="*/ 31 w 41"/>
                  <a:gd name="T65" fmla="*/ 1 h 22"/>
                  <a:gd name="T66" fmla="*/ 30 w 41"/>
                  <a:gd name="T67" fmla="*/ 2 h 22"/>
                  <a:gd name="T68" fmla="*/ 29 w 41"/>
                  <a:gd name="T69" fmla="*/ 3 h 22"/>
                  <a:gd name="T70" fmla="*/ 28 w 41"/>
                  <a:gd name="T71" fmla="*/ 4 h 22"/>
                  <a:gd name="T72" fmla="*/ 24 w 41"/>
                  <a:gd name="T73" fmla="*/ 5 h 22"/>
                  <a:gd name="T74" fmla="*/ 21 w 41"/>
                  <a:gd name="T75" fmla="*/ 5 h 22"/>
                  <a:gd name="T76" fmla="*/ 15 w 41"/>
                  <a:gd name="T77" fmla="*/ 5 h 22"/>
                  <a:gd name="T78" fmla="*/ 9 w 41"/>
                  <a:gd name="T79" fmla="*/ 5 h 22"/>
                  <a:gd name="T80" fmla="*/ 0 w 41"/>
                  <a:gd name="T81" fmla="*/ 4 h 22"/>
                  <a:gd name="T82" fmla="*/ 2 w 41"/>
                  <a:gd name="T83" fmla="*/ 15 h 22"/>
                  <a:gd name="T84" fmla="*/ 2 w 41"/>
                  <a:gd name="T85" fmla="*/ 15 h 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22"/>
                  <a:gd name="T131" fmla="*/ 41 w 41"/>
                  <a:gd name="T132" fmla="*/ 22 h 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22">
                    <a:moveTo>
                      <a:pt x="2" y="15"/>
                    </a:moveTo>
                    <a:lnTo>
                      <a:pt x="2" y="16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10" y="18"/>
                    </a:lnTo>
                    <a:lnTo>
                      <a:pt x="14" y="19"/>
                    </a:lnTo>
                    <a:lnTo>
                      <a:pt x="18" y="21"/>
                    </a:lnTo>
                    <a:lnTo>
                      <a:pt x="22" y="21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8"/>
                    </a:lnTo>
                    <a:lnTo>
                      <a:pt x="41" y="17"/>
                    </a:lnTo>
                    <a:lnTo>
                      <a:pt x="40" y="14"/>
                    </a:lnTo>
                    <a:lnTo>
                      <a:pt x="39" y="12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4" y="4"/>
                    </a:lnTo>
                    <a:lnTo>
                      <a:pt x="33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5" y="5"/>
                    </a:lnTo>
                    <a:lnTo>
                      <a:pt x="9" y="5"/>
                    </a:lnTo>
                    <a:lnTo>
                      <a:pt x="0" y="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3" name="Freeform 224"/>
              <p:cNvSpPr>
                <a:spLocks/>
              </p:cNvSpPr>
              <p:nvPr/>
            </p:nvSpPr>
            <p:spPr bwMode="auto">
              <a:xfrm>
                <a:off x="4916" y="2750"/>
                <a:ext cx="529" cy="430"/>
              </a:xfrm>
              <a:custGeom>
                <a:avLst/>
                <a:gdLst>
                  <a:gd name="T0" fmla="*/ 22 w 529"/>
                  <a:gd name="T1" fmla="*/ 383 h 430"/>
                  <a:gd name="T2" fmla="*/ 24 w 529"/>
                  <a:gd name="T3" fmla="*/ 366 h 430"/>
                  <a:gd name="T4" fmla="*/ 5 w 529"/>
                  <a:gd name="T5" fmla="*/ 286 h 430"/>
                  <a:gd name="T6" fmla="*/ 5 w 529"/>
                  <a:gd name="T7" fmla="*/ 273 h 430"/>
                  <a:gd name="T8" fmla="*/ 16 w 529"/>
                  <a:gd name="T9" fmla="*/ 250 h 430"/>
                  <a:gd name="T10" fmla="*/ 12 w 529"/>
                  <a:gd name="T11" fmla="*/ 212 h 430"/>
                  <a:gd name="T12" fmla="*/ 1 w 529"/>
                  <a:gd name="T13" fmla="*/ 155 h 430"/>
                  <a:gd name="T14" fmla="*/ 7 w 529"/>
                  <a:gd name="T15" fmla="*/ 97 h 430"/>
                  <a:gd name="T16" fmla="*/ 16 w 529"/>
                  <a:gd name="T17" fmla="*/ 36 h 430"/>
                  <a:gd name="T18" fmla="*/ 40 w 529"/>
                  <a:gd name="T19" fmla="*/ 3 h 430"/>
                  <a:gd name="T20" fmla="*/ 90 w 529"/>
                  <a:gd name="T21" fmla="*/ 4 h 430"/>
                  <a:gd name="T22" fmla="*/ 119 w 529"/>
                  <a:gd name="T23" fmla="*/ 6 h 430"/>
                  <a:gd name="T24" fmla="*/ 144 w 529"/>
                  <a:gd name="T25" fmla="*/ 9 h 430"/>
                  <a:gd name="T26" fmla="*/ 253 w 529"/>
                  <a:gd name="T27" fmla="*/ 9 h 430"/>
                  <a:gd name="T28" fmla="*/ 275 w 529"/>
                  <a:gd name="T29" fmla="*/ 6 h 430"/>
                  <a:gd name="T30" fmla="*/ 287 w 529"/>
                  <a:gd name="T31" fmla="*/ 3 h 430"/>
                  <a:gd name="T32" fmla="*/ 306 w 529"/>
                  <a:gd name="T33" fmla="*/ 0 h 430"/>
                  <a:gd name="T34" fmla="*/ 339 w 529"/>
                  <a:gd name="T35" fmla="*/ 8 h 430"/>
                  <a:gd name="T36" fmla="*/ 371 w 529"/>
                  <a:gd name="T37" fmla="*/ 42 h 430"/>
                  <a:gd name="T38" fmla="*/ 503 w 529"/>
                  <a:gd name="T39" fmla="*/ 211 h 430"/>
                  <a:gd name="T40" fmla="*/ 528 w 529"/>
                  <a:gd name="T41" fmla="*/ 223 h 430"/>
                  <a:gd name="T42" fmla="*/ 528 w 529"/>
                  <a:gd name="T43" fmla="*/ 245 h 430"/>
                  <a:gd name="T44" fmla="*/ 526 w 529"/>
                  <a:gd name="T45" fmla="*/ 263 h 430"/>
                  <a:gd name="T46" fmla="*/ 520 w 529"/>
                  <a:gd name="T47" fmla="*/ 288 h 430"/>
                  <a:gd name="T48" fmla="*/ 511 w 529"/>
                  <a:gd name="T49" fmla="*/ 298 h 430"/>
                  <a:gd name="T50" fmla="*/ 505 w 529"/>
                  <a:gd name="T51" fmla="*/ 312 h 430"/>
                  <a:gd name="T52" fmla="*/ 501 w 529"/>
                  <a:gd name="T53" fmla="*/ 335 h 430"/>
                  <a:gd name="T54" fmla="*/ 495 w 529"/>
                  <a:gd name="T55" fmla="*/ 354 h 430"/>
                  <a:gd name="T56" fmla="*/ 494 w 529"/>
                  <a:gd name="T57" fmla="*/ 378 h 430"/>
                  <a:gd name="T58" fmla="*/ 469 w 529"/>
                  <a:gd name="T59" fmla="*/ 398 h 430"/>
                  <a:gd name="T60" fmla="*/ 457 w 529"/>
                  <a:gd name="T61" fmla="*/ 390 h 430"/>
                  <a:gd name="T62" fmla="*/ 455 w 529"/>
                  <a:gd name="T63" fmla="*/ 383 h 430"/>
                  <a:gd name="T64" fmla="*/ 444 w 529"/>
                  <a:gd name="T65" fmla="*/ 369 h 430"/>
                  <a:gd name="T66" fmla="*/ 444 w 529"/>
                  <a:gd name="T67" fmla="*/ 346 h 430"/>
                  <a:gd name="T68" fmla="*/ 442 w 529"/>
                  <a:gd name="T69" fmla="*/ 340 h 430"/>
                  <a:gd name="T70" fmla="*/ 437 w 529"/>
                  <a:gd name="T71" fmla="*/ 316 h 430"/>
                  <a:gd name="T72" fmla="*/ 419 w 529"/>
                  <a:gd name="T73" fmla="*/ 287 h 430"/>
                  <a:gd name="T74" fmla="*/ 390 w 529"/>
                  <a:gd name="T75" fmla="*/ 268 h 430"/>
                  <a:gd name="T76" fmla="*/ 370 w 529"/>
                  <a:gd name="T77" fmla="*/ 276 h 430"/>
                  <a:gd name="T78" fmla="*/ 323 w 529"/>
                  <a:gd name="T79" fmla="*/ 272 h 430"/>
                  <a:gd name="T80" fmla="*/ 292 w 529"/>
                  <a:gd name="T81" fmla="*/ 251 h 430"/>
                  <a:gd name="T82" fmla="*/ 270 w 529"/>
                  <a:gd name="T83" fmla="*/ 245 h 430"/>
                  <a:gd name="T84" fmla="*/ 192 w 529"/>
                  <a:gd name="T85" fmla="*/ 235 h 430"/>
                  <a:gd name="T86" fmla="*/ 130 w 529"/>
                  <a:gd name="T87" fmla="*/ 204 h 430"/>
                  <a:gd name="T88" fmla="*/ 112 w 529"/>
                  <a:gd name="T89" fmla="*/ 206 h 430"/>
                  <a:gd name="T90" fmla="*/ 93 w 529"/>
                  <a:gd name="T91" fmla="*/ 222 h 430"/>
                  <a:gd name="T92" fmla="*/ 89 w 529"/>
                  <a:gd name="T93" fmla="*/ 232 h 430"/>
                  <a:gd name="T94" fmla="*/ 72 w 529"/>
                  <a:gd name="T95" fmla="*/ 251 h 430"/>
                  <a:gd name="T96" fmla="*/ 45 w 529"/>
                  <a:gd name="T97" fmla="*/ 288 h 430"/>
                  <a:gd name="T98" fmla="*/ 43 w 529"/>
                  <a:gd name="T99" fmla="*/ 341 h 430"/>
                  <a:gd name="T100" fmla="*/ 47 w 529"/>
                  <a:gd name="T101" fmla="*/ 369 h 430"/>
                  <a:gd name="T102" fmla="*/ 51 w 529"/>
                  <a:gd name="T103" fmla="*/ 401 h 430"/>
                  <a:gd name="T104" fmla="*/ 63 w 529"/>
                  <a:gd name="T105" fmla="*/ 410 h 430"/>
                  <a:gd name="T106" fmla="*/ 71 w 529"/>
                  <a:gd name="T107" fmla="*/ 426 h 430"/>
                  <a:gd name="T108" fmla="*/ 60 w 529"/>
                  <a:gd name="T109" fmla="*/ 430 h 430"/>
                  <a:gd name="T110" fmla="*/ 35 w 529"/>
                  <a:gd name="T111" fmla="*/ 424 h 4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29"/>
                  <a:gd name="T169" fmla="*/ 0 h 430"/>
                  <a:gd name="T170" fmla="*/ 529 w 529"/>
                  <a:gd name="T171" fmla="*/ 430 h 4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29" h="430">
                    <a:moveTo>
                      <a:pt x="31" y="391"/>
                    </a:moveTo>
                    <a:lnTo>
                      <a:pt x="29" y="392"/>
                    </a:lnTo>
                    <a:lnTo>
                      <a:pt x="26" y="391"/>
                    </a:lnTo>
                    <a:lnTo>
                      <a:pt x="24" y="389"/>
                    </a:lnTo>
                    <a:lnTo>
                      <a:pt x="24" y="387"/>
                    </a:lnTo>
                    <a:lnTo>
                      <a:pt x="23" y="385"/>
                    </a:lnTo>
                    <a:lnTo>
                      <a:pt x="22" y="383"/>
                    </a:lnTo>
                    <a:lnTo>
                      <a:pt x="21" y="381"/>
                    </a:lnTo>
                    <a:lnTo>
                      <a:pt x="21" y="379"/>
                    </a:lnTo>
                    <a:lnTo>
                      <a:pt x="21" y="378"/>
                    </a:lnTo>
                    <a:lnTo>
                      <a:pt x="21" y="377"/>
                    </a:lnTo>
                    <a:lnTo>
                      <a:pt x="22" y="376"/>
                    </a:lnTo>
                    <a:lnTo>
                      <a:pt x="23" y="372"/>
                    </a:lnTo>
                    <a:lnTo>
                      <a:pt x="24" y="366"/>
                    </a:lnTo>
                    <a:lnTo>
                      <a:pt x="24" y="359"/>
                    </a:lnTo>
                    <a:lnTo>
                      <a:pt x="25" y="350"/>
                    </a:lnTo>
                    <a:lnTo>
                      <a:pt x="24" y="339"/>
                    </a:lnTo>
                    <a:lnTo>
                      <a:pt x="23" y="327"/>
                    </a:lnTo>
                    <a:lnTo>
                      <a:pt x="19" y="314"/>
                    </a:lnTo>
                    <a:lnTo>
                      <a:pt x="13" y="301"/>
                    </a:lnTo>
                    <a:lnTo>
                      <a:pt x="5" y="286"/>
                    </a:lnTo>
                    <a:lnTo>
                      <a:pt x="3" y="284"/>
                    </a:lnTo>
                    <a:lnTo>
                      <a:pt x="3" y="282"/>
                    </a:lnTo>
                    <a:lnTo>
                      <a:pt x="3" y="280"/>
                    </a:lnTo>
                    <a:lnTo>
                      <a:pt x="3" y="278"/>
                    </a:lnTo>
                    <a:lnTo>
                      <a:pt x="3" y="277"/>
                    </a:lnTo>
                    <a:lnTo>
                      <a:pt x="3" y="275"/>
                    </a:lnTo>
                    <a:lnTo>
                      <a:pt x="5" y="273"/>
                    </a:lnTo>
                    <a:lnTo>
                      <a:pt x="7" y="271"/>
                    </a:lnTo>
                    <a:lnTo>
                      <a:pt x="8" y="269"/>
                    </a:lnTo>
                    <a:lnTo>
                      <a:pt x="11" y="267"/>
                    </a:lnTo>
                    <a:lnTo>
                      <a:pt x="12" y="264"/>
                    </a:lnTo>
                    <a:lnTo>
                      <a:pt x="14" y="260"/>
                    </a:lnTo>
                    <a:lnTo>
                      <a:pt x="15" y="255"/>
                    </a:lnTo>
                    <a:lnTo>
                      <a:pt x="16" y="250"/>
                    </a:lnTo>
                    <a:lnTo>
                      <a:pt x="16" y="243"/>
                    </a:lnTo>
                    <a:lnTo>
                      <a:pt x="15" y="237"/>
                    </a:lnTo>
                    <a:lnTo>
                      <a:pt x="15" y="230"/>
                    </a:lnTo>
                    <a:lnTo>
                      <a:pt x="14" y="225"/>
                    </a:lnTo>
                    <a:lnTo>
                      <a:pt x="13" y="220"/>
                    </a:lnTo>
                    <a:lnTo>
                      <a:pt x="13" y="216"/>
                    </a:lnTo>
                    <a:lnTo>
                      <a:pt x="12" y="212"/>
                    </a:lnTo>
                    <a:lnTo>
                      <a:pt x="11" y="206"/>
                    </a:lnTo>
                    <a:lnTo>
                      <a:pt x="9" y="199"/>
                    </a:lnTo>
                    <a:lnTo>
                      <a:pt x="7" y="191"/>
                    </a:lnTo>
                    <a:lnTo>
                      <a:pt x="6" y="182"/>
                    </a:lnTo>
                    <a:lnTo>
                      <a:pt x="4" y="173"/>
                    </a:lnTo>
                    <a:lnTo>
                      <a:pt x="3" y="164"/>
                    </a:lnTo>
                    <a:lnTo>
                      <a:pt x="1" y="155"/>
                    </a:lnTo>
                    <a:lnTo>
                      <a:pt x="0" y="146"/>
                    </a:lnTo>
                    <a:lnTo>
                      <a:pt x="0" y="139"/>
                    </a:lnTo>
                    <a:lnTo>
                      <a:pt x="0" y="130"/>
                    </a:lnTo>
                    <a:lnTo>
                      <a:pt x="1" y="121"/>
                    </a:lnTo>
                    <a:lnTo>
                      <a:pt x="3" y="113"/>
                    </a:lnTo>
                    <a:lnTo>
                      <a:pt x="4" y="105"/>
                    </a:lnTo>
                    <a:lnTo>
                      <a:pt x="7" y="97"/>
                    </a:lnTo>
                    <a:lnTo>
                      <a:pt x="8" y="90"/>
                    </a:lnTo>
                    <a:lnTo>
                      <a:pt x="11" y="83"/>
                    </a:lnTo>
                    <a:lnTo>
                      <a:pt x="12" y="75"/>
                    </a:lnTo>
                    <a:lnTo>
                      <a:pt x="13" y="67"/>
                    </a:lnTo>
                    <a:lnTo>
                      <a:pt x="14" y="58"/>
                    </a:lnTo>
                    <a:lnTo>
                      <a:pt x="14" y="46"/>
                    </a:lnTo>
                    <a:lnTo>
                      <a:pt x="16" y="36"/>
                    </a:lnTo>
                    <a:lnTo>
                      <a:pt x="17" y="27"/>
                    </a:lnTo>
                    <a:lnTo>
                      <a:pt x="19" y="20"/>
                    </a:lnTo>
                    <a:lnTo>
                      <a:pt x="22" y="14"/>
                    </a:lnTo>
                    <a:lnTo>
                      <a:pt x="25" y="9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0" y="3"/>
                    </a:lnTo>
                    <a:lnTo>
                      <a:pt x="46" y="3"/>
                    </a:lnTo>
                    <a:lnTo>
                      <a:pt x="61" y="4"/>
                    </a:lnTo>
                    <a:lnTo>
                      <a:pt x="72" y="5"/>
                    </a:lnTo>
                    <a:lnTo>
                      <a:pt x="79" y="5"/>
                    </a:lnTo>
                    <a:lnTo>
                      <a:pt x="85" y="5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5" y="4"/>
                    </a:lnTo>
                    <a:lnTo>
                      <a:pt x="112" y="5"/>
                    </a:lnTo>
                    <a:lnTo>
                      <a:pt x="119" y="6"/>
                    </a:lnTo>
                    <a:lnTo>
                      <a:pt x="125" y="7"/>
                    </a:lnTo>
                    <a:lnTo>
                      <a:pt x="131" y="8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3" y="9"/>
                    </a:lnTo>
                    <a:lnTo>
                      <a:pt x="144" y="9"/>
                    </a:lnTo>
                    <a:lnTo>
                      <a:pt x="169" y="12"/>
                    </a:lnTo>
                    <a:lnTo>
                      <a:pt x="191" y="13"/>
                    </a:lnTo>
                    <a:lnTo>
                      <a:pt x="209" y="13"/>
                    </a:lnTo>
                    <a:lnTo>
                      <a:pt x="224" y="13"/>
                    </a:lnTo>
                    <a:lnTo>
                      <a:pt x="236" y="11"/>
                    </a:lnTo>
                    <a:lnTo>
                      <a:pt x="245" y="10"/>
                    </a:lnTo>
                    <a:lnTo>
                      <a:pt x="253" y="9"/>
                    </a:lnTo>
                    <a:lnTo>
                      <a:pt x="258" y="7"/>
                    </a:lnTo>
                    <a:lnTo>
                      <a:pt x="262" y="7"/>
                    </a:lnTo>
                    <a:lnTo>
                      <a:pt x="265" y="7"/>
                    </a:lnTo>
                    <a:lnTo>
                      <a:pt x="267" y="7"/>
                    </a:lnTo>
                    <a:lnTo>
                      <a:pt x="270" y="7"/>
                    </a:lnTo>
                    <a:lnTo>
                      <a:pt x="273" y="7"/>
                    </a:lnTo>
                    <a:lnTo>
                      <a:pt x="275" y="6"/>
                    </a:lnTo>
                    <a:lnTo>
                      <a:pt x="279" y="6"/>
                    </a:lnTo>
                    <a:lnTo>
                      <a:pt x="281" y="5"/>
                    </a:lnTo>
                    <a:lnTo>
                      <a:pt x="283" y="4"/>
                    </a:lnTo>
                    <a:lnTo>
                      <a:pt x="285" y="4"/>
                    </a:lnTo>
                    <a:lnTo>
                      <a:pt x="287" y="3"/>
                    </a:lnTo>
                    <a:lnTo>
                      <a:pt x="288" y="3"/>
                    </a:lnTo>
                    <a:lnTo>
                      <a:pt x="290" y="3"/>
                    </a:lnTo>
                    <a:lnTo>
                      <a:pt x="292" y="2"/>
                    </a:lnTo>
                    <a:lnTo>
                      <a:pt x="295" y="2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6" y="0"/>
                    </a:lnTo>
                    <a:lnTo>
                      <a:pt x="310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5" y="2"/>
                    </a:lnTo>
                    <a:lnTo>
                      <a:pt x="330" y="4"/>
                    </a:lnTo>
                    <a:lnTo>
                      <a:pt x="334" y="6"/>
                    </a:lnTo>
                    <a:lnTo>
                      <a:pt x="339" y="8"/>
                    </a:lnTo>
                    <a:lnTo>
                      <a:pt x="343" y="11"/>
                    </a:lnTo>
                    <a:lnTo>
                      <a:pt x="345" y="13"/>
                    </a:lnTo>
                    <a:lnTo>
                      <a:pt x="347" y="15"/>
                    </a:lnTo>
                    <a:lnTo>
                      <a:pt x="349" y="17"/>
                    </a:lnTo>
                    <a:lnTo>
                      <a:pt x="350" y="17"/>
                    </a:lnTo>
                    <a:lnTo>
                      <a:pt x="357" y="26"/>
                    </a:lnTo>
                    <a:lnTo>
                      <a:pt x="371" y="42"/>
                    </a:lnTo>
                    <a:lnTo>
                      <a:pt x="388" y="66"/>
                    </a:lnTo>
                    <a:lnTo>
                      <a:pt x="408" y="92"/>
                    </a:lnTo>
                    <a:lnTo>
                      <a:pt x="430" y="122"/>
                    </a:lnTo>
                    <a:lnTo>
                      <a:pt x="451" y="149"/>
                    </a:lnTo>
                    <a:lnTo>
                      <a:pt x="472" y="176"/>
                    </a:lnTo>
                    <a:lnTo>
                      <a:pt x="490" y="197"/>
                    </a:lnTo>
                    <a:lnTo>
                      <a:pt x="503" y="211"/>
                    </a:lnTo>
                    <a:lnTo>
                      <a:pt x="510" y="216"/>
                    </a:lnTo>
                    <a:lnTo>
                      <a:pt x="515" y="217"/>
                    </a:lnTo>
                    <a:lnTo>
                      <a:pt x="519" y="217"/>
                    </a:lnTo>
                    <a:lnTo>
                      <a:pt x="522" y="218"/>
                    </a:lnTo>
                    <a:lnTo>
                      <a:pt x="524" y="219"/>
                    </a:lnTo>
                    <a:lnTo>
                      <a:pt x="527" y="221"/>
                    </a:lnTo>
                    <a:lnTo>
                      <a:pt x="528" y="223"/>
                    </a:lnTo>
                    <a:lnTo>
                      <a:pt x="529" y="227"/>
                    </a:lnTo>
                    <a:lnTo>
                      <a:pt x="529" y="231"/>
                    </a:lnTo>
                    <a:lnTo>
                      <a:pt x="529" y="236"/>
                    </a:lnTo>
                    <a:lnTo>
                      <a:pt x="528" y="243"/>
                    </a:lnTo>
                    <a:lnTo>
                      <a:pt x="528" y="244"/>
                    </a:lnTo>
                    <a:lnTo>
                      <a:pt x="528" y="245"/>
                    </a:lnTo>
                    <a:lnTo>
                      <a:pt x="528" y="247"/>
                    </a:lnTo>
                    <a:lnTo>
                      <a:pt x="528" y="249"/>
                    </a:lnTo>
                    <a:lnTo>
                      <a:pt x="528" y="251"/>
                    </a:lnTo>
                    <a:lnTo>
                      <a:pt x="527" y="253"/>
                    </a:lnTo>
                    <a:lnTo>
                      <a:pt x="527" y="256"/>
                    </a:lnTo>
                    <a:lnTo>
                      <a:pt x="527" y="260"/>
                    </a:lnTo>
                    <a:lnTo>
                      <a:pt x="526" y="263"/>
                    </a:lnTo>
                    <a:lnTo>
                      <a:pt x="526" y="269"/>
                    </a:lnTo>
                    <a:lnTo>
                      <a:pt x="526" y="274"/>
                    </a:lnTo>
                    <a:lnTo>
                      <a:pt x="525" y="277"/>
                    </a:lnTo>
                    <a:lnTo>
                      <a:pt x="524" y="281"/>
                    </a:lnTo>
                    <a:lnTo>
                      <a:pt x="523" y="283"/>
                    </a:lnTo>
                    <a:lnTo>
                      <a:pt x="522" y="286"/>
                    </a:lnTo>
                    <a:lnTo>
                      <a:pt x="520" y="288"/>
                    </a:lnTo>
                    <a:lnTo>
                      <a:pt x="519" y="290"/>
                    </a:lnTo>
                    <a:lnTo>
                      <a:pt x="517" y="292"/>
                    </a:lnTo>
                    <a:lnTo>
                      <a:pt x="515" y="294"/>
                    </a:lnTo>
                    <a:lnTo>
                      <a:pt x="514" y="295"/>
                    </a:lnTo>
                    <a:lnTo>
                      <a:pt x="512" y="296"/>
                    </a:lnTo>
                    <a:lnTo>
                      <a:pt x="511" y="297"/>
                    </a:lnTo>
                    <a:lnTo>
                      <a:pt x="511" y="298"/>
                    </a:lnTo>
                    <a:lnTo>
                      <a:pt x="510" y="299"/>
                    </a:lnTo>
                    <a:lnTo>
                      <a:pt x="509" y="300"/>
                    </a:lnTo>
                    <a:lnTo>
                      <a:pt x="508" y="302"/>
                    </a:lnTo>
                    <a:lnTo>
                      <a:pt x="507" y="303"/>
                    </a:lnTo>
                    <a:lnTo>
                      <a:pt x="507" y="305"/>
                    </a:lnTo>
                    <a:lnTo>
                      <a:pt x="507" y="306"/>
                    </a:lnTo>
                    <a:lnTo>
                      <a:pt x="505" y="312"/>
                    </a:lnTo>
                    <a:lnTo>
                      <a:pt x="504" y="317"/>
                    </a:lnTo>
                    <a:lnTo>
                      <a:pt x="503" y="321"/>
                    </a:lnTo>
                    <a:lnTo>
                      <a:pt x="503" y="325"/>
                    </a:lnTo>
                    <a:lnTo>
                      <a:pt x="503" y="328"/>
                    </a:lnTo>
                    <a:lnTo>
                      <a:pt x="503" y="331"/>
                    </a:lnTo>
                    <a:lnTo>
                      <a:pt x="502" y="333"/>
                    </a:lnTo>
                    <a:lnTo>
                      <a:pt x="501" y="335"/>
                    </a:lnTo>
                    <a:lnTo>
                      <a:pt x="500" y="337"/>
                    </a:lnTo>
                    <a:lnTo>
                      <a:pt x="499" y="339"/>
                    </a:lnTo>
                    <a:lnTo>
                      <a:pt x="498" y="342"/>
                    </a:lnTo>
                    <a:lnTo>
                      <a:pt x="498" y="345"/>
                    </a:lnTo>
                    <a:lnTo>
                      <a:pt x="497" y="348"/>
                    </a:lnTo>
                    <a:lnTo>
                      <a:pt x="496" y="351"/>
                    </a:lnTo>
                    <a:lnTo>
                      <a:pt x="495" y="354"/>
                    </a:lnTo>
                    <a:lnTo>
                      <a:pt x="495" y="357"/>
                    </a:lnTo>
                    <a:lnTo>
                      <a:pt x="494" y="360"/>
                    </a:lnTo>
                    <a:lnTo>
                      <a:pt x="494" y="363"/>
                    </a:lnTo>
                    <a:lnTo>
                      <a:pt x="494" y="366"/>
                    </a:lnTo>
                    <a:lnTo>
                      <a:pt x="495" y="369"/>
                    </a:lnTo>
                    <a:lnTo>
                      <a:pt x="495" y="373"/>
                    </a:lnTo>
                    <a:lnTo>
                      <a:pt x="494" y="378"/>
                    </a:lnTo>
                    <a:lnTo>
                      <a:pt x="493" y="383"/>
                    </a:lnTo>
                    <a:lnTo>
                      <a:pt x="490" y="387"/>
                    </a:lnTo>
                    <a:lnTo>
                      <a:pt x="487" y="391"/>
                    </a:lnTo>
                    <a:lnTo>
                      <a:pt x="484" y="394"/>
                    </a:lnTo>
                    <a:lnTo>
                      <a:pt x="479" y="396"/>
                    </a:lnTo>
                    <a:lnTo>
                      <a:pt x="474" y="397"/>
                    </a:lnTo>
                    <a:lnTo>
                      <a:pt x="469" y="398"/>
                    </a:lnTo>
                    <a:lnTo>
                      <a:pt x="464" y="396"/>
                    </a:lnTo>
                    <a:lnTo>
                      <a:pt x="462" y="384"/>
                    </a:lnTo>
                    <a:lnTo>
                      <a:pt x="459" y="390"/>
                    </a:lnTo>
                    <a:lnTo>
                      <a:pt x="458" y="390"/>
                    </a:lnTo>
                    <a:lnTo>
                      <a:pt x="457" y="390"/>
                    </a:lnTo>
                    <a:lnTo>
                      <a:pt x="456" y="389"/>
                    </a:lnTo>
                    <a:lnTo>
                      <a:pt x="455" y="389"/>
                    </a:lnTo>
                    <a:lnTo>
                      <a:pt x="455" y="388"/>
                    </a:lnTo>
                    <a:lnTo>
                      <a:pt x="455" y="386"/>
                    </a:lnTo>
                    <a:lnTo>
                      <a:pt x="455" y="385"/>
                    </a:lnTo>
                    <a:lnTo>
                      <a:pt x="455" y="383"/>
                    </a:lnTo>
                    <a:lnTo>
                      <a:pt x="454" y="382"/>
                    </a:lnTo>
                    <a:lnTo>
                      <a:pt x="452" y="381"/>
                    </a:lnTo>
                    <a:lnTo>
                      <a:pt x="451" y="379"/>
                    </a:lnTo>
                    <a:lnTo>
                      <a:pt x="449" y="377"/>
                    </a:lnTo>
                    <a:lnTo>
                      <a:pt x="447" y="375"/>
                    </a:lnTo>
                    <a:lnTo>
                      <a:pt x="446" y="372"/>
                    </a:lnTo>
                    <a:lnTo>
                      <a:pt x="444" y="369"/>
                    </a:lnTo>
                    <a:lnTo>
                      <a:pt x="444" y="365"/>
                    </a:lnTo>
                    <a:lnTo>
                      <a:pt x="444" y="360"/>
                    </a:lnTo>
                    <a:lnTo>
                      <a:pt x="445" y="357"/>
                    </a:lnTo>
                    <a:lnTo>
                      <a:pt x="445" y="354"/>
                    </a:lnTo>
                    <a:lnTo>
                      <a:pt x="445" y="350"/>
                    </a:lnTo>
                    <a:lnTo>
                      <a:pt x="444" y="348"/>
                    </a:lnTo>
                    <a:lnTo>
                      <a:pt x="444" y="346"/>
                    </a:lnTo>
                    <a:lnTo>
                      <a:pt x="443" y="344"/>
                    </a:lnTo>
                    <a:lnTo>
                      <a:pt x="442" y="343"/>
                    </a:lnTo>
                    <a:lnTo>
                      <a:pt x="442" y="342"/>
                    </a:lnTo>
                    <a:lnTo>
                      <a:pt x="442" y="341"/>
                    </a:lnTo>
                    <a:lnTo>
                      <a:pt x="442" y="340"/>
                    </a:lnTo>
                    <a:lnTo>
                      <a:pt x="441" y="337"/>
                    </a:lnTo>
                    <a:lnTo>
                      <a:pt x="440" y="335"/>
                    </a:lnTo>
                    <a:lnTo>
                      <a:pt x="439" y="331"/>
                    </a:lnTo>
                    <a:lnTo>
                      <a:pt x="438" y="328"/>
                    </a:lnTo>
                    <a:lnTo>
                      <a:pt x="438" y="324"/>
                    </a:lnTo>
                    <a:lnTo>
                      <a:pt x="437" y="320"/>
                    </a:lnTo>
                    <a:lnTo>
                      <a:pt x="437" y="316"/>
                    </a:lnTo>
                    <a:lnTo>
                      <a:pt x="437" y="312"/>
                    </a:lnTo>
                    <a:lnTo>
                      <a:pt x="436" y="311"/>
                    </a:lnTo>
                    <a:lnTo>
                      <a:pt x="434" y="308"/>
                    </a:lnTo>
                    <a:lnTo>
                      <a:pt x="432" y="305"/>
                    </a:lnTo>
                    <a:lnTo>
                      <a:pt x="428" y="299"/>
                    </a:lnTo>
                    <a:lnTo>
                      <a:pt x="424" y="293"/>
                    </a:lnTo>
                    <a:lnTo>
                      <a:pt x="419" y="287"/>
                    </a:lnTo>
                    <a:lnTo>
                      <a:pt x="415" y="281"/>
                    </a:lnTo>
                    <a:lnTo>
                      <a:pt x="410" y="276"/>
                    </a:lnTo>
                    <a:lnTo>
                      <a:pt x="406" y="272"/>
                    </a:lnTo>
                    <a:lnTo>
                      <a:pt x="403" y="270"/>
                    </a:lnTo>
                    <a:lnTo>
                      <a:pt x="399" y="268"/>
                    </a:lnTo>
                    <a:lnTo>
                      <a:pt x="394" y="268"/>
                    </a:lnTo>
                    <a:lnTo>
                      <a:pt x="390" y="268"/>
                    </a:lnTo>
                    <a:lnTo>
                      <a:pt x="386" y="268"/>
                    </a:lnTo>
                    <a:lnTo>
                      <a:pt x="383" y="269"/>
                    </a:lnTo>
                    <a:lnTo>
                      <a:pt x="380" y="271"/>
                    </a:lnTo>
                    <a:lnTo>
                      <a:pt x="378" y="272"/>
                    </a:lnTo>
                    <a:lnTo>
                      <a:pt x="375" y="273"/>
                    </a:lnTo>
                    <a:lnTo>
                      <a:pt x="373" y="275"/>
                    </a:lnTo>
                    <a:lnTo>
                      <a:pt x="370" y="276"/>
                    </a:lnTo>
                    <a:lnTo>
                      <a:pt x="365" y="277"/>
                    </a:lnTo>
                    <a:lnTo>
                      <a:pt x="360" y="278"/>
                    </a:lnTo>
                    <a:lnTo>
                      <a:pt x="352" y="278"/>
                    </a:lnTo>
                    <a:lnTo>
                      <a:pt x="346" y="277"/>
                    </a:lnTo>
                    <a:lnTo>
                      <a:pt x="338" y="276"/>
                    </a:lnTo>
                    <a:lnTo>
                      <a:pt x="330" y="274"/>
                    </a:lnTo>
                    <a:lnTo>
                      <a:pt x="323" y="272"/>
                    </a:lnTo>
                    <a:lnTo>
                      <a:pt x="317" y="268"/>
                    </a:lnTo>
                    <a:lnTo>
                      <a:pt x="310" y="265"/>
                    </a:lnTo>
                    <a:lnTo>
                      <a:pt x="304" y="260"/>
                    </a:lnTo>
                    <a:lnTo>
                      <a:pt x="302" y="258"/>
                    </a:lnTo>
                    <a:lnTo>
                      <a:pt x="299" y="255"/>
                    </a:lnTo>
                    <a:lnTo>
                      <a:pt x="296" y="253"/>
                    </a:lnTo>
                    <a:lnTo>
                      <a:pt x="292" y="251"/>
                    </a:lnTo>
                    <a:lnTo>
                      <a:pt x="289" y="249"/>
                    </a:lnTo>
                    <a:lnTo>
                      <a:pt x="287" y="247"/>
                    </a:lnTo>
                    <a:lnTo>
                      <a:pt x="283" y="246"/>
                    </a:lnTo>
                    <a:lnTo>
                      <a:pt x="281" y="245"/>
                    </a:lnTo>
                    <a:lnTo>
                      <a:pt x="279" y="244"/>
                    </a:lnTo>
                    <a:lnTo>
                      <a:pt x="277" y="244"/>
                    </a:lnTo>
                    <a:lnTo>
                      <a:pt x="270" y="245"/>
                    </a:lnTo>
                    <a:lnTo>
                      <a:pt x="261" y="245"/>
                    </a:lnTo>
                    <a:lnTo>
                      <a:pt x="251" y="245"/>
                    </a:lnTo>
                    <a:lnTo>
                      <a:pt x="240" y="244"/>
                    </a:lnTo>
                    <a:lnTo>
                      <a:pt x="227" y="243"/>
                    </a:lnTo>
                    <a:lnTo>
                      <a:pt x="216" y="241"/>
                    </a:lnTo>
                    <a:lnTo>
                      <a:pt x="204" y="238"/>
                    </a:lnTo>
                    <a:lnTo>
                      <a:pt x="192" y="235"/>
                    </a:lnTo>
                    <a:lnTo>
                      <a:pt x="183" y="232"/>
                    </a:lnTo>
                    <a:lnTo>
                      <a:pt x="174" y="227"/>
                    </a:lnTo>
                    <a:lnTo>
                      <a:pt x="162" y="221"/>
                    </a:lnTo>
                    <a:lnTo>
                      <a:pt x="153" y="215"/>
                    </a:lnTo>
                    <a:lnTo>
                      <a:pt x="144" y="211"/>
                    </a:lnTo>
                    <a:lnTo>
                      <a:pt x="136" y="207"/>
                    </a:lnTo>
                    <a:lnTo>
                      <a:pt x="130" y="204"/>
                    </a:lnTo>
                    <a:lnTo>
                      <a:pt x="125" y="202"/>
                    </a:lnTo>
                    <a:lnTo>
                      <a:pt x="121" y="200"/>
                    </a:lnTo>
                    <a:lnTo>
                      <a:pt x="118" y="199"/>
                    </a:lnTo>
                    <a:lnTo>
                      <a:pt x="116" y="198"/>
                    </a:lnTo>
                    <a:lnTo>
                      <a:pt x="115" y="202"/>
                    </a:lnTo>
                    <a:lnTo>
                      <a:pt x="112" y="206"/>
                    </a:lnTo>
                    <a:lnTo>
                      <a:pt x="110" y="210"/>
                    </a:lnTo>
                    <a:lnTo>
                      <a:pt x="106" y="213"/>
                    </a:lnTo>
                    <a:lnTo>
                      <a:pt x="103" y="216"/>
                    </a:lnTo>
                    <a:lnTo>
                      <a:pt x="101" y="218"/>
                    </a:lnTo>
                    <a:lnTo>
                      <a:pt x="98" y="220"/>
                    </a:lnTo>
                    <a:lnTo>
                      <a:pt x="95" y="221"/>
                    </a:lnTo>
                    <a:lnTo>
                      <a:pt x="93" y="222"/>
                    </a:lnTo>
                    <a:lnTo>
                      <a:pt x="93" y="223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7"/>
                    </a:lnTo>
                    <a:lnTo>
                      <a:pt x="90" y="229"/>
                    </a:lnTo>
                    <a:lnTo>
                      <a:pt x="89" y="232"/>
                    </a:lnTo>
                    <a:lnTo>
                      <a:pt x="87" y="235"/>
                    </a:lnTo>
                    <a:lnTo>
                      <a:pt x="85" y="238"/>
                    </a:lnTo>
                    <a:lnTo>
                      <a:pt x="82" y="241"/>
                    </a:lnTo>
                    <a:lnTo>
                      <a:pt x="80" y="245"/>
                    </a:lnTo>
                    <a:lnTo>
                      <a:pt x="79" y="246"/>
                    </a:lnTo>
                    <a:lnTo>
                      <a:pt x="76" y="248"/>
                    </a:lnTo>
                    <a:lnTo>
                      <a:pt x="72" y="251"/>
                    </a:lnTo>
                    <a:lnTo>
                      <a:pt x="68" y="256"/>
                    </a:lnTo>
                    <a:lnTo>
                      <a:pt x="63" y="261"/>
                    </a:lnTo>
                    <a:lnTo>
                      <a:pt x="59" y="267"/>
                    </a:lnTo>
                    <a:lnTo>
                      <a:pt x="54" y="273"/>
                    </a:lnTo>
                    <a:lnTo>
                      <a:pt x="50" y="279"/>
                    </a:lnTo>
                    <a:lnTo>
                      <a:pt x="46" y="284"/>
                    </a:lnTo>
                    <a:lnTo>
                      <a:pt x="45" y="288"/>
                    </a:lnTo>
                    <a:lnTo>
                      <a:pt x="44" y="293"/>
                    </a:lnTo>
                    <a:lnTo>
                      <a:pt x="43" y="299"/>
                    </a:lnTo>
                    <a:lnTo>
                      <a:pt x="43" y="306"/>
                    </a:lnTo>
                    <a:lnTo>
                      <a:pt x="43" y="315"/>
                    </a:lnTo>
                    <a:lnTo>
                      <a:pt x="43" y="324"/>
                    </a:lnTo>
                    <a:lnTo>
                      <a:pt x="43" y="333"/>
                    </a:lnTo>
                    <a:lnTo>
                      <a:pt x="43" y="341"/>
                    </a:lnTo>
                    <a:lnTo>
                      <a:pt x="44" y="349"/>
                    </a:lnTo>
                    <a:lnTo>
                      <a:pt x="44" y="355"/>
                    </a:lnTo>
                    <a:lnTo>
                      <a:pt x="45" y="359"/>
                    </a:lnTo>
                    <a:lnTo>
                      <a:pt x="45" y="360"/>
                    </a:lnTo>
                    <a:lnTo>
                      <a:pt x="46" y="363"/>
                    </a:lnTo>
                    <a:lnTo>
                      <a:pt x="46" y="366"/>
                    </a:lnTo>
                    <a:lnTo>
                      <a:pt x="47" y="369"/>
                    </a:lnTo>
                    <a:lnTo>
                      <a:pt x="48" y="372"/>
                    </a:lnTo>
                    <a:lnTo>
                      <a:pt x="48" y="375"/>
                    </a:lnTo>
                    <a:lnTo>
                      <a:pt x="48" y="379"/>
                    </a:lnTo>
                    <a:lnTo>
                      <a:pt x="48" y="382"/>
                    </a:lnTo>
                    <a:lnTo>
                      <a:pt x="48" y="385"/>
                    </a:lnTo>
                    <a:lnTo>
                      <a:pt x="46" y="389"/>
                    </a:lnTo>
                    <a:lnTo>
                      <a:pt x="51" y="401"/>
                    </a:lnTo>
                    <a:lnTo>
                      <a:pt x="52" y="401"/>
                    </a:lnTo>
                    <a:lnTo>
                      <a:pt x="53" y="401"/>
                    </a:lnTo>
                    <a:lnTo>
                      <a:pt x="55" y="402"/>
                    </a:lnTo>
                    <a:lnTo>
                      <a:pt x="56" y="403"/>
                    </a:lnTo>
                    <a:lnTo>
                      <a:pt x="59" y="404"/>
                    </a:lnTo>
                    <a:lnTo>
                      <a:pt x="61" y="406"/>
                    </a:lnTo>
                    <a:lnTo>
                      <a:pt x="63" y="410"/>
                    </a:lnTo>
                    <a:lnTo>
                      <a:pt x="66" y="413"/>
                    </a:lnTo>
                    <a:lnTo>
                      <a:pt x="69" y="418"/>
                    </a:lnTo>
                    <a:lnTo>
                      <a:pt x="72" y="425"/>
                    </a:lnTo>
                    <a:lnTo>
                      <a:pt x="71" y="426"/>
                    </a:lnTo>
                    <a:lnTo>
                      <a:pt x="70" y="427"/>
                    </a:lnTo>
                    <a:lnTo>
                      <a:pt x="68" y="427"/>
                    </a:lnTo>
                    <a:lnTo>
                      <a:pt x="68" y="428"/>
                    </a:lnTo>
                    <a:lnTo>
                      <a:pt x="65" y="429"/>
                    </a:lnTo>
                    <a:lnTo>
                      <a:pt x="63" y="430"/>
                    </a:lnTo>
                    <a:lnTo>
                      <a:pt x="60" y="430"/>
                    </a:lnTo>
                    <a:lnTo>
                      <a:pt x="56" y="430"/>
                    </a:lnTo>
                    <a:lnTo>
                      <a:pt x="52" y="430"/>
                    </a:lnTo>
                    <a:lnTo>
                      <a:pt x="48" y="429"/>
                    </a:lnTo>
                    <a:lnTo>
                      <a:pt x="45" y="428"/>
                    </a:lnTo>
                    <a:lnTo>
                      <a:pt x="41" y="426"/>
                    </a:lnTo>
                    <a:lnTo>
                      <a:pt x="37" y="425"/>
                    </a:lnTo>
                    <a:lnTo>
                      <a:pt x="35" y="424"/>
                    </a:lnTo>
                    <a:lnTo>
                      <a:pt x="33" y="424"/>
                    </a:lnTo>
                    <a:lnTo>
                      <a:pt x="33" y="423"/>
                    </a:lnTo>
                    <a:lnTo>
                      <a:pt x="31" y="412"/>
                    </a:lnTo>
                    <a:lnTo>
                      <a:pt x="35" y="406"/>
                    </a:lnTo>
                    <a:lnTo>
                      <a:pt x="31" y="39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4" name="Freeform 225"/>
              <p:cNvSpPr>
                <a:spLocks/>
              </p:cNvSpPr>
              <p:nvPr/>
            </p:nvSpPr>
            <p:spPr bwMode="auto">
              <a:xfrm>
                <a:off x="5221" y="2945"/>
                <a:ext cx="77" cy="235"/>
              </a:xfrm>
              <a:custGeom>
                <a:avLst/>
                <a:gdLst>
                  <a:gd name="T0" fmla="*/ 2 w 77"/>
                  <a:gd name="T1" fmla="*/ 32 h 235"/>
                  <a:gd name="T2" fmla="*/ 4 w 77"/>
                  <a:gd name="T3" fmla="*/ 35 h 235"/>
                  <a:gd name="T4" fmla="*/ 8 w 77"/>
                  <a:gd name="T5" fmla="*/ 40 h 235"/>
                  <a:gd name="T6" fmla="*/ 12 w 77"/>
                  <a:gd name="T7" fmla="*/ 47 h 235"/>
                  <a:gd name="T8" fmla="*/ 14 w 77"/>
                  <a:gd name="T9" fmla="*/ 56 h 235"/>
                  <a:gd name="T10" fmla="*/ 15 w 77"/>
                  <a:gd name="T11" fmla="*/ 63 h 235"/>
                  <a:gd name="T12" fmla="*/ 14 w 77"/>
                  <a:gd name="T13" fmla="*/ 73 h 235"/>
                  <a:gd name="T14" fmla="*/ 15 w 77"/>
                  <a:gd name="T15" fmla="*/ 88 h 235"/>
                  <a:gd name="T16" fmla="*/ 16 w 77"/>
                  <a:gd name="T17" fmla="*/ 105 h 235"/>
                  <a:gd name="T18" fmla="*/ 19 w 77"/>
                  <a:gd name="T19" fmla="*/ 118 h 235"/>
                  <a:gd name="T20" fmla="*/ 22 w 77"/>
                  <a:gd name="T21" fmla="*/ 127 h 235"/>
                  <a:gd name="T22" fmla="*/ 24 w 77"/>
                  <a:gd name="T23" fmla="*/ 134 h 235"/>
                  <a:gd name="T24" fmla="*/ 25 w 77"/>
                  <a:gd name="T25" fmla="*/ 143 h 235"/>
                  <a:gd name="T26" fmla="*/ 25 w 77"/>
                  <a:gd name="T27" fmla="*/ 154 h 235"/>
                  <a:gd name="T28" fmla="*/ 25 w 77"/>
                  <a:gd name="T29" fmla="*/ 166 h 235"/>
                  <a:gd name="T30" fmla="*/ 25 w 77"/>
                  <a:gd name="T31" fmla="*/ 190 h 235"/>
                  <a:gd name="T32" fmla="*/ 25 w 77"/>
                  <a:gd name="T33" fmla="*/ 191 h 235"/>
                  <a:gd name="T34" fmla="*/ 27 w 77"/>
                  <a:gd name="T35" fmla="*/ 193 h 235"/>
                  <a:gd name="T36" fmla="*/ 29 w 77"/>
                  <a:gd name="T37" fmla="*/ 195 h 235"/>
                  <a:gd name="T38" fmla="*/ 33 w 77"/>
                  <a:gd name="T39" fmla="*/ 197 h 235"/>
                  <a:gd name="T40" fmla="*/ 38 w 77"/>
                  <a:gd name="T41" fmla="*/ 197 h 235"/>
                  <a:gd name="T42" fmla="*/ 38 w 77"/>
                  <a:gd name="T43" fmla="*/ 217 h 235"/>
                  <a:gd name="T44" fmla="*/ 39 w 77"/>
                  <a:gd name="T45" fmla="*/ 229 h 235"/>
                  <a:gd name="T46" fmla="*/ 43 w 77"/>
                  <a:gd name="T47" fmla="*/ 230 h 235"/>
                  <a:gd name="T48" fmla="*/ 51 w 77"/>
                  <a:gd name="T49" fmla="*/ 233 h 235"/>
                  <a:gd name="T50" fmla="*/ 59 w 77"/>
                  <a:gd name="T51" fmla="*/ 235 h 235"/>
                  <a:gd name="T52" fmla="*/ 66 w 77"/>
                  <a:gd name="T53" fmla="*/ 235 h 235"/>
                  <a:gd name="T54" fmla="*/ 72 w 77"/>
                  <a:gd name="T55" fmla="*/ 234 h 235"/>
                  <a:gd name="T56" fmla="*/ 75 w 77"/>
                  <a:gd name="T57" fmla="*/ 232 h 235"/>
                  <a:gd name="T58" fmla="*/ 77 w 77"/>
                  <a:gd name="T59" fmla="*/ 231 h 235"/>
                  <a:gd name="T60" fmla="*/ 77 w 77"/>
                  <a:gd name="T61" fmla="*/ 230 h 235"/>
                  <a:gd name="T62" fmla="*/ 77 w 77"/>
                  <a:gd name="T63" fmla="*/ 230 h 235"/>
                  <a:gd name="T64" fmla="*/ 75 w 77"/>
                  <a:gd name="T65" fmla="*/ 223 h 235"/>
                  <a:gd name="T66" fmla="*/ 69 w 77"/>
                  <a:gd name="T67" fmla="*/ 215 h 235"/>
                  <a:gd name="T68" fmla="*/ 64 w 77"/>
                  <a:gd name="T69" fmla="*/ 209 h 235"/>
                  <a:gd name="T70" fmla="*/ 60 w 77"/>
                  <a:gd name="T71" fmla="*/ 207 h 235"/>
                  <a:gd name="T72" fmla="*/ 58 w 77"/>
                  <a:gd name="T73" fmla="*/ 206 h 235"/>
                  <a:gd name="T74" fmla="*/ 52 w 77"/>
                  <a:gd name="T75" fmla="*/ 194 h 235"/>
                  <a:gd name="T76" fmla="*/ 55 w 77"/>
                  <a:gd name="T77" fmla="*/ 187 h 235"/>
                  <a:gd name="T78" fmla="*/ 55 w 77"/>
                  <a:gd name="T79" fmla="*/ 181 h 235"/>
                  <a:gd name="T80" fmla="*/ 53 w 77"/>
                  <a:gd name="T81" fmla="*/ 175 h 235"/>
                  <a:gd name="T82" fmla="*/ 51 w 77"/>
                  <a:gd name="T83" fmla="*/ 170 h 235"/>
                  <a:gd name="T84" fmla="*/ 51 w 77"/>
                  <a:gd name="T85" fmla="*/ 165 h 235"/>
                  <a:gd name="T86" fmla="*/ 48 w 77"/>
                  <a:gd name="T87" fmla="*/ 154 h 235"/>
                  <a:gd name="T88" fmla="*/ 47 w 77"/>
                  <a:gd name="T89" fmla="*/ 144 h 235"/>
                  <a:gd name="T90" fmla="*/ 48 w 77"/>
                  <a:gd name="T91" fmla="*/ 135 h 235"/>
                  <a:gd name="T92" fmla="*/ 50 w 77"/>
                  <a:gd name="T93" fmla="*/ 129 h 235"/>
                  <a:gd name="T94" fmla="*/ 51 w 77"/>
                  <a:gd name="T95" fmla="*/ 124 h 235"/>
                  <a:gd name="T96" fmla="*/ 55 w 77"/>
                  <a:gd name="T97" fmla="*/ 111 h 235"/>
                  <a:gd name="T98" fmla="*/ 57 w 77"/>
                  <a:gd name="T99" fmla="*/ 96 h 235"/>
                  <a:gd name="T100" fmla="*/ 58 w 77"/>
                  <a:gd name="T101" fmla="*/ 79 h 235"/>
                  <a:gd name="T102" fmla="*/ 58 w 77"/>
                  <a:gd name="T103" fmla="*/ 67 h 235"/>
                  <a:gd name="T104" fmla="*/ 58 w 77"/>
                  <a:gd name="T105" fmla="*/ 62 h 235"/>
                  <a:gd name="T106" fmla="*/ 59 w 77"/>
                  <a:gd name="T107" fmla="*/ 52 h 235"/>
                  <a:gd name="T108" fmla="*/ 60 w 77"/>
                  <a:gd name="T109" fmla="*/ 43 h 235"/>
                  <a:gd name="T110" fmla="*/ 62 w 77"/>
                  <a:gd name="T111" fmla="*/ 38 h 235"/>
                  <a:gd name="T112" fmla="*/ 64 w 77"/>
                  <a:gd name="T113" fmla="*/ 33 h 235"/>
                  <a:gd name="T114" fmla="*/ 64 w 77"/>
                  <a:gd name="T115" fmla="*/ 30 h 235"/>
                  <a:gd name="T116" fmla="*/ 65 w 77"/>
                  <a:gd name="T117" fmla="*/ 25 h 235"/>
                  <a:gd name="T118" fmla="*/ 66 w 77"/>
                  <a:gd name="T119" fmla="*/ 17 h 235"/>
                  <a:gd name="T120" fmla="*/ 67 w 77"/>
                  <a:gd name="T121" fmla="*/ 8 h 235"/>
                  <a:gd name="T122" fmla="*/ 68 w 77"/>
                  <a:gd name="T123" fmla="*/ 2 h 235"/>
                  <a:gd name="T124" fmla="*/ 68 w 77"/>
                  <a:gd name="T125" fmla="*/ 0 h 2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"/>
                  <a:gd name="T190" fmla="*/ 0 h 235"/>
                  <a:gd name="T191" fmla="*/ 77 w 77"/>
                  <a:gd name="T192" fmla="*/ 235 h 2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" h="235">
                    <a:moveTo>
                      <a:pt x="0" y="30"/>
                    </a:moveTo>
                    <a:lnTo>
                      <a:pt x="2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7" y="38"/>
                    </a:lnTo>
                    <a:lnTo>
                      <a:pt x="8" y="40"/>
                    </a:lnTo>
                    <a:lnTo>
                      <a:pt x="10" y="43"/>
                    </a:lnTo>
                    <a:lnTo>
                      <a:pt x="12" y="47"/>
                    </a:lnTo>
                    <a:lnTo>
                      <a:pt x="13" y="52"/>
                    </a:lnTo>
                    <a:lnTo>
                      <a:pt x="14" y="56"/>
                    </a:lnTo>
                    <a:lnTo>
                      <a:pt x="15" y="62"/>
                    </a:lnTo>
                    <a:lnTo>
                      <a:pt x="15" y="63"/>
                    </a:lnTo>
                    <a:lnTo>
                      <a:pt x="15" y="67"/>
                    </a:lnTo>
                    <a:lnTo>
                      <a:pt x="14" y="73"/>
                    </a:lnTo>
                    <a:lnTo>
                      <a:pt x="14" y="80"/>
                    </a:lnTo>
                    <a:lnTo>
                      <a:pt x="15" y="88"/>
                    </a:lnTo>
                    <a:lnTo>
                      <a:pt x="15" y="96"/>
                    </a:lnTo>
                    <a:lnTo>
                      <a:pt x="16" y="105"/>
                    </a:lnTo>
                    <a:lnTo>
                      <a:pt x="17" y="112"/>
                    </a:lnTo>
                    <a:lnTo>
                      <a:pt x="19" y="118"/>
                    </a:lnTo>
                    <a:lnTo>
                      <a:pt x="21" y="124"/>
                    </a:lnTo>
                    <a:lnTo>
                      <a:pt x="22" y="127"/>
                    </a:lnTo>
                    <a:lnTo>
                      <a:pt x="23" y="130"/>
                    </a:lnTo>
                    <a:lnTo>
                      <a:pt x="24" y="134"/>
                    </a:lnTo>
                    <a:lnTo>
                      <a:pt x="25" y="138"/>
                    </a:lnTo>
                    <a:lnTo>
                      <a:pt x="25" y="143"/>
                    </a:lnTo>
                    <a:lnTo>
                      <a:pt x="25" y="148"/>
                    </a:lnTo>
                    <a:lnTo>
                      <a:pt x="25" y="154"/>
                    </a:lnTo>
                    <a:lnTo>
                      <a:pt x="25" y="160"/>
                    </a:lnTo>
                    <a:lnTo>
                      <a:pt x="25" y="166"/>
                    </a:lnTo>
                    <a:lnTo>
                      <a:pt x="25" y="173"/>
                    </a:lnTo>
                    <a:lnTo>
                      <a:pt x="25" y="190"/>
                    </a:lnTo>
                    <a:lnTo>
                      <a:pt x="25" y="191"/>
                    </a:lnTo>
                    <a:lnTo>
                      <a:pt x="26" y="192"/>
                    </a:lnTo>
                    <a:lnTo>
                      <a:pt x="27" y="193"/>
                    </a:lnTo>
                    <a:lnTo>
                      <a:pt x="28" y="194"/>
                    </a:lnTo>
                    <a:lnTo>
                      <a:pt x="29" y="195"/>
                    </a:lnTo>
                    <a:lnTo>
                      <a:pt x="30" y="196"/>
                    </a:lnTo>
                    <a:lnTo>
                      <a:pt x="33" y="197"/>
                    </a:lnTo>
                    <a:lnTo>
                      <a:pt x="34" y="197"/>
                    </a:lnTo>
                    <a:lnTo>
                      <a:pt x="38" y="197"/>
                    </a:lnTo>
                    <a:lnTo>
                      <a:pt x="41" y="211"/>
                    </a:lnTo>
                    <a:lnTo>
                      <a:pt x="38" y="217"/>
                    </a:lnTo>
                    <a:lnTo>
                      <a:pt x="38" y="228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43" y="230"/>
                    </a:lnTo>
                    <a:lnTo>
                      <a:pt x="47" y="231"/>
                    </a:lnTo>
                    <a:lnTo>
                      <a:pt x="51" y="233"/>
                    </a:lnTo>
                    <a:lnTo>
                      <a:pt x="55" y="234"/>
                    </a:lnTo>
                    <a:lnTo>
                      <a:pt x="59" y="235"/>
                    </a:lnTo>
                    <a:lnTo>
                      <a:pt x="63" y="235"/>
                    </a:lnTo>
                    <a:lnTo>
                      <a:pt x="66" y="235"/>
                    </a:lnTo>
                    <a:lnTo>
                      <a:pt x="69" y="235"/>
                    </a:lnTo>
                    <a:lnTo>
                      <a:pt x="72" y="234"/>
                    </a:lnTo>
                    <a:lnTo>
                      <a:pt x="73" y="233"/>
                    </a:lnTo>
                    <a:lnTo>
                      <a:pt x="75" y="232"/>
                    </a:lnTo>
                    <a:lnTo>
                      <a:pt x="76" y="232"/>
                    </a:lnTo>
                    <a:lnTo>
                      <a:pt x="77" y="231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8"/>
                    </a:lnTo>
                    <a:lnTo>
                      <a:pt x="69" y="215"/>
                    </a:lnTo>
                    <a:lnTo>
                      <a:pt x="67" y="211"/>
                    </a:lnTo>
                    <a:lnTo>
                      <a:pt x="64" y="209"/>
                    </a:lnTo>
                    <a:lnTo>
                      <a:pt x="62" y="208"/>
                    </a:lnTo>
                    <a:lnTo>
                      <a:pt x="60" y="207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2" y="194"/>
                    </a:lnTo>
                    <a:lnTo>
                      <a:pt x="54" y="190"/>
                    </a:lnTo>
                    <a:lnTo>
                      <a:pt x="55" y="187"/>
                    </a:lnTo>
                    <a:lnTo>
                      <a:pt x="55" y="184"/>
                    </a:lnTo>
                    <a:lnTo>
                      <a:pt x="55" y="181"/>
                    </a:lnTo>
                    <a:lnTo>
                      <a:pt x="54" y="178"/>
                    </a:lnTo>
                    <a:lnTo>
                      <a:pt x="53" y="175"/>
                    </a:lnTo>
                    <a:lnTo>
                      <a:pt x="52" y="172"/>
                    </a:lnTo>
                    <a:lnTo>
                      <a:pt x="51" y="170"/>
                    </a:lnTo>
                    <a:lnTo>
                      <a:pt x="51" y="167"/>
                    </a:lnTo>
                    <a:lnTo>
                      <a:pt x="51" y="165"/>
                    </a:lnTo>
                    <a:lnTo>
                      <a:pt x="49" y="160"/>
                    </a:lnTo>
                    <a:lnTo>
                      <a:pt x="48" y="154"/>
                    </a:lnTo>
                    <a:lnTo>
                      <a:pt x="47" y="148"/>
                    </a:lnTo>
                    <a:lnTo>
                      <a:pt x="47" y="144"/>
                    </a:lnTo>
                    <a:lnTo>
                      <a:pt x="47" y="139"/>
                    </a:lnTo>
                    <a:lnTo>
                      <a:pt x="48" y="135"/>
                    </a:lnTo>
                    <a:lnTo>
                      <a:pt x="49" y="132"/>
                    </a:lnTo>
                    <a:lnTo>
                      <a:pt x="50" y="129"/>
                    </a:lnTo>
                    <a:lnTo>
                      <a:pt x="51" y="126"/>
                    </a:lnTo>
                    <a:lnTo>
                      <a:pt x="51" y="124"/>
                    </a:lnTo>
                    <a:lnTo>
                      <a:pt x="54" y="118"/>
                    </a:lnTo>
                    <a:lnTo>
                      <a:pt x="55" y="111"/>
                    </a:lnTo>
                    <a:lnTo>
                      <a:pt x="56" y="104"/>
                    </a:lnTo>
                    <a:lnTo>
                      <a:pt x="57" y="96"/>
                    </a:lnTo>
                    <a:lnTo>
                      <a:pt x="58" y="87"/>
                    </a:lnTo>
                    <a:lnTo>
                      <a:pt x="58" y="79"/>
                    </a:lnTo>
                    <a:lnTo>
                      <a:pt x="58" y="72"/>
                    </a:lnTo>
                    <a:lnTo>
                      <a:pt x="58" y="67"/>
                    </a:lnTo>
                    <a:lnTo>
                      <a:pt x="58" y="63"/>
                    </a:lnTo>
                    <a:lnTo>
                      <a:pt x="58" y="62"/>
                    </a:lnTo>
                    <a:lnTo>
                      <a:pt x="58" y="56"/>
                    </a:lnTo>
                    <a:lnTo>
                      <a:pt x="59" y="52"/>
                    </a:lnTo>
                    <a:lnTo>
                      <a:pt x="59" y="47"/>
                    </a:lnTo>
                    <a:lnTo>
                      <a:pt x="60" y="43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3" y="35"/>
                    </a:lnTo>
                    <a:lnTo>
                      <a:pt x="64" y="33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5" y="28"/>
                    </a:lnTo>
                    <a:lnTo>
                      <a:pt x="65" y="25"/>
                    </a:lnTo>
                    <a:lnTo>
                      <a:pt x="66" y="21"/>
                    </a:lnTo>
                    <a:lnTo>
                      <a:pt x="66" y="17"/>
                    </a:lnTo>
                    <a:lnTo>
                      <a:pt x="67" y="12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F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5" name="Freeform 226"/>
              <p:cNvSpPr>
                <a:spLocks/>
              </p:cNvSpPr>
              <p:nvPr/>
            </p:nvSpPr>
            <p:spPr bwMode="auto">
              <a:xfrm>
                <a:off x="5250" y="3078"/>
                <a:ext cx="9" cy="44"/>
              </a:xfrm>
              <a:custGeom>
                <a:avLst/>
                <a:gdLst>
                  <a:gd name="T0" fmla="*/ 2 w 9"/>
                  <a:gd name="T1" fmla="*/ 44 h 44"/>
                  <a:gd name="T2" fmla="*/ 0 w 9"/>
                  <a:gd name="T3" fmla="*/ 0 h 44"/>
                  <a:gd name="T4" fmla="*/ 5 w 9"/>
                  <a:gd name="T5" fmla="*/ 0 h 44"/>
                  <a:gd name="T6" fmla="*/ 9 w 9"/>
                  <a:gd name="T7" fmla="*/ 38 h 44"/>
                  <a:gd name="T8" fmla="*/ 9 w 9"/>
                  <a:gd name="T9" fmla="*/ 38 h 44"/>
                  <a:gd name="T10" fmla="*/ 9 w 9"/>
                  <a:gd name="T11" fmla="*/ 38 h 44"/>
                  <a:gd name="T12" fmla="*/ 8 w 9"/>
                  <a:gd name="T13" fmla="*/ 38 h 44"/>
                  <a:gd name="T14" fmla="*/ 7 w 9"/>
                  <a:gd name="T15" fmla="*/ 38 h 44"/>
                  <a:gd name="T16" fmla="*/ 6 w 9"/>
                  <a:gd name="T17" fmla="*/ 39 h 44"/>
                  <a:gd name="T18" fmla="*/ 5 w 9"/>
                  <a:gd name="T19" fmla="*/ 39 h 44"/>
                  <a:gd name="T20" fmla="*/ 4 w 9"/>
                  <a:gd name="T21" fmla="*/ 40 h 44"/>
                  <a:gd name="T22" fmla="*/ 3 w 9"/>
                  <a:gd name="T23" fmla="*/ 41 h 44"/>
                  <a:gd name="T24" fmla="*/ 2 w 9"/>
                  <a:gd name="T25" fmla="*/ 43 h 44"/>
                  <a:gd name="T26" fmla="*/ 2 w 9"/>
                  <a:gd name="T27" fmla="*/ 44 h 44"/>
                  <a:gd name="T28" fmla="*/ 2 w 9"/>
                  <a:gd name="T29" fmla="*/ 44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44"/>
                  <a:gd name="T47" fmla="*/ 9 w 9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44">
                    <a:moveTo>
                      <a:pt x="2" y="44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3" y="41"/>
                    </a:lnTo>
                    <a:lnTo>
                      <a:pt x="2" y="43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6" name="Freeform 227"/>
              <p:cNvSpPr>
                <a:spLocks/>
              </p:cNvSpPr>
              <p:nvPr/>
            </p:nvSpPr>
            <p:spPr bwMode="auto">
              <a:xfrm>
                <a:off x="5227" y="2928"/>
                <a:ext cx="62" cy="160"/>
              </a:xfrm>
              <a:custGeom>
                <a:avLst/>
                <a:gdLst>
                  <a:gd name="T0" fmla="*/ 51 w 62"/>
                  <a:gd name="T1" fmla="*/ 2 h 160"/>
                  <a:gd name="T2" fmla="*/ 54 w 62"/>
                  <a:gd name="T3" fmla="*/ 3 h 160"/>
                  <a:gd name="T4" fmla="*/ 56 w 62"/>
                  <a:gd name="T5" fmla="*/ 4 h 160"/>
                  <a:gd name="T6" fmla="*/ 57 w 62"/>
                  <a:gd name="T7" fmla="*/ 4 h 160"/>
                  <a:gd name="T8" fmla="*/ 58 w 62"/>
                  <a:gd name="T9" fmla="*/ 5 h 160"/>
                  <a:gd name="T10" fmla="*/ 58 w 62"/>
                  <a:gd name="T11" fmla="*/ 6 h 160"/>
                  <a:gd name="T12" fmla="*/ 58 w 62"/>
                  <a:gd name="T13" fmla="*/ 8 h 160"/>
                  <a:gd name="T14" fmla="*/ 58 w 62"/>
                  <a:gd name="T15" fmla="*/ 10 h 160"/>
                  <a:gd name="T16" fmla="*/ 58 w 62"/>
                  <a:gd name="T17" fmla="*/ 10 h 160"/>
                  <a:gd name="T18" fmla="*/ 59 w 62"/>
                  <a:gd name="T19" fmla="*/ 10 h 160"/>
                  <a:gd name="T20" fmla="*/ 60 w 62"/>
                  <a:gd name="T21" fmla="*/ 12 h 160"/>
                  <a:gd name="T22" fmla="*/ 61 w 62"/>
                  <a:gd name="T23" fmla="*/ 14 h 160"/>
                  <a:gd name="T24" fmla="*/ 62 w 62"/>
                  <a:gd name="T25" fmla="*/ 16 h 160"/>
                  <a:gd name="T26" fmla="*/ 62 w 62"/>
                  <a:gd name="T27" fmla="*/ 19 h 160"/>
                  <a:gd name="T28" fmla="*/ 62 w 62"/>
                  <a:gd name="T29" fmla="*/ 22 h 160"/>
                  <a:gd name="T30" fmla="*/ 58 w 62"/>
                  <a:gd name="T31" fmla="*/ 48 h 160"/>
                  <a:gd name="T32" fmla="*/ 54 w 62"/>
                  <a:gd name="T33" fmla="*/ 56 h 160"/>
                  <a:gd name="T34" fmla="*/ 52 w 62"/>
                  <a:gd name="T35" fmla="*/ 70 h 160"/>
                  <a:gd name="T36" fmla="*/ 52 w 62"/>
                  <a:gd name="T37" fmla="*/ 98 h 160"/>
                  <a:gd name="T38" fmla="*/ 49 w 62"/>
                  <a:gd name="T39" fmla="*/ 132 h 160"/>
                  <a:gd name="T40" fmla="*/ 44 w 62"/>
                  <a:gd name="T41" fmla="*/ 143 h 160"/>
                  <a:gd name="T42" fmla="*/ 43 w 62"/>
                  <a:gd name="T43" fmla="*/ 144 h 160"/>
                  <a:gd name="T44" fmla="*/ 42 w 62"/>
                  <a:gd name="T45" fmla="*/ 144 h 160"/>
                  <a:gd name="T46" fmla="*/ 41 w 62"/>
                  <a:gd name="T47" fmla="*/ 145 h 160"/>
                  <a:gd name="T48" fmla="*/ 38 w 62"/>
                  <a:gd name="T49" fmla="*/ 146 h 160"/>
                  <a:gd name="T50" fmla="*/ 37 w 62"/>
                  <a:gd name="T51" fmla="*/ 147 h 160"/>
                  <a:gd name="T52" fmla="*/ 36 w 62"/>
                  <a:gd name="T53" fmla="*/ 149 h 160"/>
                  <a:gd name="T54" fmla="*/ 35 w 62"/>
                  <a:gd name="T55" fmla="*/ 150 h 160"/>
                  <a:gd name="T56" fmla="*/ 35 w 62"/>
                  <a:gd name="T57" fmla="*/ 154 h 160"/>
                  <a:gd name="T58" fmla="*/ 34 w 62"/>
                  <a:gd name="T59" fmla="*/ 158 h 160"/>
                  <a:gd name="T60" fmla="*/ 32 w 62"/>
                  <a:gd name="T61" fmla="*/ 160 h 160"/>
                  <a:gd name="T62" fmla="*/ 31 w 62"/>
                  <a:gd name="T63" fmla="*/ 158 h 160"/>
                  <a:gd name="T64" fmla="*/ 30 w 62"/>
                  <a:gd name="T65" fmla="*/ 156 h 160"/>
                  <a:gd name="T66" fmla="*/ 29 w 62"/>
                  <a:gd name="T67" fmla="*/ 155 h 160"/>
                  <a:gd name="T68" fmla="*/ 28 w 62"/>
                  <a:gd name="T69" fmla="*/ 153 h 160"/>
                  <a:gd name="T70" fmla="*/ 27 w 62"/>
                  <a:gd name="T71" fmla="*/ 152 h 160"/>
                  <a:gd name="T72" fmla="*/ 27 w 62"/>
                  <a:gd name="T73" fmla="*/ 152 h 160"/>
                  <a:gd name="T74" fmla="*/ 26 w 62"/>
                  <a:gd name="T75" fmla="*/ 152 h 160"/>
                  <a:gd name="T76" fmla="*/ 25 w 62"/>
                  <a:gd name="T77" fmla="*/ 154 h 160"/>
                  <a:gd name="T78" fmla="*/ 24 w 62"/>
                  <a:gd name="T79" fmla="*/ 157 h 160"/>
                  <a:gd name="T80" fmla="*/ 24 w 62"/>
                  <a:gd name="T81" fmla="*/ 158 h 160"/>
                  <a:gd name="T82" fmla="*/ 23 w 62"/>
                  <a:gd name="T83" fmla="*/ 157 h 160"/>
                  <a:gd name="T84" fmla="*/ 22 w 62"/>
                  <a:gd name="T85" fmla="*/ 156 h 160"/>
                  <a:gd name="T86" fmla="*/ 22 w 62"/>
                  <a:gd name="T87" fmla="*/ 154 h 160"/>
                  <a:gd name="T88" fmla="*/ 21 w 62"/>
                  <a:gd name="T89" fmla="*/ 152 h 160"/>
                  <a:gd name="T90" fmla="*/ 20 w 62"/>
                  <a:gd name="T91" fmla="*/ 150 h 160"/>
                  <a:gd name="T92" fmla="*/ 19 w 62"/>
                  <a:gd name="T93" fmla="*/ 148 h 160"/>
                  <a:gd name="T94" fmla="*/ 17 w 62"/>
                  <a:gd name="T95" fmla="*/ 145 h 160"/>
                  <a:gd name="T96" fmla="*/ 15 w 62"/>
                  <a:gd name="T97" fmla="*/ 141 h 160"/>
                  <a:gd name="T98" fmla="*/ 11 w 62"/>
                  <a:gd name="T99" fmla="*/ 130 h 160"/>
                  <a:gd name="T100" fmla="*/ 10 w 62"/>
                  <a:gd name="T101" fmla="*/ 112 h 160"/>
                  <a:gd name="T102" fmla="*/ 8 w 62"/>
                  <a:gd name="T103" fmla="*/ 86 h 160"/>
                  <a:gd name="T104" fmla="*/ 8 w 62"/>
                  <a:gd name="T105" fmla="*/ 73 h 160"/>
                  <a:gd name="T106" fmla="*/ 7 w 62"/>
                  <a:gd name="T107" fmla="*/ 68 h 160"/>
                  <a:gd name="T108" fmla="*/ 3 w 62"/>
                  <a:gd name="T109" fmla="*/ 58 h 160"/>
                  <a:gd name="T110" fmla="*/ 49 w 62"/>
                  <a:gd name="T111" fmla="*/ 0 h 16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2"/>
                  <a:gd name="T169" fmla="*/ 0 h 160"/>
                  <a:gd name="T170" fmla="*/ 62 w 62"/>
                  <a:gd name="T171" fmla="*/ 160 h 16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2" h="160">
                    <a:moveTo>
                      <a:pt x="49" y="0"/>
                    </a:moveTo>
                    <a:lnTo>
                      <a:pt x="49" y="1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2" y="19"/>
                    </a:lnTo>
                    <a:lnTo>
                      <a:pt x="62" y="20"/>
                    </a:lnTo>
                    <a:lnTo>
                      <a:pt x="62" y="21"/>
                    </a:lnTo>
                    <a:lnTo>
                      <a:pt x="62" y="22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7" y="51"/>
                    </a:lnTo>
                    <a:lnTo>
                      <a:pt x="55" y="53"/>
                    </a:lnTo>
                    <a:lnTo>
                      <a:pt x="54" y="56"/>
                    </a:lnTo>
                    <a:lnTo>
                      <a:pt x="54" y="59"/>
                    </a:lnTo>
                    <a:lnTo>
                      <a:pt x="53" y="62"/>
                    </a:lnTo>
                    <a:lnTo>
                      <a:pt x="53" y="66"/>
                    </a:lnTo>
                    <a:lnTo>
                      <a:pt x="52" y="70"/>
                    </a:lnTo>
                    <a:lnTo>
                      <a:pt x="52" y="74"/>
                    </a:lnTo>
                    <a:lnTo>
                      <a:pt x="52" y="81"/>
                    </a:lnTo>
                    <a:lnTo>
                      <a:pt x="52" y="89"/>
                    </a:lnTo>
                    <a:lnTo>
                      <a:pt x="52" y="98"/>
                    </a:lnTo>
                    <a:lnTo>
                      <a:pt x="51" y="107"/>
                    </a:lnTo>
                    <a:lnTo>
                      <a:pt x="51" y="116"/>
                    </a:lnTo>
                    <a:lnTo>
                      <a:pt x="49" y="125"/>
                    </a:lnTo>
                    <a:lnTo>
                      <a:pt x="49" y="132"/>
                    </a:lnTo>
                    <a:lnTo>
                      <a:pt x="47" y="138"/>
                    </a:lnTo>
                    <a:lnTo>
                      <a:pt x="45" y="143"/>
                    </a:lnTo>
                    <a:lnTo>
                      <a:pt x="44" y="143"/>
                    </a:lnTo>
                    <a:lnTo>
                      <a:pt x="43" y="144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1" y="145"/>
                    </a:lnTo>
                    <a:lnTo>
                      <a:pt x="40" y="145"/>
                    </a:lnTo>
                    <a:lnTo>
                      <a:pt x="39" y="145"/>
                    </a:lnTo>
                    <a:lnTo>
                      <a:pt x="38" y="146"/>
                    </a:lnTo>
                    <a:lnTo>
                      <a:pt x="37" y="146"/>
                    </a:lnTo>
                    <a:lnTo>
                      <a:pt x="37" y="147"/>
                    </a:lnTo>
                    <a:lnTo>
                      <a:pt x="36" y="148"/>
                    </a:lnTo>
                    <a:lnTo>
                      <a:pt x="36" y="149"/>
                    </a:lnTo>
                    <a:lnTo>
                      <a:pt x="36" y="150"/>
                    </a:lnTo>
                    <a:lnTo>
                      <a:pt x="35" y="150"/>
                    </a:lnTo>
                    <a:lnTo>
                      <a:pt x="35" y="151"/>
                    </a:lnTo>
                    <a:lnTo>
                      <a:pt x="35" y="152"/>
                    </a:lnTo>
                    <a:lnTo>
                      <a:pt x="35" y="153"/>
                    </a:lnTo>
                    <a:lnTo>
                      <a:pt x="35" y="154"/>
                    </a:lnTo>
                    <a:lnTo>
                      <a:pt x="34" y="155"/>
                    </a:lnTo>
                    <a:lnTo>
                      <a:pt x="34" y="156"/>
                    </a:lnTo>
                    <a:lnTo>
                      <a:pt x="34" y="157"/>
                    </a:lnTo>
                    <a:lnTo>
                      <a:pt x="34" y="158"/>
                    </a:lnTo>
                    <a:lnTo>
                      <a:pt x="34" y="159"/>
                    </a:lnTo>
                    <a:lnTo>
                      <a:pt x="34" y="160"/>
                    </a:lnTo>
                    <a:lnTo>
                      <a:pt x="33" y="160"/>
                    </a:lnTo>
                    <a:lnTo>
                      <a:pt x="32" y="160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31" y="157"/>
                    </a:lnTo>
                    <a:lnTo>
                      <a:pt x="30" y="156"/>
                    </a:lnTo>
                    <a:lnTo>
                      <a:pt x="30" y="155"/>
                    </a:lnTo>
                    <a:lnTo>
                      <a:pt x="29" y="155"/>
                    </a:lnTo>
                    <a:lnTo>
                      <a:pt x="29" y="154"/>
                    </a:lnTo>
                    <a:lnTo>
                      <a:pt x="28" y="154"/>
                    </a:lnTo>
                    <a:lnTo>
                      <a:pt x="28" y="153"/>
                    </a:lnTo>
                    <a:lnTo>
                      <a:pt x="28" y="152"/>
                    </a:lnTo>
                    <a:lnTo>
                      <a:pt x="27" y="152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5" y="154"/>
                    </a:lnTo>
                    <a:lnTo>
                      <a:pt x="25" y="155"/>
                    </a:lnTo>
                    <a:lnTo>
                      <a:pt x="24" y="156"/>
                    </a:lnTo>
                    <a:lnTo>
                      <a:pt x="24" y="157"/>
                    </a:lnTo>
                    <a:lnTo>
                      <a:pt x="24" y="158"/>
                    </a:lnTo>
                    <a:lnTo>
                      <a:pt x="24" y="157"/>
                    </a:lnTo>
                    <a:lnTo>
                      <a:pt x="23" y="157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22" y="155"/>
                    </a:lnTo>
                    <a:lnTo>
                      <a:pt x="22" y="154"/>
                    </a:lnTo>
                    <a:lnTo>
                      <a:pt x="21" y="153"/>
                    </a:lnTo>
                    <a:lnTo>
                      <a:pt x="21" y="152"/>
                    </a:lnTo>
                    <a:lnTo>
                      <a:pt x="20" y="151"/>
                    </a:lnTo>
                    <a:lnTo>
                      <a:pt x="20" y="150"/>
                    </a:lnTo>
                    <a:lnTo>
                      <a:pt x="19" y="149"/>
                    </a:lnTo>
                    <a:lnTo>
                      <a:pt x="19" y="148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8" y="146"/>
                    </a:lnTo>
                    <a:lnTo>
                      <a:pt x="17" y="145"/>
                    </a:lnTo>
                    <a:lnTo>
                      <a:pt x="17" y="144"/>
                    </a:lnTo>
                    <a:lnTo>
                      <a:pt x="16" y="143"/>
                    </a:lnTo>
                    <a:lnTo>
                      <a:pt x="15" y="141"/>
                    </a:lnTo>
                    <a:lnTo>
                      <a:pt x="14" y="139"/>
                    </a:lnTo>
                    <a:lnTo>
                      <a:pt x="13" y="136"/>
                    </a:lnTo>
                    <a:lnTo>
                      <a:pt x="12" y="133"/>
                    </a:lnTo>
                    <a:lnTo>
                      <a:pt x="11" y="130"/>
                    </a:lnTo>
                    <a:lnTo>
                      <a:pt x="11" y="127"/>
                    </a:lnTo>
                    <a:lnTo>
                      <a:pt x="10" y="123"/>
                    </a:lnTo>
                    <a:lnTo>
                      <a:pt x="10" y="118"/>
                    </a:lnTo>
                    <a:lnTo>
                      <a:pt x="10" y="112"/>
                    </a:lnTo>
                    <a:lnTo>
                      <a:pt x="9" y="106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8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7" y="70"/>
                    </a:lnTo>
                    <a:lnTo>
                      <a:pt x="7" y="68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5" y="60"/>
                    </a:lnTo>
                    <a:lnTo>
                      <a:pt x="3" y="58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9" y="2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7" name="Freeform 228"/>
              <p:cNvSpPr>
                <a:spLocks/>
              </p:cNvSpPr>
              <p:nvPr/>
            </p:nvSpPr>
            <p:spPr bwMode="auto">
              <a:xfrm>
                <a:off x="5251" y="3135"/>
                <a:ext cx="18" cy="28"/>
              </a:xfrm>
              <a:custGeom>
                <a:avLst/>
                <a:gdLst>
                  <a:gd name="T0" fmla="*/ 0 w 18"/>
                  <a:gd name="T1" fmla="*/ 6 h 28"/>
                  <a:gd name="T2" fmla="*/ 0 w 18"/>
                  <a:gd name="T3" fmla="*/ 6 h 28"/>
                  <a:gd name="T4" fmla="*/ 1 w 18"/>
                  <a:gd name="T5" fmla="*/ 6 h 28"/>
                  <a:gd name="T6" fmla="*/ 2 w 18"/>
                  <a:gd name="T7" fmla="*/ 6 h 28"/>
                  <a:gd name="T8" fmla="*/ 3 w 18"/>
                  <a:gd name="T9" fmla="*/ 5 h 28"/>
                  <a:gd name="T10" fmla="*/ 4 w 18"/>
                  <a:gd name="T11" fmla="*/ 5 h 28"/>
                  <a:gd name="T12" fmla="*/ 4 w 18"/>
                  <a:gd name="T13" fmla="*/ 5 h 28"/>
                  <a:gd name="T14" fmla="*/ 6 w 18"/>
                  <a:gd name="T15" fmla="*/ 4 h 28"/>
                  <a:gd name="T16" fmla="*/ 7 w 18"/>
                  <a:gd name="T17" fmla="*/ 3 h 28"/>
                  <a:gd name="T18" fmla="*/ 8 w 18"/>
                  <a:gd name="T19" fmla="*/ 2 h 28"/>
                  <a:gd name="T20" fmla="*/ 8 w 18"/>
                  <a:gd name="T21" fmla="*/ 1 h 28"/>
                  <a:gd name="T22" fmla="*/ 8 w 18"/>
                  <a:gd name="T23" fmla="*/ 0 h 28"/>
                  <a:gd name="T24" fmla="*/ 9 w 18"/>
                  <a:gd name="T25" fmla="*/ 0 h 28"/>
                  <a:gd name="T26" fmla="*/ 9 w 18"/>
                  <a:gd name="T27" fmla="*/ 0 h 28"/>
                  <a:gd name="T28" fmla="*/ 10 w 18"/>
                  <a:gd name="T29" fmla="*/ 0 h 28"/>
                  <a:gd name="T30" fmla="*/ 10 w 18"/>
                  <a:gd name="T31" fmla="*/ 1 h 28"/>
                  <a:gd name="T32" fmla="*/ 11 w 18"/>
                  <a:gd name="T33" fmla="*/ 2 h 28"/>
                  <a:gd name="T34" fmla="*/ 11 w 18"/>
                  <a:gd name="T35" fmla="*/ 3 h 28"/>
                  <a:gd name="T36" fmla="*/ 12 w 18"/>
                  <a:gd name="T37" fmla="*/ 4 h 28"/>
                  <a:gd name="T38" fmla="*/ 12 w 18"/>
                  <a:gd name="T39" fmla="*/ 6 h 28"/>
                  <a:gd name="T40" fmla="*/ 12 w 18"/>
                  <a:gd name="T41" fmla="*/ 8 h 28"/>
                  <a:gd name="T42" fmla="*/ 12 w 18"/>
                  <a:gd name="T43" fmla="*/ 10 h 28"/>
                  <a:gd name="T44" fmla="*/ 12 w 18"/>
                  <a:gd name="T45" fmla="*/ 12 h 28"/>
                  <a:gd name="T46" fmla="*/ 13 w 18"/>
                  <a:gd name="T47" fmla="*/ 15 h 28"/>
                  <a:gd name="T48" fmla="*/ 14 w 18"/>
                  <a:gd name="T49" fmla="*/ 18 h 28"/>
                  <a:gd name="T50" fmla="*/ 15 w 18"/>
                  <a:gd name="T51" fmla="*/ 20 h 28"/>
                  <a:gd name="T52" fmla="*/ 16 w 18"/>
                  <a:gd name="T53" fmla="*/ 23 h 28"/>
                  <a:gd name="T54" fmla="*/ 17 w 18"/>
                  <a:gd name="T55" fmla="*/ 25 h 28"/>
                  <a:gd name="T56" fmla="*/ 17 w 18"/>
                  <a:gd name="T57" fmla="*/ 27 h 28"/>
                  <a:gd name="T58" fmla="*/ 18 w 18"/>
                  <a:gd name="T59" fmla="*/ 28 h 28"/>
                  <a:gd name="T60" fmla="*/ 18 w 18"/>
                  <a:gd name="T61" fmla="*/ 28 h 28"/>
                  <a:gd name="T62" fmla="*/ 8 w 18"/>
                  <a:gd name="T63" fmla="*/ 27 h 28"/>
                  <a:gd name="T64" fmla="*/ 11 w 18"/>
                  <a:gd name="T65" fmla="*/ 21 h 28"/>
                  <a:gd name="T66" fmla="*/ 8 w 18"/>
                  <a:gd name="T67" fmla="*/ 7 h 28"/>
                  <a:gd name="T68" fmla="*/ 0 w 18"/>
                  <a:gd name="T69" fmla="*/ 6 h 28"/>
                  <a:gd name="T70" fmla="*/ 0 w 18"/>
                  <a:gd name="T71" fmla="*/ 6 h 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"/>
                  <a:gd name="T109" fmla="*/ 0 h 28"/>
                  <a:gd name="T110" fmla="*/ 18 w 18"/>
                  <a:gd name="T111" fmla="*/ 28 h 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" h="28">
                    <a:moveTo>
                      <a:pt x="0" y="6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14" y="18"/>
                    </a:lnTo>
                    <a:lnTo>
                      <a:pt x="15" y="20"/>
                    </a:lnTo>
                    <a:lnTo>
                      <a:pt x="16" y="23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8" y="28"/>
                    </a:lnTo>
                    <a:lnTo>
                      <a:pt x="8" y="27"/>
                    </a:lnTo>
                    <a:lnTo>
                      <a:pt x="11" y="21"/>
                    </a:lnTo>
                    <a:lnTo>
                      <a:pt x="8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7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8" name="Freeform 229"/>
              <p:cNvSpPr>
                <a:spLocks/>
              </p:cNvSpPr>
              <p:nvPr/>
            </p:nvSpPr>
            <p:spPr bwMode="auto">
              <a:xfrm>
                <a:off x="5259" y="3158"/>
                <a:ext cx="39" cy="22"/>
              </a:xfrm>
              <a:custGeom>
                <a:avLst/>
                <a:gdLst>
                  <a:gd name="T0" fmla="*/ 0 w 39"/>
                  <a:gd name="T1" fmla="*/ 15 h 22"/>
                  <a:gd name="T2" fmla="*/ 1 w 39"/>
                  <a:gd name="T3" fmla="*/ 16 h 22"/>
                  <a:gd name="T4" fmla="*/ 3 w 39"/>
                  <a:gd name="T5" fmla="*/ 16 h 22"/>
                  <a:gd name="T6" fmla="*/ 6 w 39"/>
                  <a:gd name="T7" fmla="*/ 17 h 22"/>
                  <a:gd name="T8" fmla="*/ 9 w 39"/>
                  <a:gd name="T9" fmla="*/ 18 h 22"/>
                  <a:gd name="T10" fmla="*/ 13 w 39"/>
                  <a:gd name="T11" fmla="*/ 19 h 22"/>
                  <a:gd name="T12" fmla="*/ 17 w 39"/>
                  <a:gd name="T13" fmla="*/ 21 h 22"/>
                  <a:gd name="T14" fmla="*/ 21 w 39"/>
                  <a:gd name="T15" fmla="*/ 21 h 22"/>
                  <a:gd name="T16" fmla="*/ 25 w 39"/>
                  <a:gd name="T17" fmla="*/ 22 h 22"/>
                  <a:gd name="T18" fmla="*/ 29 w 39"/>
                  <a:gd name="T19" fmla="*/ 22 h 22"/>
                  <a:gd name="T20" fmla="*/ 31 w 39"/>
                  <a:gd name="T21" fmla="*/ 21 h 22"/>
                  <a:gd name="T22" fmla="*/ 34 w 39"/>
                  <a:gd name="T23" fmla="*/ 21 h 22"/>
                  <a:gd name="T24" fmla="*/ 35 w 39"/>
                  <a:gd name="T25" fmla="*/ 20 h 22"/>
                  <a:gd name="T26" fmla="*/ 37 w 39"/>
                  <a:gd name="T27" fmla="*/ 19 h 22"/>
                  <a:gd name="T28" fmla="*/ 38 w 39"/>
                  <a:gd name="T29" fmla="*/ 19 h 22"/>
                  <a:gd name="T30" fmla="*/ 39 w 39"/>
                  <a:gd name="T31" fmla="*/ 18 h 22"/>
                  <a:gd name="T32" fmla="*/ 39 w 39"/>
                  <a:gd name="T33" fmla="*/ 18 h 22"/>
                  <a:gd name="T34" fmla="*/ 39 w 39"/>
                  <a:gd name="T35" fmla="*/ 17 h 22"/>
                  <a:gd name="T36" fmla="*/ 39 w 39"/>
                  <a:gd name="T37" fmla="*/ 17 h 22"/>
                  <a:gd name="T38" fmla="*/ 39 w 39"/>
                  <a:gd name="T39" fmla="*/ 17 h 22"/>
                  <a:gd name="T40" fmla="*/ 39 w 39"/>
                  <a:gd name="T41" fmla="*/ 17 h 22"/>
                  <a:gd name="T42" fmla="*/ 39 w 39"/>
                  <a:gd name="T43" fmla="*/ 14 h 22"/>
                  <a:gd name="T44" fmla="*/ 38 w 39"/>
                  <a:gd name="T45" fmla="*/ 12 h 22"/>
                  <a:gd name="T46" fmla="*/ 37 w 39"/>
                  <a:gd name="T47" fmla="*/ 9 h 22"/>
                  <a:gd name="T48" fmla="*/ 36 w 39"/>
                  <a:gd name="T49" fmla="*/ 7 h 22"/>
                  <a:gd name="T50" fmla="*/ 35 w 39"/>
                  <a:gd name="T51" fmla="*/ 6 h 22"/>
                  <a:gd name="T52" fmla="*/ 34 w 39"/>
                  <a:gd name="T53" fmla="*/ 5 h 22"/>
                  <a:gd name="T54" fmla="*/ 33 w 39"/>
                  <a:gd name="T55" fmla="*/ 4 h 22"/>
                  <a:gd name="T56" fmla="*/ 32 w 39"/>
                  <a:gd name="T57" fmla="*/ 2 h 22"/>
                  <a:gd name="T58" fmla="*/ 31 w 39"/>
                  <a:gd name="T59" fmla="*/ 1 h 22"/>
                  <a:gd name="T60" fmla="*/ 30 w 39"/>
                  <a:gd name="T61" fmla="*/ 0 h 22"/>
                  <a:gd name="T62" fmla="*/ 30 w 39"/>
                  <a:gd name="T63" fmla="*/ 0 h 22"/>
                  <a:gd name="T64" fmla="*/ 30 w 39"/>
                  <a:gd name="T65" fmla="*/ 1 h 22"/>
                  <a:gd name="T66" fmla="*/ 30 w 39"/>
                  <a:gd name="T67" fmla="*/ 2 h 22"/>
                  <a:gd name="T68" fmla="*/ 28 w 39"/>
                  <a:gd name="T69" fmla="*/ 3 h 22"/>
                  <a:gd name="T70" fmla="*/ 26 w 39"/>
                  <a:gd name="T71" fmla="*/ 4 h 22"/>
                  <a:gd name="T72" fmla="*/ 24 w 39"/>
                  <a:gd name="T73" fmla="*/ 5 h 22"/>
                  <a:gd name="T74" fmla="*/ 20 w 39"/>
                  <a:gd name="T75" fmla="*/ 5 h 22"/>
                  <a:gd name="T76" fmla="*/ 15 w 39"/>
                  <a:gd name="T77" fmla="*/ 5 h 22"/>
                  <a:gd name="T78" fmla="*/ 8 w 39"/>
                  <a:gd name="T79" fmla="*/ 5 h 22"/>
                  <a:gd name="T80" fmla="*/ 0 w 39"/>
                  <a:gd name="T81" fmla="*/ 4 h 22"/>
                  <a:gd name="T82" fmla="*/ 0 w 39"/>
                  <a:gd name="T83" fmla="*/ 15 h 22"/>
                  <a:gd name="T84" fmla="*/ 0 w 39"/>
                  <a:gd name="T85" fmla="*/ 15 h 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22"/>
                  <a:gd name="T131" fmla="*/ 39 w 39"/>
                  <a:gd name="T132" fmla="*/ 22 h 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22">
                    <a:moveTo>
                      <a:pt x="0" y="15"/>
                    </a:moveTo>
                    <a:lnTo>
                      <a:pt x="1" y="16"/>
                    </a:lnTo>
                    <a:lnTo>
                      <a:pt x="3" y="16"/>
                    </a:lnTo>
                    <a:lnTo>
                      <a:pt x="6" y="17"/>
                    </a:lnTo>
                    <a:lnTo>
                      <a:pt x="9" y="18"/>
                    </a:lnTo>
                    <a:lnTo>
                      <a:pt x="13" y="19"/>
                    </a:lnTo>
                    <a:lnTo>
                      <a:pt x="17" y="21"/>
                    </a:lnTo>
                    <a:lnTo>
                      <a:pt x="21" y="21"/>
                    </a:lnTo>
                    <a:lnTo>
                      <a:pt x="25" y="22"/>
                    </a:lnTo>
                    <a:lnTo>
                      <a:pt x="29" y="22"/>
                    </a:lnTo>
                    <a:lnTo>
                      <a:pt x="31" y="21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9" y="14"/>
                    </a:lnTo>
                    <a:lnTo>
                      <a:pt x="38" y="12"/>
                    </a:lnTo>
                    <a:lnTo>
                      <a:pt x="37" y="9"/>
                    </a:lnTo>
                    <a:lnTo>
                      <a:pt x="36" y="7"/>
                    </a:lnTo>
                    <a:lnTo>
                      <a:pt x="35" y="6"/>
                    </a:lnTo>
                    <a:lnTo>
                      <a:pt x="34" y="5"/>
                    </a:lnTo>
                    <a:lnTo>
                      <a:pt x="33" y="4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28" y="3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9" name="Freeform 230"/>
              <p:cNvSpPr>
                <a:spLocks/>
              </p:cNvSpPr>
              <p:nvPr/>
            </p:nvSpPr>
            <p:spPr bwMode="auto">
              <a:xfrm>
                <a:off x="5221" y="2945"/>
                <a:ext cx="77" cy="235"/>
              </a:xfrm>
              <a:custGeom>
                <a:avLst/>
                <a:gdLst>
                  <a:gd name="T0" fmla="*/ 2 w 77"/>
                  <a:gd name="T1" fmla="*/ 32 h 235"/>
                  <a:gd name="T2" fmla="*/ 4 w 77"/>
                  <a:gd name="T3" fmla="*/ 35 h 235"/>
                  <a:gd name="T4" fmla="*/ 8 w 77"/>
                  <a:gd name="T5" fmla="*/ 40 h 235"/>
                  <a:gd name="T6" fmla="*/ 12 w 77"/>
                  <a:gd name="T7" fmla="*/ 47 h 235"/>
                  <a:gd name="T8" fmla="*/ 14 w 77"/>
                  <a:gd name="T9" fmla="*/ 56 h 235"/>
                  <a:gd name="T10" fmla="*/ 15 w 77"/>
                  <a:gd name="T11" fmla="*/ 63 h 235"/>
                  <a:gd name="T12" fmla="*/ 14 w 77"/>
                  <a:gd name="T13" fmla="*/ 73 h 235"/>
                  <a:gd name="T14" fmla="*/ 15 w 77"/>
                  <a:gd name="T15" fmla="*/ 88 h 235"/>
                  <a:gd name="T16" fmla="*/ 16 w 77"/>
                  <a:gd name="T17" fmla="*/ 105 h 235"/>
                  <a:gd name="T18" fmla="*/ 19 w 77"/>
                  <a:gd name="T19" fmla="*/ 118 h 235"/>
                  <a:gd name="T20" fmla="*/ 22 w 77"/>
                  <a:gd name="T21" fmla="*/ 127 h 235"/>
                  <a:gd name="T22" fmla="*/ 24 w 77"/>
                  <a:gd name="T23" fmla="*/ 134 h 235"/>
                  <a:gd name="T24" fmla="*/ 25 w 77"/>
                  <a:gd name="T25" fmla="*/ 143 h 235"/>
                  <a:gd name="T26" fmla="*/ 25 w 77"/>
                  <a:gd name="T27" fmla="*/ 154 h 235"/>
                  <a:gd name="T28" fmla="*/ 25 w 77"/>
                  <a:gd name="T29" fmla="*/ 166 h 235"/>
                  <a:gd name="T30" fmla="*/ 25 w 77"/>
                  <a:gd name="T31" fmla="*/ 190 h 235"/>
                  <a:gd name="T32" fmla="*/ 25 w 77"/>
                  <a:gd name="T33" fmla="*/ 191 h 235"/>
                  <a:gd name="T34" fmla="*/ 27 w 77"/>
                  <a:gd name="T35" fmla="*/ 193 h 235"/>
                  <a:gd name="T36" fmla="*/ 29 w 77"/>
                  <a:gd name="T37" fmla="*/ 195 h 235"/>
                  <a:gd name="T38" fmla="*/ 33 w 77"/>
                  <a:gd name="T39" fmla="*/ 197 h 235"/>
                  <a:gd name="T40" fmla="*/ 38 w 77"/>
                  <a:gd name="T41" fmla="*/ 197 h 235"/>
                  <a:gd name="T42" fmla="*/ 38 w 77"/>
                  <a:gd name="T43" fmla="*/ 217 h 235"/>
                  <a:gd name="T44" fmla="*/ 39 w 77"/>
                  <a:gd name="T45" fmla="*/ 229 h 235"/>
                  <a:gd name="T46" fmla="*/ 43 w 77"/>
                  <a:gd name="T47" fmla="*/ 230 h 235"/>
                  <a:gd name="T48" fmla="*/ 51 w 77"/>
                  <a:gd name="T49" fmla="*/ 233 h 235"/>
                  <a:gd name="T50" fmla="*/ 59 w 77"/>
                  <a:gd name="T51" fmla="*/ 235 h 235"/>
                  <a:gd name="T52" fmla="*/ 66 w 77"/>
                  <a:gd name="T53" fmla="*/ 235 h 235"/>
                  <a:gd name="T54" fmla="*/ 72 w 77"/>
                  <a:gd name="T55" fmla="*/ 234 h 235"/>
                  <a:gd name="T56" fmla="*/ 75 w 77"/>
                  <a:gd name="T57" fmla="*/ 232 h 235"/>
                  <a:gd name="T58" fmla="*/ 77 w 77"/>
                  <a:gd name="T59" fmla="*/ 231 h 235"/>
                  <a:gd name="T60" fmla="*/ 77 w 77"/>
                  <a:gd name="T61" fmla="*/ 230 h 235"/>
                  <a:gd name="T62" fmla="*/ 77 w 77"/>
                  <a:gd name="T63" fmla="*/ 230 h 235"/>
                  <a:gd name="T64" fmla="*/ 75 w 77"/>
                  <a:gd name="T65" fmla="*/ 223 h 235"/>
                  <a:gd name="T66" fmla="*/ 69 w 77"/>
                  <a:gd name="T67" fmla="*/ 215 h 235"/>
                  <a:gd name="T68" fmla="*/ 64 w 77"/>
                  <a:gd name="T69" fmla="*/ 209 h 235"/>
                  <a:gd name="T70" fmla="*/ 60 w 77"/>
                  <a:gd name="T71" fmla="*/ 207 h 235"/>
                  <a:gd name="T72" fmla="*/ 58 w 77"/>
                  <a:gd name="T73" fmla="*/ 206 h 235"/>
                  <a:gd name="T74" fmla="*/ 52 w 77"/>
                  <a:gd name="T75" fmla="*/ 194 h 235"/>
                  <a:gd name="T76" fmla="*/ 55 w 77"/>
                  <a:gd name="T77" fmla="*/ 187 h 235"/>
                  <a:gd name="T78" fmla="*/ 55 w 77"/>
                  <a:gd name="T79" fmla="*/ 181 h 235"/>
                  <a:gd name="T80" fmla="*/ 53 w 77"/>
                  <a:gd name="T81" fmla="*/ 175 h 235"/>
                  <a:gd name="T82" fmla="*/ 51 w 77"/>
                  <a:gd name="T83" fmla="*/ 170 h 235"/>
                  <a:gd name="T84" fmla="*/ 51 w 77"/>
                  <a:gd name="T85" fmla="*/ 165 h 235"/>
                  <a:gd name="T86" fmla="*/ 48 w 77"/>
                  <a:gd name="T87" fmla="*/ 154 h 235"/>
                  <a:gd name="T88" fmla="*/ 47 w 77"/>
                  <a:gd name="T89" fmla="*/ 144 h 235"/>
                  <a:gd name="T90" fmla="*/ 48 w 77"/>
                  <a:gd name="T91" fmla="*/ 135 h 235"/>
                  <a:gd name="T92" fmla="*/ 50 w 77"/>
                  <a:gd name="T93" fmla="*/ 129 h 235"/>
                  <a:gd name="T94" fmla="*/ 51 w 77"/>
                  <a:gd name="T95" fmla="*/ 124 h 235"/>
                  <a:gd name="T96" fmla="*/ 55 w 77"/>
                  <a:gd name="T97" fmla="*/ 111 h 235"/>
                  <a:gd name="T98" fmla="*/ 57 w 77"/>
                  <a:gd name="T99" fmla="*/ 96 h 235"/>
                  <a:gd name="T100" fmla="*/ 58 w 77"/>
                  <a:gd name="T101" fmla="*/ 79 h 235"/>
                  <a:gd name="T102" fmla="*/ 58 w 77"/>
                  <a:gd name="T103" fmla="*/ 67 h 235"/>
                  <a:gd name="T104" fmla="*/ 58 w 77"/>
                  <a:gd name="T105" fmla="*/ 62 h 235"/>
                  <a:gd name="T106" fmla="*/ 59 w 77"/>
                  <a:gd name="T107" fmla="*/ 52 h 235"/>
                  <a:gd name="T108" fmla="*/ 60 w 77"/>
                  <a:gd name="T109" fmla="*/ 43 h 235"/>
                  <a:gd name="T110" fmla="*/ 62 w 77"/>
                  <a:gd name="T111" fmla="*/ 38 h 235"/>
                  <a:gd name="T112" fmla="*/ 64 w 77"/>
                  <a:gd name="T113" fmla="*/ 33 h 235"/>
                  <a:gd name="T114" fmla="*/ 64 w 77"/>
                  <a:gd name="T115" fmla="*/ 30 h 235"/>
                  <a:gd name="T116" fmla="*/ 65 w 77"/>
                  <a:gd name="T117" fmla="*/ 25 h 235"/>
                  <a:gd name="T118" fmla="*/ 66 w 77"/>
                  <a:gd name="T119" fmla="*/ 17 h 235"/>
                  <a:gd name="T120" fmla="*/ 67 w 77"/>
                  <a:gd name="T121" fmla="*/ 8 h 235"/>
                  <a:gd name="T122" fmla="*/ 68 w 77"/>
                  <a:gd name="T123" fmla="*/ 2 h 235"/>
                  <a:gd name="T124" fmla="*/ 68 w 77"/>
                  <a:gd name="T125" fmla="*/ 0 h 2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"/>
                  <a:gd name="T190" fmla="*/ 0 h 235"/>
                  <a:gd name="T191" fmla="*/ 77 w 77"/>
                  <a:gd name="T192" fmla="*/ 235 h 2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" h="235">
                    <a:moveTo>
                      <a:pt x="0" y="30"/>
                    </a:moveTo>
                    <a:lnTo>
                      <a:pt x="2" y="32"/>
                    </a:lnTo>
                    <a:lnTo>
                      <a:pt x="3" y="33"/>
                    </a:lnTo>
                    <a:lnTo>
                      <a:pt x="4" y="35"/>
                    </a:lnTo>
                    <a:lnTo>
                      <a:pt x="7" y="38"/>
                    </a:lnTo>
                    <a:lnTo>
                      <a:pt x="8" y="40"/>
                    </a:lnTo>
                    <a:lnTo>
                      <a:pt x="10" y="43"/>
                    </a:lnTo>
                    <a:lnTo>
                      <a:pt x="12" y="47"/>
                    </a:lnTo>
                    <a:lnTo>
                      <a:pt x="13" y="52"/>
                    </a:lnTo>
                    <a:lnTo>
                      <a:pt x="14" y="56"/>
                    </a:lnTo>
                    <a:lnTo>
                      <a:pt x="15" y="62"/>
                    </a:lnTo>
                    <a:lnTo>
                      <a:pt x="15" y="63"/>
                    </a:lnTo>
                    <a:lnTo>
                      <a:pt x="15" y="67"/>
                    </a:lnTo>
                    <a:lnTo>
                      <a:pt x="14" y="73"/>
                    </a:lnTo>
                    <a:lnTo>
                      <a:pt x="14" y="80"/>
                    </a:lnTo>
                    <a:lnTo>
                      <a:pt x="15" y="88"/>
                    </a:lnTo>
                    <a:lnTo>
                      <a:pt x="15" y="96"/>
                    </a:lnTo>
                    <a:lnTo>
                      <a:pt x="16" y="105"/>
                    </a:lnTo>
                    <a:lnTo>
                      <a:pt x="17" y="112"/>
                    </a:lnTo>
                    <a:lnTo>
                      <a:pt x="19" y="118"/>
                    </a:lnTo>
                    <a:lnTo>
                      <a:pt x="21" y="124"/>
                    </a:lnTo>
                    <a:lnTo>
                      <a:pt x="22" y="127"/>
                    </a:lnTo>
                    <a:lnTo>
                      <a:pt x="23" y="130"/>
                    </a:lnTo>
                    <a:lnTo>
                      <a:pt x="24" y="134"/>
                    </a:lnTo>
                    <a:lnTo>
                      <a:pt x="25" y="138"/>
                    </a:lnTo>
                    <a:lnTo>
                      <a:pt x="25" y="143"/>
                    </a:lnTo>
                    <a:lnTo>
                      <a:pt x="25" y="148"/>
                    </a:lnTo>
                    <a:lnTo>
                      <a:pt x="25" y="154"/>
                    </a:lnTo>
                    <a:lnTo>
                      <a:pt x="25" y="160"/>
                    </a:lnTo>
                    <a:lnTo>
                      <a:pt x="25" y="166"/>
                    </a:lnTo>
                    <a:lnTo>
                      <a:pt x="25" y="173"/>
                    </a:lnTo>
                    <a:lnTo>
                      <a:pt x="25" y="190"/>
                    </a:lnTo>
                    <a:lnTo>
                      <a:pt x="25" y="191"/>
                    </a:lnTo>
                    <a:lnTo>
                      <a:pt x="26" y="192"/>
                    </a:lnTo>
                    <a:lnTo>
                      <a:pt x="27" y="193"/>
                    </a:lnTo>
                    <a:lnTo>
                      <a:pt x="28" y="194"/>
                    </a:lnTo>
                    <a:lnTo>
                      <a:pt x="29" y="195"/>
                    </a:lnTo>
                    <a:lnTo>
                      <a:pt x="30" y="196"/>
                    </a:lnTo>
                    <a:lnTo>
                      <a:pt x="33" y="197"/>
                    </a:lnTo>
                    <a:lnTo>
                      <a:pt x="34" y="197"/>
                    </a:lnTo>
                    <a:lnTo>
                      <a:pt x="38" y="197"/>
                    </a:lnTo>
                    <a:lnTo>
                      <a:pt x="41" y="211"/>
                    </a:lnTo>
                    <a:lnTo>
                      <a:pt x="38" y="217"/>
                    </a:lnTo>
                    <a:lnTo>
                      <a:pt x="38" y="228"/>
                    </a:lnTo>
                    <a:lnTo>
                      <a:pt x="39" y="229"/>
                    </a:lnTo>
                    <a:lnTo>
                      <a:pt x="41" y="229"/>
                    </a:lnTo>
                    <a:lnTo>
                      <a:pt x="43" y="230"/>
                    </a:lnTo>
                    <a:lnTo>
                      <a:pt x="47" y="231"/>
                    </a:lnTo>
                    <a:lnTo>
                      <a:pt x="51" y="233"/>
                    </a:lnTo>
                    <a:lnTo>
                      <a:pt x="55" y="234"/>
                    </a:lnTo>
                    <a:lnTo>
                      <a:pt x="59" y="235"/>
                    </a:lnTo>
                    <a:lnTo>
                      <a:pt x="63" y="235"/>
                    </a:lnTo>
                    <a:lnTo>
                      <a:pt x="66" y="235"/>
                    </a:lnTo>
                    <a:lnTo>
                      <a:pt x="69" y="235"/>
                    </a:lnTo>
                    <a:lnTo>
                      <a:pt x="72" y="234"/>
                    </a:lnTo>
                    <a:lnTo>
                      <a:pt x="73" y="233"/>
                    </a:lnTo>
                    <a:lnTo>
                      <a:pt x="75" y="232"/>
                    </a:lnTo>
                    <a:lnTo>
                      <a:pt x="76" y="232"/>
                    </a:lnTo>
                    <a:lnTo>
                      <a:pt x="77" y="231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8"/>
                    </a:lnTo>
                    <a:lnTo>
                      <a:pt x="69" y="215"/>
                    </a:lnTo>
                    <a:lnTo>
                      <a:pt x="67" y="211"/>
                    </a:lnTo>
                    <a:lnTo>
                      <a:pt x="64" y="209"/>
                    </a:lnTo>
                    <a:lnTo>
                      <a:pt x="62" y="208"/>
                    </a:lnTo>
                    <a:lnTo>
                      <a:pt x="60" y="207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2" y="194"/>
                    </a:lnTo>
                    <a:lnTo>
                      <a:pt x="54" y="190"/>
                    </a:lnTo>
                    <a:lnTo>
                      <a:pt x="55" y="187"/>
                    </a:lnTo>
                    <a:lnTo>
                      <a:pt x="55" y="184"/>
                    </a:lnTo>
                    <a:lnTo>
                      <a:pt x="55" y="181"/>
                    </a:lnTo>
                    <a:lnTo>
                      <a:pt x="54" y="178"/>
                    </a:lnTo>
                    <a:lnTo>
                      <a:pt x="53" y="175"/>
                    </a:lnTo>
                    <a:lnTo>
                      <a:pt x="52" y="172"/>
                    </a:lnTo>
                    <a:lnTo>
                      <a:pt x="51" y="170"/>
                    </a:lnTo>
                    <a:lnTo>
                      <a:pt x="51" y="167"/>
                    </a:lnTo>
                    <a:lnTo>
                      <a:pt x="51" y="165"/>
                    </a:lnTo>
                    <a:lnTo>
                      <a:pt x="49" y="160"/>
                    </a:lnTo>
                    <a:lnTo>
                      <a:pt x="48" y="154"/>
                    </a:lnTo>
                    <a:lnTo>
                      <a:pt x="47" y="148"/>
                    </a:lnTo>
                    <a:lnTo>
                      <a:pt x="47" y="144"/>
                    </a:lnTo>
                    <a:lnTo>
                      <a:pt x="47" y="139"/>
                    </a:lnTo>
                    <a:lnTo>
                      <a:pt x="48" y="135"/>
                    </a:lnTo>
                    <a:lnTo>
                      <a:pt x="49" y="132"/>
                    </a:lnTo>
                    <a:lnTo>
                      <a:pt x="50" y="129"/>
                    </a:lnTo>
                    <a:lnTo>
                      <a:pt x="51" y="126"/>
                    </a:lnTo>
                    <a:lnTo>
                      <a:pt x="51" y="124"/>
                    </a:lnTo>
                    <a:lnTo>
                      <a:pt x="54" y="118"/>
                    </a:lnTo>
                    <a:lnTo>
                      <a:pt x="55" y="111"/>
                    </a:lnTo>
                    <a:lnTo>
                      <a:pt x="56" y="104"/>
                    </a:lnTo>
                    <a:lnTo>
                      <a:pt x="57" y="96"/>
                    </a:lnTo>
                    <a:lnTo>
                      <a:pt x="58" y="87"/>
                    </a:lnTo>
                    <a:lnTo>
                      <a:pt x="58" y="79"/>
                    </a:lnTo>
                    <a:lnTo>
                      <a:pt x="58" y="72"/>
                    </a:lnTo>
                    <a:lnTo>
                      <a:pt x="58" y="67"/>
                    </a:lnTo>
                    <a:lnTo>
                      <a:pt x="58" y="63"/>
                    </a:lnTo>
                    <a:lnTo>
                      <a:pt x="58" y="62"/>
                    </a:lnTo>
                    <a:lnTo>
                      <a:pt x="58" y="56"/>
                    </a:lnTo>
                    <a:lnTo>
                      <a:pt x="59" y="52"/>
                    </a:lnTo>
                    <a:lnTo>
                      <a:pt x="59" y="47"/>
                    </a:lnTo>
                    <a:lnTo>
                      <a:pt x="60" y="43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3" y="35"/>
                    </a:lnTo>
                    <a:lnTo>
                      <a:pt x="64" y="33"/>
                    </a:lnTo>
                    <a:lnTo>
                      <a:pt x="64" y="32"/>
                    </a:lnTo>
                    <a:lnTo>
                      <a:pt x="64" y="30"/>
                    </a:lnTo>
                    <a:lnTo>
                      <a:pt x="65" y="28"/>
                    </a:lnTo>
                    <a:lnTo>
                      <a:pt x="65" y="25"/>
                    </a:lnTo>
                    <a:lnTo>
                      <a:pt x="66" y="21"/>
                    </a:lnTo>
                    <a:lnTo>
                      <a:pt x="66" y="17"/>
                    </a:lnTo>
                    <a:lnTo>
                      <a:pt x="67" y="12"/>
                    </a:lnTo>
                    <a:lnTo>
                      <a:pt x="67" y="8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45" name="Rectangle 231"/>
            <p:cNvSpPr>
              <a:spLocks noChangeArrowheads="1"/>
            </p:cNvSpPr>
            <p:nvPr/>
          </p:nvSpPr>
          <p:spPr bwMode="auto">
            <a:xfrm>
              <a:off x="1401" y="1313"/>
              <a:ext cx="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endParaRPr lang="en-US"/>
            </a:p>
          </p:txBody>
        </p:sp>
        <p:sp>
          <p:nvSpPr>
            <p:cNvPr id="103446" name="Rectangle 232"/>
            <p:cNvSpPr>
              <a:spLocks noChangeArrowheads="1"/>
            </p:cNvSpPr>
            <p:nvPr/>
          </p:nvSpPr>
          <p:spPr bwMode="auto">
            <a:xfrm>
              <a:off x="1296" y="2803"/>
              <a:ext cx="8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/>
              <a:r>
                <a:rPr lang="en-US" sz="1800" b="1">
                  <a:solidFill>
                    <a:schemeClr val="tx1"/>
                  </a:solidFill>
                </a:rPr>
                <a:t>SheepDogs</a:t>
              </a:r>
            </a:p>
          </p:txBody>
        </p:sp>
        <p:sp>
          <p:nvSpPr>
            <p:cNvPr id="103447" name="Rectangle 233"/>
            <p:cNvSpPr>
              <a:spLocks noChangeArrowheads="1"/>
            </p:cNvSpPr>
            <p:nvPr/>
          </p:nvSpPr>
          <p:spPr bwMode="auto">
            <a:xfrm>
              <a:off x="3152" y="3092"/>
              <a:ext cx="36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914400" indent="-342900"/>
              <a:endParaRPr lang="en-US"/>
            </a:p>
          </p:txBody>
        </p:sp>
        <p:sp>
          <p:nvSpPr>
            <p:cNvPr id="103448" name="Rectangle 234"/>
            <p:cNvSpPr>
              <a:spLocks noChangeArrowheads="1"/>
            </p:cNvSpPr>
            <p:nvPr/>
          </p:nvSpPr>
          <p:spPr bwMode="auto">
            <a:xfrm>
              <a:off x="3232" y="2696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800" b="1">
                  <a:solidFill>
                    <a:srgbClr val="000000"/>
                  </a:solidFill>
                </a:rPr>
                <a:t>Cows</a:t>
              </a:r>
              <a:endParaRPr lang="en-US" b="1"/>
            </a:p>
          </p:txBody>
        </p:sp>
        <p:sp>
          <p:nvSpPr>
            <p:cNvPr id="103449" name="Rectangle 235"/>
            <p:cNvSpPr>
              <a:spLocks noChangeArrowheads="1"/>
            </p:cNvSpPr>
            <p:nvPr/>
          </p:nvSpPr>
          <p:spPr bwMode="auto">
            <a:xfrm>
              <a:off x="4889" y="2741"/>
              <a:ext cx="36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914400" indent="-342900"/>
              <a:endParaRPr lang="en-US"/>
            </a:p>
          </p:txBody>
        </p:sp>
        <p:sp>
          <p:nvSpPr>
            <p:cNvPr id="103450" name="Rectangle 236"/>
            <p:cNvSpPr>
              <a:spLocks noChangeArrowheads="1"/>
            </p:cNvSpPr>
            <p:nvPr/>
          </p:nvSpPr>
          <p:spPr bwMode="auto">
            <a:xfrm>
              <a:off x="3216" y="1296"/>
              <a:ext cx="3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800" b="1">
                  <a:solidFill>
                    <a:srgbClr val="000000"/>
                  </a:solidFill>
                </a:rPr>
                <a:t>Bulls</a:t>
              </a:r>
              <a:endParaRPr lang="en-US" b="1"/>
            </a:p>
          </p:txBody>
        </p:sp>
        <p:sp>
          <p:nvSpPr>
            <p:cNvPr id="103451" name="Rectangle 237"/>
            <p:cNvSpPr>
              <a:spLocks noChangeArrowheads="1"/>
            </p:cNvSpPr>
            <p:nvPr/>
          </p:nvSpPr>
          <p:spPr bwMode="auto">
            <a:xfrm>
              <a:off x="1488" y="1296"/>
              <a:ext cx="3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800" b="1">
                  <a:solidFill>
                    <a:srgbClr val="000000"/>
                  </a:solidFill>
                </a:rPr>
                <a:t>Colts</a:t>
              </a:r>
              <a:endParaRPr lang="en-US" b="1"/>
            </a:p>
          </p:txBody>
        </p:sp>
        <p:sp>
          <p:nvSpPr>
            <p:cNvPr id="103452" name="Text Box 238"/>
            <p:cNvSpPr txBox="1">
              <a:spLocks noChangeArrowheads="1"/>
            </p:cNvSpPr>
            <p:nvPr/>
          </p:nvSpPr>
          <p:spPr bwMode="auto">
            <a:xfrm>
              <a:off x="624" y="345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3453" name="Text Box 239"/>
            <p:cNvSpPr txBox="1">
              <a:spLocks noChangeArrowheads="1"/>
            </p:cNvSpPr>
            <p:nvPr/>
          </p:nvSpPr>
          <p:spPr bwMode="auto">
            <a:xfrm>
              <a:off x="336" y="326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3454" name="Text Box 240"/>
            <p:cNvSpPr txBox="1">
              <a:spLocks noChangeArrowheads="1"/>
            </p:cNvSpPr>
            <p:nvPr/>
          </p:nvSpPr>
          <p:spPr bwMode="auto">
            <a:xfrm>
              <a:off x="5136" y="3456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03455" name="Text Box 241"/>
            <p:cNvSpPr txBox="1">
              <a:spLocks noChangeArrowheads="1"/>
            </p:cNvSpPr>
            <p:nvPr/>
          </p:nvSpPr>
          <p:spPr bwMode="auto">
            <a:xfrm>
              <a:off x="336" y="1200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pic>
          <p:nvPicPr>
            <p:cNvPr id="103456" name="Picture 242" descr="Colt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8" y="1248"/>
              <a:ext cx="57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30" name="Text Box 245"/>
          <p:cNvSpPr txBox="1">
            <a:spLocks noChangeArrowheads="1"/>
          </p:cNvSpPr>
          <p:nvPr/>
        </p:nvSpPr>
        <p:spPr bwMode="auto">
          <a:xfrm>
            <a:off x="990600" y="5486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3431" name="Text Box 246"/>
          <p:cNvSpPr txBox="1">
            <a:spLocks noChangeArrowheads="1"/>
          </p:cNvSpPr>
          <p:nvPr/>
        </p:nvSpPr>
        <p:spPr bwMode="auto">
          <a:xfrm>
            <a:off x="533400" y="5181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3432" name="Text Box 247"/>
          <p:cNvSpPr txBox="1">
            <a:spLocks noChangeArrowheads="1"/>
          </p:cNvSpPr>
          <p:nvPr/>
        </p:nvSpPr>
        <p:spPr bwMode="auto">
          <a:xfrm>
            <a:off x="8153400" y="5486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103433" name="Text Box 248"/>
          <p:cNvSpPr txBox="1">
            <a:spLocks noChangeArrowheads="1"/>
          </p:cNvSpPr>
          <p:nvPr/>
        </p:nvSpPr>
        <p:spPr bwMode="auto">
          <a:xfrm>
            <a:off x="533400" y="1905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Context Leadership Model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</a:t>
            </a:r>
          </a:p>
        </p:txBody>
      </p:sp>
      <p:sp>
        <p:nvSpPr>
          <p:cNvPr id="104452" name="AutoShape 4"/>
          <p:cNvSpPr>
            <a:spLocks noChangeAspect="1" noChangeArrowheads="1" noTextEdit="1"/>
          </p:cNvSpPr>
          <p:nvPr/>
        </p:nvSpPr>
        <p:spPr bwMode="auto">
          <a:xfrm>
            <a:off x="-228600" y="1524000"/>
            <a:ext cx="7848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112838" y="1925638"/>
            <a:ext cx="7596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143000" y="1905000"/>
            <a:ext cx="7596188" cy="35401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4911725" y="1925638"/>
            <a:ext cx="1588" cy="35401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1112838" y="3695700"/>
            <a:ext cx="7596187" cy="15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2914650" y="1228725"/>
            <a:ext cx="1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615950" y="1820863"/>
            <a:ext cx="1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3886200" y="5715000"/>
            <a:ext cx="1958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700" b="1">
                <a:solidFill>
                  <a:srgbClr val="000000"/>
                </a:solidFill>
              </a:rPr>
              <a:t>Project Complexity</a:t>
            </a:r>
            <a:endParaRPr lang="en-US"/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 rot="-5400000">
            <a:off x="-217487" y="3875087"/>
            <a:ext cx="17605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700" b="1">
                <a:solidFill>
                  <a:srgbClr val="000000"/>
                </a:solidFill>
              </a:rPr>
              <a:t>Uncertainty</a:t>
            </a:r>
            <a:endParaRPr lang="en-US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759700" y="2100263"/>
            <a:ext cx="877888" cy="750887"/>
            <a:chOff x="4888" y="1179"/>
            <a:chExt cx="553" cy="473"/>
          </a:xfrm>
        </p:grpSpPr>
        <p:sp>
          <p:nvSpPr>
            <p:cNvPr id="104614" name="Freeform 14"/>
            <p:cNvSpPr>
              <a:spLocks/>
            </p:cNvSpPr>
            <p:nvPr/>
          </p:nvSpPr>
          <p:spPr bwMode="auto">
            <a:xfrm>
              <a:off x="5306" y="11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0 w 2"/>
                <a:gd name="T13" fmla="*/ 1 h 1"/>
                <a:gd name="T14" fmla="*/ 0 w 2"/>
                <a:gd name="T15" fmla="*/ 1 h 1"/>
                <a:gd name="T16" fmla="*/ 0 w 2"/>
                <a:gd name="T17" fmla="*/ 1 h 1"/>
                <a:gd name="T18" fmla="*/ 0 w 2"/>
                <a:gd name="T19" fmla="*/ 1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1"/>
                <a:gd name="T44" fmla="*/ 2 w 2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5" name="Freeform 15"/>
            <p:cNvSpPr>
              <a:spLocks/>
            </p:cNvSpPr>
            <p:nvPr/>
          </p:nvSpPr>
          <p:spPr bwMode="auto">
            <a:xfrm>
              <a:off x="5283" y="1180"/>
              <a:ext cx="22" cy="49"/>
            </a:xfrm>
            <a:custGeom>
              <a:avLst/>
              <a:gdLst>
                <a:gd name="T0" fmla="*/ 22 w 22"/>
                <a:gd name="T1" fmla="*/ 0 h 49"/>
                <a:gd name="T2" fmla="*/ 19 w 22"/>
                <a:gd name="T3" fmla="*/ 1 h 49"/>
                <a:gd name="T4" fmla="*/ 17 w 22"/>
                <a:gd name="T5" fmla="*/ 3 h 49"/>
                <a:gd name="T6" fmla="*/ 15 w 22"/>
                <a:gd name="T7" fmla="*/ 4 h 49"/>
                <a:gd name="T8" fmla="*/ 13 w 22"/>
                <a:gd name="T9" fmla="*/ 6 h 49"/>
                <a:gd name="T10" fmla="*/ 11 w 22"/>
                <a:gd name="T11" fmla="*/ 8 h 49"/>
                <a:gd name="T12" fmla="*/ 9 w 22"/>
                <a:gd name="T13" fmla="*/ 11 h 49"/>
                <a:gd name="T14" fmla="*/ 7 w 22"/>
                <a:gd name="T15" fmla="*/ 13 h 49"/>
                <a:gd name="T16" fmla="*/ 5 w 22"/>
                <a:gd name="T17" fmla="*/ 16 h 49"/>
                <a:gd name="T18" fmla="*/ 4 w 22"/>
                <a:gd name="T19" fmla="*/ 19 h 49"/>
                <a:gd name="T20" fmla="*/ 3 w 22"/>
                <a:gd name="T21" fmla="*/ 21 h 49"/>
                <a:gd name="T22" fmla="*/ 3 w 22"/>
                <a:gd name="T23" fmla="*/ 24 h 49"/>
                <a:gd name="T24" fmla="*/ 2 w 22"/>
                <a:gd name="T25" fmla="*/ 27 h 49"/>
                <a:gd name="T26" fmla="*/ 2 w 22"/>
                <a:gd name="T27" fmla="*/ 29 h 49"/>
                <a:gd name="T28" fmla="*/ 2 w 22"/>
                <a:gd name="T29" fmla="*/ 32 h 49"/>
                <a:gd name="T30" fmla="*/ 2 w 22"/>
                <a:gd name="T31" fmla="*/ 35 h 49"/>
                <a:gd name="T32" fmla="*/ 2 w 22"/>
                <a:gd name="T33" fmla="*/ 38 h 49"/>
                <a:gd name="T34" fmla="*/ 2 w 22"/>
                <a:gd name="T35" fmla="*/ 41 h 49"/>
                <a:gd name="T36" fmla="*/ 2 w 22"/>
                <a:gd name="T37" fmla="*/ 43 h 49"/>
                <a:gd name="T38" fmla="*/ 3 w 22"/>
                <a:gd name="T39" fmla="*/ 46 h 49"/>
                <a:gd name="T40" fmla="*/ 3 w 22"/>
                <a:gd name="T41" fmla="*/ 49 h 49"/>
                <a:gd name="T42" fmla="*/ 2 w 22"/>
                <a:gd name="T43" fmla="*/ 48 h 49"/>
                <a:gd name="T44" fmla="*/ 2 w 22"/>
                <a:gd name="T45" fmla="*/ 48 h 49"/>
                <a:gd name="T46" fmla="*/ 2 w 22"/>
                <a:gd name="T47" fmla="*/ 47 h 49"/>
                <a:gd name="T48" fmla="*/ 1 w 22"/>
                <a:gd name="T49" fmla="*/ 46 h 49"/>
                <a:gd name="T50" fmla="*/ 1 w 22"/>
                <a:gd name="T51" fmla="*/ 46 h 49"/>
                <a:gd name="T52" fmla="*/ 1 w 22"/>
                <a:gd name="T53" fmla="*/ 45 h 49"/>
                <a:gd name="T54" fmla="*/ 1 w 22"/>
                <a:gd name="T55" fmla="*/ 44 h 49"/>
                <a:gd name="T56" fmla="*/ 1 w 22"/>
                <a:gd name="T57" fmla="*/ 43 h 49"/>
                <a:gd name="T58" fmla="*/ 0 w 22"/>
                <a:gd name="T59" fmla="*/ 42 h 49"/>
                <a:gd name="T60" fmla="*/ 0 w 22"/>
                <a:gd name="T61" fmla="*/ 42 h 49"/>
                <a:gd name="T62" fmla="*/ 0 w 22"/>
                <a:gd name="T63" fmla="*/ 41 h 49"/>
                <a:gd name="T64" fmla="*/ 0 w 22"/>
                <a:gd name="T65" fmla="*/ 41 h 49"/>
                <a:gd name="T66" fmla="*/ 0 w 22"/>
                <a:gd name="T67" fmla="*/ 40 h 49"/>
                <a:gd name="T68" fmla="*/ 0 w 22"/>
                <a:gd name="T69" fmla="*/ 40 h 49"/>
                <a:gd name="T70" fmla="*/ 0 w 22"/>
                <a:gd name="T71" fmla="*/ 39 h 49"/>
                <a:gd name="T72" fmla="*/ 0 w 22"/>
                <a:gd name="T73" fmla="*/ 38 h 49"/>
                <a:gd name="T74" fmla="*/ 0 w 22"/>
                <a:gd name="T75" fmla="*/ 38 h 49"/>
                <a:gd name="T76" fmla="*/ 0 w 22"/>
                <a:gd name="T77" fmla="*/ 38 h 49"/>
                <a:gd name="T78" fmla="*/ 0 w 22"/>
                <a:gd name="T79" fmla="*/ 37 h 49"/>
                <a:gd name="T80" fmla="*/ 0 w 22"/>
                <a:gd name="T81" fmla="*/ 37 h 49"/>
                <a:gd name="T82" fmla="*/ 0 w 22"/>
                <a:gd name="T83" fmla="*/ 34 h 49"/>
                <a:gd name="T84" fmla="*/ 0 w 22"/>
                <a:gd name="T85" fmla="*/ 30 h 49"/>
                <a:gd name="T86" fmla="*/ 0 w 22"/>
                <a:gd name="T87" fmla="*/ 27 h 49"/>
                <a:gd name="T88" fmla="*/ 0 w 22"/>
                <a:gd name="T89" fmla="*/ 24 h 49"/>
                <a:gd name="T90" fmla="*/ 1 w 22"/>
                <a:gd name="T91" fmla="*/ 21 h 49"/>
                <a:gd name="T92" fmla="*/ 2 w 22"/>
                <a:gd name="T93" fmla="*/ 18 h 49"/>
                <a:gd name="T94" fmla="*/ 3 w 22"/>
                <a:gd name="T95" fmla="*/ 15 h 49"/>
                <a:gd name="T96" fmla="*/ 4 w 22"/>
                <a:gd name="T97" fmla="*/ 12 h 49"/>
                <a:gd name="T98" fmla="*/ 6 w 22"/>
                <a:gd name="T99" fmla="*/ 10 h 49"/>
                <a:gd name="T100" fmla="*/ 8 w 22"/>
                <a:gd name="T101" fmla="*/ 8 h 49"/>
                <a:gd name="T102" fmla="*/ 9 w 22"/>
                <a:gd name="T103" fmla="*/ 7 h 49"/>
                <a:gd name="T104" fmla="*/ 11 w 22"/>
                <a:gd name="T105" fmla="*/ 5 h 49"/>
                <a:gd name="T106" fmla="*/ 12 w 22"/>
                <a:gd name="T107" fmla="*/ 4 h 49"/>
                <a:gd name="T108" fmla="*/ 13 w 22"/>
                <a:gd name="T109" fmla="*/ 4 h 49"/>
                <a:gd name="T110" fmla="*/ 15 w 22"/>
                <a:gd name="T111" fmla="*/ 3 h 49"/>
                <a:gd name="T112" fmla="*/ 16 w 22"/>
                <a:gd name="T113" fmla="*/ 2 h 49"/>
                <a:gd name="T114" fmla="*/ 17 w 22"/>
                <a:gd name="T115" fmla="*/ 1 h 49"/>
                <a:gd name="T116" fmla="*/ 19 w 22"/>
                <a:gd name="T117" fmla="*/ 1 h 49"/>
                <a:gd name="T118" fmla="*/ 20 w 22"/>
                <a:gd name="T119" fmla="*/ 0 h 49"/>
                <a:gd name="T120" fmla="*/ 22 w 22"/>
                <a:gd name="T121" fmla="*/ 0 h 49"/>
                <a:gd name="T122" fmla="*/ 22 w 22"/>
                <a:gd name="T123" fmla="*/ 0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"/>
                <a:gd name="T187" fmla="*/ 0 h 49"/>
                <a:gd name="T188" fmla="*/ 22 w 22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" h="49">
                  <a:moveTo>
                    <a:pt x="22" y="0"/>
                  </a:moveTo>
                  <a:lnTo>
                    <a:pt x="19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6" name="Freeform 16"/>
            <p:cNvSpPr>
              <a:spLocks/>
            </p:cNvSpPr>
            <p:nvPr/>
          </p:nvSpPr>
          <p:spPr bwMode="auto">
            <a:xfrm>
              <a:off x="4888" y="1180"/>
              <a:ext cx="535" cy="472"/>
            </a:xfrm>
            <a:custGeom>
              <a:avLst/>
              <a:gdLst>
                <a:gd name="T0" fmla="*/ 484 w 535"/>
                <a:gd name="T1" fmla="*/ 23 h 472"/>
                <a:gd name="T2" fmla="*/ 503 w 535"/>
                <a:gd name="T3" fmla="*/ 47 h 472"/>
                <a:gd name="T4" fmla="*/ 529 w 535"/>
                <a:gd name="T5" fmla="*/ 51 h 472"/>
                <a:gd name="T6" fmla="*/ 474 w 535"/>
                <a:gd name="T7" fmla="*/ 61 h 472"/>
                <a:gd name="T8" fmla="*/ 413 w 535"/>
                <a:gd name="T9" fmla="*/ 40 h 472"/>
                <a:gd name="T10" fmla="*/ 491 w 535"/>
                <a:gd name="T11" fmla="*/ 112 h 472"/>
                <a:gd name="T12" fmla="*/ 535 w 535"/>
                <a:gd name="T13" fmla="*/ 173 h 472"/>
                <a:gd name="T14" fmla="*/ 495 w 535"/>
                <a:gd name="T15" fmla="*/ 201 h 472"/>
                <a:gd name="T16" fmla="*/ 484 w 535"/>
                <a:gd name="T17" fmla="*/ 200 h 472"/>
                <a:gd name="T18" fmla="*/ 484 w 535"/>
                <a:gd name="T19" fmla="*/ 294 h 472"/>
                <a:gd name="T20" fmla="*/ 496 w 535"/>
                <a:gd name="T21" fmla="*/ 346 h 472"/>
                <a:gd name="T22" fmla="*/ 507 w 535"/>
                <a:gd name="T23" fmla="*/ 360 h 472"/>
                <a:gd name="T24" fmla="*/ 494 w 535"/>
                <a:gd name="T25" fmla="*/ 404 h 472"/>
                <a:gd name="T26" fmla="*/ 444 w 535"/>
                <a:gd name="T27" fmla="*/ 317 h 472"/>
                <a:gd name="T28" fmla="*/ 422 w 535"/>
                <a:gd name="T29" fmla="*/ 369 h 472"/>
                <a:gd name="T30" fmla="*/ 413 w 535"/>
                <a:gd name="T31" fmla="*/ 408 h 472"/>
                <a:gd name="T32" fmla="*/ 407 w 535"/>
                <a:gd name="T33" fmla="*/ 437 h 472"/>
                <a:gd name="T34" fmla="*/ 367 w 535"/>
                <a:gd name="T35" fmla="*/ 454 h 472"/>
                <a:gd name="T36" fmla="*/ 354 w 535"/>
                <a:gd name="T37" fmla="*/ 431 h 472"/>
                <a:gd name="T38" fmla="*/ 387 w 535"/>
                <a:gd name="T39" fmla="*/ 382 h 472"/>
                <a:gd name="T40" fmla="*/ 408 w 535"/>
                <a:gd name="T41" fmla="*/ 303 h 472"/>
                <a:gd name="T42" fmla="*/ 381 w 535"/>
                <a:gd name="T43" fmla="*/ 339 h 472"/>
                <a:gd name="T44" fmla="*/ 374 w 535"/>
                <a:gd name="T45" fmla="*/ 355 h 472"/>
                <a:gd name="T46" fmla="*/ 363 w 535"/>
                <a:gd name="T47" fmla="*/ 339 h 472"/>
                <a:gd name="T48" fmla="*/ 339 w 535"/>
                <a:gd name="T49" fmla="*/ 349 h 472"/>
                <a:gd name="T50" fmla="*/ 318 w 535"/>
                <a:gd name="T51" fmla="*/ 365 h 472"/>
                <a:gd name="T52" fmla="*/ 318 w 535"/>
                <a:gd name="T53" fmla="*/ 439 h 472"/>
                <a:gd name="T54" fmla="*/ 296 w 535"/>
                <a:gd name="T55" fmla="*/ 471 h 472"/>
                <a:gd name="T56" fmla="*/ 265 w 535"/>
                <a:gd name="T57" fmla="*/ 464 h 472"/>
                <a:gd name="T58" fmla="*/ 272 w 535"/>
                <a:gd name="T59" fmla="*/ 422 h 472"/>
                <a:gd name="T60" fmla="*/ 255 w 535"/>
                <a:gd name="T61" fmla="*/ 368 h 472"/>
                <a:gd name="T62" fmla="*/ 214 w 535"/>
                <a:gd name="T63" fmla="*/ 371 h 472"/>
                <a:gd name="T64" fmla="*/ 206 w 535"/>
                <a:gd name="T65" fmla="*/ 439 h 472"/>
                <a:gd name="T66" fmla="*/ 197 w 535"/>
                <a:gd name="T67" fmla="*/ 414 h 472"/>
                <a:gd name="T68" fmla="*/ 160 w 535"/>
                <a:gd name="T69" fmla="*/ 353 h 472"/>
                <a:gd name="T70" fmla="*/ 153 w 535"/>
                <a:gd name="T71" fmla="*/ 261 h 472"/>
                <a:gd name="T72" fmla="*/ 114 w 535"/>
                <a:gd name="T73" fmla="*/ 241 h 472"/>
                <a:gd name="T74" fmla="*/ 66 w 535"/>
                <a:gd name="T75" fmla="*/ 226 h 472"/>
                <a:gd name="T76" fmla="*/ 11 w 535"/>
                <a:gd name="T77" fmla="*/ 199 h 472"/>
                <a:gd name="T78" fmla="*/ 2 w 535"/>
                <a:gd name="T79" fmla="*/ 159 h 472"/>
                <a:gd name="T80" fmla="*/ 21 w 535"/>
                <a:gd name="T81" fmla="*/ 125 h 472"/>
                <a:gd name="T82" fmla="*/ 29 w 535"/>
                <a:gd name="T83" fmla="*/ 102 h 472"/>
                <a:gd name="T84" fmla="*/ 28 w 535"/>
                <a:gd name="T85" fmla="*/ 77 h 472"/>
                <a:gd name="T86" fmla="*/ 38 w 535"/>
                <a:gd name="T87" fmla="*/ 80 h 472"/>
                <a:gd name="T88" fmla="*/ 46 w 535"/>
                <a:gd name="T89" fmla="*/ 58 h 472"/>
                <a:gd name="T90" fmla="*/ 44 w 535"/>
                <a:gd name="T91" fmla="*/ 31 h 472"/>
                <a:gd name="T92" fmla="*/ 96 w 535"/>
                <a:gd name="T93" fmla="*/ 54 h 472"/>
                <a:gd name="T94" fmla="*/ 139 w 535"/>
                <a:gd name="T95" fmla="*/ 61 h 472"/>
                <a:gd name="T96" fmla="*/ 119 w 535"/>
                <a:gd name="T97" fmla="*/ 29 h 472"/>
                <a:gd name="T98" fmla="*/ 108 w 535"/>
                <a:gd name="T99" fmla="*/ 17 h 472"/>
                <a:gd name="T100" fmla="*/ 164 w 535"/>
                <a:gd name="T101" fmla="*/ 54 h 472"/>
                <a:gd name="T102" fmla="*/ 245 w 535"/>
                <a:gd name="T103" fmla="*/ 71 h 472"/>
                <a:gd name="T104" fmla="*/ 281 w 535"/>
                <a:gd name="T105" fmla="*/ 75 h 472"/>
                <a:gd name="T106" fmla="*/ 343 w 535"/>
                <a:gd name="T107" fmla="*/ 127 h 472"/>
                <a:gd name="T108" fmla="*/ 371 w 535"/>
                <a:gd name="T109" fmla="*/ 142 h 472"/>
                <a:gd name="T110" fmla="*/ 493 w 535"/>
                <a:gd name="T111" fmla="*/ 178 h 472"/>
                <a:gd name="T112" fmla="*/ 506 w 535"/>
                <a:gd name="T113" fmla="*/ 146 h 472"/>
                <a:gd name="T114" fmla="*/ 466 w 535"/>
                <a:gd name="T115" fmla="*/ 116 h 472"/>
                <a:gd name="T116" fmla="*/ 447 w 535"/>
                <a:gd name="T117" fmla="*/ 103 h 472"/>
                <a:gd name="T118" fmla="*/ 407 w 535"/>
                <a:gd name="T119" fmla="*/ 58 h 472"/>
                <a:gd name="T120" fmla="*/ 421 w 535"/>
                <a:gd name="T121" fmla="*/ 7 h 472"/>
                <a:gd name="T122" fmla="*/ 451 w 535"/>
                <a:gd name="T123" fmla="*/ 0 h 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5"/>
                <a:gd name="T187" fmla="*/ 0 h 472"/>
                <a:gd name="T188" fmla="*/ 535 w 535"/>
                <a:gd name="T189" fmla="*/ 472 h 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5" h="472">
                  <a:moveTo>
                    <a:pt x="453" y="1"/>
                  </a:moveTo>
                  <a:lnTo>
                    <a:pt x="453" y="1"/>
                  </a:lnTo>
                  <a:lnTo>
                    <a:pt x="454" y="1"/>
                  </a:lnTo>
                  <a:lnTo>
                    <a:pt x="454" y="2"/>
                  </a:lnTo>
                  <a:lnTo>
                    <a:pt x="455" y="2"/>
                  </a:lnTo>
                  <a:lnTo>
                    <a:pt x="456" y="2"/>
                  </a:lnTo>
                  <a:lnTo>
                    <a:pt x="457" y="2"/>
                  </a:lnTo>
                  <a:lnTo>
                    <a:pt x="457" y="3"/>
                  </a:lnTo>
                  <a:lnTo>
                    <a:pt x="458" y="4"/>
                  </a:lnTo>
                  <a:lnTo>
                    <a:pt x="459" y="4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4"/>
                  </a:lnTo>
                  <a:lnTo>
                    <a:pt x="462" y="5"/>
                  </a:lnTo>
                  <a:lnTo>
                    <a:pt x="463" y="5"/>
                  </a:lnTo>
                  <a:lnTo>
                    <a:pt x="464" y="6"/>
                  </a:lnTo>
                  <a:lnTo>
                    <a:pt x="465" y="6"/>
                  </a:lnTo>
                  <a:lnTo>
                    <a:pt x="466" y="7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9" y="9"/>
                  </a:lnTo>
                  <a:lnTo>
                    <a:pt x="470" y="11"/>
                  </a:lnTo>
                  <a:lnTo>
                    <a:pt x="471" y="12"/>
                  </a:lnTo>
                  <a:lnTo>
                    <a:pt x="473" y="12"/>
                  </a:lnTo>
                  <a:lnTo>
                    <a:pt x="474" y="12"/>
                  </a:lnTo>
                  <a:lnTo>
                    <a:pt x="480" y="20"/>
                  </a:lnTo>
                  <a:lnTo>
                    <a:pt x="481" y="20"/>
                  </a:lnTo>
                  <a:lnTo>
                    <a:pt x="482" y="21"/>
                  </a:lnTo>
                  <a:lnTo>
                    <a:pt x="482" y="22"/>
                  </a:lnTo>
                  <a:lnTo>
                    <a:pt x="483" y="22"/>
                  </a:lnTo>
                  <a:lnTo>
                    <a:pt x="484" y="23"/>
                  </a:lnTo>
                  <a:lnTo>
                    <a:pt x="484" y="24"/>
                  </a:lnTo>
                  <a:lnTo>
                    <a:pt x="485" y="25"/>
                  </a:lnTo>
                  <a:lnTo>
                    <a:pt x="486" y="26"/>
                  </a:lnTo>
                  <a:lnTo>
                    <a:pt x="487" y="26"/>
                  </a:lnTo>
                  <a:lnTo>
                    <a:pt x="487" y="29"/>
                  </a:lnTo>
                  <a:lnTo>
                    <a:pt x="489" y="30"/>
                  </a:lnTo>
                  <a:lnTo>
                    <a:pt x="490" y="32"/>
                  </a:lnTo>
                  <a:lnTo>
                    <a:pt x="491" y="33"/>
                  </a:lnTo>
                  <a:lnTo>
                    <a:pt x="493" y="35"/>
                  </a:lnTo>
                  <a:lnTo>
                    <a:pt x="494" y="36"/>
                  </a:lnTo>
                  <a:lnTo>
                    <a:pt x="495" y="38"/>
                  </a:lnTo>
                  <a:lnTo>
                    <a:pt x="497" y="39"/>
                  </a:lnTo>
                  <a:lnTo>
                    <a:pt x="498" y="41"/>
                  </a:lnTo>
                  <a:lnTo>
                    <a:pt x="499" y="43"/>
                  </a:lnTo>
                  <a:lnTo>
                    <a:pt x="501" y="44"/>
                  </a:lnTo>
                  <a:lnTo>
                    <a:pt x="501" y="43"/>
                  </a:lnTo>
                  <a:lnTo>
                    <a:pt x="501" y="44"/>
                  </a:lnTo>
                  <a:lnTo>
                    <a:pt x="502" y="44"/>
                  </a:lnTo>
                  <a:lnTo>
                    <a:pt x="502" y="45"/>
                  </a:lnTo>
                  <a:lnTo>
                    <a:pt x="503" y="46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7"/>
                  </a:lnTo>
                  <a:lnTo>
                    <a:pt x="504" y="48"/>
                  </a:lnTo>
                  <a:lnTo>
                    <a:pt x="505" y="48"/>
                  </a:lnTo>
                  <a:lnTo>
                    <a:pt x="506" y="48"/>
                  </a:lnTo>
                  <a:lnTo>
                    <a:pt x="507" y="49"/>
                  </a:lnTo>
                  <a:lnTo>
                    <a:pt x="508" y="49"/>
                  </a:lnTo>
                  <a:lnTo>
                    <a:pt x="509" y="49"/>
                  </a:lnTo>
                  <a:lnTo>
                    <a:pt x="509" y="50"/>
                  </a:lnTo>
                  <a:lnTo>
                    <a:pt x="511" y="49"/>
                  </a:lnTo>
                  <a:lnTo>
                    <a:pt x="513" y="49"/>
                  </a:lnTo>
                  <a:lnTo>
                    <a:pt x="514" y="48"/>
                  </a:lnTo>
                  <a:lnTo>
                    <a:pt x="516" y="48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2" y="47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8"/>
                  </a:lnTo>
                  <a:lnTo>
                    <a:pt x="529" y="46"/>
                  </a:lnTo>
                  <a:lnTo>
                    <a:pt x="528" y="47"/>
                  </a:lnTo>
                  <a:lnTo>
                    <a:pt x="528" y="48"/>
                  </a:lnTo>
                  <a:lnTo>
                    <a:pt x="529" y="48"/>
                  </a:lnTo>
                  <a:lnTo>
                    <a:pt x="529" y="49"/>
                  </a:lnTo>
                  <a:lnTo>
                    <a:pt x="530" y="49"/>
                  </a:lnTo>
                  <a:lnTo>
                    <a:pt x="531" y="50"/>
                  </a:lnTo>
                  <a:lnTo>
                    <a:pt x="532" y="50"/>
                  </a:lnTo>
                  <a:lnTo>
                    <a:pt x="532" y="51"/>
                  </a:lnTo>
                  <a:lnTo>
                    <a:pt x="533" y="52"/>
                  </a:lnTo>
                  <a:lnTo>
                    <a:pt x="532" y="52"/>
                  </a:lnTo>
                  <a:lnTo>
                    <a:pt x="531" y="52"/>
                  </a:lnTo>
                  <a:lnTo>
                    <a:pt x="530" y="52"/>
                  </a:lnTo>
                  <a:lnTo>
                    <a:pt x="530" y="51"/>
                  </a:lnTo>
                  <a:lnTo>
                    <a:pt x="529" y="51"/>
                  </a:lnTo>
                  <a:lnTo>
                    <a:pt x="528" y="51"/>
                  </a:lnTo>
                  <a:lnTo>
                    <a:pt x="527" y="51"/>
                  </a:lnTo>
                  <a:lnTo>
                    <a:pt x="523" y="56"/>
                  </a:lnTo>
                  <a:lnTo>
                    <a:pt x="524" y="56"/>
                  </a:lnTo>
                  <a:lnTo>
                    <a:pt x="524" y="57"/>
                  </a:lnTo>
                  <a:lnTo>
                    <a:pt x="524" y="58"/>
                  </a:lnTo>
                  <a:lnTo>
                    <a:pt x="523" y="59"/>
                  </a:lnTo>
                  <a:lnTo>
                    <a:pt x="523" y="60"/>
                  </a:lnTo>
                  <a:lnTo>
                    <a:pt x="521" y="62"/>
                  </a:lnTo>
                  <a:lnTo>
                    <a:pt x="519" y="64"/>
                  </a:lnTo>
                  <a:lnTo>
                    <a:pt x="517" y="65"/>
                  </a:lnTo>
                  <a:lnTo>
                    <a:pt x="514" y="67"/>
                  </a:lnTo>
                  <a:lnTo>
                    <a:pt x="512" y="67"/>
                  </a:lnTo>
                  <a:lnTo>
                    <a:pt x="509" y="68"/>
                  </a:lnTo>
                  <a:lnTo>
                    <a:pt x="507" y="68"/>
                  </a:lnTo>
                  <a:lnTo>
                    <a:pt x="504" y="68"/>
                  </a:lnTo>
                  <a:lnTo>
                    <a:pt x="501" y="67"/>
                  </a:lnTo>
                  <a:lnTo>
                    <a:pt x="499" y="67"/>
                  </a:lnTo>
                  <a:lnTo>
                    <a:pt x="497" y="66"/>
                  </a:lnTo>
                  <a:lnTo>
                    <a:pt x="496" y="66"/>
                  </a:lnTo>
                  <a:lnTo>
                    <a:pt x="494" y="65"/>
                  </a:lnTo>
                  <a:lnTo>
                    <a:pt x="493" y="65"/>
                  </a:lnTo>
                  <a:lnTo>
                    <a:pt x="491" y="64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2"/>
                  </a:lnTo>
                  <a:lnTo>
                    <a:pt x="486" y="61"/>
                  </a:lnTo>
                  <a:lnTo>
                    <a:pt x="485" y="60"/>
                  </a:lnTo>
                  <a:lnTo>
                    <a:pt x="479" y="61"/>
                  </a:lnTo>
                  <a:lnTo>
                    <a:pt x="474" y="61"/>
                  </a:lnTo>
                  <a:lnTo>
                    <a:pt x="469" y="61"/>
                  </a:lnTo>
                  <a:lnTo>
                    <a:pt x="465" y="60"/>
                  </a:lnTo>
                  <a:lnTo>
                    <a:pt x="460" y="58"/>
                  </a:lnTo>
                  <a:lnTo>
                    <a:pt x="455" y="57"/>
                  </a:lnTo>
                  <a:lnTo>
                    <a:pt x="451" y="54"/>
                  </a:lnTo>
                  <a:lnTo>
                    <a:pt x="447" y="51"/>
                  </a:lnTo>
                  <a:lnTo>
                    <a:pt x="443" y="47"/>
                  </a:lnTo>
                  <a:lnTo>
                    <a:pt x="440" y="43"/>
                  </a:lnTo>
                  <a:lnTo>
                    <a:pt x="438" y="41"/>
                  </a:lnTo>
                  <a:lnTo>
                    <a:pt x="437" y="38"/>
                  </a:lnTo>
                  <a:lnTo>
                    <a:pt x="436" y="36"/>
                  </a:lnTo>
                  <a:lnTo>
                    <a:pt x="435" y="33"/>
                  </a:lnTo>
                  <a:lnTo>
                    <a:pt x="433" y="31"/>
                  </a:lnTo>
                  <a:lnTo>
                    <a:pt x="432" y="29"/>
                  </a:lnTo>
                  <a:lnTo>
                    <a:pt x="431" y="26"/>
                  </a:lnTo>
                  <a:lnTo>
                    <a:pt x="429" y="24"/>
                  </a:lnTo>
                  <a:lnTo>
                    <a:pt x="428" y="22"/>
                  </a:lnTo>
                  <a:lnTo>
                    <a:pt x="426" y="20"/>
                  </a:lnTo>
                  <a:lnTo>
                    <a:pt x="425" y="20"/>
                  </a:lnTo>
                  <a:lnTo>
                    <a:pt x="424" y="20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1" y="22"/>
                  </a:lnTo>
                  <a:lnTo>
                    <a:pt x="420" y="23"/>
                  </a:lnTo>
                  <a:lnTo>
                    <a:pt x="420" y="24"/>
                  </a:lnTo>
                  <a:lnTo>
                    <a:pt x="419" y="25"/>
                  </a:lnTo>
                  <a:lnTo>
                    <a:pt x="418" y="25"/>
                  </a:lnTo>
                  <a:lnTo>
                    <a:pt x="417" y="26"/>
                  </a:lnTo>
                  <a:lnTo>
                    <a:pt x="416" y="27"/>
                  </a:lnTo>
                  <a:lnTo>
                    <a:pt x="415" y="28"/>
                  </a:lnTo>
                  <a:lnTo>
                    <a:pt x="414" y="30"/>
                  </a:lnTo>
                  <a:lnTo>
                    <a:pt x="414" y="31"/>
                  </a:lnTo>
                  <a:lnTo>
                    <a:pt x="414" y="33"/>
                  </a:lnTo>
                  <a:lnTo>
                    <a:pt x="413" y="35"/>
                  </a:lnTo>
                  <a:lnTo>
                    <a:pt x="413" y="36"/>
                  </a:lnTo>
                  <a:lnTo>
                    <a:pt x="413" y="38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4" y="44"/>
                  </a:lnTo>
                  <a:lnTo>
                    <a:pt x="414" y="47"/>
                  </a:lnTo>
                  <a:lnTo>
                    <a:pt x="415" y="49"/>
                  </a:lnTo>
                  <a:lnTo>
                    <a:pt x="416" y="51"/>
                  </a:lnTo>
                  <a:lnTo>
                    <a:pt x="417" y="53"/>
                  </a:lnTo>
                  <a:lnTo>
                    <a:pt x="418" y="55"/>
                  </a:lnTo>
                  <a:lnTo>
                    <a:pt x="420" y="57"/>
                  </a:lnTo>
                  <a:lnTo>
                    <a:pt x="421" y="59"/>
                  </a:lnTo>
                  <a:lnTo>
                    <a:pt x="422" y="61"/>
                  </a:lnTo>
                  <a:lnTo>
                    <a:pt x="424" y="63"/>
                  </a:lnTo>
                  <a:lnTo>
                    <a:pt x="424" y="64"/>
                  </a:lnTo>
                  <a:lnTo>
                    <a:pt x="425" y="64"/>
                  </a:lnTo>
                  <a:lnTo>
                    <a:pt x="426" y="65"/>
                  </a:lnTo>
                  <a:lnTo>
                    <a:pt x="426" y="66"/>
                  </a:lnTo>
                  <a:lnTo>
                    <a:pt x="427" y="67"/>
                  </a:lnTo>
                  <a:lnTo>
                    <a:pt x="428" y="67"/>
                  </a:lnTo>
                  <a:lnTo>
                    <a:pt x="428" y="68"/>
                  </a:lnTo>
                  <a:lnTo>
                    <a:pt x="429" y="69"/>
                  </a:lnTo>
                  <a:lnTo>
                    <a:pt x="430" y="70"/>
                  </a:lnTo>
                  <a:lnTo>
                    <a:pt x="431" y="70"/>
                  </a:lnTo>
                  <a:lnTo>
                    <a:pt x="436" y="75"/>
                  </a:lnTo>
                  <a:lnTo>
                    <a:pt x="441" y="79"/>
                  </a:lnTo>
                  <a:lnTo>
                    <a:pt x="447" y="83"/>
                  </a:lnTo>
                  <a:lnTo>
                    <a:pt x="452" y="86"/>
                  </a:lnTo>
                  <a:lnTo>
                    <a:pt x="458" y="90"/>
                  </a:lnTo>
                  <a:lnTo>
                    <a:pt x="464" y="94"/>
                  </a:lnTo>
                  <a:lnTo>
                    <a:pt x="469" y="97"/>
                  </a:lnTo>
                  <a:lnTo>
                    <a:pt x="475" y="101"/>
                  </a:lnTo>
                  <a:lnTo>
                    <a:pt x="480" y="105"/>
                  </a:lnTo>
                  <a:lnTo>
                    <a:pt x="485" y="109"/>
                  </a:lnTo>
                  <a:lnTo>
                    <a:pt x="486" y="109"/>
                  </a:lnTo>
                  <a:lnTo>
                    <a:pt x="487" y="110"/>
                  </a:lnTo>
                  <a:lnTo>
                    <a:pt x="488" y="110"/>
                  </a:lnTo>
                  <a:lnTo>
                    <a:pt x="489" y="111"/>
                  </a:lnTo>
                  <a:lnTo>
                    <a:pt x="490" y="111"/>
                  </a:lnTo>
                  <a:lnTo>
                    <a:pt x="491" y="112"/>
                  </a:lnTo>
                  <a:lnTo>
                    <a:pt x="492" y="113"/>
                  </a:lnTo>
                  <a:lnTo>
                    <a:pt x="493" y="113"/>
                  </a:lnTo>
                  <a:lnTo>
                    <a:pt x="494" y="113"/>
                  </a:lnTo>
                  <a:lnTo>
                    <a:pt x="494" y="114"/>
                  </a:lnTo>
                  <a:lnTo>
                    <a:pt x="495" y="115"/>
                  </a:lnTo>
                  <a:lnTo>
                    <a:pt x="496" y="115"/>
                  </a:lnTo>
                  <a:lnTo>
                    <a:pt x="496" y="116"/>
                  </a:lnTo>
                  <a:lnTo>
                    <a:pt x="497" y="116"/>
                  </a:lnTo>
                  <a:lnTo>
                    <a:pt x="498" y="116"/>
                  </a:lnTo>
                  <a:lnTo>
                    <a:pt x="498" y="117"/>
                  </a:lnTo>
                  <a:lnTo>
                    <a:pt x="499" y="118"/>
                  </a:lnTo>
                  <a:lnTo>
                    <a:pt x="500" y="118"/>
                  </a:lnTo>
                  <a:lnTo>
                    <a:pt x="501" y="119"/>
                  </a:lnTo>
                  <a:lnTo>
                    <a:pt x="502" y="119"/>
                  </a:lnTo>
                  <a:lnTo>
                    <a:pt x="503" y="119"/>
                  </a:lnTo>
                  <a:lnTo>
                    <a:pt x="507" y="122"/>
                  </a:lnTo>
                  <a:lnTo>
                    <a:pt x="512" y="126"/>
                  </a:lnTo>
                  <a:lnTo>
                    <a:pt x="516" y="130"/>
                  </a:lnTo>
                  <a:lnTo>
                    <a:pt x="520" y="134"/>
                  </a:lnTo>
                  <a:lnTo>
                    <a:pt x="524" y="139"/>
                  </a:lnTo>
                  <a:lnTo>
                    <a:pt x="527" y="144"/>
                  </a:lnTo>
                  <a:lnTo>
                    <a:pt x="530" y="150"/>
                  </a:lnTo>
                  <a:lnTo>
                    <a:pt x="533" y="156"/>
                  </a:lnTo>
                  <a:lnTo>
                    <a:pt x="534" y="162"/>
                  </a:lnTo>
                  <a:lnTo>
                    <a:pt x="535" y="169"/>
                  </a:lnTo>
                  <a:lnTo>
                    <a:pt x="535" y="173"/>
                  </a:lnTo>
                  <a:lnTo>
                    <a:pt x="535" y="177"/>
                  </a:lnTo>
                  <a:lnTo>
                    <a:pt x="534" y="180"/>
                  </a:lnTo>
                  <a:lnTo>
                    <a:pt x="534" y="184"/>
                  </a:lnTo>
                  <a:lnTo>
                    <a:pt x="532" y="188"/>
                  </a:lnTo>
                  <a:lnTo>
                    <a:pt x="531" y="191"/>
                  </a:lnTo>
                  <a:lnTo>
                    <a:pt x="529" y="195"/>
                  </a:lnTo>
                  <a:lnTo>
                    <a:pt x="527" y="197"/>
                  </a:lnTo>
                  <a:lnTo>
                    <a:pt x="525" y="200"/>
                  </a:lnTo>
                  <a:lnTo>
                    <a:pt x="522" y="202"/>
                  </a:lnTo>
                  <a:lnTo>
                    <a:pt x="521" y="202"/>
                  </a:lnTo>
                  <a:lnTo>
                    <a:pt x="520" y="202"/>
                  </a:lnTo>
                  <a:lnTo>
                    <a:pt x="519" y="202"/>
                  </a:lnTo>
                  <a:lnTo>
                    <a:pt x="519" y="203"/>
                  </a:lnTo>
                  <a:lnTo>
                    <a:pt x="518" y="203"/>
                  </a:lnTo>
                  <a:lnTo>
                    <a:pt x="517" y="203"/>
                  </a:lnTo>
                  <a:lnTo>
                    <a:pt x="516" y="204"/>
                  </a:lnTo>
                  <a:lnTo>
                    <a:pt x="515" y="204"/>
                  </a:lnTo>
                  <a:lnTo>
                    <a:pt x="515" y="205"/>
                  </a:lnTo>
                  <a:lnTo>
                    <a:pt x="513" y="205"/>
                  </a:lnTo>
                  <a:lnTo>
                    <a:pt x="511" y="205"/>
                  </a:lnTo>
                  <a:lnTo>
                    <a:pt x="509" y="205"/>
                  </a:lnTo>
                  <a:lnTo>
                    <a:pt x="507" y="205"/>
                  </a:lnTo>
                  <a:lnTo>
                    <a:pt x="505" y="205"/>
                  </a:lnTo>
                  <a:lnTo>
                    <a:pt x="503" y="205"/>
                  </a:lnTo>
                  <a:lnTo>
                    <a:pt x="502" y="205"/>
                  </a:lnTo>
                  <a:lnTo>
                    <a:pt x="500" y="204"/>
                  </a:lnTo>
                  <a:lnTo>
                    <a:pt x="498" y="203"/>
                  </a:lnTo>
                  <a:lnTo>
                    <a:pt x="497" y="202"/>
                  </a:lnTo>
                  <a:lnTo>
                    <a:pt x="496" y="202"/>
                  </a:lnTo>
                  <a:lnTo>
                    <a:pt x="496" y="201"/>
                  </a:lnTo>
                  <a:lnTo>
                    <a:pt x="495" y="201"/>
                  </a:lnTo>
                  <a:lnTo>
                    <a:pt x="494" y="202"/>
                  </a:lnTo>
                  <a:lnTo>
                    <a:pt x="494" y="201"/>
                  </a:lnTo>
                  <a:lnTo>
                    <a:pt x="493" y="201"/>
                  </a:lnTo>
                  <a:lnTo>
                    <a:pt x="492" y="201"/>
                  </a:lnTo>
                  <a:lnTo>
                    <a:pt x="491" y="201"/>
                  </a:lnTo>
                  <a:lnTo>
                    <a:pt x="491" y="200"/>
                  </a:lnTo>
                  <a:lnTo>
                    <a:pt x="490" y="200"/>
                  </a:lnTo>
                  <a:lnTo>
                    <a:pt x="489" y="200"/>
                  </a:lnTo>
                  <a:lnTo>
                    <a:pt x="488" y="200"/>
                  </a:lnTo>
                  <a:lnTo>
                    <a:pt x="488" y="199"/>
                  </a:lnTo>
                  <a:lnTo>
                    <a:pt x="487" y="199"/>
                  </a:lnTo>
                  <a:lnTo>
                    <a:pt x="486" y="198"/>
                  </a:lnTo>
                  <a:lnTo>
                    <a:pt x="485" y="198"/>
                  </a:lnTo>
                  <a:lnTo>
                    <a:pt x="485" y="197"/>
                  </a:lnTo>
                  <a:lnTo>
                    <a:pt x="484" y="197"/>
                  </a:lnTo>
                  <a:lnTo>
                    <a:pt x="484" y="198"/>
                  </a:lnTo>
                  <a:lnTo>
                    <a:pt x="484" y="200"/>
                  </a:lnTo>
                  <a:lnTo>
                    <a:pt x="484" y="202"/>
                  </a:lnTo>
                  <a:lnTo>
                    <a:pt x="484" y="204"/>
                  </a:lnTo>
                  <a:lnTo>
                    <a:pt x="484" y="206"/>
                  </a:lnTo>
                  <a:lnTo>
                    <a:pt x="484" y="207"/>
                  </a:lnTo>
                  <a:lnTo>
                    <a:pt x="484" y="209"/>
                  </a:lnTo>
                  <a:lnTo>
                    <a:pt x="484" y="211"/>
                  </a:lnTo>
                  <a:lnTo>
                    <a:pt x="484" y="212"/>
                  </a:lnTo>
                  <a:lnTo>
                    <a:pt x="485" y="214"/>
                  </a:lnTo>
                  <a:lnTo>
                    <a:pt x="485" y="216"/>
                  </a:lnTo>
                  <a:lnTo>
                    <a:pt x="485" y="217"/>
                  </a:lnTo>
                  <a:lnTo>
                    <a:pt x="484" y="219"/>
                  </a:lnTo>
                  <a:lnTo>
                    <a:pt x="484" y="220"/>
                  </a:lnTo>
                  <a:lnTo>
                    <a:pt x="484" y="221"/>
                  </a:lnTo>
                  <a:lnTo>
                    <a:pt x="484" y="223"/>
                  </a:lnTo>
                  <a:lnTo>
                    <a:pt x="484" y="224"/>
                  </a:lnTo>
                  <a:lnTo>
                    <a:pt x="484" y="225"/>
                  </a:lnTo>
                  <a:lnTo>
                    <a:pt x="483" y="227"/>
                  </a:lnTo>
                  <a:lnTo>
                    <a:pt x="483" y="228"/>
                  </a:lnTo>
                  <a:lnTo>
                    <a:pt x="482" y="233"/>
                  </a:lnTo>
                  <a:lnTo>
                    <a:pt x="481" y="239"/>
                  </a:lnTo>
                  <a:lnTo>
                    <a:pt x="480" y="244"/>
                  </a:lnTo>
                  <a:lnTo>
                    <a:pt x="478" y="249"/>
                  </a:lnTo>
                  <a:lnTo>
                    <a:pt x="477" y="254"/>
                  </a:lnTo>
                  <a:lnTo>
                    <a:pt x="474" y="259"/>
                  </a:lnTo>
                  <a:lnTo>
                    <a:pt x="472" y="264"/>
                  </a:lnTo>
                  <a:lnTo>
                    <a:pt x="470" y="269"/>
                  </a:lnTo>
                  <a:lnTo>
                    <a:pt x="468" y="273"/>
                  </a:lnTo>
                  <a:lnTo>
                    <a:pt x="465" y="278"/>
                  </a:lnTo>
                  <a:lnTo>
                    <a:pt x="466" y="280"/>
                  </a:lnTo>
                  <a:lnTo>
                    <a:pt x="468" y="283"/>
                  </a:lnTo>
                  <a:lnTo>
                    <a:pt x="470" y="285"/>
                  </a:lnTo>
                  <a:lnTo>
                    <a:pt x="472" y="287"/>
                  </a:lnTo>
                  <a:lnTo>
                    <a:pt x="474" y="288"/>
                  </a:lnTo>
                  <a:lnTo>
                    <a:pt x="477" y="290"/>
                  </a:lnTo>
                  <a:lnTo>
                    <a:pt x="479" y="291"/>
                  </a:lnTo>
                  <a:lnTo>
                    <a:pt x="482" y="293"/>
                  </a:lnTo>
                  <a:lnTo>
                    <a:pt x="484" y="294"/>
                  </a:lnTo>
                  <a:lnTo>
                    <a:pt x="486" y="297"/>
                  </a:lnTo>
                  <a:lnTo>
                    <a:pt x="488" y="299"/>
                  </a:lnTo>
                  <a:lnTo>
                    <a:pt x="489" y="303"/>
                  </a:lnTo>
                  <a:lnTo>
                    <a:pt x="489" y="307"/>
                  </a:lnTo>
                  <a:lnTo>
                    <a:pt x="488" y="311"/>
                  </a:lnTo>
                  <a:lnTo>
                    <a:pt x="487" y="315"/>
                  </a:lnTo>
                  <a:lnTo>
                    <a:pt x="487" y="319"/>
                  </a:lnTo>
                  <a:lnTo>
                    <a:pt x="486" y="323"/>
                  </a:lnTo>
                  <a:lnTo>
                    <a:pt x="485" y="327"/>
                  </a:lnTo>
                  <a:lnTo>
                    <a:pt x="486" y="330"/>
                  </a:lnTo>
                  <a:lnTo>
                    <a:pt x="486" y="334"/>
                  </a:lnTo>
                  <a:lnTo>
                    <a:pt x="489" y="338"/>
                  </a:lnTo>
                  <a:lnTo>
                    <a:pt x="489" y="339"/>
                  </a:lnTo>
                  <a:lnTo>
                    <a:pt x="488" y="339"/>
                  </a:lnTo>
                  <a:lnTo>
                    <a:pt x="488" y="338"/>
                  </a:lnTo>
                  <a:lnTo>
                    <a:pt x="487" y="338"/>
                  </a:lnTo>
                  <a:lnTo>
                    <a:pt x="487" y="339"/>
                  </a:lnTo>
                  <a:lnTo>
                    <a:pt x="488" y="339"/>
                  </a:lnTo>
                  <a:lnTo>
                    <a:pt x="488" y="340"/>
                  </a:lnTo>
                  <a:lnTo>
                    <a:pt x="489" y="340"/>
                  </a:lnTo>
                  <a:lnTo>
                    <a:pt x="490" y="340"/>
                  </a:lnTo>
                  <a:lnTo>
                    <a:pt x="491" y="342"/>
                  </a:lnTo>
                  <a:lnTo>
                    <a:pt x="493" y="344"/>
                  </a:lnTo>
                  <a:lnTo>
                    <a:pt x="496" y="346"/>
                  </a:lnTo>
                  <a:lnTo>
                    <a:pt x="498" y="347"/>
                  </a:lnTo>
                  <a:lnTo>
                    <a:pt x="501" y="348"/>
                  </a:lnTo>
                  <a:lnTo>
                    <a:pt x="504" y="348"/>
                  </a:lnTo>
                  <a:lnTo>
                    <a:pt x="507" y="349"/>
                  </a:lnTo>
                  <a:lnTo>
                    <a:pt x="510" y="349"/>
                  </a:lnTo>
                  <a:lnTo>
                    <a:pt x="513" y="348"/>
                  </a:lnTo>
                  <a:lnTo>
                    <a:pt x="516" y="348"/>
                  </a:lnTo>
                  <a:lnTo>
                    <a:pt x="519" y="347"/>
                  </a:lnTo>
                  <a:lnTo>
                    <a:pt x="518" y="348"/>
                  </a:lnTo>
                  <a:lnTo>
                    <a:pt x="517" y="349"/>
                  </a:lnTo>
                  <a:lnTo>
                    <a:pt x="515" y="350"/>
                  </a:lnTo>
                  <a:lnTo>
                    <a:pt x="514" y="350"/>
                  </a:lnTo>
                  <a:lnTo>
                    <a:pt x="513" y="351"/>
                  </a:lnTo>
                  <a:lnTo>
                    <a:pt x="512" y="351"/>
                  </a:lnTo>
                  <a:lnTo>
                    <a:pt x="510" y="352"/>
                  </a:lnTo>
                  <a:lnTo>
                    <a:pt x="509" y="352"/>
                  </a:lnTo>
                  <a:lnTo>
                    <a:pt x="508" y="353"/>
                  </a:lnTo>
                  <a:lnTo>
                    <a:pt x="507" y="355"/>
                  </a:lnTo>
                  <a:lnTo>
                    <a:pt x="508" y="355"/>
                  </a:lnTo>
                  <a:lnTo>
                    <a:pt x="509" y="355"/>
                  </a:lnTo>
                  <a:lnTo>
                    <a:pt x="510" y="354"/>
                  </a:lnTo>
                  <a:lnTo>
                    <a:pt x="511" y="354"/>
                  </a:lnTo>
                  <a:lnTo>
                    <a:pt x="512" y="354"/>
                  </a:lnTo>
                  <a:lnTo>
                    <a:pt x="513" y="354"/>
                  </a:lnTo>
                  <a:lnTo>
                    <a:pt x="514" y="354"/>
                  </a:lnTo>
                  <a:lnTo>
                    <a:pt x="515" y="353"/>
                  </a:lnTo>
                  <a:lnTo>
                    <a:pt x="515" y="354"/>
                  </a:lnTo>
                  <a:lnTo>
                    <a:pt x="514" y="356"/>
                  </a:lnTo>
                  <a:lnTo>
                    <a:pt x="513" y="356"/>
                  </a:lnTo>
                  <a:lnTo>
                    <a:pt x="512" y="357"/>
                  </a:lnTo>
                  <a:lnTo>
                    <a:pt x="511" y="358"/>
                  </a:lnTo>
                  <a:lnTo>
                    <a:pt x="510" y="358"/>
                  </a:lnTo>
                  <a:lnTo>
                    <a:pt x="509" y="359"/>
                  </a:lnTo>
                  <a:lnTo>
                    <a:pt x="508" y="359"/>
                  </a:lnTo>
                  <a:lnTo>
                    <a:pt x="507" y="360"/>
                  </a:lnTo>
                  <a:lnTo>
                    <a:pt x="506" y="361"/>
                  </a:lnTo>
                  <a:lnTo>
                    <a:pt x="507" y="361"/>
                  </a:lnTo>
                  <a:lnTo>
                    <a:pt x="508" y="361"/>
                  </a:lnTo>
                  <a:lnTo>
                    <a:pt x="509" y="361"/>
                  </a:lnTo>
                  <a:lnTo>
                    <a:pt x="510" y="361"/>
                  </a:lnTo>
                  <a:lnTo>
                    <a:pt x="511" y="361"/>
                  </a:lnTo>
                  <a:lnTo>
                    <a:pt x="512" y="360"/>
                  </a:lnTo>
                  <a:lnTo>
                    <a:pt x="513" y="360"/>
                  </a:lnTo>
                  <a:lnTo>
                    <a:pt x="514" y="360"/>
                  </a:lnTo>
                  <a:lnTo>
                    <a:pt x="515" y="360"/>
                  </a:lnTo>
                  <a:lnTo>
                    <a:pt x="516" y="360"/>
                  </a:lnTo>
                  <a:lnTo>
                    <a:pt x="516" y="361"/>
                  </a:lnTo>
                  <a:lnTo>
                    <a:pt x="516" y="362"/>
                  </a:lnTo>
                  <a:lnTo>
                    <a:pt x="515" y="362"/>
                  </a:lnTo>
                  <a:lnTo>
                    <a:pt x="515" y="363"/>
                  </a:lnTo>
                  <a:lnTo>
                    <a:pt x="514" y="363"/>
                  </a:lnTo>
                  <a:lnTo>
                    <a:pt x="514" y="364"/>
                  </a:lnTo>
                  <a:lnTo>
                    <a:pt x="514" y="365"/>
                  </a:lnTo>
                  <a:lnTo>
                    <a:pt x="514" y="366"/>
                  </a:lnTo>
                  <a:lnTo>
                    <a:pt x="515" y="370"/>
                  </a:lnTo>
                  <a:lnTo>
                    <a:pt x="516" y="375"/>
                  </a:lnTo>
                  <a:lnTo>
                    <a:pt x="516" y="379"/>
                  </a:lnTo>
                  <a:lnTo>
                    <a:pt x="515" y="383"/>
                  </a:lnTo>
                  <a:lnTo>
                    <a:pt x="514" y="387"/>
                  </a:lnTo>
                  <a:lnTo>
                    <a:pt x="513" y="391"/>
                  </a:lnTo>
                  <a:lnTo>
                    <a:pt x="512" y="395"/>
                  </a:lnTo>
                  <a:lnTo>
                    <a:pt x="510" y="399"/>
                  </a:lnTo>
                  <a:lnTo>
                    <a:pt x="508" y="402"/>
                  </a:lnTo>
                  <a:lnTo>
                    <a:pt x="505" y="406"/>
                  </a:lnTo>
                  <a:lnTo>
                    <a:pt x="503" y="406"/>
                  </a:lnTo>
                  <a:lnTo>
                    <a:pt x="501" y="407"/>
                  </a:lnTo>
                  <a:lnTo>
                    <a:pt x="499" y="407"/>
                  </a:lnTo>
                  <a:lnTo>
                    <a:pt x="497" y="406"/>
                  </a:lnTo>
                  <a:lnTo>
                    <a:pt x="495" y="405"/>
                  </a:lnTo>
                  <a:lnTo>
                    <a:pt x="494" y="404"/>
                  </a:lnTo>
                  <a:lnTo>
                    <a:pt x="492" y="402"/>
                  </a:lnTo>
                  <a:lnTo>
                    <a:pt x="490" y="401"/>
                  </a:lnTo>
                  <a:lnTo>
                    <a:pt x="489" y="399"/>
                  </a:lnTo>
                  <a:lnTo>
                    <a:pt x="487" y="398"/>
                  </a:lnTo>
                  <a:lnTo>
                    <a:pt x="485" y="396"/>
                  </a:lnTo>
                  <a:lnTo>
                    <a:pt x="484" y="395"/>
                  </a:lnTo>
                  <a:lnTo>
                    <a:pt x="482" y="393"/>
                  </a:lnTo>
                  <a:lnTo>
                    <a:pt x="481" y="391"/>
                  </a:lnTo>
                  <a:lnTo>
                    <a:pt x="480" y="389"/>
                  </a:lnTo>
                  <a:lnTo>
                    <a:pt x="478" y="387"/>
                  </a:lnTo>
                  <a:lnTo>
                    <a:pt x="477" y="385"/>
                  </a:lnTo>
                  <a:lnTo>
                    <a:pt x="476" y="383"/>
                  </a:lnTo>
                  <a:lnTo>
                    <a:pt x="475" y="381"/>
                  </a:lnTo>
                  <a:lnTo>
                    <a:pt x="474" y="379"/>
                  </a:lnTo>
                  <a:lnTo>
                    <a:pt x="473" y="380"/>
                  </a:lnTo>
                  <a:lnTo>
                    <a:pt x="471" y="376"/>
                  </a:lnTo>
                  <a:lnTo>
                    <a:pt x="470" y="371"/>
                  </a:lnTo>
                  <a:lnTo>
                    <a:pt x="468" y="367"/>
                  </a:lnTo>
                  <a:lnTo>
                    <a:pt x="467" y="362"/>
                  </a:lnTo>
                  <a:lnTo>
                    <a:pt x="466" y="358"/>
                  </a:lnTo>
                  <a:lnTo>
                    <a:pt x="465" y="353"/>
                  </a:lnTo>
                  <a:lnTo>
                    <a:pt x="464" y="349"/>
                  </a:lnTo>
                  <a:lnTo>
                    <a:pt x="463" y="344"/>
                  </a:lnTo>
                  <a:lnTo>
                    <a:pt x="461" y="340"/>
                  </a:lnTo>
                  <a:lnTo>
                    <a:pt x="460" y="336"/>
                  </a:lnTo>
                  <a:lnTo>
                    <a:pt x="459" y="333"/>
                  </a:lnTo>
                  <a:lnTo>
                    <a:pt x="458" y="331"/>
                  </a:lnTo>
                  <a:lnTo>
                    <a:pt x="456" y="328"/>
                  </a:lnTo>
                  <a:lnTo>
                    <a:pt x="455" y="326"/>
                  </a:lnTo>
                  <a:lnTo>
                    <a:pt x="454" y="323"/>
                  </a:lnTo>
                  <a:lnTo>
                    <a:pt x="452" y="321"/>
                  </a:lnTo>
                  <a:lnTo>
                    <a:pt x="451" y="319"/>
                  </a:lnTo>
                  <a:lnTo>
                    <a:pt x="449" y="317"/>
                  </a:lnTo>
                  <a:lnTo>
                    <a:pt x="447" y="314"/>
                  </a:lnTo>
                  <a:lnTo>
                    <a:pt x="445" y="313"/>
                  </a:lnTo>
                  <a:lnTo>
                    <a:pt x="445" y="315"/>
                  </a:lnTo>
                  <a:lnTo>
                    <a:pt x="444" y="317"/>
                  </a:lnTo>
                  <a:lnTo>
                    <a:pt x="444" y="319"/>
                  </a:lnTo>
                  <a:lnTo>
                    <a:pt x="444" y="322"/>
                  </a:lnTo>
                  <a:lnTo>
                    <a:pt x="443" y="324"/>
                  </a:lnTo>
                  <a:lnTo>
                    <a:pt x="443" y="326"/>
                  </a:lnTo>
                  <a:lnTo>
                    <a:pt x="443" y="329"/>
                  </a:lnTo>
                  <a:lnTo>
                    <a:pt x="443" y="331"/>
                  </a:lnTo>
                  <a:lnTo>
                    <a:pt x="443" y="334"/>
                  </a:lnTo>
                  <a:lnTo>
                    <a:pt x="443" y="336"/>
                  </a:lnTo>
                  <a:lnTo>
                    <a:pt x="442" y="339"/>
                  </a:lnTo>
                  <a:lnTo>
                    <a:pt x="441" y="340"/>
                  </a:lnTo>
                  <a:lnTo>
                    <a:pt x="440" y="342"/>
                  </a:lnTo>
                  <a:lnTo>
                    <a:pt x="439" y="344"/>
                  </a:lnTo>
                  <a:lnTo>
                    <a:pt x="437" y="346"/>
                  </a:lnTo>
                  <a:lnTo>
                    <a:pt x="436" y="348"/>
                  </a:lnTo>
                  <a:lnTo>
                    <a:pt x="434" y="349"/>
                  </a:lnTo>
                  <a:lnTo>
                    <a:pt x="433" y="351"/>
                  </a:lnTo>
                  <a:lnTo>
                    <a:pt x="431" y="352"/>
                  </a:lnTo>
                  <a:lnTo>
                    <a:pt x="430" y="354"/>
                  </a:lnTo>
                  <a:lnTo>
                    <a:pt x="429" y="355"/>
                  </a:lnTo>
                  <a:lnTo>
                    <a:pt x="429" y="356"/>
                  </a:lnTo>
                  <a:lnTo>
                    <a:pt x="429" y="357"/>
                  </a:lnTo>
                  <a:lnTo>
                    <a:pt x="428" y="358"/>
                  </a:lnTo>
                  <a:lnTo>
                    <a:pt x="427" y="359"/>
                  </a:lnTo>
                  <a:lnTo>
                    <a:pt x="427" y="360"/>
                  </a:lnTo>
                  <a:lnTo>
                    <a:pt x="426" y="361"/>
                  </a:lnTo>
                  <a:lnTo>
                    <a:pt x="426" y="362"/>
                  </a:lnTo>
                  <a:lnTo>
                    <a:pt x="426" y="363"/>
                  </a:lnTo>
                  <a:lnTo>
                    <a:pt x="426" y="364"/>
                  </a:lnTo>
                  <a:lnTo>
                    <a:pt x="425" y="365"/>
                  </a:lnTo>
                  <a:lnTo>
                    <a:pt x="424" y="366"/>
                  </a:lnTo>
                  <a:lnTo>
                    <a:pt x="424" y="367"/>
                  </a:lnTo>
                  <a:lnTo>
                    <a:pt x="423" y="367"/>
                  </a:lnTo>
                  <a:lnTo>
                    <a:pt x="423" y="368"/>
                  </a:lnTo>
                  <a:lnTo>
                    <a:pt x="422" y="369"/>
                  </a:lnTo>
                  <a:lnTo>
                    <a:pt x="422" y="370"/>
                  </a:lnTo>
                  <a:lnTo>
                    <a:pt x="421" y="371"/>
                  </a:lnTo>
                  <a:lnTo>
                    <a:pt x="421" y="372"/>
                  </a:lnTo>
                  <a:lnTo>
                    <a:pt x="421" y="373"/>
                  </a:lnTo>
                  <a:lnTo>
                    <a:pt x="420" y="374"/>
                  </a:lnTo>
                  <a:lnTo>
                    <a:pt x="420" y="375"/>
                  </a:lnTo>
                  <a:lnTo>
                    <a:pt x="419" y="376"/>
                  </a:lnTo>
                  <a:lnTo>
                    <a:pt x="419" y="377"/>
                  </a:lnTo>
                  <a:lnTo>
                    <a:pt x="419" y="378"/>
                  </a:lnTo>
                  <a:lnTo>
                    <a:pt x="418" y="379"/>
                  </a:lnTo>
                  <a:lnTo>
                    <a:pt x="418" y="380"/>
                  </a:lnTo>
                  <a:lnTo>
                    <a:pt x="418" y="382"/>
                  </a:lnTo>
                  <a:lnTo>
                    <a:pt x="417" y="383"/>
                  </a:lnTo>
                  <a:lnTo>
                    <a:pt x="417" y="384"/>
                  </a:lnTo>
                  <a:lnTo>
                    <a:pt x="416" y="385"/>
                  </a:lnTo>
                  <a:lnTo>
                    <a:pt x="416" y="386"/>
                  </a:lnTo>
                  <a:lnTo>
                    <a:pt x="416" y="387"/>
                  </a:lnTo>
                  <a:lnTo>
                    <a:pt x="416" y="389"/>
                  </a:lnTo>
                  <a:lnTo>
                    <a:pt x="416" y="390"/>
                  </a:lnTo>
                  <a:lnTo>
                    <a:pt x="415" y="391"/>
                  </a:lnTo>
                  <a:lnTo>
                    <a:pt x="415" y="392"/>
                  </a:lnTo>
                  <a:lnTo>
                    <a:pt x="415" y="393"/>
                  </a:lnTo>
                  <a:lnTo>
                    <a:pt x="415" y="394"/>
                  </a:lnTo>
                  <a:lnTo>
                    <a:pt x="415" y="395"/>
                  </a:lnTo>
                  <a:lnTo>
                    <a:pt x="414" y="397"/>
                  </a:lnTo>
                  <a:lnTo>
                    <a:pt x="414" y="398"/>
                  </a:lnTo>
                  <a:lnTo>
                    <a:pt x="414" y="399"/>
                  </a:lnTo>
                  <a:lnTo>
                    <a:pt x="414" y="400"/>
                  </a:lnTo>
                  <a:lnTo>
                    <a:pt x="414" y="401"/>
                  </a:lnTo>
                  <a:lnTo>
                    <a:pt x="414" y="402"/>
                  </a:lnTo>
                  <a:lnTo>
                    <a:pt x="413" y="404"/>
                  </a:lnTo>
                  <a:lnTo>
                    <a:pt x="413" y="405"/>
                  </a:lnTo>
                  <a:lnTo>
                    <a:pt x="413" y="406"/>
                  </a:lnTo>
                  <a:lnTo>
                    <a:pt x="413" y="408"/>
                  </a:lnTo>
                  <a:lnTo>
                    <a:pt x="413" y="409"/>
                  </a:lnTo>
                  <a:lnTo>
                    <a:pt x="413" y="410"/>
                  </a:lnTo>
                  <a:lnTo>
                    <a:pt x="413" y="411"/>
                  </a:lnTo>
                  <a:lnTo>
                    <a:pt x="413" y="412"/>
                  </a:lnTo>
                  <a:lnTo>
                    <a:pt x="413" y="414"/>
                  </a:lnTo>
                  <a:lnTo>
                    <a:pt x="414" y="415"/>
                  </a:lnTo>
                  <a:lnTo>
                    <a:pt x="414" y="416"/>
                  </a:lnTo>
                  <a:lnTo>
                    <a:pt x="414" y="417"/>
                  </a:lnTo>
                  <a:lnTo>
                    <a:pt x="414" y="419"/>
                  </a:lnTo>
                  <a:lnTo>
                    <a:pt x="414" y="420"/>
                  </a:lnTo>
                  <a:lnTo>
                    <a:pt x="414" y="421"/>
                  </a:lnTo>
                  <a:lnTo>
                    <a:pt x="414" y="422"/>
                  </a:lnTo>
                  <a:lnTo>
                    <a:pt x="414" y="424"/>
                  </a:lnTo>
                  <a:lnTo>
                    <a:pt x="414" y="425"/>
                  </a:lnTo>
                  <a:lnTo>
                    <a:pt x="413" y="425"/>
                  </a:lnTo>
                  <a:lnTo>
                    <a:pt x="413" y="424"/>
                  </a:lnTo>
                  <a:lnTo>
                    <a:pt x="413" y="423"/>
                  </a:lnTo>
                  <a:lnTo>
                    <a:pt x="412" y="423"/>
                  </a:lnTo>
                  <a:lnTo>
                    <a:pt x="411" y="423"/>
                  </a:lnTo>
                  <a:lnTo>
                    <a:pt x="411" y="424"/>
                  </a:lnTo>
                  <a:lnTo>
                    <a:pt x="411" y="425"/>
                  </a:lnTo>
                  <a:lnTo>
                    <a:pt x="411" y="426"/>
                  </a:lnTo>
                  <a:lnTo>
                    <a:pt x="411" y="427"/>
                  </a:lnTo>
                  <a:lnTo>
                    <a:pt x="411" y="428"/>
                  </a:lnTo>
                  <a:lnTo>
                    <a:pt x="411" y="429"/>
                  </a:lnTo>
                  <a:lnTo>
                    <a:pt x="410" y="430"/>
                  </a:lnTo>
                  <a:lnTo>
                    <a:pt x="409" y="432"/>
                  </a:lnTo>
                  <a:lnTo>
                    <a:pt x="408" y="434"/>
                  </a:lnTo>
                  <a:lnTo>
                    <a:pt x="407" y="437"/>
                  </a:lnTo>
                  <a:lnTo>
                    <a:pt x="405" y="438"/>
                  </a:lnTo>
                  <a:lnTo>
                    <a:pt x="403" y="440"/>
                  </a:lnTo>
                  <a:lnTo>
                    <a:pt x="402" y="442"/>
                  </a:lnTo>
                  <a:lnTo>
                    <a:pt x="400" y="443"/>
                  </a:lnTo>
                  <a:lnTo>
                    <a:pt x="398" y="444"/>
                  </a:lnTo>
                  <a:lnTo>
                    <a:pt x="396" y="446"/>
                  </a:lnTo>
                  <a:lnTo>
                    <a:pt x="394" y="447"/>
                  </a:lnTo>
                  <a:lnTo>
                    <a:pt x="393" y="447"/>
                  </a:lnTo>
                  <a:lnTo>
                    <a:pt x="393" y="448"/>
                  </a:lnTo>
                  <a:lnTo>
                    <a:pt x="392" y="448"/>
                  </a:lnTo>
                  <a:lnTo>
                    <a:pt x="391" y="448"/>
                  </a:lnTo>
                  <a:lnTo>
                    <a:pt x="389" y="448"/>
                  </a:lnTo>
                  <a:lnTo>
                    <a:pt x="388" y="449"/>
                  </a:lnTo>
                  <a:lnTo>
                    <a:pt x="386" y="449"/>
                  </a:lnTo>
                  <a:lnTo>
                    <a:pt x="384" y="450"/>
                  </a:lnTo>
                  <a:lnTo>
                    <a:pt x="382" y="451"/>
                  </a:lnTo>
                  <a:lnTo>
                    <a:pt x="380" y="452"/>
                  </a:lnTo>
                  <a:lnTo>
                    <a:pt x="379" y="452"/>
                  </a:lnTo>
                  <a:lnTo>
                    <a:pt x="377" y="453"/>
                  </a:lnTo>
                  <a:lnTo>
                    <a:pt x="375" y="453"/>
                  </a:lnTo>
                  <a:lnTo>
                    <a:pt x="373" y="453"/>
                  </a:lnTo>
                  <a:lnTo>
                    <a:pt x="372" y="454"/>
                  </a:lnTo>
                  <a:lnTo>
                    <a:pt x="371" y="454"/>
                  </a:lnTo>
                  <a:lnTo>
                    <a:pt x="370" y="454"/>
                  </a:lnTo>
                  <a:lnTo>
                    <a:pt x="369" y="454"/>
                  </a:lnTo>
                  <a:lnTo>
                    <a:pt x="368" y="454"/>
                  </a:lnTo>
                  <a:lnTo>
                    <a:pt x="367" y="454"/>
                  </a:lnTo>
                  <a:lnTo>
                    <a:pt x="366" y="453"/>
                  </a:lnTo>
                  <a:lnTo>
                    <a:pt x="366" y="452"/>
                  </a:lnTo>
                  <a:lnTo>
                    <a:pt x="365" y="452"/>
                  </a:lnTo>
                  <a:lnTo>
                    <a:pt x="363" y="452"/>
                  </a:lnTo>
                  <a:lnTo>
                    <a:pt x="363" y="451"/>
                  </a:lnTo>
                  <a:lnTo>
                    <a:pt x="363" y="450"/>
                  </a:lnTo>
                  <a:lnTo>
                    <a:pt x="363" y="449"/>
                  </a:lnTo>
                  <a:lnTo>
                    <a:pt x="363" y="448"/>
                  </a:lnTo>
                  <a:lnTo>
                    <a:pt x="362" y="447"/>
                  </a:lnTo>
                  <a:lnTo>
                    <a:pt x="362" y="446"/>
                  </a:lnTo>
                  <a:lnTo>
                    <a:pt x="362" y="445"/>
                  </a:lnTo>
                  <a:lnTo>
                    <a:pt x="361" y="445"/>
                  </a:lnTo>
                  <a:lnTo>
                    <a:pt x="361" y="444"/>
                  </a:lnTo>
                  <a:lnTo>
                    <a:pt x="360" y="444"/>
                  </a:lnTo>
                  <a:lnTo>
                    <a:pt x="359" y="443"/>
                  </a:lnTo>
                  <a:lnTo>
                    <a:pt x="358" y="442"/>
                  </a:lnTo>
                  <a:lnTo>
                    <a:pt x="357" y="440"/>
                  </a:lnTo>
                  <a:lnTo>
                    <a:pt x="356" y="439"/>
                  </a:lnTo>
                  <a:lnTo>
                    <a:pt x="355" y="438"/>
                  </a:lnTo>
                  <a:lnTo>
                    <a:pt x="354" y="436"/>
                  </a:lnTo>
                  <a:lnTo>
                    <a:pt x="354" y="434"/>
                  </a:lnTo>
                  <a:lnTo>
                    <a:pt x="354" y="433"/>
                  </a:lnTo>
                  <a:lnTo>
                    <a:pt x="354" y="431"/>
                  </a:lnTo>
                  <a:lnTo>
                    <a:pt x="354" y="430"/>
                  </a:lnTo>
                  <a:lnTo>
                    <a:pt x="354" y="431"/>
                  </a:lnTo>
                  <a:lnTo>
                    <a:pt x="354" y="432"/>
                  </a:lnTo>
                  <a:lnTo>
                    <a:pt x="355" y="432"/>
                  </a:lnTo>
                  <a:lnTo>
                    <a:pt x="355" y="431"/>
                  </a:lnTo>
                  <a:lnTo>
                    <a:pt x="355" y="430"/>
                  </a:lnTo>
                  <a:lnTo>
                    <a:pt x="355" y="429"/>
                  </a:lnTo>
                  <a:lnTo>
                    <a:pt x="355" y="428"/>
                  </a:lnTo>
                  <a:lnTo>
                    <a:pt x="355" y="427"/>
                  </a:lnTo>
                  <a:lnTo>
                    <a:pt x="355" y="426"/>
                  </a:lnTo>
                  <a:lnTo>
                    <a:pt x="356" y="425"/>
                  </a:lnTo>
                  <a:lnTo>
                    <a:pt x="357" y="425"/>
                  </a:lnTo>
                  <a:lnTo>
                    <a:pt x="358" y="422"/>
                  </a:lnTo>
                  <a:lnTo>
                    <a:pt x="358" y="420"/>
                  </a:lnTo>
                  <a:lnTo>
                    <a:pt x="359" y="417"/>
                  </a:lnTo>
                  <a:lnTo>
                    <a:pt x="360" y="414"/>
                  </a:lnTo>
                  <a:lnTo>
                    <a:pt x="361" y="411"/>
                  </a:lnTo>
                  <a:lnTo>
                    <a:pt x="362" y="409"/>
                  </a:lnTo>
                  <a:lnTo>
                    <a:pt x="363" y="406"/>
                  </a:lnTo>
                  <a:lnTo>
                    <a:pt x="364" y="404"/>
                  </a:lnTo>
                  <a:lnTo>
                    <a:pt x="365" y="402"/>
                  </a:lnTo>
                  <a:lnTo>
                    <a:pt x="367" y="400"/>
                  </a:lnTo>
                  <a:lnTo>
                    <a:pt x="366" y="399"/>
                  </a:lnTo>
                  <a:lnTo>
                    <a:pt x="368" y="397"/>
                  </a:lnTo>
                  <a:lnTo>
                    <a:pt x="370" y="395"/>
                  </a:lnTo>
                  <a:lnTo>
                    <a:pt x="372" y="393"/>
                  </a:lnTo>
                  <a:lnTo>
                    <a:pt x="374" y="391"/>
                  </a:lnTo>
                  <a:lnTo>
                    <a:pt x="376" y="389"/>
                  </a:lnTo>
                  <a:lnTo>
                    <a:pt x="378" y="388"/>
                  </a:lnTo>
                  <a:lnTo>
                    <a:pt x="380" y="386"/>
                  </a:lnTo>
                  <a:lnTo>
                    <a:pt x="382" y="384"/>
                  </a:lnTo>
                  <a:lnTo>
                    <a:pt x="384" y="383"/>
                  </a:lnTo>
                  <a:lnTo>
                    <a:pt x="387" y="382"/>
                  </a:lnTo>
                  <a:lnTo>
                    <a:pt x="389" y="379"/>
                  </a:lnTo>
                  <a:lnTo>
                    <a:pt x="391" y="377"/>
                  </a:lnTo>
                  <a:lnTo>
                    <a:pt x="392" y="375"/>
                  </a:lnTo>
                  <a:lnTo>
                    <a:pt x="394" y="373"/>
                  </a:lnTo>
                  <a:lnTo>
                    <a:pt x="396" y="370"/>
                  </a:lnTo>
                  <a:lnTo>
                    <a:pt x="398" y="368"/>
                  </a:lnTo>
                  <a:lnTo>
                    <a:pt x="399" y="365"/>
                  </a:lnTo>
                  <a:lnTo>
                    <a:pt x="401" y="363"/>
                  </a:lnTo>
                  <a:lnTo>
                    <a:pt x="402" y="360"/>
                  </a:lnTo>
                  <a:lnTo>
                    <a:pt x="403" y="357"/>
                  </a:lnTo>
                  <a:lnTo>
                    <a:pt x="404" y="353"/>
                  </a:lnTo>
                  <a:lnTo>
                    <a:pt x="404" y="348"/>
                  </a:lnTo>
                  <a:lnTo>
                    <a:pt x="405" y="344"/>
                  </a:lnTo>
                  <a:lnTo>
                    <a:pt x="406" y="340"/>
                  </a:lnTo>
                  <a:lnTo>
                    <a:pt x="406" y="336"/>
                  </a:lnTo>
                  <a:lnTo>
                    <a:pt x="406" y="332"/>
                  </a:lnTo>
                  <a:lnTo>
                    <a:pt x="407" y="328"/>
                  </a:lnTo>
                  <a:lnTo>
                    <a:pt x="408" y="324"/>
                  </a:lnTo>
                  <a:lnTo>
                    <a:pt x="408" y="320"/>
                  </a:lnTo>
                  <a:lnTo>
                    <a:pt x="409" y="316"/>
                  </a:lnTo>
                  <a:lnTo>
                    <a:pt x="410" y="315"/>
                  </a:lnTo>
                  <a:lnTo>
                    <a:pt x="410" y="314"/>
                  </a:lnTo>
                  <a:lnTo>
                    <a:pt x="410" y="313"/>
                  </a:lnTo>
                  <a:lnTo>
                    <a:pt x="410" y="312"/>
                  </a:lnTo>
                  <a:lnTo>
                    <a:pt x="410" y="311"/>
                  </a:lnTo>
                  <a:lnTo>
                    <a:pt x="410" y="310"/>
                  </a:lnTo>
                  <a:lnTo>
                    <a:pt x="410" y="309"/>
                  </a:lnTo>
                  <a:lnTo>
                    <a:pt x="409" y="308"/>
                  </a:lnTo>
                  <a:lnTo>
                    <a:pt x="409" y="307"/>
                  </a:lnTo>
                  <a:lnTo>
                    <a:pt x="409" y="306"/>
                  </a:lnTo>
                  <a:lnTo>
                    <a:pt x="408" y="305"/>
                  </a:lnTo>
                  <a:lnTo>
                    <a:pt x="408" y="304"/>
                  </a:lnTo>
                  <a:lnTo>
                    <a:pt x="408" y="303"/>
                  </a:lnTo>
                  <a:lnTo>
                    <a:pt x="408" y="302"/>
                  </a:lnTo>
                  <a:lnTo>
                    <a:pt x="407" y="301"/>
                  </a:lnTo>
                  <a:lnTo>
                    <a:pt x="407" y="300"/>
                  </a:lnTo>
                  <a:lnTo>
                    <a:pt x="405" y="301"/>
                  </a:lnTo>
                  <a:lnTo>
                    <a:pt x="404" y="301"/>
                  </a:lnTo>
                  <a:lnTo>
                    <a:pt x="403" y="302"/>
                  </a:lnTo>
                  <a:lnTo>
                    <a:pt x="402" y="303"/>
                  </a:lnTo>
                  <a:lnTo>
                    <a:pt x="401" y="304"/>
                  </a:lnTo>
                  <a:lnTo>
                    <a:pt x="400" y="305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6" y="309"/>
                  </a:lnTo>
                  <a:lnTo>
                    <a:pt x="395" y="310"/>
                  </a:lnTo>
                  <a:lnTo>
                    <a:pt x="395" y="311"/>
                  </a:lnTo>
                  <a:lnTo>
                    <a:pt x="394" y="311"/>
                  </a:lnTo>
                  <a:lnTo>
                    <a:pt x="394" y="312"/>
                  </a:lnTo>
                  <a:lnTo>
                    <a:pt x="393" y="313"/>
                  </a:lnTo>
                  <a:lnTo>
                    <a:pt x="392" y="314"/>
                  </a:lnTo>
                  <a:lnTo>
                    <a:pt x="391" y="315"/>
                  </a:lnTo>
                  <a:lnTo>
                    <a:pt x="391" y="316"/>
                  </a:lnTo>
                  <a:lnTo>
                    <a:pt x="390" y="317"/>
                  </a:lnTo>
                  <a:lnTo>
                    <a:pt x="389" y="318"/>
                  </a:lnTo>
                  <a:lnTo>
                    <a:pt x="388" y="320"/>
                  </a:lnTo>
                  <a:lnTo>
                    <a:pt x="387" y="322"/>
                  </a:lnTo>
                  <a:lnTo>
                    <a:pt x="386" y="324"/>
                  </a:lnTo>
                  <a:lnTo>
                    <a:pt x="385" y="325"/>
                  </a:lnTo>
                  <a:lnTo>
                    <a:pt x="384" y="327"/>
                  </a:lnTo>
                  <a:lnTo>
                    <a:pt x="383" y="329"/>
                  </a:lnTo>
                  <a:lnTo>
                    <a:pt x="383" y="331"/>
                  </a:lnTo>
                  <a:lnTo>
                    <a:pt x="382" y="333"/>
                  </a:lnTo>
                  <a:lnTo>
                    <a:pt x="381" y="335"/>
                  </a:lnTo>
                  <a:lnTo>
                    <a:pt x="382" y="336"/>
                  </a:lnTo>
                  <a:lnTo>
                    <a:pt x="381" y="336"/>
                  </a:lnTo>
                  <a:lnTo>
                    <a:pt x="381" y="337"/>
                  </a:lnTo>
                  <a:lnTo>
                    <a:pt x="381" y="339"/>
                  </a:lnTo>
                  <a:lnTo>
                    <a:pt x="380" y="340"/>
                  </a:lnTo>
                  <a:lnTo>
                    <a:pt x="380" y="341"/>
                  </a:lnTo>
                  <a:lnTo>
                    <a:pt x="380" y="343"/>
                  </a:lnTo>
                  <a:lnTo>
                    <a:pt x="380" y="344"/>
                  </a:lnTo>
                  <a:lnTo>
                    <a:pt x="380" y="345"/>
                  </a:lnTo>
                  <a:lnTo>
                    <a:pt x="379" y="347"/>
                  </a:lnTo>
                  <a:lnTo>
                    <a:pt x="379" y="348"/>
                  </a:lnTo>
                  <a:lnTo>
                    <a:pt x="379" y="349"/>
                  </a:lnTo>
                  <a:lnTo>
                    <a:pt x="379" y="350"/>
                  </a:lnTo>
                  <a:lnTo>
                    <a:pt x="378" y="350"/>
                  </a:lnTo>
                  <a:lnTo>
                    <a:pt x="378" y="351"/>
                  </a:lnTo>
                  <a:lnTo>
                    <a:pt x="378" y="352"/>
                  </a:lnTo>
                  <a:lnTo>
                    <a:pt x="378" y="353"/>
                  </a:lnTo>
                  <a:lnTo>
                    <a:pt x="378" y="354"/>
                  </a:lnTo>
                  <a:lnTo>
                    <a:pt x="378" y="355"/>
                  </a:lnTo>
                  <a:lnTo>
                    <a:pt x="378" y="356"/>
                  </a:lnTo>
                  <a:lnTo>
                    <a:pt x="378" y="357"/>
                  </a:lnTo>
                  <a:lnTo>
                    <a:pt x="378" y="358"/>
                  </a:lnTo>
                  <a:lnTo>
                    <a:pt x="378" y="359"/>
                  </a:lnTo>
                  <a:lnTo>
                    <a:pt x="378" y="360"/>
                  </a:lnTo>
                  <a:lnTo>
                    <a:pt x="378" y="361"/>
                  </a:lnTo>
                  <a:lnTo>
                    <a:pt x="378" y="362"/>
                  </a:lnTo>
                  <a:lnTo>
                    <a:pt x="377" y="362"/>
                  </a:lnTo>
                  <a:lnTo>
                    <a:pt x="376" y="362"/>
                  </a:lnTo>
                  <a:lnTo>
                    <a:pt x="376" y="361"/>
                  </a:lnTo>
                  <a:lnTo>
                    <a:pt x="376" y="360"/>
                  </a:lnTo>
                  <a:lnTo>
                    <a:pt x="376" y="359"/>
                  </a:lnTo>
                  <a:lnTo>
                    <a:pt x="375" y="358"/>
                  </a:lnTo>
                  <a:lnTo>
                    <a:pt x="375" y="357"/>
                  </a:lnTo>
                  <a:lnTo>
                    <a:pt x="375" y="356"/>
                  </a:lnTo>
                  <a:lnTo>
                    <a:pt x="374" y="355"/>
                  </a:lnTo>
                  <a:lnTo>
                    <a:pt x="373" y="355"/>
                  </a:lnTo>
                  <a:lnTo>
                    <a:pt x="374" y="355"/>
                  </a:lnTo>
                  <a:lnTo>
                    <a:pt x="374" y="354"/>
                  </a:lnTo>
                  <a:lnTo>
                    <a:pt x="374" y="353"/>
                  </a:lnTo>
                  <a:lnTo>
                    <a:pt x="374" y="352"/>
                  </a:lnTo>
                  <a:lnTo>
                    <a:pt x="373" y="352"/>
                  </a:lnTo>
                  <a:lnTo>
                    <a:pt x="373" y="351"/>
                  </a:lnTo>
                  <a:lnTo>
                    <a:pt x="372" y="350"/>
                  </a:lnTo>
                  <a:lnTo>
                    <a:pt x="372" y="349"/>
                  </a:lnTo>
                  <a:lnTo>
                    <a:pt x="371" y="348"/>
                  </a:lnTo>
                  <a:lnTo>
                    <a:pt x="371" y="347"/>
                  </a:lnTo>
                  <a:lnTo>
                    <a:pt x="370" y="346"/>
                  </a:lnTo>
                  <a:lnTo>
                    <a:pt x="370" y="345"/>
                  </a:lnTo>
                  <a:lnTo>
                    <a:pt x="370" y="344"/>
                  </a:lnTo>
                  <a:lnTo>
                    <a:pt x="369" y="343"/>
                  </a:lnTo>
                  <a:lnTo>
                    <a:pt x="369" y="342"/>
                  </a:lnTo>
                  <a:lnTo>
                    <a:pt x="369" y="341"/>
                  </a:lnTo>
                  <a:lnTo>
                    <a:pt x="368" y="341"/>
                  </a:lnTo>
                  <a:lnTo>
                    <a:pt x="367" y="340"/>
                  </a:lnTo>
                  <a:lnTo>
                    <a:pt x="366" y="340"/>
                  </a:lnTo>
                  <a:lnTo>
                    <a:pt x="366" y="341"/>
                  </a:lnTo>
                  <a:lnTo>
                    <a:pt x="365" y="341"/>
                  </a:lnTo>
                  <a:lnTo>
                    <a:pt x="364" y="340"/>
                  </a:lnTo>
                  <a:lnTo>
                    <a:pt x="363" y="339"/>
                  </a:lnTo>
                  <a:lnTo>
                    <a:pt x="362" y="339"/>
                  </a:lnTo>
                  <a:lnTo>
                    <a:pt x="361" y="338"/>
                  </a:lnTo>
                  <a:lnTo>
                    <a:pt x="361" y="339"/>
                  </a:lnTo>
                  <a:lnTo>
                    <a:pt x="360" y="338"/>
                  </a:lnTo>
                  <a:lnTo>
                    <a:pt x="359" y="338"/>
                  </a:lnTo>
                  <a:lnTo>
                    <a:pt x="358" y="338"/>
                  </a:lnTo>
                  <a:lnTo>
                    <a:pt x="357" y="338"/>
                  </a:lnTo>
                  <a:lnTo>
                    <a:pt x="357" y="339"/>
                  </a:lnTo>
                  <a:lnTo>
                    <a:pt x="356" y="339"/>
                  </a:lnTo>
                  <a:lnTo>
                    <a:pt x="355" y="339"/>
                  </a:lnTo>
                  <a:lnTo>
                    <a:pt x="351" y="342"/>
                  </a:lnTo>
                  <a:lnTo>
                    <a:pt x="350" y="341"/>
                  </a:lnTo>
                  <a:lnTo>
                    <a:pt x="349" y="342"/>
                  </a:lnTo>
                  <a:lnTo>
                    <a:pt x="348" y="343"/>
                  </a:lnTo>
                  <a:lnTo>
                    <a:pt x="347" y="344"/>
                  </a:lnTo>
                  <a:lnTo>
                    <a:pt x="346" y="345"/>
                  </a:lnTo>
                  <a:lnTo>
                    <a:pt x="345" y="345"/>
                  </a:lnTo>
                  <a:lnTo>
                    <a:pt x="345" y="346"/>
                  </a:lnTo>
                  <a:lnTo>
                    <a:pt x="344" y="346"/>
                  </a:lnTo>
                  <a:lnTo>
                    <a:pt x="343" y="346"/>
                  </a:lnTo>
                  <a:lnTo>
                    <a:pt x="343" y="347"/>
                  </a:lnTo>
                  <a:lnTo>
                    <a:pt x="342" y="347"/>
                  </a:lnTo>
                  <a:lnTo>
                    <a:pt x="342" y="348"/>
                  </a:lnTo>
                  <a:lnTo>
                    <a:pt x="341" y="348"/>
                  </a:lnTo>
                  <a:lnTo>
                    <a:pt x="341" y="349"/>
                  </a:lnTo>
                  <a:lnTo>
                    <a:pt x="340" y="349"/>
                  </a:lnTo>
                  <a:lnTo>
                    <a:pt x="339" y="349"/>
                  </a:lnTo>
                  <a:lnTo>
                    <a:pt x="338" y="349"/>
                  </a:lnTo>
                  <a:lnTo>
                    <a:pt x="337" y="349"/>
                  </a:lnTo>
                  <a:lnTo>
                    <a:pt x="337" y="350"/>
                  </a:lnTo>
                  <a:lnTo>
                    <a:pt x="336" y="350"/>
                  </a:lnTo>
                  <a:lnTo>
                    <a:pt x="336" y="351"/>
                  </a:lnTo>
                  <a:lnTo>
                    <a:pt x="335" y="351"/>
                  </a:lnTo>
                  <a:lnTo>
                    <a:pt x="334" y="351"/>
                  </a:lnTo>
                  <a:lnTo>
                    <a:pt x="333" y="352"/>
                  </a:lnTo>
                  <a:lnTo>
                    <a:pt x="332" y="353"/>
                  </a:lnTo>
                  <a:lnTo>
                    <a:pt x="331" y="354"/>
                  </a:lnTo>
                  <a:lnTo>
                    <a:pt x="330" y="355"/>
                  </a:lnTo>
                  <a:lnTo>
                    <a:pt x="329" y="356"/>
                  </a:lnTo>
                  <a:lnTo>
                    <a:pt x="328" y="357"/>
                  </a:lnTo>
                  <a:lnTo>
                    <a:pt x="327" y="358"/>
                  </a:lnTo>
                  <a:lnTo>
                    <a:pt x="326" y="359"/>
                  </a:lnTo>
                  <a:lnTo>
                    <a:pt x="325" y="359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1"/>
                  </a:lnTo>
                  <a:lnTo>
                    <a:pt x="320" y="362"/>
                  </a:lnTo>
                  <a:lnTo>
                    <a:pt x="320" y="363"/>
                  </a:lnTo>
                  <a:lnTo>
                    <a:pt x="319" y="363"/>
                  </a:lnTo>
                  <a:lnTo>
                    <a:pt x="319" y="364"/>
                  </a:lnTo>
                  <a:lnTo>
                    <a:pt x="318" y="365"/>
                  </a:lnTo>
                  <a:lnTo>
                    <a:pt x="317" y="366"/>
                  </a:lnTo>
                  <a:lnTo>
                    <a:pt x="318" y="367"/>
                  </a:lnTo>
                  <a:lnTo>
                    <a:pt x="318" y="368"/>
                  </a:lnTo>
                  <a:lnTo>
                    <a:pt x="319" y="369"/>
                  </a:lnTo>
                  <a:lnTo>
                    <a:pt x="320" y="369"/>
                  </a:lnTo>
                  <a:lnTo>
                    <a:pt x="320" y="370"/>
                  </a:lnTo>
                  <a:lnTo>
                    <a:pt x="321" y="372"/>
                  </a:lnTo>
                  <a:lnTo>
                    <a:pt x="321" y="373"/>
                  </a:lnTo>
                  <a:lnTo>
                    <a:pt x="321" y="374"/>
                  </a:lnTo>
                  <a:lnTo>
                    <a:pt x="322" y="375"/>
                  </a:lnTo>
                  <a:lnTo>
                    <a:pt x="322" y="376"/>
                  </a:lnTo>
                  <a:lnTo>
                    <a:pt x="323" y="377"/>
                  </a:lnTo>
                  <a:lnTo>
                    <a:pt x="324" y="378"/>
                  </a:lnTo>
                  <a:lnTo>
                    <a:pt x="323" y="387"/>
                  </a:lnTo>
                  <a:lnTo>
                    <a:pt x="321" y="390"/>
                  </a:lnTo>
                  <a:lnTo>
                    <a:pt x="320" y="393"/>
                  </a:lnTo>
                  <a:lnTo>
                    <a:pt x="318" y="397"/>
                  </a:lnTo>
                  <a:lnTo>
                    <a:pt x="317" y="400"/>
                  </a:lnTo>
                  <a:lnTo>
                    <a:pt x="317" y="404"/>
                  </a:lnTo>
                  <a:lnTo>
                    <a:pt x="316" y="408"/>
                  </a:lnTo>
                  <a:lnTo>
                    <a:pt x="316" y="412"/>
                  </a:lnTo>
                  <a:lnTo>
                    <a:pt x="316" y="415"/>
                  </a:lnTo>
                  <a:lnTo>
                    <a:pt x="317" y="419"/>
                  </a:lnTo>
                  <a:lnTo>
                    <a:pt x="317" y="423"/>
                  </a:lnTo>
                  <a:lnTo>
                    <a:pt x="318" y="424"/>
                  </a:lnTo>
                  <a:lnTo>
                    <a:pt x="318" y="426"/>
                  </a:lnTo>
                  <a:lnTo>
                    <a:pt x="318" y="427"/>
                  </a:lnTo>
                  <a:lnTo>
                    <a:pt x="318" y="429"/>
                  </a:lnTo>
                  <a:lnTo>
                    <a:pt x="318" y="431"/>
                  </a:lnTo>
                  <a:lnTo>
                    <a:pt x="318" y="433"/>
                  </a:lnTo>
                  <a:lnTo>
                    <a:pt x="318" y="434"/>
                  </a:lnTo>
                  <a:lnTo>
                    <a:pt x="318" y="436"/>
                  </a:lnTo>
                  <a:lnTo>
                    <a:pt x="318" y="437"/>
                  </a:lnTo>
                  <a:lnTo>
                    <a:pt x="319" y="439"/>
                  </a:lnTo>
                  <a:lnTo>
                    <a:pt x="318" y="439"/>
                  </a:lnTo>
                  <a:lnTo>
                    <a:pt x="318" y="440"/>
                  </a:lnTo>
                  <a:lnTo>
                    <a:pt x="318" y="441"/>
                  </a:lnTo>
                  <a:lnTo>
                    <a:pt x="319" y="441"/>
                  </a:lnTo>
                  <a:lnTo>
                    <a:pt x="319" y="442"/>
                  </a:lnTo>
                  <a:lnTo>
                    <a:pt x="319" y="443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19" y="447"/>
                  </a:lnTo>
                  <a:lnTo>
                    <a:pt x="318" y="448"/>
                  </a:lnTo>
                  <a:lnTo>
                    <a:pt x="318" y="449"/>
                  </a:lnTo>
                  <a:lnTo>
                    <a:pt x="318" y="451"/>
                  </a:lnTo>
                  <a:lnTo>
                    <a:pt x="318" y="452"/>
                  </a:lnTo>
                  <a:lnTo>
                    <a:pt x="318" y="453"/>
                  </a:lnTo>
                  <a:lnTo>
                    <a:pt x="317" y="454"/>
                  </a:lnTo>
                  <a:lnTo>
                    <a:pt x="316" y="455"/>
                  </a:lnTo>
                  <a:lnTo>
                    <a:pt x="315" y="456"/>
                  </a:lnTo>
                  <a:lnTo>
                    <a:pt x="315" y="457"/>
                  </a:lnTo>
                  <a:lnTo>
                    <a:pt x="315" y="458"/>
                  </a:lnTo>
                  <a:lnTo>
                    <a:pt x="315" y="459"/>
                  </a:lnTo>
                  <a:lnTo>
                    <a:pt x="315" y="460"/>
                  </a:lnTo>
                  <a:lnTo>
                    <a:pt x="315" y="461"/>
                  </a:lnTo>
                  <a:lnTo>
                    <a:pt x="314" y="464"/>
                  </a:lnTo>
                  <a:lnTo>
                    <a:pt x="312" y="466"/>
                  </a:lnTo>
                  <a:lnTo>
                    <a:pt x="310" y="467"/>
                  </a:lnTo>
                  <a:lnTo>
                    <a:pt x="308" y="468"/>
                  </a:lnTo>
                  <a:lnTo>
                    <a:pt x="306" y="469"/>
                  </a:lnTo>
                  <a:lnTo>
                    <a:pt x="303" y="470"/>
                  </a:lnTo>
                  <a:lnTo>
                    <a:pt x="301" y="470"/>
                  </a:lnTo>
                  <a:lnTo>
                    <a:pt x="299" y="471"/>
                  </a:lnTo>
                  <a:lnTo>
                    <a:pt x="296" y="471"/>
                  </a:lnTo>
                  <a:lnTo>
                    <a:pt x="294" y="472"/>
                  </a:lnTo>
                  <a:lnTo>
                    <a:pt x="292" y="472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6" y="472"/>
                  </a:lnTo>
                  <a:lnTo>
                    <a:pt x="284" y="472"/>
                  </a:lnTo>
                  <a:lnTo>
                    <a:pt x="283" y="472"/>
                  </a:lnTo>
                  <a:lnTo>
                    <a:pt x="281" y="472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1"/>
                  </a:lnTo>
                  <a:lnTo>
                    <a:pt x="274" y="470"/>
                  </a:lnTo>
                  <a:lnTo>
                    <a:pt x="273" y="470"/>
                  </a:lnTo>
                  <a:lnTo>
                    <a:pt x="272" y="470"/>
                  </a:lnTo>
                  <a:lnTo>
                    <a:pt x="272" y="469"/>
                  </a:lnTo>
                  <a:lnTo>
                    <a:pt x="271" y="469"/>
                  </a:lnTo>
                  <a:lnTo>
                    <a:pt x="270" y="469"/>
                  </a:lnTo>
                  <a:lnTo>
                    <a:pt x="269" y="469"/>
                  </a:lnTo>
                  <a:lnTo>
                    <a:pt x="268" y="469"/>
                  </a:lnTo>
                  <a:lnTo>
                    <a:pt x="268" y="468"/>
                  </a:lnTo>
                  <a:lnTo>
                    <a:pt x="268" y="467"/>
                  </a:lnTo>
                  <a:lnTo>
                    <a:pt x="267" y="467"/>
                  </a:lnTo>
                  <a:lnTo>
                    <a:pt x="267" y="468"/>
                  </a:lnTo>
                  <a:lnTo>
                    <a:pt x="266" y="468"/>
                  </a:lnTo>
                  <a:lnTo>
                    <a:pt x="265" y="468"/>
                  </a:lnTo>
                  <a:lnTo>
                    <a:pt x="265" y="467"/>
                  </a:lnTo>
                  <a:lnTo>
                    <a:pt x="265" y="466"/>
                  </a:lnTo>
                  <a:lnTo>
                    <a:pt x="265" y="465"/>
                  </a:lnTo>
                  <a:lnTo>
                    <a:pt x="265" y="464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2"/>
                  </a:lnTo>
                  <a:lnTo>
                    <a:pt x="265" y="461"/>
                  </a:lnTo>
                  <a:lnTo>
                    <a:pt x="264" y="462"/>
                  </a:lnTo>
                  <a:lnTo>
                    <a:pt x="263" y="463"/>
                  </a:lnTo>
                  <a:lnTo>
                    <a:pt x="262" y="463"/>
                  </a:lnTo>
                  <a:lnTo>
                    <a:pt x="261" y="462"/>
                  </a:lnTo>
                  <a:lnTo>
                    <a:pt x="260" y="461"/>
                  </a:lnTo>
                  <a:lnTo>
                    <a:pt x="259" y="461"/>
                  </a:lnTo>
                  <a:lnTo>
                    <a:pt x="258" y="460"/>
                  </a:lnTo>
                  <a:lnTo>
                    <a:pt x="257" y="459"/>
                  </a:lnTo>
                  <a:lnTo>
                    <a:pt x="256" y="458"/>
                  </a:lnTo>
                  <a:lnTo>
                    <a:pt x="256" y="457"/>
                  </a:lnTo>
                  <a:lnTo>
                    <a:pt x="256" y="456"/>
                  </a:lnTo>
                  <a:lnTo>
                    <a:pt x="257" y="456"/>
                  </a:lnTo>
                  <a:lnTo>
                    <a:pt x="256" y="455"/>
                  </a:lnTo>
                  <a:lnTo>
                    <a:pt x="257" y="451"/>
                  </a:lnTo>
                  <a:lnTo>
                    <a:pt x="258" y="448"/>
                  </a:lnTo>
                  <a:lnTo>
                    <a:pt x="259" y="445"/>
                  </a:lnTo>
                  <a:lnTo>
                    <a:pt x="260" y="441"/>
                  </a:lnTo>
                  <a:lnTo>
                    <a:pt x="262" y="438"/>
                  </a:lnTo>
                  <a:lnTo>
                    <a:pt x="263" y="435"/>
                  </a:lnTo>
                  <a:lnTo>
                    <a:pt x="265" y="432"/>
                  </a:lnTo>
                  <a:lnTo>
                    <a:pt x="267" y="429"/>
                  </a:lnTo>
                  <a:lnTo>
                    <a:pt x="269" y="426"/>
                  </a:lnTo>
                  <a:lnTo>
                    <a:pt x="271" y="424"/>
                  </a:lnTo>
                  <a:lnTo>
                    <a:pt x="272" y="422"/>
                  </a:lnTo>
                  <a:lnTo>
                    <a:pt x="274" y="420"/>
                  </a:lnTo>
                  <a:lnTo>
                    <a:pt x="276" y="419"/>
                  </a:lnTo>
                  <a:lnTo>
                    <a:pt x="277" y="418"/>
                  </a:lnTo>
                  <a:lnTo>
                    <a:pt x="279" y="417"/>
                  </a:lnTo>
                  <a:lnTo>
                    <a:pt x="281" y="417"/>
                  </a:lnTo>
                  <a:lnTo>
                    <a:pt x="283" y="416"/>
                  </a:lnTo>
                  <a:lnTo>
                    <a:pt x="285" y="415"/>
                  </a:lnTo>
                  <a:lnTo>
                    <a:pt x="286" y="413"/>
                  </a:lnTo>
                  <a:lnTo>
                    <a:pt x="287" y="411"/>
                  </a:lnTo>
                  <a:lnTo>
                    <a:pt x="286" y="412"/>
                  </a:lnTo>
                  <a:lnTo>
                    <a:pt x="287" y="409"/>
                  </a:lnTo>
                  <a:lnTo>
                    <a:pt x="288" y="407"/>
                  </a:lnTo>
                  <a:lnTo>
                    <a:pt x="288" y="404"/>
                  </a:lnTo>
                  <a:lnTo>
                    <a:pt x="288" y="401"/>
                  </a:lnTo>
                  <a:lnTo>
                    <a:pt x="288" y="398"/>
                  </a:lnTo>
                  <a:lnTo>
                    <a:pt x="288" y="395"/>
                  </a:lnTo>
                  <a:lnTo>
                    <a:pt x="288" y="392"/>
                  </a:lnTo>
                  <a:lnTo>
                    <a:pt x="287" y="389"/>
                  </a:lnTo>
                  <a:lnTo>
                    <a:pt x="287" y="386"/>
                  </a:lnTo>
                  <a:lnTo>
                    <a:pt x="286" y="384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4" y="380"/>
                  </a:lnTo>
                  <a:lnTo>
                    <a:pt x="283" y="378"/>
                  </a:lnTo>
                  <a:lnTo>
                    <a:pt x="282" y="377"/>
                  </a:lnTo>
                  <a:lnTo>
                    <a:pt x="281" y="375"/>
                  </a:lnTo>
                  <a:lnTo>
                    <a:pt x="280" y="374"/>
                  </a:lnTo>
                  <a:lnTo>
                    <a:pt x="279" y="373"/>
                  </a:lnTo>
                  <a:lnTo>
                    <a:pt x="278" y="373"/>
                  </a:lnTo>
                  <a:lnTo>
                    <a:pt x="277" y="373"/>
                  </a:lnTo>
                  <a:lnTo>
                    <a:pt x="273" y="372"/>
                  </a:lnTo>
                  <a:lnTo>
                    <a:pt x="270" y="371"/>
                  </a:lnTo>
                  <a:lnTo>
                    <a:pt x="267" y="371"/>
                  </a:lnTo>
                  <a:lnTo>
                    <a:pt x="264" y="370"/>
                  </a:lnTo>
                  <a:lnTo>
                    <a:pt x="261" y="369"/>
                  </a:lnTo>
                  <a:lnTo>
                    <a:pt x="258" y="369"/>
                  </a:lnTo>
                  <a:lnTo>
                    <a:pt x="255" y="368"/>
                  </a:lnTo>
                  <a:lnTo>
                    <a:pt x="252" y="366"/>
                  </a:lnTo>
                  <a:lnTo>
                    <a:pt x="249" y="365"/>
                  </a:lnTo>
                  <a:lnTo>
                    <a:pt x="247" y="363"/>
                  </a:lnTo>
                  <a:lnTo>
                    <a:pt x="245" y="364"/>
                  </a:lnTo>
                  <a:lnTo>
                    <a:pt x="243" y="362"/>
                  </a:lnTo>
                  <a:lnTo>
                    <a:pt x="240" y="361"/>
                  </a:lnTo>
                  <a:lnTo>
                    <a:pt x="238" y="360"/>
                  </a:lnTo>
                  <a:lnTo>
                    <a:pt x="236" y="359"/>
                  </a:lnTo>
                  <a:lnTo>
                    <a:pt x="234" y="357"/>
                  </a:lnTo>
                  <a:lnTo>
                    <a:pt x="232" y="356"/>
                  </a:lnTo>
                  <a:lnTo>
                    <a:pt x="229" y="354"/>
                  </a:lnTo>
                  <a:lnTo>
                    <a:pt x="227" y="352"/>
                  </a:lnTo>
                  <a:lnTo>
                    <a:pt x="225" y="351"/>
                  </a:lnTo>
                  <a:lnTo>
                    <a:pt x="223" y="349"/>
                  </a:lnTo>
                  <a:lnTo>
                    <a:pt x="222" y="350"/>
                  </a:lnTo>
                  <a:lnTo>
                    <a:pt x="220" y="351"/>
                  </a:lnTo>
                  <a:lnTo>
                    <a:pt x="219" y="352"/>
                  </a:lnTo>
                  <a:lnTo>
                    <a:pt x="217" y="353"/>
                  </a:lnTo>
                  <a:lnTo>
                    <a:pt x="215" y="353"/>
                  </a:lnTo>
                  <a:lnTo>
                    <a:pt x="214" y="354"/>
                  </a:lnTo>
                  <a:lnTo>
                    <a:pt x="212" y="354"/>
                  </a:lnTo>
                  <a:lnTo>
                    <a:pt x="210" y="354"/>
                  </a:lnTo>
                  <a:lnTo>
                    <a:pt x="208" y="355"/>
                  </a:lnTo>
                  <a:lnTo>
                    <a:pt x="206" y="355"/>
                  </a:lnTo>
                  <a:lnTo>
                    <a:pt x="205" y="356"/>
                  </a:lnTo>
                  <a:lnTo>
                    <a:pt x="205" y="357"/>
                  </a:lnTo>
                  <a:lnTo>
                    <a:pt x="205" y="358"/>
                  </a:lnTo>
                  <a:lnTo>
                    <a:pt x="205" y="359"/>
                  </a:lnTo>
                  <a:lnTo>
                    <a:pt x="206" y="361"/>
                  </a:lnTo>
                  <a:lnTo>
                    <a:pt x="206" y="362"/>
                  </a:lnTo>
                  <a:lnTo>
                    <a:pt x="207" y="363"/>
                  </a:lnTo>
                  <a:lnTo>
                    <a:pt x="208" y="364"/>
                  </a:lnTo>
                  <a:lnTo>
                    <a:pt x="209" y="365"/>
                  </a:lnTo>
                  <a:lnTo>
                    <a:pt x="209" y="366"/>
                  </a:lnTo>
                  <a:lnTo>
                    <a:pt x="211" y="368"/>
                  </a:lnTo>
                  <a:lnTo>
                    <a:pt x="213" y="370"/>
                  </a:lnTo>
                  <a:lnTo>
                    <a:pt x="214" y="371"/>
                  </a:lnTo>
                  <a:lnTo>
                    <a:pt x="216" y="373"/>
                  </a:lnTo>
                  <a:lnTo>
                    <a:pt x="218" y="374"/>
                  </a:lnTo>
                  <a:lnTo>
                    <a:pt x="219" y="375"/>
                  </a:lnTo>
                  <a:lnTo>
                    <a:pt x="221" y="377"/>
                  </a:lnTo>
                  <a:lnTo>
                    <a:pt x="223" y="378"/>
                  </a:lnTo>
                  <a:lnTo>
                    <a:pt x="225" y="379"/>
                  </a:lnTo>
                  <a:lnTo>
                    <a:pt x="226" y="381"/>
                  </a:lnTo>
                  <a:lnTo>
                    <a:pt x="227" y="382"/>
                  </a:lnTo>
                  <a:lnTo>
                    <a:pt x="227" y="384"/>
                  </a:lnTo>
                  <a:lnTo>
                    <a:pt x="228" y="385"/>
                  </a:lnTo>
                  <a:lnTo>
                    <a:pt x="229" y="386"/>
                  </a:lnTo>
                  <a:lnTo>
                    <a:pt x="230" y="388"/>
                  </a:lnTo>
                  <a:lnTo>
                    <a:pt x="231" y="389"/>
                  </a:lnTo>
                  <a:lnTo>
                    <a:pt x="231" y="390"/>
                  </a:lnTo>
                  <a:lnTo>
                    <a:pt x="232" y="392"/>
                  </a:lnTo>
                  <a:lnTo>
                    <a:pt x="233" y="393"/>
                  </a:lnTo>
                  <a:lnTo>
                    <a:pt x="233" y="395"/>
                  </a:lnTo>
                  <a:lnTo>
                    <a:pt x="234" y="398"/>
                  </a:lnTo>
                  <a:lnTo>
                    <a:pt x="234" y="402"/>
                  </a:lnTo>
                  <a:lnTo>
                    <a:pt x="235" y="406"/>
                  </a:lnTo>
                  <a:lnTo>
                    <a:pt x="234" y="409"/>
                  </a:lnTo>
                  <a:lnTo>
                    <a:pt x="233" y="413"/>
                  </a:lnTo>
                  <a:lnTo>
                    <a:pt x="232" y="417"/>
                  </a:lnTo>
                  <a:lnTo>
                    <a:pt x="231" y="420"/>
                  </a:lnTo>
                  <a:lnTo>
                    <a:pt x="229" y="423"/>
                  </a:lnTo>
                  <a:lnTo>
                    <a:pt x="227" y="426"/>
                  </a:lnTo>
                  <a:lnTo>
                    <a:pt x="225" y="429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0" y="434"/>
                  </a:lnTo>
                  <a:lnTo>
                    <a:pt x="218" y="435"/>
                  </a:lnTo>
                  <a:lnTo>
                    <a:pt x="216" y="437"/>
                  </a:lnTo>
                  <a:lnTo>
                    <a:pt x="215" y="438"/>
                  </a:lnTo>
                  <a:lnTo>
                    <a:pt x="213" y="439"/>
                  </a:lnTo>
                  <a:lnTo>
                    <a:pt x="211" y="439"/>
                  </a:lnTo>
                  <a:lnTo>
                    <a:pt x="209" y="439"/>
                  </a:lnTo>
                  <a:lnTo>
                    <a:pt x="206" y="439"/>
                  </a:lnTo>
                  <a:lnTo>
                    <a:pt x="206" y="438"/>
                  </a:lnTo>
                  <a:lnTo>
                    <a:pt x="205" y="438"/>
                  </a:lnTo>
                  <a:lnTo>
                    <a:pt x="205" y="437"/>
                  </a:lnTo>
                  <a:lnTo>
                    <a:pt x="205" y="436"/>
                  </a:lnTo>
                  <a:lnTo>
                    <a:pt x="205" y="435"/>
                  </a:lnTo>
                  <a:lnTo>
                    <a:pt x="205" y="434"/>
                  </a:lnTo>
                  <a:lnTo>
                    <a:pt x="204" y="433"/>
                  </a:lnTo>
                  <a:lnTo>
                    <a:pt x="204" y="432"/>
                  </a:lnTo>
                  <a:lnTo>
                    <a:pt x="203" y="432"/>
                  </a:lnTo>
                  <a:lnTo>
                    <a:pt x="203" y="433"/>
                  </a:lnTo>
                  <a:lnTo>
                    <a:pt x="202" y="433"/>
                  </a:lnTo>
                  <a:lnTo>
                    <a:pt x="201" y="434"/>
                  </a:lnTo>
                  <a:lnTo>
                    <a:pt x="200" y="434"/>
                  </a:lnTo>
                  <a:lnTo>
                    <a:pt x="199" y="434"/>
                  </a:lnTo>
                  <a:lnTo>
                    <a:pt x="198" y="432"/>
                  </a:lnTo>
                  <a:lnTo>
                    <a:pt x="198" y="431"/>
                  </a:lnTo>
                  <a:lnTo>
                    <a:pt x="198" y="430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198" y="425"/>
                  </a:lnTo>
                  <a:lnTo>
                    <a:pt x="198" y="424"/>
                  </a:lnTo>
                  <a:lnTo>
                    <a:pt x="198" y="423"/>
                  </a:lnTo>
                  <a:lnTo>
                    <a:pt x="198" y="421"/>
                  </a:lnTo>
                  <a:lnTo>
                    <a:pt x="198" y="420"/>
                  </a:lnTo>
                  <a:lnTo>
                    <a:pt x="198" y="419"/>
                  </a:lnTo>
                  <a:lnTo>
                    <a:pt x="198" y="418"/>
                  </a:lnTo>
                  <a:lnTo>
                    <a:pt x="198" y="417"/>
                  </a:lnTo>
                  <a:lnTo>
                    <a:pt x="198" y="416"/>
                  </a:lnTo>
                  <a:lnTo>
                    <a:pt x="198" y="415"/>
                  </a:lnTo>
                  <a:lnTo>
                    <a:pt x="197" y="414"/>
                  </a:lnTo>
                  <a:lnTo>
                    <a:pt x="197" y="413"/>
                  </a:lnTo>
                  <a:lnTo>
                    <a:pt x="197" y="412"/>
                  </a:lnTo>
                  <a:lnTo>
                    <a:pt x="196" y="412"/>
                  </a:lnTo>
                  <a:lnTo>
                    <a:pt x="195" y="412"/>
                  </a:lnTo>
                  <a:lnTo>
                    <a:pt x="195" y="413"/>
                  </a:lnTo>
                  <a:lnTo>
                    <a:pt x="194" y="413"/>
                  </a:lnTo>
                  <a:lnTo>
                    <a:pt x="194" y="412"/>
                  </a:lnTo>
                  <a:lnTo>
                    <a:pt x="194" y="408"/>
                  </a:lnTo>
                  <a:lnTo>
                    <a:pt x="194" y="405"/>
                  </a:lnTo>
                  <a:lnTo>
                    <a:pt x="194" y="402"/>
                  </a:lnTo>
                  <a:lnTo>
                    <a:pt x="194" y="398"/>
                  </a:lnTo>
                  <a:lnTo>
                    <a:pt x="193" y="395"/>
                  </a:lnTo>
                  <a:lnTo>
                    <a:pt x="192" y="392"/>
                  </a:lnTo>
                  <a:lnTo>
                    <a:pt x="191" y="389"/>
                  </a:lnTo>
                  <a:lnTo>
                    <a:pt x="190" y="386"/>
                  </a:lnTo>
                  <a:lnTo>
                    <a:pt x="188" y="384"/>
                  </a:lnTo>
                  <a:lnTo>
                    <a:pt x="186" y="381"/>
                  </a:lnTo>
                  <a:lnTo>
                    <a:pt x="184" y="379"/>
                  </a:lnTo>
                  <a:lnTo>
                    <a:pt x="182" y="377"/>
                  </a:lnTo>
                  <a:lnTo>
                    <a:pt x="180" y="375"/>
                  </a:lnTo>
                  <a:lnTo>
                    <a:pt x="178" y="373"/>
                  </a:lnTo>
                  <a:lnTo>
                    <a:pt x="176" y="371"/>
                  </a:lnTo>
                  <a:lnTo>
                    <a:pt x="174" y="369"/>
                  </a:lnTo>
                  <a:lnTo>
                    <a:pt x="172" y="367"/>
                  </a:lnTo>
                  <a:lnTo>
                    <a:pt x="169" y="366"/>
                  </a:lnTo>
                  <a:lnTo>
                    <a:pt x="167" y="364"/>
                  </a:lnTo>
                  <a:lnTo>
                    <a:pt x="165" y="363"/>
                  </a:lnTo>
                  <a:lnTo>
                    <a:pt x="164" y="360"/>
                  </a:lnTo>
                  <a:lnTo>
                    <a:pt x="162" y="358"/>
                  </a:lnTo>
                  <a:lnTo>
                    <a:pt x="161" y="356"/>
                  </a:lnTo>
                  <a:lnTo>
                    <a:pt x="160" y="353"/>
                  </a:lnTo>
                  <a:lnTo>
                    <a:pt x="160" y="350"/>
                  </a:lnTo>
                  <a:lnTo>
                    <a:pt x="159" y="348"/>
                  </a:lnTo>
                  <a:lnTo>
                    <a:pt x="159" y="345"/>
                  </a:lnTo>
                  <a:lnTo>
                    <a:pt x="159" y="342"/>
                  </a:lnTo>
                  <a:lnTo>
                    <a:pt x="160" y="340"/>
                  </a:lnTo>
                  <a:lnTo>
                    <a:pt x="161" y="337"/>
                  </a:lnTo>
                  <a:lnTo>
                    <a:pt x="161" y="335"/>
                  </a:lnTo>
                  <a:lnTo>
                    <a:pt x="162" y="333"/>
                  </a:lnTo>
                  <a:lnTo>
                    <a:pt x="163" y="332"/>
                  </a:lnTo>
                  <a:lnTo>
                    <a:pt x="164" y="330"/>
                  </a:lnTo>
                  <a:lnTo>
                    <a:pt x="166" y="329"/>
                  </a:lnTo>
                  <a:lnTo>
                    <a:pt x="167" y="327"/>
                  </a:lnTo>
                  <a:lnTo>
                    <a:pt x="168" y="326"/>
                  </a:lnTo>
                  <a:lnTo>
                    <a:pt x="169" y="324"/>
                  </a:lnTo>
                  <a:lnTo>
                    <a:pt x="170" y="322"/>
                  </a:lnTo>
                  <a:lnTo>
                    <a:pt x="171" y="321"/>
                  </a:lnTo>
                  <a:lnTo>
                    <a:pt x="172" y="319"/>
                  </a:lnTo>
                  <a:lnTo>
                    <a:pt x="173" y="317"/>
                  </a:lnTo>
                  <a:lnTo>
                    <a:pt x="174" y="314"/>
                  </a:lnTo>
                  <a:lnTo>
                    <a:pt x="174" y="312"/>
                  </a:lnTo>
                  <a:lnTo>
                    <a:pt x="175" y="310"/>
                  </a:lnTo>
                  <a:lnTo>
                    <a:pt x="176" y="308"/>
                  </a:lnTo>
                  <a:lnTo>
                    <a:pt x="176" y="306"/>
                  </a:lnTo>
                  <a:lnTo>
                    <a:pt x="177" y="304"/>
                  </a:lnTo>
                  <a:lnTo>
                    <a:pt x="177" y="302"/>
                  </a:lnTo>
                  <a:lnTo>
                    <a:pt x="177" y="299"/>
                  </a:lnTo>
                  <a:lnTo>
                    <a:pt x="176" y="296"/>
                  </a:lnTo>
                  <a:lnTo>
                    <a:pt x="174" y="292"/>
                  </a:lnTo>
                  <a:lnTo>
                    <a:pt x="172" y="288"/>
                  </a:lnTo>
                  <a:lnTo>
                    <a:pt x="170" y="284"/>
                  </a:lnTo>
                  <a:lnTo>
                    <a:pt x="167" y="280"/>
                  </a:lnTo>
                  <a:lnTo>
                    <a:pt x="165" y="276"/>
                  </a:lnTo>
                  <a:lnTo>
                    <a:pt x="163" y="272"/>
                  </a:lnTo>
                  <a:lnTo>
                    <a:pt x="160" y="269"/>
                  </a:lnTo>
                  <a:lnTo>
                    <a:pt x="158" y="266"/>
                  </a:lnTo>
                  <a:lnTo>
                    <a:pt x="155" y="263"/>
                  </a:lnTo>
                  <a:lnTo>
                    <a:pt x="153" y="261"/>
                  </a:lnTo>
                  <a:lnTo>
                    <a:pt x="152" y="260"/>
                  </a:lnTo>
                  <a:lnTo>
                    <a:pt x="150" y="258"/>
                  </a:lnTo>
                  <a:lnTo>
                    <a:pt x="148" y="257"/>
                  </a:lnTo>
                  <a:lnTo>
                    <a:pt x="147" y="256"/>
                  </a:lnTo>
                  <a:lnTo>
                    <a:pt x="145" y="254"/>
                  </a:lnTo>
                  <a:lnTo>
                    <a:pt x="143" y="253"/>
                  </a:lnTo>
                  <a:lnTo>
                    <a:pt x="141" y="252"/>
                  </a:lnTo>
                  <a:lnTo>
                    <a:pt x="140" y="251"/>
                  </a:lnTo>
                  <a:lnTo>
                    <a:pt x="138" y="250"/>
                  </a:lnTo>
                  <a:lnTo>
                    <a:pt x="137" y="249"/>
                  </a:lnTo>
                  <a:lnTo>
                    <a:pt x="136" y="249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2" y="247"/>
                  </a:lnTo>
                  <a:lnTo>
                    <a:pt x="130" y="247"/>
                  </a:lnTo>
                  <a:lnTo>
                    <a:pt x="129" y="246"/>
                  </a:lnTo>
                  <a:lnTo>
                    <a:pt x="128" y="245"/>
                  </a:lnTo>
                  <a:lnTo>
                    <a:pt x="127" y="245"/>
                  </a:lnTo>
                  <a:lnTo>
                    <a:pt x="125" y="244"/>
                  </a:lnTo>
                  <a:lnTo>
                    <a:pt x="125" y="245"/>
                  </a:lnTo>
                  <a:lnTo>
                    <a:pt x="124" y="245"/>
                  </a:lnTo>
                  <a:lnTo>
                    <a:pt x="123" y="245"/>
                  </a:lnTo>
                  <a:lnTo>
                    <a:pt x="122" y="244"/>
                  </a:lnTo>
                  <a:lnTo>
                    <a:pt x="121" y="244"/>
                  </a:lnTo>
                  <a:lnTo>
                    <a:pt x="121" y="243"/>
                  </a:lnTo>
                  <a:lnTo>
                    <a:pt x="120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8" y="242"/>
                  </a:lnTo>
                  <a:lnTo>
                    <a:pt x="117" y="242"/>
                  </a:lnTo>
                  <a:lnTo>
                    <a:pt x="116" y="242"/>
                  </a:lnTo>
                  <a:lnTo>
                    <a:pt x="116" y="241"/>
                  </a:lnTo>
                  <a:lnTo>
                    <a:pt x="115" y="241"/>
                  </a:lnTo>
                  <a:lnTo>
                    <a:pt x="114" y="241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1" y="240"/>
                  </a:lnTo>
                  <a:lnTo>
                    <a:pt x="110" y="239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7" y="239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7"/>
                  </a:lnTo>
                  <a:lnTo>
                    <a:pt x="102" y="237"/>
                  </a:lnTo>
                  <a:lnTo>
                    <a:pt x="101" y="237"/>
                  </a:lnTo>
                  <a:lnTo>
                    <a:pt x="100" y="237"/>
                  </a:lnTo>
                  <a:lnTo>
                    <a:pt x="100" y="236"/>
                  </a:lnTo>
                  <a:lnTo>
                    <a:pt x="97" y="235"/>
                  </a:lnTo>
                  <a:lnTo>
                    <a:pt x="94" y="234"/>
                  </a:lnTo>
                  <a:lnTo>
                    <a:pt x="90" y="233"/>
                  </a:lnTo>
                  <a:lnTo>
                    <a:pt x="87" y="232"/>
                  </a:lnTo>
                  <a:lnTo>
                    <a:pt x="84" y="231"/>
                  </a:lnTo>
                  <a:lnTo>
                    <a:pt x="81" y="230"/>
                  </a:lnTo>
                  <a:lnTo>
                    <a:pt x="78" y="229"/>
                  </a:lnTo>
                  <a:lnTo>
                    <a:pt x="75" y="228"/>
                  </a:lnTo>
                  <a:lnTo>
                    <a:pt x="72" y="227"/>
                  </a:lnTo>
                  <a:lnTo>
                    <a:pt x="69" y="225"/>
                  </a:lnTo>
                  <a:lnTo>
                    <a:pt x="68" y="226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3" y="226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58" y="224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4" y="222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8" y="217"/>
                  </a:lnTo>
                  <a:lnTo>
                    <a:pt x="47" y="216"/>
                  </a:lnTo>
                  <a:lnTo>
                    <a:pt x="45" y="216"/>
                  </a:lnTo>
                  <a:lnTo>
                    <a:pt x="44" y="215"/>
                  </a:lnTo>
                  <a:lnTo>
                    <a:pt x="42" y="214"/>
                  </a:lnTo>
                  <a:lnTo>
                    <a:pt x="41" y="212"/>
                  </a:lnTo>
                  <a:lnTo>
                    <a:pt x="39" y="211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8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5" y="202"/>
                  </a:lnTo>
                  <a:lnTo>
                    <a:pt x="14" y="202"/>
                  </a:lnTo>
                  <a:lnTo>
                    <a:pt x="13" y="201"/>
                  </a:lnTo>
                  <a:lnTo>
                    <a:pt x="12" y="200"/>
                  </a:lnTo>
                  <a:lnTo>
                    <a:pt x="11" y="199"/>
                  </a:lnTo>
                  <a:lnTo>
                    <a:pt x="10" y="198"/>
                  </a:lnTo>
                  <a:lnTo>
                    <a:pt x="10" y="196"/>
                  </a:lnTo>
                  <a:lnTo>
                    <a:pt x="10" y="195"/>
                  </a:lnTo>
                  <a:lnTo>
                    <a:pt x="9" y="194"/>
                  </a:lnTo>
                  <a:lnTo>
                    <a:pt x="8" y="193"/>
                  </a:lnTo>
                  <a:lnTo>
                    <a:pt x="7" y="192"/>
                  </a:lnTo>
                  <a:lnTo>
                    <a:pt x="6" y="191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3" y="188"/>
                  </a:lnTo>
                  <a:lnTo>
                    <a:pt x="2" y="187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2" y="184"/>
                  </a:lnTo>
                  <a:lnTo>
                    <a:pt x="2" y="183"/>
                  </a:lnTo>
                  <a:lnTo>
                    <a:pt x="2" y="182"/>
                  </a:lnTo>
                  <a:lnTo>
                    <a:pt x="1" y="181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6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1" y="173"/>
                  </a:lnTo>
                  <a:lnTo>
                    <a:pt x="1" y="170"/>
                  </a:lnTo>
                  <a:lnTo>
                    <a:pt x="1" y="167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3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4" y="143"/>
                  </a:lnTo>
                  <a:lnTo>
                    <a:pt x="5" y="141"/>
                  </a:lnTo>
                  <a:lnTo>
                    <a:pt x="6" y="140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9" y="136"/>
                  </a:lnTo>
                  <a:lnTo>
                    <a:pt x="10" y="135"/>
                  </a:lnTo>
                  <a:lnTo>
                    <a:pt x="11" y="134"/>
                  </a:lnTo>
                  <a:lnTo>
                    <a:pt x="12" y="133"/>
                  </a:lnTo>
                  <a:lnTo>
                    <a:pt x="14" y="133"/>
                  </a:lnTo>
                  <a:lnTo>
                    <a:pt x="15" y="132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7" y="128"/>
                  </a:lnTo>
                  <a:lnTo>
                    <a:pt x="17" y="127"/>
                  </a:lnTo>
                  <a:lnTo>
                    <a:pt x="18" y="127"/>
                  </a:lnTo>
                  <a:lnTo>
                    <a:pt x="19" y="126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7"/>
                  </a:lnTo>
                  <a:lnTo>
                    <a:pt x="21" y="126"/>
                  </a:lnTo>
                  <a:lnTo>
                    <a:pt x="21" y="125"/>
                  </a:lnTo>
                  <a:lnTo>
                    <a:pt x="22" y="124"/>
                  </a:lnTo>
                  <a:lnTo>
                    <a:pt x="23" y="124"/>
                  </a:lnTo>
                  <a:lnTo>
                    <a:pt x="24" y="124"/>
                  </a:lnTo>
                  <a:lnTo>
                    <a:pt x="25" y="124"/>
                  </a:lnTo>
                  <a:lnTo>
                    <a:pt x="26" y="124"/>
                  </a:lnTo>
                  <a:lnTo>
                    <a:pt x="27" y="123"/>
                  </a:lnTo>
                  <a:lnTo>
                    <a:pt x="28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7" y="122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5" y="119"/>
                  </a:lnTo>
                  <a:lnTo>
                    <a:pt x="36" y="119"/>
                  </a:lnTo>
                  <a:lnTo>
                    <a:pt x="37" y="119"/>
                  </a:lnTo>
                  <a:lnTo>
                    <a:pt x="39" y="118"/>
                  </a:lnTo>
                  <a:lnTo>
                    <a:pt x="40" y="118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39" y="113"/>
                  </a:lnTo>
                  <a:lnTo>
                    <a:pt x="38" y="112"/>
                  </a:lnTo>
                  <a:lnTo>
                    <a:pt x="37" y="111"/>
                  </a:lnTo>
                  <a:lnTo>
                    <a:pt x="36" y="111"/>
                  </a:lnTo>
                  <a:lnTo>
                    <a:pt x="35" y="110"/>
                  </a:lnTo>
                  <a:lnTo>
                    <a:pt x="34" y="109"/>
                  </a:lnTo>
                  <a:lnTo>
                    <a:pt x="33" y="108"/>
                  </a:lnTo>
                  <a:lnTo>
                    <a:pt x="32" y="107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0" y="104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79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8"/>
                  </a:lnTo>
                  <a:lnTo>
                    <a:pt x="31" y="78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3" y="82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9" y="80"/>
                  </a:lnTo>
                  <a:lnTo>
                    <a:pt x="48" y="79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6"/>
                  </a:lnTo>
                  <a:lnTo>
                    <a:pt x="45" y="75"/>
                  </a:lnTo>
                  <a:lnTo>
                    <a:pt x="44" y="75"/>
                  </a:lnTo>
                  <a:lnTo>
                    <a:pt x="44" y="74"/>
                  </a:lnTo>
                  <a:lnTo>
                    <a:pt x="43" y="72"/>
                  </a:lnTo>
                  <a:lnTo>
                    <a:pt x="43" y="71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6" y="72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2" y="70"/>
                  </a:lnTo>
                  <a:lnTo>
                    <a:pt x="51" y="67"/>
                  </a:lnTo>
                  <a:lnTo>
                    <a:pt x="49" y="64"/>
                  </a:lnTo>
                  <a:lnTo>
                    <a:pt x="47" y="61"/>
                  </a:lnTo>
                  <a:lnTo>
                    <a:pt x="46" y="58"/>
                  </a:lnTo>
                  <a:lnTo>
                    <a:pt x="44" y="55"/>
                  </a:lnTo>
                  <a:lnTo>
                    <a:pt x="42" y="53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34" y="42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3" y="32"/>
                  </a:lnTo>
                  <a:lnTo>
                    <a:pt x="22" y="31"/>
                  </a:lnTo>
                  <a:lnTo>
                    <a:pt x="20" y="30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9" y="29"/>
                  </a:lnTo>
                  <a:lnTo>
                    <a:pt x="41" y="30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50" y="35"/>
                  </a:lnTo>
                  <a:lnTo>
                    <a:pt x="51" y="36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59" y="43"/>
                  </a:lnTo>
                  <a:lnTo>
                    <a:pt x="60" y="45"/>
                  </a:lnTo>
                  <a:lnTo>
                    <a:pt x="62" y="46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6" y="55"/>
                  </a:lnTo>
                  <a:lnTo>
                    <a:pt x="79" y="55"/>
                  </a:lnTo>
                  <a:lnTo>
                    <a:pt x="82" y="54"/>
                  </a:lnTo>
                  <a:lnTo>
                    <a:pt x="86" y="54"/>
                  </a:lnTo>
                  <a:lnTo>
                    <a:pt x="89" y="54"/>
                  </a:lnTo>
                  <a:lnTo>
                    <a:pt x="92" y="54"/>
                  </a:lnTo>
                  <a:lnTo>
                    <a:pt x="96" y="54"/>
                  </a:lnTo>
                  <a:lnTo>
                    <a:pt x="99" y="54"/>
                  </a:lnTo>
                  <a:lnTo>
                    <a:pt x="103" y="55"/>
                  </a:lnTo>
                  <a:lnTo>
                    <a:pt x="105" y="54"/>
                  </a:lnTo>
                  <a:lnTo>
                    <a:pt x="106" y="55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5"/>
                  </a:lnTo>
                  <a:lnTo>
                    <a:pt x="113" y="56"/>
                  </a:lnTo>
                  <a:lnTo>
                    <a:pt x="115" y="56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0" y="58"/>
                  </a:lnTo>
                  <a:lnTo>
                    <a:pt x="122" y="59"/>
                  </a:lnTo>
                  <a:lnTo>
                    <a:pt x="123" y="60"/>
                  </a:lnTo>
                  <a:lnTo>
                    <a:pt x="125" y="61"/>
                  </a:lnTo>
                  <a:lnTo>
                    <a:pt x="127" y="62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1" y="65"/>
                  </a:lnTo>
                  <a:lnTo>
                    <a:pt x="133" y="67"/>
                  </a:lnTo>
                  <a:lnTo>
                    <a:pt x="134" y="68"/>
                  </a:lnTo>
                  <a:lnTo>
                    <a:pt x="136" y="69"/>
                  </a:lnTo>
                  <a:lnTo>
                    <a:pt x="137" y="69"/>
                  </a:lnTo>
                  <a:lnTo>
                    <a:pt x="138" y="68"/>
                  </a:lnTo>
                  <a:lnTo>
                    <a:pt x="139" y="68"/>
                  </a:lnTo>
                  <a:lnTo>
                    <a:pt x="140" y="68"/>
                  </a:lnTo>
                  <a:lnTo>
                    <a:pt x="140" y="67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41" y="65"/>
                  </a:lnTo>
                  <a:lnTo>
                    <a:pt x="140" y="64"/>
                  </a:lnTo>
                  <a:lnTo>
                    <a:pt x="140" y="63"/>
                  </a:lnTo>
                  <a:lnTo>
                    <a:pt x="139" y="61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8" y="59"/>
                  </a:lnTo>
                  <a:lnTo>
                    <a:pt x="137" y="58"/>
                  </a:lnTo>
                  <a:lnTo>
                    <a:pt x="137" y="57"/>
                  </a:lnTo>
                  <a:lnTo>
                    <a:pt x="137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2"/>
                  </a:lnTo>
                  <a:lnTo>
                    <a:pt x="135" y="51"/>
                  </a:lnTo>
                  <a:lnTo>
                    <a:pt x="134" y="51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7"/>
                  </a:lnTo>
                  <a:lnTo>
                    <a:pt x="132" y="46"/>
                  </a:lnTo>
                  <a:lnTo>
                    <a:pt x="131" y="45"/>
                  </a:lnTo>
                  <a:lnTo>
                    <a:pt x="131" y="44"/>
                  </a:lnTo>
                  <a:lnTo>
                    <a:pt x="130" y="43"/>
                  </a:lnTo>
                  <a:lnTo>
                    <a:pt x="129" y="41"/>
                  </a:lnTo>
                  <a:lnTo>
                    <a:pt x="128" y="40"/>
                  </a:lnTo>
                  <a:lnTo>
                    <a:pt x="127" y="38"/>
                  </a:lnTo>
                  <a:lnTo>
                    <a:pt x="126" y="37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3" y="33"/>
                  </a:lnTo>
                  <a:lnTo>
                    <a:pt x="121" y="32"/>
                  </a:lnTo>
                  <a:lnTo>
                    <a:pt x="120" y="31"/>
                  </a:lnTo>
                  <a:lnTo>
                    <a:pt x="119" y="30"/>
                  </a:lnTo>
                  <a:lnTo>
                    <a:pt x="119" y="29"/>
                  </a:lnTo>
                  <a:lnTo>
                    <a:pt x="119" y="28"/>
                  </a:lnTo>
                  <a:lnTo>
                    <a:pt x="118" y="29"/>
                  </a:lnTo>
                  <a:lnTo>
                    <a:pt x="117" y="28"/>
                  </a:lnTo>
                  <a:lnTo>
                    <a:pt x="117" y="27"/>
                  </a:lnTo>
                  <a:lnTo>
                    <a:pt x="116" y="26"/>
                  </a:lnTo>
                  <a:lnTo>
                    <a:pt x="116" y="25"/>
                  </a:lnTo>
                  <a:lnTo>
                    <a:pt x="115" y="24"/>
                  </a:lnTo>
                  <a:lnTo>
                    <a:pt x="114" y="24"/>
                  </a:lnTo>
                  <a:lnTo>
                    <a:pt x="114" y="23"/>
                  </a:lnTo>
                  <a:lnTo>
                    <a:pt x="113" y="23"/>
                  </a:lnTo>
                  <a:lnTo>
                    <a:pt x="112" y="22"/>
                  </a:lnTo>
                  <a:lnTo>
                    <a:pt x="111" y="21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8"/>
                  </a:lnTo>
                  <a:lnTo>
                    <a:pt x="108" y="17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5" y="19"/>
                  </a:lnTo>
                  <a:lnTo>
                    <a:pt x="126" y="20"/>
                  </a:lnTo>
                  <a:lnTo>
                    <a:pt x="129" y="22"/>
                  </a:lnTo>
                  <a:lnTo>
                    <a:pt x="132" y="23"/>
                  </a:lnTo>
                  <a:lnTo>
                    <a:pt x="134" y="25"/>
                  </a:lnTo>
                  <a:lnTo>
                    <a:pt x="137" y="27"/>
                  </a:lnTo>
                  <a:lnTo>
                    <a:pt x="140" y="29"/>
                  </a:lnTo>
                  <a:lnTo>
                    <a:pt x="142" y="31"/>
                  </a:lnTo>
                  <a:lnTo>
                    <a:pt x="145" y="33"/>
                  </a:lnTo>
                  <a:lnTo>
                    <a:pt x="147" y="35"/>
                  </a:lnTo>
                  <a:lnTo>
                    <a:pt x="150" y="38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54" y="41"/>
                  </a:lnTo>
                  <a:lnTo>
                    <a:pt x="154" y="42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6" y="43"/>
                  </a:lnTo>
                  <a:lnTo>
                    <a:pt x="158" y="45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2" y="52"/>
                  </a:lnTo>
                  <a:lnTo>
                    <a:pt x="164" y="54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61"/>
                  </a:lnTo>
                  <a:lnTo>
                    <a:pt x="170" y="63"/>
                  </a:lnTo>
                  <a:lnTo>
                    <a:pt x="171" y="65"/>
                  </a:lnTo>
                  <a:lnTo>
                    <a:pt x="174" y="66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2" y="66"/>
                  </a:lnTo>
                  <a:lnTo>
                    <a:pt x="185" y="67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3" y="68"/>
                  </a:lnTo>
                  <a:lnTo>
                    <a:pt x="195" y="69"/>
                  </a:lnTo>
                  <a:lnTo>
                    <a:pt x="197" y="70"/>
                  </a:lnTo>
                  <a:lnTo>
                    <a:pt x="201" y="70"/>
                  </a:lnTo>
                  <a:lnTo>
                    <a:pt x="205" y="71"/>
                  </a:lnTo>
                  <a:lnTo>
                    <a:pt x="208" y="71"/>
                  </a:lnTo>
                  <a:lnTo>
                    <a:pt x="212" y="72"/>
                  </a:lnTo>
                  <a:lnTo>
                    <a:pt x="216" y="73"/>
                  </a:lnTo>
                  <a:lnTo>
                    <a:pt x="220" y="73"/>
                  </a:lnTo>
                  <a:lnTo>
                    <a:pt x="223" y="74"/>
                  </a:lnTo>
                  <a:lnTo>
                    <a:pt x="227" y="74"/>
                  </a:lnTo>
                  <a:lnTo>
                    <a:pt x="231" y="74"/>
                  </a:lnTo>
                  <a:lnTo>
                    <a:pt x="234" y="74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7" y="73"/>
                  </a:lnTo>
                  <a:lnTo>
                    <a:pt x="238" y="73"/>
                  </a:lnTo>
                  <a:lnTo>
                    <a:pt x="239" y="72"/>
                  </a:lnTo>
                  <a:lnTo>
                    <a:pt x="240" y="72"/>
                  </a:lnTo>
                  <a:lnTo>
                    <a:pt x="241" y="72"/>
                  </a:lnTo>
                  <a:lnTo>
                    <a:pt x="242" y="72"/>
                  </a:lnTo>
                  <a:lnTo>
                    <a:pt x="243" y="72"/>
                  </a:lnTo>
                  <a:lnTo>
                    <a:pt x="244" y="72"/>
                  </a:lnTo>
                  <a:lnTo>
                    <a:pt x="245" y="71"/>
                  </a:lnTo>
                  <a:lnTo>
                    <a:pt x="246" y="71"/>
                  </a:lnTo>
                  <a:lnTo>
                    <a:pt x="247" y="71"/>
                  </a:lnTo>
                  <a:lnTo>
                    <a:pt x="248" y="71"/>
                  </a:lnTo>
                  <a:lnTo>
                    <a:pt x="249" y="71"/>
                  </a:lnTo>
                  <a:lnTo>
                    <a:pt x="250" y="70"/>
                  </a:lnTo>
                  <a:lnTo>
                    <a:pt x="251" y="70"/>
                  </a:lnTo>
                  <a:lnTo>
                    <a:pt x="252" y="70"/>
                  </a:lnTo>
                  <a:lnTo>
                    <a:pt x="253" y="70"/>
                  </a:lnTo>
                  <a:lnTo>
                    <a:pt x="253" y="71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0"/>
                  </a:lnTo>
                  <a:lnTo>
                    <a:pt x="256" y="70"/>
                  </a:lnTo>
                  <a:lnTo>
                    <a:pt x="257" y="70"/>
                  </a:lnTo>
                  <a:lnTo>
                    <a:pt x="259" y="71"/>
                  </a:lnTo>
                  <a:lnTo>
                    <a:pt x="261" y="71"/>
                  </a:lnTo>
                  <a:lnTo>
                    <a:pt x="263" y="71"/>
                  </a:lnTo>
                  <a:lnTo>
                    <a:pt x="264" y="71"/>
                  </a:lnTo>
                  <a:lnTo>
                    <a:pt x="266" y="71"/>
                  </a:lnTo>
                  <a:lnTo>
                    <a:pt x="268" y="71"/>
                  </a:lnTo>
                  <a:lnTo>
                    <a:pt x="270" y="71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7" y="73"/>
                  </a:lnTo>
                  <a:lnTo>
                    <a:pt x="278" y="73"/>
                  </a:lnTo>
                  <a:lnTo>
                    <a:pt x="279" y="74"/>
                  </a:lnTo>
                  <a:lnTo>
                    <a:pt x="280" y="74"/>
                  </a:lnTo>
                  <a:lnTo>
                    <a:pt x="281" y="74"/>
                  </a:lnTo>
                  <a:lnTo>
                    <a:pt x="281" y="75"/>
                  </a:lnTo>
                  <a:lnTo>
                    <a:pt x="282" y="76"/>
                  </a:lnTo>
                  <a:lnTo>
                    <a:pt x="286" y="78"/>
                  </a:lnTo>
                  <a:lnTo>
                    <a:pt x="291" y="81"/>
                  </a:lnTo>
                  <a:lnTo>
                    <a:pt x="294" y="83"/>
                  </a:lnTo>
                  <a:lnTo>
                    <a:pt x="298" y="86"/>
                  </a:lnTo>
                  <a:lnTo>
                    <a:pt x="302" y="90"/>
                  </a:lnTo>
                  <a:lnTo>
                    <a:pt x="305" y="93"/>
                  </a:lnTo>
                  <a:lnTo>
                    <a:pt x="309" y="97"/>
                  </a:lnTo>
                  <a:lnTo>
                    <a:pt x="312" y="100"/>
                  </a:lnTo>
                  <a:lnTo>
                    <a:pt x="316" y="103"/>
                  </a:lnTo>
                  <a:lnTo>
                    <a:pt x="319" y="107"/>
                  </a:lnTo>
                  <a:lnTo>
                    <a:pt x="321" y="108"/>
                  </a:lnTo>
                  <a:lnTo>
                    <a:pt x="323" y="109"/>
                  </a:lnTo>
                  <a:lnTo>
                    <a:pt x="324" y="111"/>
                  </a:lnTo>
                  <a:lnTo>
                    <a:pt x="325" y="112"/>
                  </a:lnTo>
                  <a:lnTo>
                    <a:pt x="327" y="114"/>
                  </a:lnTo>
                  <a:lnTo>
                    <a:pt x="328" y="115"/>
                  </a:lnTo>
                  <a:lnTo>
                    <a:pt x="330" y="116"/>
                  </a:lnTo>
                  <a:lnTo>
                    <a:pt x="331" y="118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5" y="120"/>
                  </a:lnTo>
                  <a:lnTo>
                    <a:pt x="335" y="121"/>
                  </a:lnTo>
                  <a:lnTo>
                    <a:pt x="336" y="122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8" y="123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1" y="124"/>
                  </a:lnTo>
                  <a:lnTo>
                    <a:pt x="341" y="125"/>
                  </a:lnTo>
                  <a:lnTo>
                    <a:pt x="342" y="125"/>
                  </a:lnTo>
                  <a:lnTo>
                    <a:pt x="342" y="126"/>
                  </a:lnTo>
                  <a:lnTo>
                    <a:pt x="343" y="127"/>
                  </a:lnTo>
                  <a:lnTo>
                    <a:pt x="344" y="127"/>
                  </a:lnTo>
                  <a:lnTo>
                    <a:pt x="344" y="128"/>
                  </a:lnTo>
                  <a:lnTo>
                    <a:pt x="345" y="128"/>
                  </a:lnTo>
                  <a:lnTo>
                    <a:pt x="346" y="129"/>
                  </a:lnTo>
                  <a:lnTo>
                    <a:pt x="347" y="129"/>
                  </a:lnTo>
                  <a:lnTo>
                    <a:pt x="348" y="130"/>
                  </a:lnTo>
                  <a:lnTo>
                    <a:pt x="349" y="130"/>
                  </a:lnTo>
                  <a:lnTo>
                    <a:pt x="350" y="131"/>
                  </a:lnTo>
                  <a:lnTo>
                    <a:pt x="351" y="132"/>
                  </a:lnTo>
                  <a:lnTo>
                    <a:pt x="352" y="133"/>
                  </a:lnTo>
                  <a:lnTo>
                    <a:pt x="353" y="133"/>
                  </a:lnTo>
                  <a:lnTo>
                    <a:pt x="354" y="134"/>
                  </a:lnTo>
                  <a:lnTo>
                    <a:pt x="355" y="135"/>
                  </a:lnTo>
                  <a:lnTo>
                    <a:pt x="357" y="135"/>
                  </a:lnTo>
                  <a:lnTo>
                    <a:pt x="357" y="136"/>
                  </a:lnTo>
                  <a:lnTo>
                    <a:pt x="357" y="137"/>
                  </a:lnTo>
                  <a:lnTo>
                    <a:pt x="357" y="138"/>
                  </a:lnTo>
                  <a:lnTo>
                    <a:pt x="358" y="138"/>
                  </a:lnTo>
                  <a:lnTo>
                    <a:pt x="359" y="137"/>
                  </a:lnTo>
                  <a:lnTo>
                    <a:pt x="360" y="137"/>
                  </a:lnTo>
                  <a:lnTo>
                    <a:pt x="361" y="138"/>
                  </a:lnTo>
                  <a:lnTo>
                    <a:pt x="362" y="139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1"/>
                  </a:lnTo>
                  <a:lnTo>
                    <a:pt x="368" y="141"/>
                  </a:lnTo>
                  <a:lnTo>
                    <a:pt x="371" y="142"/>
                  </a:lnTo>
                  <a:lnTo>
                    <a:pt x="375" y="143"/>
                  </a:lnTo>
                  <a:lnTo>
                    <a:pt x="378" y="144"/>
                  </a:lnTo>
                  <a:lnTo>
                    <a:pt x="382" y="144"/>
                  </a:lnTo>
                  <a:lnTo>
                    <a:pt x="385" y="145"/>
                  </a:lnTo>
                  <a:lnTo>
                    <a:pt x="389" y="145"/>
                  </a:lnTo>
                  <a:lnTo>
                    <a:pt x="393" y="145"/>
                  </a:lnTo>
                  <a:lnTo>
                    <a:pt x="396" y="144"/>
                  </a:lnTo>
                  <a:lnTo>
                    <a:pt x="400" y="143"/>
                  </a:lnTo>
                  <a:lnTo>
                    <a:pt x="405" y="143"/>
                  </a:lnTo>
                  <a:lnTo>
                    <a:pt x="410" y="141"/>
                  </a:lnTo>
                  <a:lnTo>
                    <a:pt x="415" y="140"/>
                  </a:lnTo>
                  <a:lnTo>
                    <a:pt x="420" y="137"/>
                  </a:lnTo>
                  <a:lnTo>
                    <a:pt x="425" y="135"/>
                  </a:lnTo>
                  <a:lnTo>
                    <a:pt x="430" y="133"/>
                  </a:lnTo>
                  <a:lnTo>
                    <a:pt x="435" y="132"/>
                  </a:lnTo>
                  <a:lnTo>
                    <a:pt x="440" y="132"/>
                  </a:lnTo>
                  <a:lnTo>
                    <a:pt x="445" y="133"/>
                  </a:lnTo>
                  <a:lnTo>
                    <a:pt x="450" y="137"/>
                  </a:lnTo>
                  <a:lnTo>
                    <a:pt x="454" y="140"/>
                  </a:lnTo>
                  <a:lnTo>
                    <a:pt x="458" y="144"/>
                  </a:lnTo>
                  <a:lnTo>
                    <a:pt x="462" y="148"/>
                  </a:lnTo>
                  <a:lnTo>
                    <a:pt x="466" y="153"/>
                  </a:lnTo>
                  <a:lnTo>
                    <a:pt x="469" y="157"/>
                  </a:lnTo>
                  <a:lnTo>
                    <a:pt x="473" y="162"/>
                  </a:lnTo>
                  <a:lnTo>
                    <a:pt x="476" y="166"/>
                  </a:lnTo>
                  <a:lnTo>
                    <a:pt x="480" y="170"/>
                  </a:lnTo>
                  <a:lnTo>
                    <a:pt x="484" y="174"/>
                  </a:lnTo>
                  <a:lnTo>
                    <a:pt x="489" y="177"/>
                  </a:lnTo>
                  <a:lnTo>
                    <a:pt x="490" y="177"/>
                  </a:lnTo>
                  <a:lnTo>
                    <a:pt x="490" y="178"/>
                  </a:lnTo>
                  <a:lnTo>
                    <a:pt x="491" y="178"/>
                  </a:lnTo>
                  <a:lnTo>
                    <a:pt x="492" y="178"/>
                  </a:lnTo>
                  <a:lnTo>
                    <a:pt x="493" y="178"/>
                  </a:lnTo>
                  <a:lnTo>
                    <a:pt x="493" y="179"/>
                  </a:lnTo>
                  <a:lnTo>
                    <a:pt x="495" y="181"/>
                  </a:lnTo>
                  <a:lnTo>
                    <a:pt x="497" y="182"/>
                  </a:lnTo>
                  <a:lnTo>
                    <a:pt x="499" y="183"/>
                  </a:lnTo>
                  <a:lnTo>
                    <a:pt x="501" y="184"/>
                  </a:lnTo>
                  <a:lnTo>
                    <a:pt x="503" y="184"/>
                  </a:lnTo>
                  <a:lnTo>
                    <a:pt x="506" y="184"/>
                  </a:lnTo>
                  <a:lnTo>
                    <a:pt x="508" y="184"/>
                  </a:lnTo>
                  <a:lnTo>
                    <a:pt x="510" y="184"/>
                  </a:lnTo>
                  <a:lnTo>
                    <a:pt x="512" y="184"/>
                  </a:lnTo>
                  <a:lnTo>
                    <a:pt x="514" y="183"/>
                  </a:lnTo>
                  <a:lnTo>
                    <a:pt x="515" y="182"/>
                  </a:lnTo>
                  <a:lnTo>
                    <a:pt x="516" y="181"/>
                  </a:lnTo>
                  <a:lnTo>
                    <a:pt x="516" y="179"/>
                  </a:lnTo>
                  <a:lnTo>
                    <a:pt x="517" y="178"/>
                  </a:lnTo>
                  <a:lnTo>
                    <a:pt x="518" y="177"/>
                  </a:lnTo>
                  <a:lnTo>
                    <a:pt x="518" y="176"/>
                  </a:lnTo>
                  <a:lnTo>
                    <a:pt x="518" y="174"/>
                  </a:lnTo>
                  <a:lnTo>
                    <a:pt x="518" y="173"/>
                  </a:lnTo>
                  <a:lnTo>
                    <a:pt x="519" y="172"/>
                  </a:lnTo>
                  <a:lnTo>
                    <a:pt x="519" y="170"/>
                  </a:lnTo>
                  <a:lnTo>
                    <a:pt x="515" y="157"/>
                  </a:lnTo>
                  <a:lnTo>
                    <a:pt x="514" y="156"/>
                  </a:lnTo>
                  <a:lnTo>
                    <a:pt x="514" y="155"/>
                  </a:lnTo>
                  <a:lnTo>
                    <a:pt x="513" y="154"/>
                  </a:lnTo>
                  <a:lnTo>
                    <a:pt x="512" y="153"/>
                  </a:lnTo>
                  <a:lnTo>
                    <a:pt x="512" y="152"/>
                  </a:lnTo>
                  <a:lnTo>
                    <a:pt x="511" y="151"/>
                  </a:lnTo>
                  <a:lnTo>
                    <a:pt x="511" y="150"/>
                  </a:lnTo>
                  <a:lnTo>
                    <a:pt x="510" y="149"/>
                  </a:lnTo>
                  <a:lnTo>
                    <a:pt x="509" y="148"/>
                  </a:lnTo>
                  <a:lnTo>
                    <a:pt x="508" y="147"/>
                  </a:lnTo>
                  <a:lnTo>
                    <a:pt x="507" y="146"/>
                  </a:lnTo>
                  <a:lnTo>
                    <a:pt x="506" y="1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504" y="144"/>
                  </a:lnTo>
                  <a:lnTo>
                    <a:pt x="503" y="143"/>
                  </a:lnTo>
                  <a:lnTo>
                    <a:pt x="503" y="142"/>
                  </a:lnTo>
                  <a:lnTo>
                    <a:pt x="501" y="140"/>
                  </a:lnTo>
                  <a:lnTo>
                    <a:pt x="499" y="139"/>
                  </a:lnTo>
                  <a:lnTo>
                    <a:pt x="497" y="137"/>
                  </a:lnTo>
                  <a:lnTo>
                    <a:pt x="494" y="136"/>
                  </a:lnTo>
                  <a:lnTo>
                    <a:pt x="492" y="135"/>
                  </a:lnTo>
                  <a:lnTo>
                    <a:pt x="489" y="133"/>
                  </a:lnTo>
                  <a:lnTo>
                    <a:pt x="487" y="132"/>
                  </a:lnTo>
                  <a:lnTo>
                    <a:pt x="485" y="130"/>
                  </a:lnTo>
                  <a:lnTo>
                    <a:pt x="483" y="128"/>
                  </a:lnTo>
                  <a:lnTo>
                    <a:pt x="482" y="125"/>
                  </a:lnTo>
                  <a:lnTo>
                    <a:pt x="481" y="125"/>
                  </a:lnTo>
                  <a:lnTo>
                    <a:pt x="481" y="126"/>
                  </a:lnTo>
                  <a:lnTo>
                    <a:pt x="480" y="125"/>
                  </a:lnTo>
                  <a:lnTo>
                    <a:pt x="479" y="125"/>
                  </a:lnTo>
                  <a:lnTo>
                    <a:pt x="479" y="124"/>
                  </a:lnTo>
                  <a:lnTo>
                    <a:pt x="478" y="123"/>
                  </a:lnTo>
                  <a:lnTo>
                    <a:pt x="477" y="123"/>
                  </a:lnTo>
                  <a:lnTo>
                    <a:pt x="476" y="122"/>
                  </a:lnTo>
                  <a:lnTo>
                    <a:pt x="475" y="121"/>
                  </a:lnTo>
                  <a:lnTo>
                    <a:pt x="474" y="120"/>
                  </a:lnTo>
                  <a:lnTo>
                    <a:pt x="473" y="120"/>
                  </a:lnTo>
                  <a:lnTo>
                    <a:pt x="472" y="119"/>
                  </a:lnTo>
                  <a:lnTo>
                    <a:pt x="471" y="119"/>
                  </a:lnTo>
                  <a:lnTo>
                    <a:pt x="470" y="118"/>
                  </a:lnTo>
                  <a:lnTo>
                    <a:pt x="468" y="118"/>
                  </a:lnTo>
                  <a:lnTo>
                    <a:pt x="467" y="117"/>
                  </a:lnTo>
                  <a:lnTo>
                    <a:pt x="466" y="117"/>
                  </a:lnTo>
                  <a:lnTo>
                    <a:pt x="466" y="116"/>
                  </a:lnTo>
                  <a:lnTo>
                    <a:pt x="465" y="116"/>
                  </a:lnTo>
                  <a:lnTo>
                    <a:pt x="464" y="115"/>
                  </a:lnTo>
                  <a:lnTo>
                    <a:pt x="463" y="115"/>
                  </a:lnTo>
                  <a:lnTo>
                    <a:pt x="463" y="114"/>
                  </a:lnTo>
                  <a:lnTo>
                    <a:pt x="462" y="113"/>
                  </a:lnTo>
                  <a:lnTo>
                    <a:pt x="461" y="112"/>
                  </a:lnTo>
                  <a:lnTo>
                    <a:pt x="460" y="111"/>
                  </a:lnTo>
                  <a:lnTo>
                    <a:pt x="459" y="111"/>
                  </a:lnTo>
                  <a:lnTo>
                    <a:pt x="458" y="110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7" y="108"/>
                  </a:lnTo>
                  <a:lnTo>
                    <a:pt x="456" y="108"/>
                  </a:lnTo>
                  <a:lnTo>
                    <a:pt x="455" y="108"/>
                  </a:lnTo>
                  <a:lnTo>
                    <a:pt x="455" y="107"/>
                  </a:lnTo>
                  <a:lnTo>
                    <a:pt x="454" y="107"/>
                  </a:lnTo>
                  <a:lnTo>
                    <a:pt x="453" y="106"/>
                  </a:lnTo>
                  <a:lnTo>
                    <a:pt x="452" y="106"/>
                  </a:lnTo>
                  <a:lnTo>
                    <a:pt x="451" y="106"/>
                  </a:lnTo>
                  <a:lnTo>
                    <a:pt x="450" y="106"/>
                  </a:lnTo>
                  <a:lnTo>
                    <a:pt x="450" y="105"/>
                  </a:lnTo>
                  <a:lnTo>
                    <a:pt x="449" y="105"/>
                  </a:lnTo>
                  <a:lnTo>
                    <a:pt x="449" y="104"/>
                  </a:lnTo>
                  <a:lnTo>
                    <a:pt x="448" y="104"/>
                  </a:lnTo>
                  <a:lnTo>
                    <a:pt x="448" y="103"/>
                  </a:lnTo>
                  <a:lnTo>
                    <a:pt x="447" y="103"/>
                  </a:lnTo>
                  <a:lnTo>
                    <a:pt x="446" y="103"/>
                  </a:lnTo>
                  <a:lnTo>
                    <a:pt x="446" y="102"/>
                  </a:lnTo>
                  <a:lnTo>
                    <a:pt x="446" y="101"/>
                  </a:lnTo>
                  <a:lnTo>
                    <a:pt x="445" y="100"/>
                  </a:lnTo>
                  <a:lnTo>
                    <a:pt x="444" y="100"/>
                  </a:lnTo>
                  <a:lnTo>
                    <a:pt x="443" y="99"/>
                  </a:lnTo>
                  <a:lnTo>
                    <a:pt x="442" y="99"/>
                  </a:lnTo>
                  <a:lnTo>
                    <a:pt x="441" y="98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39" y="96"/>
                  </a:lnTo>
                  <a:lnTo>
                    <a:pt x="438" y="95"/>
                  </a:lnTo>
                  <a:lnTo>
                    <a:pt x="437" y="95"/>
                  </a:lnTo>
                  <a:lnTo>
                    <a:pt x="436" y="94"/>
                  </a:lnTo>
                  <a:lnTo>
                    <a:pt x="433" y="92"/>
                  </a:lnTo>
                  <a:lnTo>
                    <a:pt x="430" y="89"/>
                  </a:lnTo>
                  <a:lnTo>
                    <a:pt x="427" y="86"/>
                  </a:lnTo>
                  <a:lnTo>
                    <a:pt x="424" y="82"/>
                  </a:lnTo>
                  <a:lnTo>
                    <a:pt x="422" y="79"/>
                  </a:lnTo>
                  <a:lnTo>
                    <a:pt x="419" y="76"/>
                  </a:lnTo>
                  <a:lnTo>
                    <a:pt x="416" y="72"/>
                  </a:lnTo>
                  <a:lnTo>
                    <a:pt x="414" y="69"/>
                  </a:lnTo>
                  <a:lnTo>
                    <a:pt x="411" y="66"/>
                  </a:lnTo>
                  <a:lnTo>
                    <a:pt x="408" y="62"/>
                  </a:lnTo>
                  <a:lnTo>
                    <a:pt x="408" y="61"/>
                  </a:lnTo>
                  <a:lnTo>
                    <a:pt x="407" y="61"/>
                  </a:lnTo>
                  <a:lnTo>
                    <a:pt x="407" y="60"/>
                  </a:lnTo>
                  <a:lnTo>
                    <a:pt x="407" y="59"/>
                  </a:lnTo>
                  <a:lnTo>
                    <a:pt x="407" y="58"/>
                  </a:lnTo>
                  <a:lnTo>
                    <a:pt x="406" y="58"/>
                  </a:lnTo>
                  <a:lnTo>
                    <a:pt x="406" y="57"/>
                  </a:lnTo>
                  <a:lnTo>
                    <a:pt x="405" y="56"/>
                  </a:lnTo>
                  <a:lnTo>
                    <a:pt x="405" y="55"/>
                  </a:lnTo>
                  <a:lnTo>
                    <a:pt x="404" y="55"/>
                  </a:lnTo>
                  <a:lnTo>
                    <a:pt x="404" y="51"/>
                  </a:lnTo>
                  <a:lnTo>
                    <a:pt x="403" y="47"/>
                  </a:lnTo>
                  <a:lnTo>
                    <a:pt x="402" y="43"/>
                  </a:lnTo>
                  <a:lnTo>
                    <a:pt x="402" y="39"/>
                  </a:lnTo>
                  <a:lnTo>
                    <a:pt x="402" y="35"/>
                  </a:lnTo>
                  <a:lnTo>
                    <a:pt x="403" y="32"/>
                  </a:lnTo>
                  <a:lnTo>
                    <a:pt x="403" y="28"/>
                  </a:lnTo>
                  <a:lnTo>
                    <a:pt x="405" y="24"/>
                  </a:lnTo>
                  <a:lnTo>
                    <a:pt x="406" y="21"/>
                  </a:lnTo>
                  <a:lnTo>
                    <a:pt x="408" y="18"/>
                  </a:lnTo>
                  <a:lnTo>
                    <a:pt x="409" y="17"/>
                  </a:lnTo>
                  <a:lnTo>
                    <a:pt x="410" y="16"/>
                  </a:lnTo>
                  <a:lnTo>
                    <a:pt x="411" y="15"/>
                  </a:lnTo>
                  <a:lnTo>
                    <a:pt x="412" y="15"/>
                  </a:lnTo>
                  <a:lnTo>
                    <a:pt x="412" y="14"/>
                  </a:lnTo>
                  <a:lnTo>
                    <a:pt x="413" y="13"/>
                  </a:lnTo>
                  <a:lnTo>
                    <a:pt x="414" y="12"/>
                  </a:lnTo>
                  <a:lnTo>
                    <a:pt x="415" y="12"/>
                  </a:lnTo>
                  <a:lnTo>
                    <a:pt x="415" y="11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18" y="10"/>
                  </a:lnTo>
                  <a:lnTo>
                    <a:pt x="418" y="9"/>
                  </a:lnTo>
                  <a:lnTo>
                    <a:pt x="419" y="9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7"/>
                  </a:lnTo>
                  <a:lnTo>
                    <a:pt x="422" y="7"/>
                  </a:lnTo>
                  <a:lnTo>
                    <a:pt x="422" y="6"/>
                  </a:lnTo>
                  <a:lnTo>
                    <a:pt x="423" y="6"/>
                  </a:lnTo>
                  <a:lnTo>
                    <a:pt x="424" y="5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5" y="2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1"/>
                  </a:lnTo>
                  <a:lnTo>
                    <a:pt x="443" y="1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1"/>
                  </a:lnTo>
                  <a:lnTo>
                    <a:pt x="452" y="1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7" name="Freeform 17"/>
            <p:cNvSpPr>
              <a:spLocks/>
            </p:cNvSpPr>
            <p:nvPr/>
          </p:nvSpPr>
          <p:spPr bwMode="auto">
            <a:xfrm>
              <a:off x="5275" y="1181"/>
              <a:ext cx="15" cy="34"/>
            </a:xfrm>
            <a:custGeom>
              <a:avLst/>
              <a:gdLst>
                <a:gd name="T0" fmla="*/ 15 w 15"/>
                <a:gd name="T1" fmla="*/ 0 h 34"/>
                <a:gd name="T2" fmla="*/ 13 w 15"/>
                <a:gd name="T3" fmla="*/ 2 h 34"/>
                <a:gd name="T4" fmla="*/ 10 w 15"/>
                <a:gd name="T5" fmla="*/ 5 h 34"/>
                <a:gd name="T6" fmla="*/ 8 w 15"/>
                <a:gd name="T7" fmla="*/ 8 h 34"/>
                <a:gd name="T8" fmla="*/ 6 w 15"/>
                <a:gd name="T9" fmla="*/ 11 h 34"/>
                <a:gd name="T10" fmla="*/ 5 w 15"/>
                <a:gd name="T11" fmla="*/ 14 h 34"/>
                <a:gd name="T12" fmla="*/ 3 w 15"/>
                <a:gd name="T13" fmla="*/ 18 h 34"/>
                <a:gd name="T14" fmla="*/ 3 w 15"/>
                <a:gd name="T15" fmla="*/ 22 h 34"/>
                <a:gd name="T16" fmla="*/ 2 w 15"/>
                <a:gd name="T17" fmla="*/ 25 h 34"/>
                <a:gd name="T18" fmla="*/ 2 w 15"/>
                <a:gd name="T19" fmla="*/ 29 h 34"/>
                <a:gd name="T20" fmla="*/ 3 w 15"/>
                <a:gd name="T21" fmla="*/ 33 h 34"/>
                <a:gd name="T22" fmla="*/ 2 w 15"/>
                <a:gd name="T23" fmla="*/ 34 h 34"/>
                <a:gd name="T24" fmla="*/ 1 w 15"/>
                <a:gd name="T25" fmla="*/ 33 h 34"/>
                <a:gd name="T26" fmla="*/ 0 w 15"/>
                <a:gd name="T27" fmla="*/ 31 h 34"/>
                <a:gd name="T28" fmla="*/ 0 w 15"/>
                <a:gd name="T29" fmla="*/ 29 h 34"/>
                <a:gd name="T30" fmla="*/ 0 w 15"/>
                <a:gd name="T31" fmla="*/ 27 h 34"/>
                <a:gd name="T32" fmla="*/ 0 w 15"/>
                <a:gd name="T33" fmla="*/ 25 h 34"/>
                <a:gd name="T34" fmla="*/ 0 w 15"/>
                <a:gd name="T35" fmla="*/ 24 h 34"/>
                <a:gd name="T36" fmla="*/ 0 w 15"/>
                <a:gd name="T37" fmla="*/ 22 h 34"/>
                <a:gd name="T38" fmla="*/ 0 w 15"/>
                <a:gd name="T39" fmla="*/ 20 h 34"/>
                <a:gd name="T40" fmla="*/ 1 w 15"/>
                <a:gd name="T41" fmla="*/ 18 h 34"/>
                <a:gd name="T42" fmla="*/ 1 w 15"/>
                <a:gd name="T43" fmla="*/ 16 h 34"/>
                <a:gd name="T44" fmla="*/ 2 w 15"/>
                <a:gd name="T45" fmla="*/ 14 h 34"/>
                <a:gd name="T46" fmla="*/ 3 w 15"/>
                <a:gd name="T47" fmla="*/ 12 h 34"/>
                <a:gd name="T48" fmla="*/ 4 w 15"/>
                <a:gd name="T49" fmla="*/ 10 h 34"/>
                <a:gd name="T50" fmla="*/ 6 w 15"/>
                <a:gd name="T51" fmla="*/ 8 h 34"/>
                <a:gd name="T52" fmla="*/ 7 w 15"/>
                <a:gd name="T53" fmla="*/ 6 h 34"/>
                <a:gd name="T54" fmla="*/ 9 w 15"/>
                <a:gd name="T55" fmla="*/ 5 h 34"/>
                <a:gd name="T56" fmla="*/ 10 w 15"/>
                <a:gd name="T57" fmla="*/ 3 h 34"/>
                <a:gd name="T58" fmla="*/ 12 w 15"/>
                <a:gd name="T59" fmla="*/ 2 h 34"/>
                <a:gd name="T60" fmla="*/ 13 w 15"/>
                <a:gd name="T61" fmla="*/ 1 h 34"/>
                <a:gd name="T62" fmla="*/ 15 w 15"/>
                <a:gd name="T63" fmla="*/ 0 h 34"/>
                <a:gd name="T64" fmla="*/ 15 w 15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4"/>
                <a:gd name="T101" fmla="*/ 15 w 15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4">
                  <a:moveTo>
                    <a:pt x="15" y="0"/>
                  </a:moveTo>
                  <a:lnTo>
                    <a:pt x="13" y="2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8" name="Freeform 18"/>
            <p:cNvSpPr>
              <a:spLocks/>
            </p:cNvSpPr>
            <p:nvPr/>
          </p:nvSpPr>
          <p:spPr bwMode="auto">
            <a:xfrm>
              <a:off x="5314" y="1186"/>
              <a:ext cx="75" cy="49"/>
            </a:xfrm>
            <a:custGeom>
              <a:avLst/>
              <a:gdLst>
                <a:gd name="T0" fmla="*/ 63 w 75"/>
                <a:gd name="T1" fmla="*/ 33 h 49"/>
                <a:gd name="T2" fmla="*/ 75 w 75"/>
                <a:gd name="T3" fmla="*/ 46 h 49"/>
                <a:gd name="T4" fmla="*/ 67 w 75"/>
                <a:gd name="T5" fmla="*/ 49 h 49"/>
                <a:gd name="T6" fmla="*/ 65 w 75"/>
                <a:gd name="T7" fmla="*/ 47 h 49"/>
                <a:gd name="T8" fmla="*/ 62 w 75"/>
                <a:gd name="T9" fmla="*/ 45 h 49"/>
                <a:gd name="T10" fmla="*/ 60 w 75"/>
                <a:gd name="T11" fmla="*/ 43 h 49"/>
                <a:gd name="T12" fmla="*/ 58 w 75"/>
                <a:gd name="T13" fmla="*/ 41 h 49"/>
                <a:gd name="T14" fmla="*/ 55 w 75"/>
                <a:gd name="T15" fmla="*/ 38 h 49"/>
                <a:gd name="T16" fmla="*/ 53 w 75"/>
                <a:gd name="T17" fmla="*/ 36 h 49"/>
                <a:gd name="T18" fmla="*/ 51 w 75"/>
                <a:gd name="T19" fmla="*/ 34 h 49"/>
                <a:gd name="T20" fmla="*/ 49 w 75"/>
                <a:gd name="T21" fmla="*/ 31 h 49"/>
                <a:gd name="T22" fmla="*/ 47 w 75"/>
                <a:gd name="T23" fmla="*/ 29 h 49"/>
                <a:gd name="T24" fmla="*/ 45 w 75"/>
                <a:gd name="T25" fmla="*/ 27 h 49"/>
                <a:gd name="T26" fmla="*/ 42 w 75"/>
                <a:gd name="T27" fmla="*/ 25 h 49"/>
                <a:gd name="T28" fmla="*/ 40 w 75"/>
                <a:gd name="T29" fmla="*/ 23 h 49"/>
                <a:gd name="T30" fmla="*/ 37 w 75"/>
                <a:gd name="T31" fmla="*/ 22 h 49"/>
                <a:gd name="T32" fmla="*/ 35 w 75"/>
                <a:gd name="T33" fmla="*/ 20 h 49"/>
                <a:gd name="T34" fmla="*/ 32 w 75"/>
                <a:gd name="T35" fmla="*/ 19 h 49"/>
                <a:gd name="T36" fmla="*/ 29 w 75"/>
                <a:gd name="T37" fmla="*/ 17 h 49"/>
                <a:gd name="T38" fmla="*/ 27 w 75"/>
                <a:gd name="T39" fmla="*/ 15 h 49"/>
                <a:gd name="T40" fmla="*/ 25 w 75"/>
                <a:gd name="T41" fmla="*/ 13 h 49"/>
                <a:gd name="T42" fmla="*/ 22 w 75"/>
                <a:gd name="T43" fmla="*/ 11 h 49"/>
                <a:gd name="T44" fmla="*/ 20 w 75"/>
                <a:gd name="T45" fmla="*/ 8 h 49"/>
                <a:gd name="T46" fmla="*/ 19 w 75"/>
                <a:gd name="T47" fmla="*/ 7 h 49"/>
                <a:gd name="T48" fmla="*/ 17 w 75"/>
                <a:gd name="T49" fmla="*/ 6 h 49"/>
                <a:gd name="T50" fmla="*/ 15 w 75"/>
                <a:gd name="T51" fmla="*/ 5 h 49"/>
                <a:gd name="T52" fmla="*/ 13 w 75"/>
                <a:gd name="T53" fmla="*/ 5 h 49"/>
                <a:gd name="T54" fmla="*/ 11 w 75"/>
                <a:gd name="T55" fmla="*/ 4 h 49"/>
                <a:gd name="T56" fmla="*/ 9 w 75"/>
                <a:gd name="T57" fmla="*/ 3 h 49"/>
                <a:gd name="T58" fmla="*/ 7 w 75"/>
                <a:gd name="T59" fmla="*/ 3 h 49"/>
                <a:gd name="T60" fmla="*/ 5 w 75"/>
                <a:gd name="T61" fmla="*/ 3 h 49"/>
                <a:gd name="T62" fmla="*/ 2 w 75"/>
                <a:gd name="T63" fmla="*/ 3 h 49"/>
                <a:gd name="T64" fmla="*/ 0 w 75"/>
                <a:gd name="T65" fmla="*/ 4 h 49"/>
                <a:gd name="T66" fmla="*/ 8 w 75"/>
                <a:gd name="T67" fmla="*/ 1 h 49"/>
                <a:gd name="T68" fmla="*/ 15 w 75"/>
                <a:gd name="T69" fmla="*/ 0 h 49"/>
                <a:gd name="T70" fmla="*/ 22 w 75"/>
                <a:gd name="T71" fmla="*/ 0 h 49"/>
                <a:gd name="T72" fmla="*/ 28 w 75"/>
                <a:gd name="T73" fmla="*/ 2 h 49"/>
                <a:gd name="T74" fmla="*/ 35 w 75"/>
                <a:gd name="T75" fmla="*/ 6 h 49"/>
                <a:gd name="T76" fmla="*/ 41 w 75"/>
                <a:gd name="T77" fmla="*/ 10 h 49"/>
                <a:gd name="T78" fmla="*/ 47 w 75"/>
                <a:gd name="T79" fmla="*/ 15 h 49"/>
                <a:gd name="T80" fmla="*/ 52 w 75"/>
                <a:gd name="T81" fmla="*/ 21 h 49"/>
                <a:gd name="T82" fmla="*/ 58 w 75"/>
                <a:gd name="T83" fmla="*/ 27 h 49"/>
                <a:gd name="T84" fmla="*/ 63 w 75"/>
                <a:gd name="T85" fmla="*/ 33 h 49"/>
                <a:gd name="T86" fmla="*/ 63 w 75"/>
                <a:gd name="T87" fmla="*/ 33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"/>
                <a:gd name="T133" fmla="*/ 0 h 49"/>
                <a:gd name="T134" fmla="*/ 75 w 75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" h="49">
                  <a:moveTo>
                    <a:pt x="63" y="33"/>
                  </a:moveTo>
                  <a:lnTo>
                    <a:pt x="75" y="46"/>
                  </a:lnTo>
                  <a:lnTo>
                    <a:pt x="67" y="49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60" y="43"/>
                  </a:lnTo>
                  <a:lnTo>
                    <a:pt x="58" y="41"/>
                  </a:lnTo>
                  <a:lnTo>
                    <a:pt x="55" y="38"/>
                  </a:lnTo>
                  <a:lnTo>
                    <a:pt x="53" y="36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37" y="22"/>
                  </a:lnTo>
                  <a:lnTo>
                    <a:pt x="35" y="20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2" y="11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41" y="10"/>
                  </a:lnTo>
                  <a:lnTo>
                    <a:pt x="47" y="15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9" name="Freeform 19"/>
            <p:cNvSpPr>
              <a:spLocks/>
            </p:cNvSpPr>
            <p:nvPr/>
          </p:nvSpPr>
          <p:spPr bwMode="auto">
            <a:xfrm>
              <a:off x="5043" y="1191"/>
              <a:ext cx="376" cy="440"/>
            </a:xfrm>
            <a:custGeom>
              <a:avLst/>
              <a:gdLst>
                <a:gd name="T0" fmla="*/ 282 w 376"/>
                <a:gd name="T1" fmla="*/ 4 h 440"/>
                <a:gd name="T2" fmla="*/ 272 w 376"/>
                <a:gd name="T3" fmla="*/ 5 h 440"/>
                <a:gd name="T4" fmla="*/ 306 w 376"/>
                <a:gd name="T5" fmla="*/ 39 h 440"/>
                <a:gd name="T6" fmla="*/ 285 w 376"/>
                <a:gd name="T7" fmla="*/ 10 h 440"/>
                <a:gd name="T8" fmla="*/ 319 w 376"/>
                <a:gd name="T9" fmla="*/ 41 h 440"/>
                <a:gd name="T10" fmla="*/ 293 w 376"/>
                <a:gd name="T11" fmla="*/ 34 h 440"/>
                <a:gd name="T12" fmla="*/ 271 w 376"/>
                <a:gd name="T13" fmla="*/ 6 h 440"/>
                <a:gd name="T14" fmla="*/ 257 w 376"/>
                <a:gd name="T15" fmla="*/ 41 h 440"/>
                <a:gd name="T16" fmla="*/ 353 w 376"/>
                <a:gd name="T17" fmla="*/ 119 h 440"/>
                <a:gd name="T18" fmla="*/ 373 w 376"/>
                <a:gd name="T19" fmla="*/ 177 h 440"/>
                <a:gd name="T20" fmla="*/ 335 w 376"/>
                <a:gd name="T21" fmla="*/ 183 h 440"/>
                <a:gd name="T22" fmla="*/ 318 w 376"/>
                <a:gd name="T23" fmla="*/ 168 h 440"/>
                <a:gd name="T24" fmla="*/ 305 w 376"/>
                <a:gd name="T25" fmla="*/ 265 h 440"/>
                <a:gd name="T26" fmla="*/ 285 w 376"/>
                <a:gd name="T27" fmla="*/ 321 h 440"/>
                <a:gd name="T28" fmla="*/ 254 w 376"/>
                <a:gd name="T29" fmla="*/ 384 h 440"/>
                <a:gd name="T30" fmla="*/ 246 w 376"/>
                <a:gd name="T31" fmla="*/ 401 h 440"/>
                <a:gd name="T32" fmla="*/ 240 w 376"/>
                <a:gd name="T33" fmla="*/ 412 h 440"/>
                <a:gd name="T34" fmla="*/ 233 w 376"/>
                <a:gd name="T35" fmla="*/ 405 h 440"/>
                <a:gd name="T36" fmla="*/ 225 w 376"/>
                <a:gd name="T37" fmla="*/ 397 h 440"/>
                <a:gd name="T38" fmla="*/ 221 w 376"/>
                <a:gd name="T39" fmla="*/ 388 h 440"/>
                <a:gd name="T40" fmla="*/ 240 w 376"/>
                <a:gd name="T41" fmla="*/ 369 h 440"/>
                <a:gd name="T42" fmla="*/ 260 w 376"/>
                <a:gd name="T43" fmla="*/ 303 h 440"/>
                <a:gd name="T44" fmla="*/ 249 w 376"/>
                <a:gd name="T45" fmla="*/ 221 h 440"/>
                <a:gd name="T46" fmla="*/ 246 w 376"/>
                <a:gd name="T47" fmla="*/ 220 h 440"/>
                <a:gd name="T48" fmla="*/ 230 w 376"/>
                <a:gd name="T49" fmla="*/ 273 h 440"/>
                <a:gd name="T50" fmla="*/ 220 w 376"/>
                <a:gd name="T51" fmla="*/ 275 h 440"/>
                <a:gd name="T52" fmla="*/ 169 w 376"/>
                <a:gd name="T53" fmla="*/ 320 h 440"/>
                <a:gd name="T54" fmla="*/ 170 w 376"/>
                <a:gd name="T55" fmla="*/ 274 h 440"/>
                <a:gd name="T56" fmla="*/ 169 w 376"/>
                <a:gd name="T57" fmla="*/ 277 h 440"/>
                <a:gd name="T58" fmla="*/ 167 w 376"/>
                <a:gd name="T59" fmla="*/ 290 h 440"/>
                <a:gd name="T60" fmla="*/ 157 w 376"/>
                <a:gd name="T61" fmla="*/ 270 h 440"/>
                <a:gd name="T62" fmla="*/ 158 w 376"/>
                <a:gd name="T63" fmla="*/ 318 h 440"/>
                <a:gd name="T64" fmla="*/ 154 w 376"/>
                <a:gd name="T65" fmla="*/ 338 h 440"/>
                <a:gd name="T66" fmla="*/ 160 w 376"/>
                <a:gd name="T67" fmla="*/ 381 h 440"/>
                <a:gd name="T68" fmla="*/ 154 w 376"/>
                <a:gd name="T69" fmla="*/ 438 h 440"/>
                <a:gd name="T70" fmla="*/ 139 w 376"/>
                <a:gd name="T71" fmla="*/ 438 h 440"/>
                <a:gd name="T72" fmla="*/ 129 w 376"/>
                <a:gd name="T73" fmla="*/ 421 h 440"/>
                <a:gd name="T74" fmla="*/ 129 w 376"/>
                <a:gd name="T75" fmla="*/ 417 h 440"/>
                <a:gd name="T76" fmla="*/ 122 w 376"/>
                <a:gd name="T77" fmla="*/ 416 h 440"/>
                <a:gd name="T78" fmla="*/ 133 w 376"/>
                <a:gd name="T79" fmla="*/ 408 h 440"/>
                <a:gd name="T80" fmla="*/ 112 w 376"/>
                <a:gd name="T81" fmla="*/ 331 h 440"/>
                <a:gd name="T82" fmla="*/ 108 w 376"/>
                <a:gd name="T83" fmla="*/ 276 h 440"/>
                <a:gd name="T84" fmla="*/ 105 w 376"/>
                <a:gd name="T85" fmla="*/ 325 h 440"/>
                <a:gd name="T86" fmla="*/ 74 w 376"/>
                <a:gd name="T87" fmla="*/ 304 h 440"/>
                <a:gd name="T88" fmla="*/ 42 w 376"/>
                <a:gd name="T89" fmla="*/ 237 h 440"/>
                <a:gd name="T90" fmla="*/ 9 w 376"/>
                <a:gd name="T91" fmla="*/ 193 h 440"/>
                <a:gd name="T92" fmla="*/ 13 w 376"/>
                <a:gd name="T93" fmla="*/ 140 h 440"/>
                <a:gd name="T94" fmla="*/ 44 w 376"/>
                <a:gd name="T95" fmla="*/ 126 h 440"/>
                <a:gd name="T96" fmla="*/ 56 w 376"/>
                <a:gd name="T97" fmla="*/ 105 h 440"/>
                <a:gd name="T98" fmla="*/ 57 w 376"/>
                <a:gd name="T99" fmla="*/ 101 h 440"/>
                <a:gd name="T100" fmla="*/ 46 w 376"/>
                <a:gd name="T101" fmla="*/ 96 h 440"/>
                <a:gd name="T102" fmla="*/ 21 w 376"/>
                <a:gd name="T103" fmla="*/ 88 h 440"/>
                <a:gd name="T104" fmla="*/ 22 w 376"/>
                <a:gd name="T105" fmla="*/ 73 h 440"/>
                <a:gd name="T106" fmla="*/ 18 w 376"/>
                <a:gd name="T107" fmla="*/ 61 h 440"/>
                <a:gd name="T108" fmla="*/ 104 w 376"/>
                <a:gd name="T109" fmla="*/ 65 h 440"/>
                <a:gd name="T110" fmla="*/ 204 w 376"/>
                <a:gd name="T111" fmla="*/ 134 h 440"/>
                <a:gd name="T112" fmla="*/ 256 w 376"/>
                <a:gd name="T113" fmla="*/ 135 h 440"/>
                <a:gd name="T114" fmla="*/ 297 w 376"/>
                <a:gd name="T115" fmla="*/ 133 h 440"/>
                <a:gd name="T116" fmla="*/ 353 w 376"/>
                <a:gd name="T117" fmla="*/ 179 h 440"/>
                <a:gd name="T118" fmla="*/ 367 w 376"/>
                <a:gd name="T119" fmla="*/ 163 h 440"/>
                <a:gd name="T120" fmla="*/ 309 w 376"/>
                <a:gd name="T121" fmla="*/ 97 h 440"/>
                <a:gd name="T122" fmla="*/ 251 w 376"/>
                <a:gd name="T123" fmla="*/ 34 h 440"/>
                <a:gd name="T124" fmla="*/ 267 w 376"/>
                <a:gd name="T125" fmla="*/ 2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6"/>
                <a:gd name="T190" fmla="*/ 0 h 440"/>
                <a:gd name="T191" fmla="*/ 376 w 37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6" h="440">
                  <a:moveTo>
                    <a:pt x="265" y="4"/>
                  </a:moveTo>
                  <a:lnTo>
                    <a:pt x="266" y="5"/>
                  </a:lnTo>
                  <a:lnTo>
                    <a:pt x="267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69" y="3"/>
                  </a:lnTo>
                  <a:lnTo>
                    <a:pt x="270" y="3"/>
                  </a:lnTo>
                  <a:lnTo>
                    <a:pt x="271" y="3"/>
                  </a:lnTo>
                  <a:lnTo>
                    <a:pt x="274" y="3"/>
                  </a:lnTo>
                  <a:lnTo>
                    <a:pt x="276" y="3"/>
                  </a:lnTo>
                  <a:lnTo>
                    <a:pt x="278" y="3"/>
                  </a:lnTo>
                  <a:lnTo>
                    <a:pt x="280" y="3"/>
                  </a:lnTo>
                  <a:lnTo>
                    <a:pt x="282" y="4"/>
                  </a:lnTo>
                  <a:lnTo>
                    <a:pt x="284" y="4"/>
                  </a:lnTo>
                  <a:lnTo>
                    <a:pt x="286" y="5"/>
                  </a:lnTo>
                  <a:lnTo>
                    <a:pt x="288" y="6"/>
                  </a:lnTo>
                  <a:lnTo>
                    <a:pt x="290" y="7"/>
                  </a:lnTo>
                  <a:lnTo>
                    <a:pt x="292" y="9"/>
                  </a:lnTo>
                  <a:lnTo>
                    <a:pt x="290" y="8"/>
                  </a:lnTo>
                  <a:lnTo>
                    <a:pt x="288" y="7"/>
                  </a:lnTo>
                  <a:lnTo>
                    <a:pt x="286" y="7"/>
                  </a:lnTo>
                  <a:lnTo>
                    <a:pt x="284" y="7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76" y="7"/>
                  </a:lnTo>
                  <a:lnTo>
                    <a:pt x="274" y="6"/>
                  </a:lnTo>
                  <a:lnTo>
                    <a:pt x="273" y="4"/>
                  </a:lnTo>
                  <a:lnTo>
                    <a:pt x="272" y="5"/>
                  </a:lnTo>
                  <a:lnTo>
                    <a:pt x="275" y="7"/>
                  </a:lnTo>
                  <a:lnTo>
                    <a:pt x="278" y="10"/>
                  </a:lnTo>
                  <a:lnTo>
                    <a:pt x="281" y="13"/>
                  </a:lnTo>
                  <a:lnTo>
                    <a:pt x="283" y="17"/>
                  </a:lnTo>
                  <a:lnTo>
                    <a:pt x="286" y="20"/>
                  </a:lnTo>
                  <a:lnTo>
                    <a:pt x="288" y="24"/>
                  </a:lnTo>
                  <a:lnTo>
                    <a:pt x="291" y="27"/>
                  </a:lnTo>
                  <a:lnTo>
                    <a:pt x="294" y="30"/>
                  </a:lnTo>
                  <a:lnTo>
                    <a:pt x="297" y="33"/>
                  </a:lnTo>
                  <a:lnTo>
                    <a:pt x="300" y="35"/>
                  </a:lnTo>
                  <a:lnTo>
                    <a:pt x="301" y="36"/>
                  </a:lnTo>
                  <a:lnTo>
                    <a:pt x="302" y="36"/>
                  </a:lnTo>
                  <a:lnTo>
                    <a:pt x="303" y="37"/>
                  </a:lnTo>
                  <a:lnTo>
                    <a:pt x="304" y="38"/>
                  </a:lnTo>
                  <a:lnTo>
                    <a:pt x="305" y="39"/>
                  </a:lnTo>
                  <a:lnTo>
                    <a:pt x="306" y="39"/>
                  </a:lnTo>
                  <a:lnTo>
                    <a:pt x="307" y="40"/>
                  </a:lnTo>
                  <a:lnTo>
                    <a:pt x="308" y="40"/>
                  </a:lnTo>
                  <a:lnTo>
                    <a:pt x="309" y="40"/>
                  </a:lnTo>
                  <a:lnTo>
                    <a:pt x="310" y="40"/>
                  </a:lnTo>
                  <a:lnTo>
                    <a:pt x="306" y="38"/>
                  </a:lnTo>
                  <a:lnTo>
                    <a:pt x="303" y="35"/>
                  </a:lnTo>
                  <a:lnTo>
                    <a:pt x="300" y="33"/>
                  </a:lnTo>
                  <a:lnTo>
                    <a:pt x="297" y="29"/>
                  </a:lnTo>
                  <a:lnTo>
                    <a:pt x="294" y="26"/>
                  </a:lnTo>
                  <a:lnTo>
                    <a:pt x="291" y="22"/>
                  </a:lnTo>
                  <a:lnTo>
                    <a:pt x="289" y="19"/>
                  </a:lnTo>
                  <a:lnTo>
                    <a:pt x="286" y="15"/>
                  </a:lnTo>
                  <a:lnTo>
                    <a:pt x="283" y="12"/>
                  </a:lnTo>
                  <a:lnTo>
                    <a:pt x="280" y="9"/>
                  </a:lnTo>
                  <a:lnTo>
                    <a:pt x="282" y="9"/>
                  </a:lnTo>
                  <a:lnTo>
                    <a:pt x="285" y="10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2" y="11"/>
                  </a:lnTo>
                  <a:lnTo>
                    <a:pt x="295" y="12"/>
                  </a:lnTo>
                  <a:lnTo>
                    <a:pt x="297" y="14"/>
                  </a:lnTo>
                  <a:lnTo>
                    <a:pt x="299" y="15"/>
                  </a:lnTo>
                  <a:lnTo>
                    <a:pt x="301" y="18"/>
                  </a:lnTo>
                  <a:lnTo>
                    <a:pt x="303" y="20"/>
                  </a:lnTo>
                  <a:lnTo>
                    <a:pt x="304" y="23"/>
                  </a:lnTo>
                  <a:lnTo>
                    <a:pt x="306" y="25"/>
                  </a:lnTo>
                  <a:lnTo>
                    <a:pt x="308" y="28"/>
                  </a:lnTo>
                  <a:lnTo>
                    <a:pt x="310" y="30"/>
                  </a:lnTo>
                  <a:lnTo>
                    <a:pt x="312" y="33"/>
                  </a:lnTo>
                  <a:lnTo>
                    <a:pt x="315" y="36"/>
                  </a:lnTo>
                  <a:lnTo>
                    <a:pt x="317" y="38"/>
                  </a:lnTo>
                  <a:lnTo>
                    <a:pt x="319" y="41"/>
                  </a:lnTo>
                  <a:lnTo>
                    <a:pt x="321" y="43"/>
                  </a:lnTo>
                  <a:lnTo>
                    <a:pt x="324" y="45"/>
                  </a:lnTo>
                  <a:lnTo>
                    <a:pt x="322" y="45"/>
                  </a:lnTo>
                  <a:lnTo>
                    <a:pt x="320" y="45"/>
                  </a:lnTo>
                  <a:lnTo>
                    <a:pt x="318" y="45"/>
                  </a:lnTo>
                  <a:lnTo>
                    <a:pt x="316" y="45"/>
                  </a:lnTo>
                  <a:lnTo>
                    <a:pt x="314" y="44"/>
                  </a:lnTo>
                  <a:lnTo>
                    <a:pt x="312" y="44"/>
                  </a:lnTo>
                  <a:lnTo>
                    <a:pt x="310" y="44"/>
                  </a:lnTo>
                  <a:lnTo>
                    <a:pt x="308" y="43"/>
                  </a:lnTo>
                  <a:lnTo>
                    <a:pt x="306" y="43"/>
                  </a:lnTo>
                  <a:lnTo>
                    <a:pt x="305" y="42"/>
                  </a:lnTo>
                  <a:lnTo>
                    <a:pt x="302" y="40"/>
                  </a:lnTo>
                  <a:lnTo>
                    <a:pt x="299" y="39"/>
                  </a:lnTo>
                  <a:lnTo>
                    <a:pt x="296" y="37"/>
                  </a:lnTo>
                  <a:lnTo>
                    <a:pt x="293" y="34"/>
                  </a:lnTo>
                  <a:lnTo>
                    <a:pt x="290" y="32"/>
                  </a:lnTo>
                  <a:lnTo>
                    <a:pt x="288" y="29"/>
                  </a:lnTo>
                  <a:lnTo>
                    <a:pt x="286" y="26"/>
                  </a:lnTo>
                  <a:lnTo>
                    <a:pt x="284" y="23"/>
                  </a:lnTo>
                  <a:lnTo>
                    <a:pt x="282" y="20"/>
                  </a:lnTo>
                  <a:lnTo>
                    <a:pt x="280" y="16"/>
                  </a:lnTo>
                  <a:lnTo>
                    <a:pt x="280" y="15"/>
                  </a:lnTo>
                  <a:lnTo>
                    <a:pt x="279" y="14"/>
                  </a:lnTo>
                  <a:lnTo>
                    <a:pt x="278" y="13"/>
                  </a:lnTo>
                  <a:lnTo>
                    <a:pt x="277" y="12"/>
                  </a:lnTo>
                  <a:lnTo>
                    <a:pt x="276" y="11"/>
                  </a:lnTo>
                  <a:lnTo>
                    <a:pt x="275" y="10"/>
                  </a:lnTo>
                  <a:lnTo>
                    <a:pt x="275" y="9"/>
                  </a:lnTo>
                  <a:lnTo>
                    <a:pt x="274" y="8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70" y="6"/>
                  </a:lnTo>
                  <a:lnTo>
                    <a:pt x="268" y="7"/>
                  </a:lnTo>
                  <a:lnTo>
                    <a:pt x="266" y="7"/>
                  </a:lnTo>
                  <a:lnTo>
                    <a:pt x="264" y="8"/>
                  </a:lnTo>
                  <a:lnTo>
                    <a:pt x="263" y="9"/>
                  </a:lnTo>
                  <a:lnTo>
                    <a:pt x="261" y="10"/>
                  </a:lnTo>
                  <a:lnTo>
                    <a:pt x="260" y="11"/>
                  </a:lnTo>
                  <a:lnTo>
                    <a:pt x="258" y="13"/>
                  </a:lnTo>
                  <a:lnTo>
                    <a:pt x="257" y="14"/>
                  </a:lnTo>
                  <a:lnTo>
                    <a:pt x="256" y="17"/>
                  </a:lnTo>
                  <a:lnTo>
                    <a:pt x="255" y="21"/>
                  </a:lnTo>
                  <a:lnTo>
                    <a:pt x="254" y="25"/>
                  </a:lnTo>
                  <a:lnTo>
                    <a:pt x="254" y="29"/>
                  </a:lnTo>
                  <a:lnTo>
                    <a:pt x="255" y="33"/>
                  </a:lnTo>
                  <a:lnTo>
                    <a:pt x="256" y="37"/>
                  </a:lnTo>
                  <a:lnTo>
                    <a:pt x="257" y="41"/>
                  </a:lnTo>
                  <a:lnTo>
                    <a:pt x="259" y="44"/>
                  </a:lnTo>
                  <a:lnTo>
                    <a:pt x="261" y="48"/>
                  </a:lnTo>
                  <a:lnTo>
                    <a:pt x="263" y="51"/>
                  </a:lnTo>
                  <a:lnTo>
                    <a:pt x="265" y="54"/>
                  </a:lnTo>
                  <a:lnTo>
                    <a:pt x="272" y="61"/>
                  </a:lnTo>
                  <a:lnTo>
                    <a:pt x="280" y="68"/>
                  </a:lnTo>
                  <a:lnTo>
                    <a:pt x="288" y="75"/>
                  </a:lnTo>
                  <a:lnTo>
                    <a:pt x="296" y="81"/>
                  </a:lnTo>
                  <a:lnTo>
                    <a:pt x="304" y="87"/>
                  </a:lnTo>
                  <a:lnTo>
                    <a:pt x="312" y="92"/>
                  </a:lnTo>
                  <a:lnTo>
                    <a:pt x="320" y="97"/>
                  </a:lnTo>
                  <a:lnTo>
                    <a:pt x="328" y="102"/>
                  </a:lnTo>
                  <a:lnTo>
                    <a:pt x="336" y="107"/>
                  </a:lnTo>
                  <a:lnTo>
                    <a:pt x="345" y="112"/>
                  </a:lnTo>
                  <a:lnTo>
                    <a:pt x="349" y="115"/>
                  </a:lnTo>
                  <a:lnTo>
                    <a:pt x="353" y="119"/>
                  </a:lnTo>
                  <a:lnTo>
                    <a:pt x="357" y="122"/>
                  </a:lnTo>
                  <a:lnTo>
                    <a:pt x="361" y="126"/>
                  </a:lnTo>
                  <a:lnTo>
                    <a:pt x="364" y="130"/>
                  </a:lnTo>
                  <a:lnTo>
                    <a:pt x="367" y="135"/>
                  </a:lnTo>
                  <a:lnTo>
                    <a:pt x="370" y="140"/>
                  </a:lnTo>
                  <a:lnTo>
                    <a:pt x="373" y="145"/>
                  </a:lnTo>
                  <a:lnTo>
                    <a:pt x="375" y="150"/>
                  </a:lnTo>
                  <a:lnTo>
                    <a:pt x="376" y="156"/>
                  </a:lnTo>
                  <a:lnTo>
                    <a:pt x="376" y="158"/>
                  </a:lnTo>
                  <a:lnTo>
                    <a:pt x="376" y="161"/>
                  </a:lnTo>
                  <a:lnTo>
                    <a:pt x="376" y="164"/>
                  </a:lnTo>
                  <a:lnTo>
                    <a:pt x="376" y="167"/>
                  </a:lnTo>
                  <a:lnTo>
                    <a:pt x="375" y="169"/>
                  </a:lnTo>
                  <a:lnTo>
                    <a:pt x="375" y="172"/>
                  </a:lnTo>
                  <a:lnTo>
                    <a:pt x="374" y="174"/>
                  </a:lnTo>
                  <a:lnTo>
                    <a:pt x="373" y="177"/>
                  </a:lnTo>
                  <a:lnTo>
                    <a:pt x="371" y="179"/>
                  </a:lnTo>
                  <a:lnTo>
                    <a:pt x="370" y="181"/>
                  </a:lnTo>
                  <a:lnTo>
                    <a:pt x="368" y="184"/>
                  </a:lnTo>
                  <a:lnTo>
                    <a:pt x="366" y="185"/>
                  </a:lnTo>
                  <a:lnTo>
                    <a:pt x="364" y="187"/>
                  </a:lnTo>
                  <a:lnTo>
                    <a:pt x="362" y="188"/>
                  </a:lnTo>
                  <a:lnTo>
                    <a:pt x="360" y="188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2" y="189"/>
                  </a:lnTo>
                  <a:lnTo>
                    <a:pt x="350" y="189"/>
                  </a:lnTo>
                  <a:lnTo>
                    <a:pt x="348" y="188"/>
                  </a:lnTo>
                  <a:lnTo>
                    <a:pt x="345" y="187"/>
                  </a:lnTo>
                  <a:lnTo>
                    <a:pt x="341" y="186"/>
                  </a:lnTo>
                  <a:lnTo>
                    <a:pt x="338" y="185"/>
                  </a:lnTo>
                  <a:lnTo>
                    <a:pt x="335" y="183"/>
                  </a:lnTo>
                  <a:lnTo>
                    <a:pt x="332" y="182"/>
                  </a:lnTo>
                  <a:lnTo>
                    <a:pt x="330" y="180"/>
                  </a:lnTo>
                  <a:lnTo>
                    <a:pt x="327" y="178"/>
                  </a:lnTo>
                  <a:lnTo>
                    <a:pt x="325" y="176"/>
                  </a:lnTo>
                  <a:lnTo>
                    <a:pt x="323" y="173"/>
                  </a:lnTo>
                  <a:lnTo>
                    <a:pt x="321" y="169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159"/>
                  </a:lnTo>
                  <a:lnTo>
                    <a:pt x="315" y="161"/>
                  </a:lnTo>
                  <a:lnTo>
                    <a:pt x="315" y="162"/>
                  </a:lnTo>
                  <a:lnTo>
                    <a:pt x="316" y="164"/>
                  </a:lnTo>
                  <a:lnTo>
                    <a:pt x="316" y="165"/>
                  </a:lnTo>
                  <a:lnTo>
                    <a:pt x="317" y="167"/>
                  </a:lnTo>
                  <a:lnTo>
                    <a:pt x="318" y="168"/>
                  </a:lnTo>
                  <a:lnTo>
                    <a:pt x="318" y="170"/>
                  </a:lnTo>
                  <a:lnTo>
                    <a:pt x="319" y="172"/>
                  </a:lnTo>
                  <a:lnTo>
                    <a:pt x="321" y="179"/>
                  </a:lnTo>
                  <a:lnTo>
                    <a:pt x="322" y="186"/>
                  </a:lnTo>
                  <a:lnTo>
                    <a:pt x="323" y="194"/>
                  </a:lnTo>
                  <a:lnTo>
                    <a:pt x="323" y="202"/>
                  </a:lnTo>
                  <a:lnTo>
                    <a:pt x="323" y="210"/>
                  </a:lnTo>
                  <a:lnTo>
                    <a:pt x="322" y="218"/>
                  </a:lnTo>
                  <a:lnTo>
                    <a:pt x="321" y="225"/>
                  </a:lnTo>
                  <a:lnTo>
                    <a:pt x="320" y="233"/>
                  </a:lnTo>
                  <a:lnTo>
                    <a:pt x="318" y="240"/>
                  </a:lnTo>
                  <a:lnTo>
                    <a:pt x="315" y="247"/>
                  </a:lnTo>
                  <a:lnTo>
                    <a:pt x="313" y="251"/>
                  </a:lnTo>
                  <a:lnTo>
                    <a:pt x="310" y="256"/>
                  </a:lnTo>
                  <a:lnTo>
                    <a:pt x="308" y="261"/>
                  </a:lnTo>
                  <a:lnTo>
                    <a:pt x="305" y="265"/>
                  </a:lnTo>
                  <a:lnTo>
                    <a:pt x="303" y="270"/>
                  </a:lnTo>
                  <a:lnTo>
                    <a:pt x="300" y="274"/>
                  </a:lnTo>
                  <a:lnTo>
                    <a:pt x="298" y="279"/>
                  </a:lnTo>
                  <a:lnTo>
                    <a:pt x="295" y="283"/>
                  </a:lnTo>
                  <a:lnTo>
                    <a:pt x="292" y="287"/>
                  </a:lnTo>
                  <a:lnTo>
                    <a:pt x="290" y="292"/>
                  </a:lnTo>
                  <a:lnTo>
                    <a:pt x="289" y="294"/>
                  </a:lnTo>
                  <a:lnTo>
                    <a:pt x="288" y="297"/>
                  </a:lnTo>
                  <a:lnTo>
                    <a:pt x="287" y="300"/>
                  </a:lnTo>
                  <a:lnTo>
                    <a:pt x="286" y="303"/>
                  </a:lnTo>
                  <a:lnTo>
                    <a:pt x="285" y="306"/>
                  </a:lnTo>
                  <a:lnTo>
                    <a:pt x="285" y="309"/>
                  </a:lnTo>
                  <a:lnTo>
                    <a:pt x="284" y="312"/>
                  </a:lnTo>
                  <a:lnTo>
                    <a:pt x="284" y="315"/>
                  </a:lnTo>
                  <a:lnTo>
                    <a:pt x="285" y="318"/>
                  </a:lnTo>
                  <a:lnTo>
                    <a:pt x="285" y="321"/>
                  </a:lnTo>
                  <a:lnTo>
                    <a:pt x="284" y="325"/>
                  </a:lnTo>
                  <a:lnTo>
                    <a:pt x="282" y="329"/>
                  </a:lnTo>
                  <a:lnTo>
                    <a:pt x="280" y="332"/>
                  </a:lnTo>
                  <a:lnTo>
                    <a:pt x="277" y="335"/>
                  </a:lnTo>
                  <a:lnTo>
                    <a:pt x="275" y="338"/>
                  </a:lnTo>
                  <a:lnTo>
                    <a:pt x="272" y="340"/>
                  </a:lnTo>
                  <a:lnTo>
                    <a:pt x="270" y="343"/>
                  </a:lnTo>
                  <a:lnTo>
                    <a:pt x="267" y="346"/>
                  </a:lnTo>
                  <a:lnTo>
                    <a:pt x="265" y="350"/>
                  </a:lnTo>
                  <a:lnTo>
                    <a:pt x="264" y="354"/>
                  </a:lnTo>
                  <a:lnTo>
                    <a:pt x="262" y="359"/>
                  </a:lnTo>
                  <a:lnTo>
                    <a:pt x="260" y="363"/>
                  </a:lnTo>
                  <a:lnTo>
                    <a:pt x="258" y="368"/>
                  </a:lnTo>
                  <a:lnTo>
                    <a:pt x="257" y="373"/>
                  </a:lnTo>
                  <a:lnTo>
                    <a:pt x="255" y="379"/>
                  </a:lnTo>
                  <a:lnTo>
                    <a:pt x="254" y="384"/>
                  </a:lnTo>
                  <a:lnTo>
                    <a:pt x="254" y="389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06"/>
                  </a:lnTo>
                  <a:lnTo>
                    <a:pt x="253" y="405"/>
                  </a:lnTo>
                  <a:lnTo>
                    <a:pt x="252" y="404"/>
                  </a:lnTo>
                  <a:lnTo>
                    <a:pt x="251" y="404"/>
                  </a:lnTo>
                  <a:lnTo>
                    <a:pt x="251" y="403"/>
                  </a:lnTo>
                  <a:lnTo>
                    <a:pt x="250" y="402"/>
                  </a:lnTo>
                  <a:lnTo>
                    <a:pt x="249" y="401"/>
                  </a:lnTo>
                  <a:lnTo>
                    <a:pt x="248" y="401"/>
                  </a:lnTo>
                  <a:lnTo>
                    <a:pt x="248" y="400"/>
                  </a:lnTo>
                  <a:lnTo>
                    <a:pt x="247" y="399"/>
                  </a:lnTo>
                  <a:lnTo>
                    <a:pt x="246" y="399"/>
                  </a:lnTo>
                  <a:lnTo>
                    <a:pt x="246" y="401"/>
                  </a:lnTo>
                  <a:lnTo>
                    <a:pt x="247" y="403"/>
                  </a:lnTo>
                  <a:lnTo>
                    <a:pt x="247" y="404"/>
                  </a:lnTo>
                  <a:lnTo>
                    <a:pt x="247" y="406"/>
                  </a:lnTo>
                  <a:lnTo>
                    <a:pt x="248" y="408"/>
                  </a:lnTo>
                  <a:lnTo>
                    <a:pt x="248" y="410"/>
                  </a:lnTo>
                  <a:lnTo>
                    <a:pt x="248" y="411"/>
                  </a:lnTo>
                  <a:lnTo>
                    <a:pt x="249" y="413"/>
                  </a:lnTo>
                  <a:lnTo>
                    <a:pt x="249" y="415"/>
                  </a:lnTo>
                  <a:lnTo>
                    <a:pt x="249" y="417"/>
                  </a:lnTo>
                  <a:lnTo>
                    <a:pt x="248" y="416"/>
                  </a:lnTo>
                  <a:lnTo>
                    <a:pt x="246" y="416"/>
                  </a:lnTo>
                  <a:lnTo>
                    <a:pt x="245" y="415"/>
                  </a:lnTo>
                  <a:lnTo>
                    <a:pt x="244" y="414"/>
                  </a:lnTo>
                  <a:lnTo>
                    <a:pt x="242" y="414"/>
                  </a:lnTo>
                  <a:lnTo>
                    <a:pt x="241" y="413"/>
                  </a:lnTo>
                  <a:lnTo>
                    <a:pt x="240" y="412"/>
                  </a:lnTo>
                  <a:lnTo>
                    <a:pt x="239" y="410"/>
                  </a:lnTo>
                  <a:lnTo>
                    <a:pt x="238" y="409"/>
                  </a:lnTo>
                  <a:lnTo>
                    <a:pt x="236" y="408"/>
                  </a:lnTo>
                  <a:lnTo>
                    <a:pt x="236" y="407"/>
                  </a:lnTo>
                  <a:lnTo>
                    <a:pt x="236" y="406"/>
                  </a:lnTo>
                  <a:lnTo>
                    <a:pt x="236" y="405"/>
                  </a:lnTo>
                  <a:lnTo>
                    <a:pt x="235" y="404"/>
                  </a:lnTo>
                  <a:lnTo>
                    <a:pt x="235" y="403"/>
                  </a:lnTo>
                  <a:lnTo>
                    <a:pt x="235" y="402"/>
                  </a:lnTo>
                  <a:lnTo>
                    <a:pt x="234" y="402"/>
                  </a:lnTo>
                  <a:lnTo>
                    <a:pt x="234" y="401"/>
                  </a:lnTo>
                  <a:lnTo>
                    <a:pt x="233" y="402"/>
                  </a:lnTo>
                  <a:lnTo>
                    <a:pt x="233" y="403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2" y="408"/>
                  </a:lnTo>
                  <a:lnTo>
                    <a:pt x="233" y="409"/>
                  </a:lnTo>
                  <a:lnTo>
                    <a:pt x="233" y="410"/>
                  </a:lnTo>
                  <a:lnTo>
                    <a:pt x="233" y="412"/>
                  </a:lnTo>
                  <a:lnTo>
                    <a:pt x="233" y="413"/>
                  </a:lnTo>
                  <a:lnTo>
                    <a:pt x="233" y="414"/>
                  </a:lnTo>
                  <a:lnTo>
                    <a:pt x="232" y="413"/>
                  </a:lnTo>
                  <a:lnTo>
                    <a:pt x="230" y="411"/>
                  </a:lnTo>
                  <a:lnTo>
                    <a:pt x="229" y="410"/>
                  </a:lnTo>
                  <a:lnTo>
                    <a:pt x="228" y="408"/>
                  </a:lnTo>
                  <a:lnTo>
                    <a:pt x="227" y="406"/>
                  </a:lnTo>
                  <a:lnTo>
                    <a:pt x="226" y="404"/>
                  </a:lnTo>
                  <a:lnTo>
                    <a:pt x="225" y="402"/>
                  </a:lnTo>
                  <a:lnTo>
                    <a:pt x="225" y="399"/>
                  </a:lnTo>
                  <a:lnTo>
                    <a:pt x="225" y="397"/>
                  </a:lnTo>
                  <a:lnTo>
                    <a:pt x="225" y="395"/>
                  </a:lnTo>
                  <a:lnTo>
                    <a:pt x="225" y="394"/>
                  </a:lnTo>
                  <a:lnTo>
                    <a:pt x="225" y="393"/>
                  </a:lnTo>
                  <a:lnTo>
                    <a:pt x="225" y="392"/>
                  </a:lnTo>
                  <a:lnTo>
                    <a:pt x="226" y="391"/>
                  </a:lnTo>
                  <a:lnTo>
                    <a:pt x="226" y="390"/>
                  </a:lnTo>
                  <a:lnTo>
                    <a:pt x="226" y="389"/>
                  </a:lnTo>
                  <a:lnTo>
                    <a:pt x="227" y="388"/>
                  </a:lnTo>
                  <a:lnTo>
                    <a:pt x="227" y="387"/>
                  </a:lnTo>
                  <a:lnTo>
                    <a:pt x="228" y="386"/>
                  </a:lnTo>
                  <a:lnTo>
                    <a:pt x="226" y="386"/>
                  </a:lnTo>
                  <a:lnTo>
                    <a:pt x="225" y="386"/>
                  </a:lnTo>
                  <a:lnTo>
                    <a:pt x="224" y="387"/>
                  </a:lnTo>
                  <a:lnTo>
                    <a:pt x="223" y="387"/>
                  </a:lnTo>
                  <a:lnTo>
                    <a:pt x="221" y="388"/>
                  </a:lnTo>
                  <a:lnTo>
                    <a:pt x="220" y="389"/>
                  </a:lnTo>
                  <a:lnTo>
                    <a:pt x="219" y="389"/>
                  </a:lnTo>
                  <a:lnTo>
                    <a:pt x="218" y="390"/>
                  </a:lnTo>
                  <a:lnTo>
                    <a:pt x="217" y="390"/>
                  </a:lnTo>
                  <a:lnTo>
                    <a:pt x="215" y="391"/>
                  </a:lnTo>
                  <a:lnTo>
                    <a:pt x="217" y="388"/>
                  </a:lnTo>
                  <a:lnTo>
                    <a:pt x="219" y="386"/>
                  </a:lnTo>
                  <a:lnTo>
                    <a:pt x="221" y="385"/>
                  </a:lnTo>
                  <a:lnTo>
                    <a:pt x="223" y="383"/>
                  </a:lnTo>
                  <a:lnTo>
                    <a:pt x="226" y="382"/>
                  </a:lnTo>
                  <a:lnTo>
                    <a:pt x="228" y="380"/>
                  </a:lnTo>
                  <a:lnTo>
                    <a:pt x="230" y="379"/>
                  </a:lnTo>
                  <a:lnTo>
                    <a:pt x="232" y="378"/>
                  </a:lnTo>
                  <a:lnTo>
                    <a:pt x="235" y="376"/>
                  </a:lnTo>
                  <a:lnTo>
                    <a:pt x="236" y="373"/>
                  </a:lnTo>
                  <a:lnTo>
                    <a:pt x="240" y="369"/>
                  </a:lnTo>
                  <a:lnTo>
                    <a:pt x="243" y="365"/>
                  </a:lnTo>
                  <a:lnTo>
                    <a:pt x="245" y="361"/>
                  </a:lnTo>
                  <a:lnTo>
                    <a:pt x="248" y="356"/>
                  </a:lnTo>
                  <a:lnTo>
                    <a:pt x="250" y="352"/>
                  </a:lnTo>
                  <a:lnTo>
                    <a:pt x="252" y="347"/>
                  </a:lnTo>
                  <a:lnTo>
                    <a:pt x="253" y="342"/>
                  </a:lnTo>
                  <a:lnTo>
                    <a:pt x="254" y="337"/>
                  </a:lnTo>
                  <a:lnTo>
                    <a:pt x="255" y="331"/>
                  </a:lnTo>
                  <a:lnTo>
                    <a:pt x="255" y="326"/>
                  </a:lnTo>
                  <a:lnTo>
                    <a:pt x="255" y="322"/>
                  </a:lnTo>
                  <a:lnTo>
                    <a:pt x="256" y="319"/>
                  </a:lnTo>
                  <a:lnTo>
                    <a:pt x="256" y="315"/>
                  </a:lnTo>
                  <a:lnTo>
                    <a:pt x="257" y="312"/>
                  </a:lnTo>
                  <a:lnTo>
                    <a:pt x="258" y="309"/>
                  </a:lnTo>
                  <a:lnTo>
                    <a:pt x="259" y="306"/>
                  </a:lnTo>
                  <a:lnTo>
                    <a:pt x="260" y="303"/>
                  </a:lnTo>
                  <a:lnTo>
                    <a:pt x="261" y="300"/>
                  </a:lnTo>
                  <a:lnTo>
                    <a:pt x="261" y="296"/>
                  </a:lnTo>
                  <a:lnTo>
                    <a:pt x="261" y="293"/>
                  </a:lnTo>
                  <a:lnTo>
                    <a:pt x="259" y="287"/>
                  </a:lnTo>
                  <a:lnTo>
                    <a:pt x="257" y="281"/>
                  </a:lnTo>
                  <a:lnTo>
                    <a:pt x="256" y="275"/>
                  </a:lnTo>
                  <a:lnTo>
                    <a:pt x="254" y="269"/>
                  </a:lnTo>
                  <a:lnTo>
                    <a:pt x="252" y="263"/>
                  </a:lnTo>
                  <a:lnTo>
                    <a:pt x="250" y="257"/>
                  </a:lnTo>
                  <a:lnTo>
                    <a:pt x="249" y="251"/>
                  </a:lnTo>
                  <a:lnTo>
                    <a:pt x="248" y="244"/>
                  </a:lnTo>
                  <a:lnTo>
                    <a:pt x="248" y="238"/>
                  </a:lnTo>
                  <a:lnTo>
                    <a:pt x="248" y="231"/>
                  </a:lnTo>
                  <a:lnTo>
                    <a:pt x="248" y="227"/>
                  </a:lnTo>
                  <a:lnTo>
                    <a:pt x="248" y="224"/>
                  </a:lnTo>
                  <a:lnTo>
                    <a:pt x="249" y="221"/>
                  </a:lnTo>
                  <a:lnTo>
                    <a:pt x="249" y="218"/>
                  </a:lnTo>
                  <a:lnTo>
                    <a:pt x="250" y="215"/>
                  </a:lnTo>
                  <a:lnTo>
                    <a:pt x="251" y="212"/>
                  </a:lnTo>
                  <a:lnTo>
                    <a:pt x="252" y="209"/>
                  </a:lnTo>
                  <a:lnTo>
                    <a:pt x="253" y="207"/>
                  </a:lnTo>
                  <a:lnTo>
                    <a:pt x="255" y="204"/>
                  </a:lnTo>
                  <a:lnTo>
                    <a:pt x="256" y="201"/>
                  </a:lnTo>
                  <a:lnTo>
                    <a:pt x="254" y="203"/>
                  </a:lnTo>
                  <a:lnTo>
                    <a:pt x="252" y="204"/>
                  </a:lnTo>
                  <a:lnTo>
                    <a:pt x="251" y="206"/>
                  </a:lnTo>
                  <a:lnTo>
                    <a:pt x="250" y="209"/>
                  </a:lnTo>
                  <a:lnTo>
                    <a:pt x="249" y="211"/>
                  </a:lnTo>
                  <a:lnTo>
                    <a:pt x="248" y="213"/>
                  </a:lnTo>
                  <a:lnTo>
                    <a:pt x="247" y="216"/>
                  </a:lnTo>
                  <a:lnTo>
                    <a:pt x="247" y="218"/>
                  </a:lnTo>
                  <a:lnTo>
                    <a:pt x="246" y="220"/>
                  </a:lnTo>
                  <a:lnTo>
                    <a:pt x="245" y="223"/>
                  </a:lnTo>
                  <a:lnTo>
                    <a:pt x="245" y="227"/>
                  </a:lnTo>
                  <a:lnTo>
                    <a:pt x="244" y="230"/>
                  </a:lnTo>
                  <a:lnTo>
                    <a:pt x="244" y="234"/>
                  </a:lnTo>
                  <a:lnTo>
                    <a:pt x="244" y="239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4" y="251"/>
                  </a:lnTo>
                  <a:lnTo>
                    <a:pt x="244" y="255"/>
                  </a:lnTo>
                  <a:lnTo>
                    <a:pt x="245" y="259"/>
                  </a:lnTo>
                  <a:lnTo>
                    <a:pt x="245" y="262"/>
                  </a:lnTo>
                  <a:lnTo>
                    <a:pt x="242" y="264"/>
                  </a:lnTo>
                  <a:lnTo>
                    <a:pt x="239" y="266"/>
                  </a:lnTo>
                  <a:lnTo>
                    <a:pt x="236" y="268"/>
                  </a:lnTo>
                  <a:lnTo>
                    <a:pt x="233" y="271"/>
                  </a:lnTo>
                  <a:lnTo>
                    <a:pt x="230" y="273"/>
                  </a:lnTo>
                  <a:lnTo>
                    <a:pt x="228" y="275"/>
                  </a:lnTo>
                  <a:lnTo>
                    <a:pt x="225" y="277"/>
                  </a:lnTo>
                  <a:lnTo>
                    <a:pt x="222" y="280"/>
                  </a:lnTo>
                  <a:lnTo>
                    <a:pt x="219" y="282"/>
                  </a:lnTo>
                  <a:lnTo>
                    <a:pt x="217" y="284"/>
                  </a:lnTo>
                  <a:lnTo>
                    <a:pt x="217" y="283"/>
                  </a:lnTo>
                  <a:lnTo>
                    <a:pt x="218" y="282"/>
                  </a:lnTo>
                  <a:lnTo>
                    <a:pt x="218" y="281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8"/>
                  </a:lnTo>
                  <a:lnTo>
                    <a:pt x="220" y="277"/>
                  </a:lnTo>
                  <a:lnTo>
                    <a:pt x="221" y="276"/>
                  </a:lnTo>
                  <a:lnTo>
                    <a:pt x="220" y="275"/>
                  </a:lnTo>
                  <a:lnTo>
                    <a:pt x="216" y="278"/>
                  </a:lnTo>
                  <a:lnTo>
                    <a:pt x="212" y="281"/>
                  </a:lnTo>
                  <a:lnTo>
                    <a:pt x="208" y="284"/>
                  </a:lnTo>
                  <a:lnTo>
                    <a:pt x="204" y="288"/>
                  </a:lnTo>
                  <a:lnTo>
                    <a:pt x="200" y="292"/>
                  </a:lnTo>
                  <a:lnTo>
                    <a:pt x="197" y="296"/>
                  </a:lnTo>
                  <a:lnTo>
                    <a:pt x="193" y="300"/>
                  </a:lnTo>
                  <a:lnTo>
                    <a:pt x="189" y="304"/>
                  </a:lnTo>
                  <a:lnTo>
                    <a:pt x="186" y="308"/>
                  </a:lnTo>
                  <a:lnTo>
                    <a:pt x="182" y="311"/>
                  </a:lnTo>
                  <a:lnTo>
                    <a:pt x="180" y="313"/>
                  </a:lnTo>
                  <a:lnTo>
                    <a:pt x="178" y="315"/>
                  </a:lnTo>
                  <a:lnTo>
                    <a:pt x="176" y="316"/>
                  </a:lnTo>
                  <a:lnTo>
                    <a:pt x="174" y="317"/>
                  </a:lnTo>
                  <a:lnTo>
                    <a:pt x="172" y="319"/>
                  </a:lnTo>
                  <a:lnTo>
                    <a:pt x="169" y="320"/>
                  </a:lnTo>
                  <a:lnTo>
                    <a:pt x="167" y="322"/>
                  </a:lnTo>
                  <a:lnTo>
                    <a:pt x="165" y="323"/>
                  </a:lnTo>
                  <a:lnTo>
                    <a:pt x="163" y="324"/>
                  </a:lnTo>
                  <a:lnTo>
                    <a:pt x="161" y="325"/>
                  </a:lnTo>
                  <a:lnTo>
                    <a:pt x="163" y="320"/>
                  </a:lnTo>
                  <a:lnTo>
                    <a:pt x="166" y="316"/>
                  </a:lnTo>
                  <a:lnTo>
                    <a:pt x="168" y="311"/>
                  </a:lnTo>
                  <a:lnTo>
                    <a:pt x="170" y="306"/>
                  </a:lnTo>
                  <a:lnTo>
                    <a:pt x="172" y="301"/>
                  </a:lnTo>
                  <a:lnTo>
                    <a:pt x="173" y="296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2" y="280"/>
                  </a:lnTo>
                  <a:lnTo>
                    <a:pt x="170" y="274"/>
                  </a:lnTo>
                  <a:lnTo>
                    <a:pt x="169" y="274"/>
                  </a:lnTo>
                  <a:lnTo>
                    <a:pt x="169" y="273"/>
                  </a:lnTo>
                  <a:lnTo>
                    <a:pt x="168" y="273"/>
                  </a:lnTo>
                  <a:lnTo>
                    <a:pt x="168" y="272"/>
                  </a:lnTo>
                  <a:lnTo>
                    <a:pt x="168" y="273"/>
                  </a:lnTo>
                  <a:lnTo>
                    <a:pt x="168" y="274"/>
                  </a:lnTo>
                  <a:lnTo>
                    <a:pt x="168" y="275"/>
                  </a:lnTo>
                  <a:lnTo>
                    <a:pt x="169" y="275"/>
                  </a:lnTo>
                  <a:lnTo>
                    <a:pt x="169" y="276"/>
                  </a:lnTo>
                  <a:lnTo>
                    <a:pt x="169" y="277"/>
                  </a:lnTo>
                  <a:lnTo>
                    <a:pt x="170" y="278"/>
                  </a:lnTo>
                  <a:lnTo>
                    <a:pt x="170" y="281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1" y="291"/>
                  </a:lnTo>
                  <a:lnTo>
                    <a:pt x="170" y="294"/>
                  </a:lnTo>
                  <a:lnTo>
                    <a:pt x="170" y="297"/>
                  </a:lnTo>
                  <a:lnTo>
                    <a:pt x="169" y="300"/>
                  </a:lnTo>
                  <a:lnTo>
                    <a:pt x="168" y="303"/>
                  </a:lnTo>
                  <a:lnTo>
                    <a:pt x="167" y="306"/>
                  </a:lnTo>
                  <a:lnTo>
                    <a:pt x="166" y="308"/>
                  </a:lnTo>
                  <a:lnTo>
                    <a:pt x="167" y="304"/>
                  </a:lnTo>
                  <a:lnTo>
                    <a:pt x="167" y="299"/>
                  </a:lnTo>
                  <a:lnTo>
                    <a:pt x="167" y="295"/>
                  </a:lnTo>
                  <a:lnTo>
                    <a:pt x="167" y="290"/>
                  </a:lnTo>
                  <a:lnTo>
                    <a:pt x="166" y="286"/>
                  </a:lnTo>
                  <a:lnTo>
                    <a:pt x="165" y="282"/>
                  </a:lnTo>
                  <a:lnTo>
                    <a:pt x="164" y="278"/>
                  </a:lnTo>
                  <a:lnTo>
                    <a:pt x="162" y="274"/>
                  </a:lnTo>
                  <a:lnTo>
                    <a:pt x="159" y="271"/>
                  </a:lnTo>
                  <a:lnTo>
                    <a:pt x="157" y="268"/>
                  </a:lnTo>
                  <a:lnTo>
                    <a:pt x="156" y="268"/>
                  </a:lnTo>
                  <a:lnTo>
                    <a:pt x="156" y="269"/>
                  </a:lnTo>
                  <a:lnTo>
                    <a:pt x="156" y="270"/>
                  </a:lnTo>
                  <a:lnTo>
                    <a:pt x="157" y="270"/>
                  </a:lnTo>
                  <a:lnTo>
                    <a:pt x="159" y="273"/>
                  </a:lnTo>
                  <a:lnTo>
                    <a:pt x="160" y="277"/>
                  </a:lnTo>
                  <a:lnTo>
                    <a:pt x="162" y="282"/>
                  </a:lnTo>
                  <a:lnTo>
                    <a:pt x="163" y="286"/>
                  </a:lnTo>
                  <a:lnTo>
                    <a:pt x="163" y="290"/>
                  </a:lnTo>
                  <a:lnTo>
                    <a:pt x="164" y="295"/>
                  </a:lnTo>
                  <a:lnTo>
                    <a:pt x="163" y="299"/>
                  </a:lnTo>
                  <a:lnTo>
                    <a:pt x="163" y="304"/>
                  </a:lnTo>
                  <a:lnTo>
                    <a:pt x="162" y="308"/>
                  </a:lnTo>
                  <a:lnTo>
                    <a:pt x="161" y="312"/>
                  </a:lnTo>
                  <a:lnTo>
                    <a:pt x="160" y="313"/>
                  </a:lnTo>
                  <a:lnTo>
                    <a:pt x="160" y="314"/>
                  </a:lnTo>
                  <a:lnTo>
                    <a:pt x="159" y="315"/>
                  </a:lnTo>
                  <a:lnTo>
                    <a:pt x="159" y="316"/>
                  </a:lnTo>
                  <a:lnTo>
                    <a:pt x="158" y="317"/>
                  </a:lnTo>
                  <a:lnTo>
                    <a:pt x="158" y="318"/>
                  </a:lnTo>
                  <a:lnTo>
                    <a:pt x="157" y="319"/>
                  </a:lnTo>
                  <a:lnTo>
                    <a:pt x="157" y="320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6" y="322"/>
                  </a:lnTo>
                  <a:lnTo>
                    <a:pt x="156" y="323"/>
                  </a:lnTo>
                  <a:lnTo>
                    <a:pt x="155" y="324"/>
                  </a:lnTo>
                  <a:lnTo>
                    <a:pt x="155" y="325"/>
                  </a:lnTo>
                  <a:lnTo>
                    <a:pt x="155" y="326"/>
                  </a:lnTo>
                  <a:lnTo>
                    <a:pt x="154" y="327"/>
                  </a:lnTo>
                  <a:lnTo>
                    <a:pt x="154" y="328"/>
                  </a:lnTo>
                  <a:lnTo>
                    <a:pt x="154" y="329"/>
                  </a:lnTo>
                  <a:lnTo>
                    <a:pt x="154" y="334"/>
                  </a:lnTo>
                  <a:lnTo>
                    <a:pt x="154" y="338"/>
                  </a:lnTo>
                  <a:lnTo>
                    <a:pt x="154" y="342"/>
                  </a:lnTo>
                  <a:lnTo>
                    <a:pt x="155" y="346"/>
                  </a:lnTo>
                  <a:lnTo>
                    <a:pt x="156" y="350"/>
                  </a:lnTo>
                  <a:lnTo>
                    <a:pt x="157" y="354"/>
                  </a:lnTo>
                  <a:lnTo>
                    <a:pt x="158" y="357"/>
                  </a:lnTo>
                  <a:lnTo>
                    <a:pt x="159" y="361"/>
                  </a:lnTo>
                  <a:lnTo>
                    <a:pt x="161" y="364"/>
                  </a:lnTo>
                  <a:lnTo>
                    <a:pt x="163" y="368"/>
                  </a:lnTo>
                  <a:lnTo>
                    <a:pt x="164" y="370"/>
                  </a:lnTo>
                  <a:lnTo>
                    <a:pt x="164" y="371"/>
                  </a:lnTo>
                  <a:lnTo>
                    <a:pt x="164" y="373"/>
                  </a:lnTo>
                  <a:lnTo>
                    <a:pt x="163" y="375"/>
                  </a:lnTo>
                  <a:lnTo>
                    <a:pt x="162" y="376"/>
                  </a:lnTo>
                  <a:lnTo>
                    <a:pt x="161" y="378"/>
                  </a:lnTo>
                  <a:lnTo>
                    <a:pt x="161" y="379"/>
                  </a:lnTo>
                  <a:lnTo>
                    <a:pt x="160" y="381"/>
                  </a:lnTo>
                  <a:lnTo>
                    <a:pt x="159" y="382"/>
                  </a:lnTo>
                  <a:lnTo>
                    <a:pt x="159" y="384"/>
                  </a:lnTo>
                  <a:lnTo>
                    <a:pt x="158" y="388"/>
                  </a:lnTo>
                  <a:lnTo>
                    <a:pt x="157" y="393"/>
                  </a:lnTo>
                  <a:lnTo>
                    <a:pt x="157" y="397"/>
                  </a:lnTo>
                  <a:lnTo>
                    <a:pt x="157" y="401"/>
                  </a:lnTo>
                  <a:lnTo>
                    <a:pt x="158" y="406"/>
                  </a:lnTo>
                  <a:lnTo>
                    <a:pt x="158" y="410"/>
                  </a:lnTo>
                  <a:lnTo>
                    <a:pt x="159" y="414"/>
                  </a:lnTo>
                  <a:lnTo>
                    <a:pt x="159" y="418"/>
                  </a:lnTo>
                  <a:lnTo>
                    <a:pt x="160" y="423"/>
                  </a:lnTo>
                  <a:lnTo>
                    <a:pt x="160" y="427"/>
                  </a:lnTo>
                  <a:lnTo>
                    <a:pt x="158" y="440"/>
                  </a:lnTo>
                  <a:lnTo>
                    <a:pt x="157" y="439"/>
                  </a:lnTo>
                  <a:lnTo>
                    <a:pt x="155" y="439"/>
                  </a:lnTo>
                  <a:lnTo>
                    <a:pt x="154" y="438"/>
                  </a:lnTo>
                  <a:lnTo>
                    <a:pt x="152" y="437"/>
                  </a:lnTo>
                  <a:lnTo>
                    <a:pt x="151" y="436"/>
                  </a:lnTo>
                  <a:lnTo>
                    <a:pt x="150" y="435"/>
                  </a:lnTo>
                  <a:lnTo>
                    <a:pt x="148" y="433"/>
                  </a:lnTo>
                  <a:lnTo>
                    <a:pt x="147" y="432"/>
                  </a:lnTo>
                  <a:lnTo>
                    <a:pt x="146" y="430"/>
                  </a:lnTo>
                  <a:lnTo>
                    <a:pt x="145" y="429"/>
                  </a:lnTo>
                  <a:lnTo>
                    <a:pt x="143" y="429"/>
                  </a:lnTo>
                  <a:lnTo>
                    <a:pt x="143" y="430"/>
                  </a:lnTo>
                  <a:lnTo>
                    <a:pt x="142" y="431"/>
                  </a:lnTo>
                  <a:lnTo>
                    <a:pt x="141" y="432"/>
                  </a:lnTo>
                  <a:lnTo>
                    <a:pt x="141" y="433"/>
                  </a:lnTo>
                  <a:lnTo>
                    <a:pt x="140" y="434"/>
                  </a:lnTo>
                  <a:lnTo>
                    <a:pt x="140" y="436"/>
                  </a:lnTo>
                  <a:lnTo>
                    <a:pt x="139" y="437"/>
                  </a:lnTo>
                  <a:lnTo>
                    <a:pt x="139" y="438"/>
                  </a:lnTo>
                  <a:lnTo>
                    <a:pt x="138" y="439"/>
                  </a:lnTo>
                  <a:lnTo>
                    <a:pt x="138" y="440"/>
                  </a:lnTo>
                  <a:lnTo>
                    <a:pt x="137" y="439"/>
                  </a:lnTo>
                  <a:lnTo>
                    <a:pt x="136" y="437"/>
                  </a:lnTo>
                  <a:lnTo>
                    <a:pt x="136" y="435"/>
                  </a:lnTo>
                  <a:lnTo>
                    <a:pt x="135" y="433"/>
                  </a:lnTo>
                  <a:lnTo>
                    <a:pt x="135" y="431"/>
                  </a:lnTo>
                  <a:lnTo>
                    <a:pt x="134" y="429"/>
                  </a:lnTo>
                  <a:lnTo>
                    <a:pt x="134" y="427"/>
                  </a:lnTo>
                  <a:lnTo>
                    <a:pt x="134" y="425"/>
                  </a:lnTo>
                  <a:lnTo>
                    <a:pt x="134" y="423"/>
                  </a:lnTo>
                  <a:lnTo>
                    <a:pt x="134" y="422"/>
                  </a:lnTo>
                  <a:lnTo>
                    <a:pt x="133" y="421"/>
                  </a:lnTo>
                  <a:lnTo>
                    <a:pt x="132" y="421"/>
                  </a:lnTo>
                  <a:lnTo>
                    <a:pt x="130" y="421"/>
                  </a:lnTo>
                  <a:lnTo>
                    <a:pt x="129" y="421"/>
                  </a:lnTo>
                  <a:lnTo>
                    <a:pt x="128" y="421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3"/>
                  </a:lnTo>
                  <a:lnTo>
                    <a:pt x="123" y="423"/>
                  </a:lnTo>
                  <a:lnTo>
                    <a:pt x="122" y="423"/>
                  </a:lnTo>
                  <a:lnTo>
                    <a:pt x="123" y="423"/>
                  </a:lnTo>
                  <a:lnTo>
                    <a:pt x="123" y="422"/>
                  </a:lnTo>
                  <a:lnTo>
                    <a:pt x="124" y="421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6" y="418"/>
                  </a:lnTo>
                  <a:lnTo>
                    <a:pt x="127" y="418"/>
                  </a:lnTo>
                  <a:lnTo>
                    <a:pt x="128" y="417"/>
                  </a:lnTo>
                  <a:lnTo>
                    <a:pt x="129" y="417"/>
                  </a:lnTo>
                  <a:lnTo>
                    <a:pt x="129" y="416"/>
                  </a:lnTo>
                  <a:lnTo>
                    <a:pt x="129" y="415"/>
                  </a:lnTo>
                  <a:lnTo>
                    <a:pt x="128" y="414"/>
                  </a:lnTo>
                  <a:lnTo>
                    <a:pt x="127" y="415"/>
                  </a:lnTo>
                  <a:lnTo>
                    <a:pt x="126" y="415"/>
                  </a:lnTo>
                  <a:lnTo>
                    <a:pt x="124" y="416"/>
                  </a:lnTo>
                  <a:lnTo>
                    <a:pt x="123" y="416"/>
                  </a:lnTo>
                  <a:lnTo>
                    <a:pt x="122" y="416"/>
                  </a:lnTo>
                  <a:lnTo>
                    <a:pt x="121" y="417"/>
                  </a:lnTo>
                  <a:lnTo>
                    <a:pt x="119" y="417"/>
                  </a:lnTo>
                  <a:lnTo>
                    <a:pt x="118" y="418"/>
                  </a:lnTo>
                  <a:lnTo>
                    <a:pt x="117" y="418"/>
                  </a:lnTo>
                  <a:lnTo>
                    <a:pt x="116" y="419"/>
                  </a:lnTo>
                  <a:lnTo>
                    <a:pt x="117" y="417"/>
                  </a:lnTo>
                  <a:lnTo>
                    <a:pt x="118" y="416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2" y="412"/>
                  </a:lnTo>
                  <a:lnTo>
                    <a:pt x="124" y="411"/>
                  </a:lnTo>
                  <a:lnTo>
                    <a:pt x="125" y="410"/>
                  </a:lnTo>
                  <a:lnTo>
                    <a:pt x="127" y="410"/>
                  </a:lnTo>
                  <a:lnTo>
                    <a:pt x="129" y="410"/>
                  </a:lnTo>
                  <a:lnTo>
                    <a:pt x="130" y="409"/>
                  </a:lnTo>
                  <a:lnTo>
                    <a:pt x="133" y="408"/>
                  </a:lnTo>
                  <a:lnTo>
                    <a:pt x="135" y="406"/>
                  </a:lnTo>
                  <a:lnTo>
                    <a:pt x="136" y="403"/>
                  </a:lnTo>
                  <a:lnTo>
                    <a:pt x="137" y="400"/>
                  </a:lnTo>
                  <a:lnTo>
                    <a:pt x="138" y="397"/>
                  </a:lnTo>
                  <a:lnTo>
                    <a:pt x="138" y="394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8" y="384"/>
                  </a:lnTo>
                  <a:lnTo>
                    <a:pt x="138" y="380"/>
                  </a:lnTo>
                  <a:lnTo>
                    <a:pt x="136" y="372"/>
                  </a:lnTo>
                  <a:lnTo>
                    <a:pt x="134" y="364"/>
                  </a:lnTo>
                  <a:lnTo>
                    <a:pt x="130" y="357"/>
                  </a:lnTo>
                  <a:lnTo>
                    <a:pt x="126" y="350"/>
                  </a:lnTo>
                  <a:lnTo>
                    <a:pt x="121" y="344"/>
                  </a:lnTo>
                  <a:lnTo>
                    <a:pt x="116" y="338"/>
                  </a:lnTo>
                  <a:lnTo>
                    <a:pt x="112" y="331"/>
                  </a:lnTo>
                  <a:lnTo>
                    <a:pt x="108" y="324"/>
                  </a:lnTo>
                  <a:lnTo>
                    <a:pt x="105" y="316"/>
                  </a:lnTo>
                  <a:lnTo>
                    <a:pt x="104" y="308"/>
                  </a:lnTo>
                  <a:lnTo>
                    <a:pt x="103" y="304"/>
                  </a:lnTo>
                  <a:lnTo>
                    <a:pt x="103" y="301"/>
                  </a:lnTo>
                  <a:lnTo>
                    <a:pt x="103" y="297"/>
                  </a:lnTo>
                  <a:lnTo>
                    <a:pt x="104" y="294"/>
                  </a:lnTo>
                  <a:lnTo>
                    <a:pt x="104" y="290"/>
                  </a:lnTo>
                  <a:lnTo>
                    <a:pt x="105" y="287"/>
                  </a:lnTo>
                  <a:lnTo>
                    <a:pt x="106" y="284"/>
                  </a:lnTo>
                  <a:lnTo>
                    <a:pt x="107" y="281"/>
                  </a:lnTo>
                  <a:lnTo>
                    <a:pt x="108" y="278"/>
                  </a:lnTo>
                  <a:lnTo>
                    <a:pt x="110" y="275"/>
                  </a:lnTo>
                  <a:lnTo>
                    <a:pt x="109" y="275"/>
                  </a:lnTo>
                  <a:lnTo>
                    <a:pt x="108" y="276"/>
                  </a:lnTo>
                  <a:lnTo>
                    <a:pt x="107" y="277"/>
                  </a:lnTo>
                  <a:lnTo>
                    <a:pt x="106" y="278"/>
                  </a:lnTo>
                  <a:lnTo>
                    <a:pt x="106" y="279"/>
                  </a:lnTo>
                  <a:lnTo>
                    <a:pt x="105" y="279"/>
                  </a:lnTo>
                  <a:lnTo>
                    <a:pt x="105" y="280"/>
                  </a:lnTo>
                  <a:lnTo>
                    <a:pt x="103" y="284"/>
                  </a:lnTo>
                  <a:lnTo>
                    <a:pt x="102" y="289"/>
                  </a:lnTo>
                  <a:lnTo>
                    <a:pt x="101" y="294"/>
                  </a:lnTo>
                  <a:lnTo>
                    <a:pt x="100" y="299"/>
                  </a:lnTo>
                  <a:lnTo>
                    <a:pt x="100" y="305"/>
                  </a:lnTo>
                  <a:lnTo>
                    <a:pt x="101" y="310"/>
                  </a:lnTo>
                  <a:lnTo>
                    <a:pt x="102" y="315"/>
                  </a:lnTo>
                  <a:lnTo>
                    <a:pt x="103" y="320"/>
                  </a:lnTo>
                  <a:lnTo>
                    <a:pt x="105" y="325"/>
                  </a:lnTo>
                  <a:lnTo>
                    <a:pt x="107" y="329"/>
                  </a:lnTo>
                  <a:lnTo>
                    <a:pt x="106" y="329"/>
                  </a:lnTo>
                  <a:lnTo>
                    <a:pt x="105" y="328"/>
                  </a:lnTo>
                  <a:lnTo>
                    <a:pt x="104" y="328"/>
                  </a:lnTo>
                  <a:lnTo>
                    <a:pt x="103" y="327"/>
                  </a:lnTo>
                  <a:lnTo>
                    <a:pt x="102" y="327"/>
                  </a:lnTo>
                  <a:lnTo>
                    <a:pt x="101" y="326"/>
                  </a:lnTo>
                  <a:lnTo>
                    <a:pt x="100" y="326"/>
                  </a:lnTo>
                  <a:lnTo>
                    <a:pt x="99" y="325"/>
                  </a:lnTo>
                  <a:lnTo>
                    <a:pt x="98" y="325"/>
                  </a:lnTo>
                  <a:lnTo>
                    <a:pt x="101" y="330"/>
                  </a:lnTo>
                  <a:lnTo>
                    <a:pt x="93" y="325"/>
                  </a:lnTo>
                  <a:lnTo>
                    <a:pt x="86" y="319"/>
                  </a:lnTo>
                  <a:lnTo>
                    <a:pt x="80" y="312"/>
                  </a:lnTo>
                  <a:lnTo>
                    <a:pt x="74" y="304"/>
                  </a:lnTo>
                  <a:lnTo>
                    <a:pt x="69" y="296"/>
                  </a:lnTo>
                  <a:lnTo>
                    <a:pt x="64" y="287"/>
                  </a:lnTo>
                  <a:lnTo>
                    <a:pt x="60" y="278"/>
                  </a:lnTo>
                  <a:lnTo>
                    <a:pt x="56" y="269"/>
                  </a:lnTo>
                  <a:lnTo>
                    <a:pt x="52" y="260"/>
                  </a:lnTo>
                  <a:lnTo>
                    <a:pt x="49" y="250"/>
                  </a:lnTo>
                  <a:lnTo>
                    <a:pt x="48" y="249"/>
                  </a:lnTo>
                  <a:lnTo>
                    <a:pt x="48" y="248"/>
                  </a:lnTo>
                  <a:lnTo>
                    <a:pt x="47" y="246"/>
                  </a:lnTo>
                  <a:lnTo>
                    <a:pt x="46" y="245"/>
                  </a:lnTo>
                  <a:lnTo>
                    <a:pt x="46" y="244"/>
                  </a:lnTo>
                  <a:lnTo>
                    <a:pt x="45" y="242"/>
                  </a:lnTo>
                  <a:lnTo>
                    <a:pt x="45" y="241"/>
                  </a:lnTo>
                  <a:lnTo>
                    <a:pt x="44" y="240"/>
                  </a:lnTo>
                  <a:lnTo>
                    <a:pt x="43" y="238"/>
                  </a:lnTo>
                  <a:lnTo>
                    <a:pt x="42" y="237"/>
                  </a:lnTo>
                  <a:lnTo>
                    <a:pt x="41" y="239"/>
                  </a:lnTo>
                  <a:lnTo>
                    <a:pt x="45" y="254"/>
                  </a:lnTo>
                  <a:lnTo>
                    <a:pt x="43" y="248"/>
                  </a:lnTo>
                  <a:lnTo>
                    <a:pt x="40" y="243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30" y="227"/>
                  </a:lnTo>
                  <a:lnTo>
                    <a:pt x="26" y="222"/>
                  </a:lnTo>
                  <a:lnTo>
                    <a:pt x="22" y="218"/>
                  </a:lnTo>
                  <a:lnTo>
                    <a:pt x="17" y="214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0" y="204"/>
                  </a:lnTo>
                  <a:lnTo>
                    <a:pt x="3" y="200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89"/>
                  </a:lnTo>
                  <a:lnTo>
                    <a:pt x="14" y="184"/>
                  </a:lnTo>
                  <a:lnTo>
                    <a:pt x="16" y="180"/>
                  </a:lnTo>
                  <a:lnTo>
                    <a:pt x="18" y="175"/>
                  </a:lnTo>
                  <a:lnTo>
                    <a:pt x="18" y="170"/>
                  </a:lnTo>
                  <a:lnTo>
                    <a:pt x="19" y="164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4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5" y="144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2" y="138"/>
                  </a:lnTo>
                  <a:lnTo>
                    <a:pt x="15" y="138"/>
                  </a:lnTo>
                  <a:lnTo>
                    <a:pt x="17" y="138"/>
                  </a:lnTo>
                  <a:lnTo>
                    <a:pt x="18" y="137"/>
                  </a:lnTo>
                  <a:lnTo>
                    <a:pt x="20" y="137"/>
                  </a:lnTo>
                  <a:lnTo>
                    <a:pt x="22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8" y="137"/>
                  </a:lnTo>
                  <a:lnTo>
                    <a:pt x="30" y="137"/>
                  </a:lnTo>
                  <a:lnTo>
                    <a:pt x="32" y="136"/>
                  </a:lnTo>
                  <a:lnTo>
                    <a:pt x="35" y="135"/>
                  </a:lnTo>
                  <a:lnTo>
                    <a:pt x="37" y="133"/>
                  </a:lnTo>
                  <a:lnTo>
                    <a:pt x="40" y="131"/>
                  </a:lnTo>
                  <a:lnTo>
                    <a:pt x="42" y="129"/>
                  </a:lnTo>
                  <a:lnTo>
                    <a:pt x="44" y="126"/>
                  </a:lnTo>
                  <a:lnTo>
                    <a:pt x="46" y="124"/>
                  </a:lnTo>
                  <a:lnTo>
                    <a:pt x="48" y="121"/>
                  </a:lnTo>
                  <a:lnTo>
                    <a:pt x="50" y="119"/>
                  </a:lnTo>
                  <a:lnTo>
                    <a:pt x="52" y="116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4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6"/>
                  </a:lnTo>
                  <a:lnTo>
                    <a:pt x="56" y="105"/>
                  </a:lnTo>
                  <a:lnTo>
                    <a:pt x="57" y="104"/>
                  </a:lnTo>
                  <a:lnTo>
                    <a:pt x="57" y="103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6"/>
                  </a:lnTo>
                  <a:lnTo>
                    <a:pt x="43" y="95"/>
                  </a:lnTo>
                  <a:lnTo>
                    <a:pt x="39" y="94"/>
                  </a:lnTo>
                  <a:lnTo>
                    <a:pt x="36" y="92"/>
                  </a:lnTo>
                  <a:lnTo>
                    <a:pt x="33" y="92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1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1" y="69"/>
                  </a:lnTo>
                  <a:lnTo>
                    <a:pt x="21" y="68"/>
                  </a:lnTo>
                  <a:lnTo>
                    <a:pt x="21" y="67"/>
                  </a:lnTo>
                  <a:lnTo>
                    <a:pt x="20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27" y="61"/>
                  </a:lnTo>
                  <a:lnTo>
                    <a:pt x="31" y="62"/>
                  </a:lnTo>
                  <a:lnTo>
                    <a:pt x="35" y="63"/>
                  </a:lnTo>
                  <a:lnTo>
                    <a:pt x="40" y="64"/>
                  </a:lnTo>
                  <a:lnTo>
                    <a:pt x="44" y="65"/>
                  </a:lnTo>
                  <a:lnTo>
                    <a:pt x="48" y="66"/>
                  </a:lnTo>
                  <a:lnTo>
                    <a:pt x="52" y="67"/>
                  </a:lnTo>
                  <a:lnTo>
                    <a:pt x="56" y="67"/>
                  </a:lnTo>
                  <a:lnTo>
                    <a:pt x="61" y="68"/>
                  </a:lnTo>
                  <a:lnTo>
                    <a:pt x="68" y="68"/>
                  </a:lnTo>
                  <a:lnTo>
                    <a:pt x="75" y="68"/>
                  </a:lnTo>
                  <a:lnTo>
                    <a:pt x="82" y="67"/>
                  </a:lnTo>
                  <a:lnTo>
                    <a:pt x="89" y="66"/>
                  </a:lnTo>
                  <a:lnTo>
                    <a:pt x="97" y="65"/>
                  </a:lnTo>
                  <a:lnTo>
                    <a:pt x="104" y="65"/>
                  </a:lnTo>
                  <a:lnTo>
                    <a:pt x="111" y="65"/>
                  </a:lnTo>
                  <a:lnTo>
                    <a:pt x="118" y="66"/>
                  </a:lnTo>
                  <a:lnTo>
                    <a:pt x="124" y="68"/>
                  </a:lnTo>
                  <a:lnTo>
                    <a:pt x="131" y="72"/>
                  </a:lnTo>
                  <a:lnTo>
                    <a:pt x="138" y="77"/>
                  </a:lnTo>
                  <a:lnTo>
                    <a:pt x="145" y="83"/>
                  </a:lnTo>
                  <a:lnTo>
                    <a:pt x="151" y="89"/>
                  </a:lnTo>
                  <a:lnTo>
                    <a:pt x="158" y="95"/>
                  </a:lnTo>
                  <a:lnTo>
                    <a:pt x="164" y="102"/>
                  </a:lnTo>
                  <a:lnTo>
                    <a:pt x="171" y="108"/>
                  </a:lnTo>
                  <a:lnTo>
                    <a:pt x="178" y="115"/>
                  </a:lnTo>
                  <a:lnTo>
                    <a:pt x="184" y="121"/>
                  </a:lnTo>
                  <a:lnTo>
                    <a:pt x="191" y="126"/>
                  </a:lnTo>
                  <a:lnTo>
                    <a:pt x="199" y="131"/>
                  </a:lnTo>
                  <a:lnTo>
                    <a:pt x="201" y="132"/>
                  </a:lnTo>
                  <a:lnTo>
                    <a:pt x="204" y="134"/>
                  </a:lnTo>
                  <a:lnTo>
                    <a:pt x="206" y="135"/>
                  </a:lnTo>
                  <a:lnTo>
                    <a:pt x="209" y="136"/>
                  </a:lnTo>
                  <a:lnTo>
                    <a:pt x="211" y="137"/>
                  </a:lnTo>
                  <a:lnTo>
                    <a:pt x="214" y="138"/>
                  </a:lnTo>
                  <a:lnTo>
                    <a:pt x="216" y="139"/>
                  </a:lnTo>
                  <a:lnTo>
                    <a:pt x="219" y="139"/>
                  </a:lnTo>
                  <a:lnTo>
                    <a:pt x="222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7" y="139"/>
                  </a:lnTo>
                  <a:lnTo>
                    <a:pt x="241" y="139"/>
                  </a:lnTo>
                  <a:lnTo>
                    <a:pt x="245" y="138"/>
                  </a:lnTo>
                  <a:lnTo>
                    <a:pt x="249" y="137"/>
                  </a:lnTo>
                  <a:lnTo>
                    <a:pt x="253" y="136"/>
                  </a:lnTo>
                  <a:lnTo>
                    <a:pt x="256" y="135"/>
                  </a:lnTo>
                  <a:lnTo>
                    <a:pt x="260" y="134"/>
                  </a:lnTo>
                  <a:lnTo>
                    <a:pt x="264" y="132"/>
                  </a:lnTo>
                  <a:lnTo>
                    <a:pt x="266" y="131"/>
                  </a:lnTo>
                  <a:lnTo>
                    <a:pt x="269" y="129"/>
                  </a:lnTo>
                  <a:lnTo>
                    <a:pt x="272" y="128"/>
                  </a:lnTo>
                  <a:lnTo>
                    <a:pt x="274" y="127"/>
                  </a:lnTo>
                  <a:lnTo>
                    <a:pt x="277" y="126"/>
                  </a:lnTo>
                  <a:lnTo>
                    <a:pt x="280" y="125"/>
                  </a:lnTo>
                  <a:lnTo>
                    <a:pt x="283" y="125"/>
                  </a:lnTo>
                  <a:lnTo>
                    <a:pt x="286" y="125"/>
                  </a:lnTo>
                  <a:lnTo>
                    <a:pt x="289" y="126"/>
                  </a:lnTo>
                  <a:lnTo>
                    <a:pt x="291" y="128"/>
                  </a:lnTo>
                  <a:lnTo>
                    <a:pt x="292" y="129"/>
                  </a:lnTo>
                  <a:lnTo>
                    <a:pt x="294" y="131"/>
                  </a:lnTo>
                  <a:lnTo>
                    <a:pt x="295" y="132"/>
                  </a:lnTo>
                  <a:lnTo>
                    <a:pt x="297" y="133"/>
                  </a:lnTo>
                  <a:lnTo>
                    <a:pt x="298" y="134"/>
                  </a:lnTo>
                  <a:lnTo>
                    <a:pt x="300" y="135"/>
                  </a:lnTo>
                  <a:lnTo>
                    <a:pt x="301" y="136"/>
                  </a:lnTo>
                  <a:lnTo>
                    <a:pt x="303" y="138"/>
                  </a:lnTo>
                  <a:lnTo>
                    <a:pt x="304" y="139"/>
                  </a:lnTo>
                  <a:lnTo>
                    <a:pt x="305" y="141"/>
                  </a:lnTo>
                  <a:lnTo>
                    <a:pt x="309" y="146"/>
                  </a:lnTo>
                  <a:lnTo>
                    <a:pt x="313" y="151"/>
                  </a:lnTo>
                  <a:lnTo>
                    <a:pt x="318" y="156"/>
                  </a:lnTo>
                  <a:lnTo>
                    <a:pt x="322" y="161"/>
                  </a:lnTo>
                  <a:lnTo>
                    <a:pt x="327" y="165"/>
                  </a:lnTo>
                  <a:lnTo>
                    <a:pt x="332" y="169"/>
                  </a:lnTo>
                  <a:lnTo>
                    <a:pt x="337" y="172"/>
                  </a:lnTo>
                  <a:lnTo>
                    <a:pt x="342" y="175"/>
                  </a:lnTo>
                  <a:lnTo>
                    <a:pt x="348" y="177"/>
                  </a:lnTo>
                  <a:lnTo>
                    <a:pt x="353" y="179"/>
                  </a:lnTo>
                  <a:lnTo>
                    <a:pt x="354" y="179"/>
                  </a:lnTo>
                  <a:lnTo>
                    <a:pt x="355" y="178"/>
                  </a:lnTo>
                  <a:lnTo>
                    <a:pt x="357" y="178"/>
                  </a:lnTo>
                  <a:lnTo>
                    <a:pt x="358" y="178"/>
                  </a:lnTo>
                  <a:lnTo>
                    <a:pt x="359" y="177"/>
                  </a:lnTo>
                  <a:lnTo>
                    <a:pt x="360" y="177"/>
                  </a:lnTo>
                  <a:lnTo>
                    <a:pt x="361" y="176"/>
                  </a:lnTo>
                  <a:lnTo>
                    <a:pt x="362" y="175"/>
                  </a:lnTo>
                  <a:lnTo>
                    <a:pt x="363" y="174"/>
                  </a:lnTo>
                  <a:lnTo>
                    <a:pt x="363" y="173"/>
                  </a:lnTo>
                  <a:lnTo>
                    <a:pt x="365" y="172"/>
                  </a:lnTo>
                  <a:lnTo>
                    <a:pt x="365" y="170"/>
                  </a:lnTo>
                  <a:lnTo>
                    <a:pt x="366" y="169"/>
                  </a:lnTo>
                  <a:lnTo>
                    <a:pt x="366" y="167"/>
                  </a:lnTo>
                  <a:lnTo>
                    <a:pt x="367" y="165"/>
                  </a:lnTo>
                  <a:lnTo>
                    <a:pt x="367" y="163"/>
                  </a:lnTo>
                  <a:lnTo>
                    <a:pt x="367" y="161"/>
                  </a:lnTo>
                  <a:lnTo>
                    <a:pt x="367" y="159"/>
                  </a:lnTo>
                  <a:lnTo>
                    <a:pt x="367" y="157"/>
                  </a:lnTo>
                  <a:lnTo>
                    <a:pt x="367" y="155"/>
                  </a:lnTo>
                  <a:lnTo>
                    <a:pt x="364" y="147"/>
                  </a:lnTo>
                  <a:lnTo>
                    <a:pt x="361" y="140"/>
                  </a:lnTo>
                  <a:lnTo>
                    <a:pt x="357" y="134"/>
                  </a:lnTo>
                  <a:lnTo>
                    <a:pt x="352" y="129"/>
                  </a:lnTo>
                  <a:lnTo>
                    <a:pt x="346" y="123"/>
                  </a:lnTo>
                  <a:lnTo>
                    <a:pt x="341" y="119"/>
                  </a:lnTo>
                  <a:lnTo>
                    <a:pt x="335" y="115"/>
                  </a:lnTo>
                  <a:lnTo>
                    <a:pt x="329" y="111"/>
                  </a:lnTo>
                  <a:lnTo>
                    <a:pt x="323" y="107"/>
                  </a:lnTo>
                  <a:lnTo>
                    <a:pt x="317" y="104"/>
                  </a:lnTo>
                  <a:lnTo>
                    <a:pt x="313" y="100"/>
                  </a:lnTo>
                  <a:lnTo>
                    <a:pt x="309" y="97"/>
                  </a:lnTo>
                  <a:lnTo>
                    <a:pt x="304" y="94"/>
                  </a:lnTo>
                  <a:lnTo>
                    <a:pt x="300" y="91"/>
                  </a:lnTo>
                  <a:lnTo>
                    <a:pt x="296" y="88"/>
                  </a:lnTo>
                  <a:lnTo>
                    <a:pt x="291" y="86"/>
                  </a:lnTo>
                  <a:lnTo>
                    <a:pt x="287" y="82"/>
                  </a:lnTo>
                  <a:lnTo>
                    <a:pt x="283" y="79"/>
                  </a:lnTo>
                  <a:lnTo>
                    <a:pt x="279" y="76"/>
                  </a:lnTo>
                  <a:lnTo>
                    <a:pt x="275" y="72"/>
                  </a:lnTo>
                  <a:lnTo>
                    <a:pt x="271" y="68"/>
                  </a:lnTo>
                  <a:lnTo>
                    <a:pt x="267" y="64"/>
                  </a:lnTo>
                  <a:lnTo>
                    <a:pt x="263" y="60"/>
                  </a:lnTo>
                  <a:lnTo>
                    <a:pt x="260" y="55"/>
                  </a:lnTo>
                  <a:lnTo>
                    <a:pt x="257" y="50"/>
                  </a:lnTo>
                  <a:lnTo>
                    <a:pt x="254" y="45"/>
                  </a:lnTo>
                  <a:lnTo>
                    <a:pt x="252" y="40"/>
                  </a:lnTo>
                  <a:lnTo>
                    <a:pt x="251" y="34"/>
                  </a:lnTo>
                  <a:lnTo>
                    <a:pt x="250" y="28"/>
                  </a:lnTo>
                  <a:lnTo>
                    <a:pt x="250" y="22"/>
                  </a:lnTo>
                  <a:lnTo>
                    <a:pt x="251" y="19"/>
                  </a:lnTo>
                  <a:lnTo>
                    <a:pt x="252" y="16"/>
                  </a:lnTo>
                  <a:lnTo>
                    <a:pt x="253" y="14"/>
                  </a:lnTo>
                  <a:lnTo>
                    <a:pt x="255" y="11"/>
                  </a:lnTo>
                  <a:lnTo>
                    <a:pt x="257" y="9"/>
                  </a:lnTo>
                  <a:lnTo>
                    <a:pt x="259" y="6"/>
                  </a:lnTo>
                  <a:lnTo>
                    <a:pt x="261" y="4"/>
                  </a:lnTo>
                  <a:lnTo>
                    <a:pt x="264" y="3"/>
                  </a:lnTo>
                  <a:lnTo>
                    <a:pt x="266" y="1"/>
                  </a:lnTo>
                  <a:lnTo>
                    <a:pt x="268" y="0"/>
                  </a:lnTo>
                  <a:lnTo>
                    <a:pt x="268" y="1"/>
                  </a:lnTo>
                  <a:lnTo>
                    <a:pt x="267" y="1"/>
                  </a:lnTo>
                  <a:lnTo>
                    <a:pt x="267" y="2"/>
                  </a:lnTo>
                  <a:lnTo>
                    <a:pt x="266" y="3"/>
                  </a:lnTo>
                  <a:lnTo>
                    <a:pt x="266" y="4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0" name="Freeform 20"/>
            <p:cNvSpPr>
              <a:spLocks/>
            </p:cNvSpPr>
            <p:nvPr/>
          </p:nvSpPr>
          <p:spPr bwMode="auto">
            <a:xfrm>
              <a:off x="5004" y="1201"/>
              <a:ext cx="55" cy="86"/>
            </a:xfrm>
            <a:custGeom>
              <a:avLst/>
              <a:gdLst>
                <a:gd name="T0" fmla="*/ 40 w 55"/>
                <a:gd name="T1" fmla="*/ 31 h 86"/>
                <a:gd name="T2" fmla="*/ 46 w 55"/>
                <a:gd name="T3" fmla="*/ 41 h 86"/>
                <a:gd name="T4" fmla="*/ 52 w 55"/>
                <a:gd name="T5" fmla="*/ 51 h 86"/>
                <a:gd name="T6" fmla="*/ 55 w 55"/>
                <a:gd name="T7" fmla="*/ 62 h 86"/>
                <a:gd name="T8" fmla="*/ 55 w 55"/>
                <a:gd name="T9" fmla="*/ 74 h 86"/>
                <a:gd name="T10" fmla="*/ 52 w 55"/>
                <a:gd name="T11" fmla="*/ 80 h 86"/>
                <a:gd name="T12" fmla="*/ 49 w 55"/>
                <a:gd name="T13" fmla="*/ 80 h 86"/>
                <a:gd name="T14" fmla="*/ 47 w 55"/>
                <a:gd name="T15" fmla="*/ 80 h 86"/>
                <a:gd name="T16" fmla="*/ 44 w 55"/>
                <a:gd name="T17" fmla="*/ 81 h 86"/>
                <a:gd name="T18" fmla="*/ 42 w 55"/>
                <a:gd name="T19" fmla="*/ 82 h 86"/>
                <a:gd name="T20" fmla="*/ 40 w 55"/>
                <a:gd name="T21" fmla="*/ 83 h 86"/>
                <a:gd name="T22" fmla="*/ 38 w 55"/>
                <a:gd name="T23" fmla="*/ 83 h 86"/>
                <a:gd name="T24" fmla="*/ 35 w 55"/>
                <a:gd name="T25" fmla="*/ 83 h 86"/>
                <a:gd name="T26" fmla="*/ 33 w 55"/>
                <a:gd name="T27" fmla="*/ 84 h 86"/>
                <a:gd name="T28" fmla="*/ 32 w 55"/>
                <a:gd name="T29" fmla="*/ 85 h 86"/>
                <a:gd name="T30" fmla="*/ 30 w 55"/>
                <a:gd name="T31" fmla="*/ 86 h 86"/>
                <a:gd name="T32" fmla="*/ 29 w 55"/>
                <a:gd name="T33" fmla="*/ 86 h 86"/>
                <a:gd name="T34" fmla="*/ 28 w 55"/>
                <a:gd name="T35" fmla="*/ 85 h 86"/>
                <a:gd name="T36" fmla="*/ 27 w 55"/>
                <a:gd name="T37" fmla="*/ 84 h 86"/>
                <a:gd name="T38" fmla="*/ 26 w 55"/>
                <a:gd name="T39" fmla="*/ 82 h 86"/>
                <a:gd name="T40" fmla="*/ 26 w 55"/>
                <a:gd name="T41" fmla="*/ 78 h 86"/>
                <a:gd name="T42" fmla="*/ 26 w 55"/>
                <a:gd name="T43" fmla="*/ 74 h 86"/>
                <a:gd name="T44" fmla="*/ 29 w 55"/>
                <a:gd name="T45" fmla="*/ 72 h 86"/>
                <a:gd name="T46" fmla="*/ 32 w 55"/>
                <a:gd name="T47" fmla="*/ 70 h 86"/>
                <a:gd name="T48" fmla="*/ 34 w 55"/>
                <a:gd name="T49" fmla="*/ 66 h 86"/>
                <a:gd name="T50" fmla="*/ 34 w 55"/>
                <a:gd name="T51" fmla="*/ 60 h 86"/>
                <a:gd name="T52" fmla="*/ 33 w 55"/>
                <a:gd name="T53" fmla="*/ 52 h 86"/>
                <a:gd name="T54" fmla="*/ 31 w 55"/>
                <a:gd name="T55" fmla="*/ 45 h 86"/>
                <a:gd name="T56" fmla="*/ 27 w 55"/>
                <a:gd name="T57" fmla="*/ 38 h 86"/>
                <a:gd name="T58" fmla="*/ 24 w 55"/>
                <a:gd name="T59" fmla="*/ 31 h 86"/>
                <a:gd name="T60" fmla="*/ 20 w 55"/>
                <a:gd name="T61" fmla="*/ 25 h 86"/>
                <a:gd name="T62" fmla="*/ 16 w 55"/>
                <a:gd name="T63" fmla="*/ 19 h 86"/>
                <a:gd name="T64" fmla="*/ 12 w 55"/>
                <a:gd name="T65" fmla="*/ 13 h 86"/>
                <a:gd name="T66" fmla="*/ 8 w 55"/>
                <a:gd name="T67" fmla="*/ 8 h 86"/>
                <a:gd name="T68" fmla="*/ 3 w 55"/>
                <a:gd name="T69" fmla="*/ 2 h 86"/>
                <a:gd name="T70" fmla="*/ 4 w 55"/>
                <a:gd name="T71" fmla="*/ 1 h 86"/>
                <a:gd name="T72" fmla="*/ 12 w 55"/>
                <a:gd name="T73" fmla="*/ 5 h 86"/>
                <a:gd name="T74" fmla="*/ 20 w 55"/>
                <a:gd name="T75" fmla="*/ 10 h 86"/>
                <a:gd name="T76" fmla="*/ 27 w 55"/>
                <a:gd name="T77" fmla="*/ 16 h 86"/>
                <a:gd name="T78" fmla="*/ 33 w 55"/>
                <a:gd name="T79" fmla="*/ 23 h 86"/>
                <a:gd name="T80" fmla="*/ 37 w 55"/>
                <a:gd name="T81" fmla="*/ 26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"/>
                <a:gd name="T124" fmla="*/ 0 h 86"/>
                <a:gd name="T125" fmla="*/ 55 w 55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" h="86">
                  <a:moveTo>
                    <a:pt x="37" y="26"/>
                  </a:moveTo>
                  <a:lnTo>
                    <a:pt x="40" y="31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9" y="46"/>
                  </a:lnTo>
                  <a:lnTo>
                    <a:pt x="52" y="51"/>
                  </a:lnTo>
                  <a:lnTo>
                    <a:pt x="54" y="57"/>
                  </a:lnTo>
                  <a:lnTo>
                    <a:pt x="55" y="62"/>
                  </a:lnTo>
                  <a:lnTo>
                    <a:pt x="55" y="68"/>
                  </a:lnTo>
                  <a:lnTo>
                    <a:pt x="55" y="74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2" y="82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5" y="83"/>
                  </a:lnTo>
                  <a:lnTo>
                    <a:pt x="34" y="84"/>
                  </a:lnTo>
                  <a:lnTo>
                    <a:pt x="33" y="84"/>
                  </a:lnTo>
                  <a:lnTo>
                    <a:pt x="32" y="85"/>
                  </a:lnTo>
                  <a:lnTo>
                    <a:pt x="31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73"/>
                  </a:lnTo>
                  <a:lnTo>
                    <a:pt x="29" y="72"/>
                  </a:lnTo>
                  <a:lnTo>
                    <a:pt x="30" y="71"/>
                  </a:lnTo>
                  <a:lnTo>
                    <a:pt x="32" y="70"/>
                  </a:lnTo>
                  <a:lnTo>
                    <a:pt x="33" y="68"/>
                  </a:lnTo>
                  <a:lnTo>
                    <a:pt x="34" y="66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3" y="52"/>
                  </a:lnTo>
                  <a:lnTo>
                    <a:pt x="32" y="49"/>
                  </a:lnTo>
                  <a:lnTo>
                    <a:pt x="31" y="45"/>
                  </a:lnTo>
                  <a:lnTo>
                    <a:pt x="29" y="42"/>
                  </a:lnTo>
                  <a:lnTo>
                    <a:pt x="27" y="38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2" y="28"/>
                  </a:lnTo>
                  <a:lnTo>
                    <a:pt x="20" y="25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1"/>
                  </a:lnTo>
                  <a:lnTo>
                    <a:pt x="8" y="3"/>
                  </a:lnTo>
                  <a:lnTo>
                    <a:pt x="12" y="5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3" y="13"/>
                  </a:lnTo>
                  <a:lnTo>
                    <a:pt x="27" y="16"/>
                  </a:lnTo>
                  <a:lnTo>
                    <a:pt x="30" y="19"/>
                  </a:lnTo>
                  <a:lnTo>
                    <a:pt x="33" y="23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1" name="Freeform 21"/>
            <p:cNvSpPr>
              <a:spLocks/>
            </p:cNvSpPr>
            <p:nvPr/>
          </p:nvSpPr>
          <p:spPr bwMode="auto">
            <a:xfrm>
              <a:off x="5346" y="1207"/>
              <a:ext cx="31" cy="29"/>
            </a:xfrm>
            <a:custGeom>
              <a:avLst/>
              <a:gdLst>
                <a:gd name="T0" fmla="*/ 31 w 31"/>
                <a:gd name="T1" fmla="*/ 28 h 29"/>
                <a:gd name="T2" fmla="*/ 28 w 31"/>
                <a:gd name="T3" fmla="*/ 29 h 29"/>
                <a:gd name="T4" fmla="*/ 26 w 31"/>
                <a:gd name="T5" fmla="*/ 29 h 29"/>
                <a:gd name="T6" fmla="*/ 25 w 31"/>
                <a:gd name="T7" fmla="*/ 29 h 29"/>
                <a:gd name="T8" fmla="*/ 23 w 31"/>
                <a:gd name="T9" fmla="*/ 28 h 29"/>
                <a:gd name="T10" fmla="*/ 21 w 31"/>
                <a:gd name="T11" fmla="*/ 27 h 29"/>
                <a:gd name="T12" fmla="*/ 19 w 31"/>
                <a:gd name="T13" fmla="*/ 25 h 29"/>
                <a:gd name="T14" fmla="*/ 18 w 31"/>
                <a:gd name="T15" fmla="*/ 23 h 29"/>
                <a:gd name="T16" fmla="*/ 16 w 31"/>
                <a:gd name="T17" fmla="*/ 21 h 29"/>
                <a:gd name="T18" fmla="*/ 15 w 31"/>
                <a:gd name="T19" fmla="*/ 20 h 29"/>
                <a:gd name="T20" fmla="*/ 13 w 31"/>
                <a:gd name="T21" fmla="*/ 19 h 29"/>
                <a:gd name="T22" fmla="*/ 0 w 31"/>
                <a:gd name="T23" fmla="*/ 0 h 29"/>
                <a:gd name="T24" fmla="*/ 4 w 31"/>
                <a:gd name="T25" fmla="*/ 2 h 29"/>
                <a:gd name="T26" fmla="*/ 7 w 31"/>
                <a:gd name="T27" fmla="*/ 4 h 29"/>
                <a:gd name="T28" fmla="*/ 10 w 31"/>
                <a:gd name="T29" fmla="*/ 7 h 29"/>
                <a:gd name="T30" fmla="*/ 13 w 31"/>
                <a:gd name="T31" fmla="*/ 10 h 29"/>
                <a:gd name="T32" fmla="*/ 16 w 31"/>
                <a:gd name="T33" fmla="*/ 13 h 29"/>
                <a:gd name="T34" fmla="*/ 19 w 31"/>
                <a:gd name="T35" fmla="*/ 16 h 29"/>
                <a:gd name="T36" fmla="*/ 22 w 31"/>
                <a:gd name="T37" fmla="*/ 19 h 29"/>
                <a:gd name="T38" fmla="*/ 25 w 31"/>
                <a:gd name="T39" fmla="*/ 22 h 29"/>
                <a:gd name="T40" fmla="*/ 28 w 31"/>
                <a:gd name="T41" fmla="*/ 25 h 29"/>
                <a:gd name="T42" fmla="*/ 31 w 31"/>
                <a:gd name="T43" fmla="*/ 28 h 29"/>
                <a:gd name="T44" fmla="*/ 31 w 31"/>
                <a:gd name="T45" fmla="*/ 28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9"/>
                <a:gd name="T71" fmla="*/ 31 w 3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9">
                  <a:moveTo>
                    <a:pt x="31" y="28"/>
                  </a:moveTo>
                  <a:lnTo>
                    <a:pt x="28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4"/>
                  </a:lnTo>
                  <a:lnTo>
                    <a:pt x="10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5" y="22"/>
                  </a:lnTo>
                  <a:lnTo>
                    <a:pt x="28" y="25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2" name="Freeform 22"/>
            <p:cNvSpPr>
              <a:spLocks/>
            </p:cNvSpPr>
            <p:nvPr/>
          </p:nvSpPr>
          <p:spPr bwMode="auto">
            <a:xfrm>
              <a:off x="4913" y="1209"/>
              <a:ext cx="48" cy="44"/>
            </a:xfrm>
            <a:custGeom>
              <a:avLst/>
              <a:gdLst>
                <a:gd name="T0" fmla="*/ 48 w 48"/>
                <a:gd name="T1" fmla="*/ 40 h 44"/>
                <a:gd name="T2" fmla="*/ 46 w 48"/>
                <a:gd name="T3" fmla="*/ 41 h 44"/>
                <a:gd name="T4" fmla="*/ 45 w 48"/>
                <a:gd name="T5" fmla="*/ 41 h 44"/>
                <a:gd name="T6" fmla="*/ 44 w 48"/>
                <a:gd name="T7" fmla="*/ 42 h 44"/>
                <a:gd name="T8" fmla="*/ 42 w 48"/>
                <a:gd name="T9" fmla="*/ 42 h 44"/>
                <a:gd name="T10" fmla="*/ 41 w 48"/>
                <a:gd name="T11" fmla="*/ 42 h 44"/>
                <a:gd name="T12" fmla="*/ 39 w 48"/>
                <a:gd name="T13" fmla="*/ 43 h 44"/>
                <a:gd name="T14" fmla="*/ 38 w 48"/>
                <a:gd name="T15" fmla="*/ 43 h 44"/>
                <a:gd name="T16" fmla="*/ 36 w 48"/>
                <a:gd name="T17" fmla="*/ 43 h 44"/>
                <a:gd name="T18" fmla="*/ 35 w 48"/>
                <a:gd name="T19" fmla="*/ 44 h 44"/>
                <a:gd name="T20" fmla="*/ 33 w 48"/>
                <a:gd name="T21" fmla="*/ 44 h 44"/>
                <a:gd name="T22" fmla="*/ 31 w 48"/>
                <a:gd name="T23" fmla="*/ 39 h 44"/>
                <a:gd name="T24" fmla="*/ 28 w 48"/>
                <a:gd name="T25" fmla="*/ 34 h 44"/>
                <a:gd name="T26" fmla="*/ 25 w 48"/>
                <a:gd name="T27" fmla="*/ 29 h 44"/>
                <a:gd name="T28" fmla="*/ 22 w 48"/>
                <a:gd name="T29" fmla="*/ 24 h 44"/>
                <a:gd name="T30" fmla="*/ 19 w 48"/>
                <a:gd name="T31" fmla="*/ 20 h 44"/>
                <a:gd name="T32" fmla="*/ 16 w 48"/>
                <a:gd name="T33" fmla="*/ 15 h 44"/>
                <a:gd name="T34" fmla="*/ 12 w 48"/>
                <a:gd name="T35" fmla="*/ 11 h 44"/>
                <a:gd name="T36" fmla="*/ 8 w 48"/>
                <a:gd name="T37" fmla="*/ 7 h 44"/>
                <a:gd name="T38" fmla="*/ 4 w 48"/>
                <a:gd name="T39" fmla="*/ 3 h 44"/>
                <a:gd name="T40" fmla="*/ 0 w 48"/>
                <a:gd name="T41" fmla="*/ 0 h 44"/>
                <a:gd name="T42" fmla="*/ 6 w 48"/>
                <a:gd name="T43" fmla="*/ 2 h 44"/>
                <a:gd name="T44" fmla="*/ 12 w 48"/>
                <a:gd name="T45" fmla="*/ 4 h 44"/>
                <a:gd name="T46" fmla="*/ 17 w 48"/>
                <a:gd name="T47" fmla="*/ 6 h 44"/>
                <a:gd name="T48" fmla="*/ 22 w 48"/>
                <a:gd name="T49" fmla="*/ 10 h 44"/>
                <a:gd name="T50" fmla="*/ 27 w 48"/>
                <a:gd name="T51" fmla="*/ 14 h 44"/>
                <a:gd name="T52" fmla="*/ 32 w 48"/>
                <a:gd name="T53" fmla="*/ 18 h 44"/>
                <a:gd name="T54" fmla="*/ 36 w 48"/>
                <a:gd name="T55" fmla="*/ 23 h 44"/>
                <a:gd name="T56" fmla="*/ 40 w 48"/>
                <a:gd name="T57" fmla="*/ 29 h 44"/>
                <a:gd name="T58" fmla="*/ 44 w 48"/>
                <a:gd name="T59" fmla="*/ 34 h 44"/>
                <a:gd name="T60" fmla="*/ 48 w 48"/>
                <a:gd name="T61" fmla="*/ 40 h 44"/>
                <a:gd name="T62" fmla="*/ 48 w 48"/>
                <a:gd name="T63" fmla="*/ 4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44"/>
                <a:gd name="T98" fmla="*/ 48 w 48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44">
                  <a:moveTo>
                    <a:pt x="48" y="40"/>
                  </a:moveTo>
                  <a:lnTo>
                    <a:pt x="46" y="41"/>
                  </a:lnTo>
                  <a:lnTo>
                    <a:pt x="45" y="41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1" y="39"/>
                  </a:lnTo>
                  <a:lnTo>
                    <a:pt x="28" y="34"/>
                  </a:lnTo>
                  <a:lnTo>
                    <a:pt x="25" y="29"/>
                  </a:lnTo>
                  <a:lnTo>
                    <a:pt x="22" y="24"/>
                  </a:lnTo>
                  <a:lnTo>
                    <a:pt x="19" y="20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4"/>
                  </a:lnTo>
                  <a:lnTo>
                    <a:pt x="17" y="6"/>
                  </a:lnTo>
                  <a:lnTo>
                    <a:pt x="22" y="10"/>
                  </a:lnTo>
                  <a:lnTo>
                    <a:pt x="27" y="14"/>
                  </a:lnTo>
                  <a:lnTo>
                    <a:pt x="32" y="18"/>
                  </a:lnTo>
                  <a:lnTo>
                    <a:pt x="36" y="23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3" name="Freeform 23"/>
            <p:cNvSpPr>
              <a:spLocks/>
            </p:cNvSpPr>
            <p:nvPr/>
          </p:nvSpPr>
          <p:spPr bwMode="auto">
            <a:xfrm>
              <a:off x="5400" y="1230"/>
              <a:ext cx="13" cy="4"/>
            </a:xfrm>
            <a:custGeom>
              <a:avLst/>
              <a:gdLst>
                <a:gd name="T0" fmla="*/ 13 w 13"/>
                <a:gd name="T1" fmla="*/ 0 h 4"/>
                <a:gd name="T2" fmla="*/ 12 w 13"/>
                <a:gd name="T3" fmla="*/ 1 h 4"/>
                <a:gd name="T4" fmla="*/ 11 w 13"/>
                <a:gd name="T5" fmla="*/ 2 h 4"/>
                <a:gd name="T6" fmla="*/ 11 w 13"/>
                <a:gd name="T7" fmla="*/ 3 h 4"/>
                <a:gd name="T8" fmla="*/ 10 w 13"/>
                <a:gd name="T9" fmla="*/ 3 h 4"/>
                <a:gd name="T10" fmla="*/ 9 w 13"/>
                <a:gd name="T11" fmla="*/ 4 h 4"/>
                <a:gd name="T12" fmla="*/ 8 w 13"/>
                <a:gd name="T13" fmla="*/ 4 h 4"/>
                <a:gd name="T14" fmla="*/ 7 w 13"/>
                <a:gd name="T15" fmla="*/ 4 h 4"/>
                <a:gd name="T16" fmla="*/ 5 w 13"/>
                <a:gd name="T17" fmla="*/ 4 h 4"/>
                <a:gd name="T18" fmla="*/ 4 w 13"/>
                <a:gd name="T19" fmla="*/ 4 h 4"/>
                <a:gd name="T20" fmla="*/ 3 w 13"/>
                <a:gd name="T21" fmla="*/ 4 h 4"/>
                <a:gd name="T22" fmla="*/ 3 w 13"/>
                <a:gd name="T23" fmla="*/ 4 h 4"/>
                <a:gd name="T24" fmla="*/ 2 w 13"/>
                <a:gd name="T25" fmla="*/ 4 h 4"/>
                <a:gd name="T26" fmla="*/ 2 w 13"/>
                <a:gd name="T27" fmla="*/ 4 h 4"/>
                <a:gd name="T28" fmla="*/ 1 w 13"/>
                <a:gd name="T29" fmla="*/ 3 h 4"/>
                <a:gd name="T30" fmla="*/ 1 w 13"/>
                <a:gd name="T31" fmla="*/ 3 h 4"/>
                <a:gd name="T32" fmla="*/ 1 w 13"/>
                <a:gd name="T33" fmla="*/ 3 h 4"/>
                <a:gd name="T34" fmla="*/ 0 w 13"/>
                <a:gd name="T35" fmla="*/ 3 h 4"/>
                <a:gd name="T36" fmla="*/ 0 w 13"/>
                <a:gd name="T37" fmla="*/ 3 h 4"/>
                <a:gd name="T38" fmla="*/ 0 w 13"/>
                <a:gd name="T39" fmla="*/ 2 h 4"/>
                <a:gd name="T40" fmla="*/ 0 w 13"/>
                <a:gd name="T41" fmla="*/ 2 h 4"/>
                <a:gd name="T42" fmla="*/ 1 w 13"/>
                <a:gd name="T43" fmla="*/ 1 h 4"/>
                <a:gd name="T44" fmla="*/ 2 w 13"/>
                <a:gd name="T45" fmla="*/ 1 h 4"/>
                <a:gd name="T46" fmla="*/ 3 w 13"/>
                <a:gd name="T47" fmla="*/ 0 h 4"/>
                <a:gd name="T48" fmla="*/ 5 w 13"/>
                <a:gd name="T49" fmla="*/ 0 h 4"/>
                <a:gd name="T50" fmla="*/ 6 w 13"/>
                <a:gd name="T51" fmla="*/ 0 h 4"/>
                <a:gd name="T52" fmla="*/ 8 w 13"/>
                <a:gd name="T53" fmla="*/ 0 h 4"/>
                <a:gd name="T54" fmla="*/ 9 w 13"/>
                <a:gd name="T55" fmla="*/ 0 h 4"/>
                <a:gd name="T56" fmla="*/ 10 w 13"/>
                <a:gd name="T57" fmla="*/ 0 h 4"/>
                <a:gd name="T58" fmla="*/ 12 w 13"/>
                <a:gd name="T59" fmla="*/ 0 h 4"/>
                <a:gd name="T60" fmla="*/ 13 w 13"/>
                <a:gd name="T61" fmla="*/ 0 h 4"/>
                <a:gd name="T62" fmla="*/ 13 w 13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"/>
                <a:gd name="T98" fmla="*/ 13 w 13"/>
                <a:gd name="T99" fmla="*/ 4 h 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">
                  <a:moveTo>
                    <a:pt x="13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4" name="Freeform 24"/>
            <p:cNvSpPr>
              <a:spLocks/>
            </p:cNvSpPr>
            <p:nvPr/>
          </p:nvSpPr>
          <p:spPr bwMode="auto">
            <a:xfrm>
              <a:off x="5377" y="1234"/>
              <a:ext cx="32" cy="11"/>
            </a:xfrm>
            <a:custGeom>
              <a:avLst/>
              <a:gdLst>
                <a:gd name="T0" fmla="*/ 31 w 32"/>
                <a:gd name="T1" fmla="*/ 3 h 11"/>
                <a:gd name="T2" fmla="*/ 32 w 32"/>
                <a:gd name="T3" fmla="*/ 4 h 11"/>
                <a:gd name="T4" fmla="*/ 32 w 32"/>
                <a:gd name="T5" fmla="*/ 4 h 11"/>
                <a:gd name="T6" fmla="*/ 32 w 32"/>
                <a:gd name="T7" fmla="*/ 5 h 11"/>
                <a:gd name="T8" fmla="*/ 32 w 32"/>
                <a:gd name="T9" fmla="*/ 5 h 11"/>
                <a:gd name="T10" fmla="*/ 32 w 32"/>
                <a:gd name="T11" fmla="*/ 6 h 11"/>
                <a:gd name="T12" fmla="*/ 31 w 32"/>
                <a:gd name="T13" fmla="*/ 6 h 11"/>
                <a:gd name="T14" fmla="*/ 31 w 32"/>
                <a:gd name="T15" fmla="*/ 6 h 11"/>
                <a:gd name="T16" fmla="*/ 31 w 32"/>
                <a:gd name="T17" fmla="*/ 7 h 11"/>
                <a:gd name="T18" fmla="*/ 30 w 32"/>
                <a:gd name="T19" fmla="*/ 7 h 11"/>
                <a:gd name="T20" fmla="*/ 30 w 32"/>
                <a:gd name="T21" fmla="*/ 7 h 11"/>
                <a:gd name="T22" fmla="*/ 27 w 32"/>
                <a:gd name="T23" fmla="*/ 9 h 11"/>
                <a:gd name="T24" fmla="*/ 24 w 32"/>
                <a:gd name="T25" fmla="*/ 10 h 11"/>
                <a:gd name="T26" fmla="*/ 21 w 32"/>
                <a:gd name="T27" fmla="*/ 11 h 11"/>
                <a:gd name="T28" fmla="*/ 18 w 32"/>
                <a:gd name="T29" fmla="*/ 11 h 11"/>
                <a:gd name="T30" fmla="*/ 15 w 32"/>
                <a:gd name="T31" fmla="*/ 11 h 11"/>
                <a:gd name="T32" fmla="*/ 11 w 32"/>
                <a:gd name="T33" fmla="*/ 11 h 11"/>
                <a:gd name="T34" fmla="*/ 8 w 32"/>
                <a:gd name="T35" fmla="*/ 10 h 11"/>
                <a:gd name="T36" fmla="*/ 5 w 32"/>
                <a:gd name="T37" fmla="*/ 9 h 11"/>
                <a:gd name="T38" fmla="*/ 2 w 32"/>
                <a:gd name="T39" fmla="*/ 7 h 11"/>
                <a:gd name="T40" fmla="*/ 0 w 32"/>
                <a:gd name="T41" fmla="*/ 6 h 11"/>
                <a:gd name="T42" fmla="*/ 2 w 32"/>
                <a:gd name="T43" fmla="*/ 5 h 11"/>
                <a:gd name="T44" fmla="*/ 4 w 32"/>
                <a:gd name="T45" fmla="*/ 5 h 11"/>
                <a:gd name="T46" fmla="*/ 6 w 32"/>
                <a:gd name="T47" fmla="*/ 5 h 11"/>
                <a:gd name="T48" fmla="*/ 8 w 32"/>
                <a:gd name="T49" fmla="*/ 5 h 11"/>
                <a:gd name="T50" fmla="*/ 11 w 32"/>
                <a:gd name="T51" fmla="*/ 6 h 11"/>
                <a:gd name="T52" fmla="*/ 13 w 32"/>
                <a:gd name="T53" fmla="*/ 6 h 11"/>
                <a:gd name="T54" fmla="*/ 15 w 32"/>
                <a:gd name="T55" fmla="*/ 6 h 11"/>
                <a:gd name="T56" fmla="*/ 17 w 32"/>
                <a:gd name="T57" fmla="*/ 6 h 11"/>
                <a:gd name="T58" fmla="*/ 19 w 32"/>
                <a:gd name="T59" fmla="*/ 6 h 11"/>
                <a:gd name="T60" fmla="*/ 22 w 32"/>
                <a:gd name="T61" fmla="*/ 5 h 11"/>
                <a:gd name="T62" fmla="*/ 22 w 32"/>
                <a:gd name="T63" fmla="*/ 5 h 11"/>
                <a:gd name="T64" fmla="*/ 9 w 32"/>
                <a:gd name="T65" fmla="*/ 3 h 11"/>
                <a:gd name="T66" fmla="*/ 11 w 32"/>
                <a:gd name="T67" fmla="*/ 1 h 11"/>
                <a:gd name="T68" fmla="*/ 13 w 32"/>
                <a:gd name="T69" fmla="*/ 0 h 11"/>
                <a:gd name="T70" fmla="*/ 15 w 32"/>
                <a:gd name="T71" fmla="*/ 0 h 11"/>
                <a:gd name="T72" fmla="*/ 18 w 32"/>
                <a:gd name="T73" fmla="*/ 1 h 11"/>
                <a:gd name="T74" fmla="*/ 20 w 32"/>
                <a:gd name="T75" fmla="*/ 2 h 11"/>
                <a:gd name="T76" fmla="*/ 22 w 32"/>
                <a:gd name="T77" fmla="*/ 3 h 11"/>
                <a:gd name="T78" fmla="*/ 24 w 32"/>
                <a:gd name="T79" fmla="*/ 4 h 11"/>
                <a:gd name="T80" fmla="*/ 26 w 32"/>
                <a:gd name="T81" fmla="*/ 4 h 11"/>
                <a:gd name="T82" fmla="*/ 29 w 32"/>
                <a:gd name="T83" fmla="*/ 4 h 11"/>
                <a:gd name="T84" fmla="*/ 31 w 32"/>
                <a:gd name="T85" fmla="*/ 3 h 11"/>
                <a:gd name="T86" fmla="*/ 31 w 32"/>
                <a:gd name="T87" fmla="*/ 3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11"/>
                <a:gd name="T134" fmla="*/ 32 w 32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11">
                  <a:moveTo>
                    <a:pt x="31" y="3"/>
                  </a:move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8" y="10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5" name="Freeform 25"/>
            <p:cNvSpPr>
              <a:spLocks/>
            </p:cNvSpPr>
            <p:nvPr/>
          </p:nvSpPr>
          <p:spPr bwMode="auto">
            <a:xfrm>
              <a:off x="4943" y="1238"/>
              <a:ext cx="223" cy="308"/>
            </a:xfrm>
            <a:custGeom>
              <a:avLst/>
              <a:gdLst>
                <a:gd name="T0" fmla="*/ 86 w 223"/>
                <a:gd name="T1" fmla="*/ 24 h 308"/>
                <a:gd name="T2" fmla="*/ 84 w 223"/>
                <a:gd name="T3" fmla="*/ 19 h 308"/>
                <a:gd name="T4" fmla="*/ 91 w 223"/>
                <a:gd name="T5" fmla="*/ 25 h 308"/>
                <a:gd name="T6" fmla="*/ 84 w 223"/>
                <a:gd name="T7" fmla="*/ 34 h 308"/>
                <a:gd name="T8" fmla="*/ 83 w 223"/>
                <a:gd name="T9" fmla="*/ 43 h 308"/>
                <a:gd name="T10" fmla="*/ 83 w 223"/>
                <a:gd name="T11" fmla="*/ 52 h 308"/>
                <a:gd name="T12" fmla="*/ 83 w 223"/>
                <a:gd name="T13" fmla="*/ 55 h 308"/>
                <a:gd name="T14" fmla="*/ 152 w 223"/>
                <a:gd name="T15" fmla="*/ 55 h 308"/>
                <a:gd name="T16" fmla="*/ 124 w 223"/>
                <a:gd name="T17" fmla="*/ 85 h 308"/>
                <a:gd name="T18" fmla="*/ 95 w 223"/>
                <a:gd name="T19" fmla="*/ 81 h 308"/>
                <a:gd name="T20" fmla="*/ 109 w 223"/>
                <a:gd name="T21" fmla="*/ 92 h 308"/>
                <a:gd name="T22" fmla="*/ 103 w 223"/>
                <a:gd name="T23" fmla="*/ 149 h 308"/>
                <a:gd name="T24" fmla="*/ 83 w 223"/>
                <a:gd name="T25" fmla="*/ 162 h 308"/>
                <a:gd name="T26" fmla="*/ 116 w 223"/>
                <a:gd name="T27" fmla="*/ 170 h 308"/>
                <a:gd name="T28" fmla="*/ 146 w 223"/>
                <a:gd name="T29" fmla="*/ 213 h 308"/>
                <a:gd name="T30" fmla="*/ 163 w 223"/>
                <a:gd name="T31" fmla="*/ 243 h 308"/>
                <a:gd name="T32" fmla="*/ 205 w 223"/>
                <a:gd name="T33" fmla="*/ 287 h 308"/>
                <a:gd name="T34" fmla="*/ 207 w 223"/>
                <a:gd name="T35" fmla="*/ 286 h 308"/>
                <a:gd name="T36" fmla="*/ 208 w 223"/>
                <a:gd name="T37" fmla="*/ 286 h 308"/>
                <a:gd name="T38" fmla="*/ 215 w 223"/>
                <a:gd name="T39" fmla="*/ 298 h 308"/>
                <a:gd name="T40" fmla="*/ 219 w 223"/>
                <a:gd name="T41" fmla="*/ 303 h 308"/>
                <a:gd name="T42" fmla="*/ 220 w 223"/>
                <a:gd name="T43" fmla="*/ 305 h 308"/>
                <a:gd name="T44" fmla="*/ 177 w 223"/>
                <a:gd name="T45" fmla="*/ 292 h 308"/>
                <a:gd name="T46" fmla="*/ 151 w 223"/>
                <a:gd name="T47" fmla="*/ 269 h 308"/>
                <a:gd name="T48" fmla="*/ 105 w 223"/>
                <a:gd name="T49" fmla="*/ 203 h 308"/>
                <a:gd name="T50" fmla="*/ 38 w 223"/>
                <a:gd name="T51" fmla="*/ 172 h 308"/>
                <a:gd name="T52" fmla="*/ 27 w 223"/>
                <a:gd name="T53" fmla="*/ 154 h 308"/>
                <a:gd name="T54" fmla="*/ 51 w 223"/>
                <a:gd name="T55" fmla="*/ 155 h 308"/>
                <a:gd name="T56" fmla="*/ 45 w 223"/>
                <a:gd name="T57" fmla="*/ 157 h 308"/>
                <a:gd name="T58" fmla="*/ 69 w 223"/>
                <a:gd name="T59" fmla="*/ 161 h 308"/>
                <a:gd name="T60" fmla="*/ 70 w 223"/>
                <a:gd name="T61" fmla="*/ 159 h 308"/>
                <a:gd name="T62" fmla="*/ 75 w 223"/>
                <a:gd name="T63" fmla="*/ 148 h 308"/>
                <a:gd name="T64" fmla="*/ 50 w 223"/>
                <a:gd name="T65" fmla="*/ 151 h 308"/>
                <a:gd name="T66" fmla="*/ 41 w 223"/>
                <a:gd name="T67" fmla="*/ 98 h 308"/>
                <a:gd name="T68" fmla="*/ 71 w 223"/>
                <a:gd name="T69" fmla="*/ 95 h 308"/>
                <a:gd name="T70" fmla="*/ 62 w 223"/>
                <a:gd name="T71" fmla="*/ 59 h 308"/>
                <a:gd name="T72" fmla="*/ 69 w 223"/>
                <a:gd name="T73" fmla="*/ 76 h 308"/>
                <a:gd name="T74" fmla="*/ 60 w 223"/>
                <a:gd name="T75" fmla="*/ 100 h 308"/>
                <a:gd name="T76" fmla="*/ 47 w 223"/>
                <a:gd name="T77" fmla="*/ 95 h 308"/>
                <a:gd name="T78" fmla="*/ 64 w 223"/>
                <a:gd name="T79" fmla="*/ 76 h 308"/>
                <a:gd name="T80" fmla="*/ 57 w 223"/>
                <a:gd name="T81" fmla="*/ 63 h 308"/>
                <a:gd name="T82" fmla="*/ 60 w 223"/>
                <a:gd name="T83" fmla="*/ 86 h 308"/>
                <a:gd name="T84" fmla="*/ 46 w 223"/>
                <a:gd name="T85" fmla="*/ 89 h 308"/>
                <a:gd name="T86" fmla="*/ 54 w 223"/>
                <a:gd name="T87" fmla="*/ 64 h 308"/>
                <a:gd name="T88" fmla="*/ 50 w 223"/>
                <a:gd name="T89" fmla="*/ 49 h 308"/>
                <a:gd name="T90" fmla="*/ 62 w 223"/>
                <a:gd name="T91" fmla="*/ 46 h 308"/>
                <a:gd name="T92" fmla="*/ 61 w 223"/>
                <a:gd name="T93" fmla="*/ 43 h 308"/>
                <a:gd name="T94" fmla="*/ 64 w 223"/>
                <a:gd name="T95" fmla="*/ 40 h 308"/>
                <a:gd name="T96" fmla="*/ 67 w 223"/>
                <a:gd name="T97" fmla="*/ 37 h 308"/>
                <a:gd name="T98" fmla="*/ 73 w 223"/>
                <a:gd name="T99" fmla="*/ 34 h 308"/>
                <a:gd name="T100" fmla="*/ 10 w 223"/>
                <a:gd name="T101" fmla="*/ 38 h 308"/>
                <a:gd name="T102" fmla="*/ 46 w 223"/>
                <a:gd name="T103" fmla="*/ 31 h 308"/>
                <a:gd name="T104" fmla="*/ 72 w 223"/>
                <a:gd name="T105" fmla="*/ 23 h 308"/>
                <a:gd name="T106" fmla="*/ 30 w 223"/>
                <a:gd name="T107" fmla="*/ 23 h 308"/>
                <a:gd name="T108" fmla="*/ 20 w 223"/>
                <a:gd name="T109" fmla="*/ 26 h 308"/>
                <a:gd name="T110" fmla="*/ 13 w 223"/>
                <a:gd name="T111" fmla="*/ 18 h 308"/>
                <a:gd name="T112" fmla="*/ 48 w 223"/>
                <a:gd name="T113" fmla="*/ 20 h 308"/>
                <a:gd name="T114" fmla="*/ 50 w 223"/>
                <a:gd name="T115" fmla="*/ 12 h 308"/>
                <a:gd name="T116" fmla="*/ 75 w 223"/>
                <a:gd name="T117" fmla="*/ 19 h 308"/>
                <a:gd name="T118" fmla="*/ 34 w 223"/>
                <a:gd name="T119" fmla="*/ 0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3"/>
                <a:gd name="T181" fmla="*/ 0 h 308"/>
                <a:gd name="T182" fmla="*/ 223 w 223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3" h="308">
                  <a:moveTo>
                    <a:pt x="78" y="17"/>
                  </a:moveTo>
                  <a:lnTo>
                    <a:pt x="78" y="18"/>
                  </a:lnTo>
                  <a:lnTo>
                    <a:pt x="79" y="19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2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6" y="26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6"/>
                  </a:lnTo>
                  <a:lnTo>
                    <a:pt x="90" y="27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8" y="30"/>
                  </a:lnTo>
                  <a:lnTo>
                    <a:pt x="87" y="31"/>
                  </a:lnTo>
                  <a:lnTo>
                    <a:pt x="86" y="32"/>
                  </a:lnTo>
                  <a:lnTo>
                    <a:pt x="86" y="33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3" y="36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3" y="39"/>
                  </a:lnTo>
                  <a:lnTo>
                    <a:pt x="83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3" y="43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4" y="45"/>
                  </a:lnTo>
                  <a:lnTo>
                    <a:pt x="84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9"/>
                  </a:lnTo>
                  <a:lnTo>
                    <a:pt x="86" y="49"/>
                  </a:lnTo>
                  <a:lnTo>
                    <a:pt x="86" y="50"/>
                  </a:lnTo>
                  <a:lnTo>
                    <a:pt x="85" y="51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9" y="53"/>
                  </a:lnTo>
                  <a:lnTo>
                    <a:pt x="95" y="51"/>
                  </a:lnTo>
                  <a:lnTo>
                    <a:pt x="102" y="49"/>
                  </a:lnTo>
                  <a:lnTo>
                    <a:pt x="109" y="48"/>
                  </a:lnTo>
                  <a:lnTo>
                    <a:pt x="115" y="47"/>
                  </a:lnTo>
                  <a:lnTo>
                    <a:pt x="122" y="47"/>
                  </a:lnTo>
                  <a:lnTo>
                    <a:pt x="129" y="47"/>
                  </a:lnTo>
                  <a:lnTo>
                    <a:pt x="135" y="48"/>
                  </a:lnTo>
                  <a:lnTo>
                    <a:pt x="142" y="51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0" y="55"/>
                  </a:lnTo>
                  <a:lnTo>
                    <a:pt x="151" y="55"/>
                  </a:lnTo>
                  <a:lnTo>
                    <a:pt x="152" y="55"/>
                  </a:lnTo>
                  <a:lnTo>
                    <a:pt x="152" y="56"/>
                  </a:lnTo>
                  <a:lnTo>
                    <a:pt x="153" y="56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2" y="59"/>
                  </a:lnTo>
                  <a:lnTo>
                    <a:pt x="150" y="63"/>
                  </a:lnTo>
                  <a:lnTo>
                    <a:pt x="148" y="67"/>
                  </a:lnTo>
                  <a:lnTo>
                    <a:pt x="146" y="70"/>
                  </a:lnTo>
                  <a:lnTo>
                    <a:pt x="143" y="74"/>
                  </a:lnTo>
                  <a:lnTo>
                    <a:pt x="141" y="77"/>
                  </a:lnTo>
                  <a:lnTo>
                    <a:pt x="138" y="79"/>
                  </a:lnTo>
                  <a:lnTo>
                    <a:pt x="134" y="81"/>
                  </a:lnTo>
                  <a:lnTo>
                    <a:pt x="131" y="83"/>
                  </a:lnTo>
                  <a:lnTo>
                    <a:pt x="127" y="84"/>
                  </a:lnTo>
                  <a:lnTo>
                    <a:pt x="124" y="85"/>
                  </a:lnTo>
                  <a:lnTo>
                    <a:pt x="121" y="86"/>
                  </a:lnTo>
                  <a:lnTo>
                    <a:pt x="118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3" y="82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96" y="82"/>
                  </a:lnTo>
                  <a:lnTo>
                    <a:pt x="97" y="82"/>
                  </a:lnTo>
                  <a:lnTo>
                    <a:pt x="98" y="83"/>
                  </a:lnTo>
                  <a:lnTo>
                    <a:pt x="99" y="84"/>
                  </a:lnTo>
                  <a:lnTo>
                    <a:pt x="101" y="85"/>
                  </a:lnTo>
                  <a:lnTo>
                    <a:pt x="102" y="85"/>
                  </a:lnTo>
                  <a:lnTo>
                    <a:pt x="103" y="86"/>
                  </a:lnTo>
                  <a:lnTo>
                    <a:pt x="104" y="87"/>
                  </a:lnTo>
                  <a:lnTo>
                    <a:pt x="106" y="88"/>
                  </a:lnTo>
                  <a:lnTo>
                    <a:pt x="107" y="89"/>
                  </a:lnTo>
                  <a:lnTo>
                    <a:pt x="108" y="90"/>
                  </a:lnTo>
                  <a:lnTo>
                    <a:pt x="109" y="92"/>
                  </a:lnTo>
                  <a:lnTo>
                    <a:pt x="110" y="96"/>
                  </a:lnTo>
                  <a:lnTo>
                    <a:pt x="112" y="101"/>
                  </a:lnTo>
                  <a:lnTo>
                    <a:pt x="113" y="106"/>
                  </a:lnTo>
                  <a:lnTo>
                    <a:pt x="114" y="111"/>
                  </a:lnTo>
                  <a:lnTo>
                    <a:pt x="115" y="117"/>
                  </a:lnTo>
                  <a:lnTo>
                    <a:pt x="115" y="122"/>
                  </a:lnTo>
                  <a:lnTo>
                    <a:pt x="114" y="127"/>
                  </a:lnTo>
                  <a:lnTo>
                    <a:pt x="113" y="132"/>
                  </a:lnTo>
                  <a:lnTo>
                    <a:pt x="111" y="136"/>
                  </a:lnTo>
                  <a:lnTo>
                    <a:pt x="109" y="141"/>
                  </a:lnTo>
                  <a:lnTo>
                    <a:pt x="108" y="143"/>
                  </a:lnTo>
                  <a:lnTo>
                    <a:pt x="107" y="145"/>
                  </a:lnTo>
                  <a:lnTo>
                    <a:pt x="106" y="146"/>
                  </a:lnTo>
                  <a:lnTo>
                    <a:pt x="104" y="148"/>
                  </a:lnTo>
                  <a:lnTo>
                    <a:pt x="103" y="149"/>
                  </a:lnTo>
                  <a:lnTo>
                    <a:pt x="101" y="151"/>
                  </a:lnTo>
                  <a:lnTo>
                    <a:pt x="99" y="152"/>
                  </a:lnTo>
                  <a:lnTo>
                    <a:pt x="98" y="153"/>
                  </a:lnTo>
                  <a:lnTo>
                    <a:pt x="96" y="155"/>
                  </a:lnTo>
                  <a:lnTo>
                    <a:pt x="95" y="156"/>
                  </a:lnTo>
                  <a:lnTo>
                    <a:pt x="93" y="157"/>
                  </a:lnTo>
                  <a:lnTo>
                    <a:pt x="92" y="157"/>
                  </a:lnTo>
                  <a:lnTo>
                    <a:pt x="91" y="158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7" y="160"/>
                  </a:lnTo>
                  <a:lnTo>
                    <a:pt x="86" y="160"/>
                  </a:lnTo>
                  <a:lnTo>
                    <a:pt x="85" y="161"/>
                  </a:lnTo>
                  <a:lnTo>
                    <a:pt x="84" y="161"/>
                  </a:lnTo>
                  <a:lnTo>
                    <a:pt x="83" y="162"/>
                  </a:lnTo>
                  <a:lnTo>
                    <a:pt x="84" y="163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1" y="161"/>
                  </a:lnTo>
                  <a:lnTo>
                    <a:pt x="92" y="161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6" y="159"/>
                  </a:lnTo>
                  <a:lnTo>
                    <a:pt x="101" y="160"/>
                  </a:lnTo>
                  <a:lnTo>
                    <a:pt x="107" y="163"/>
                  </a:lnTo>
                  <a:lnTo>
                    <a:pt x="111" y="166"/>
                  </a:lnTo>
                  <a:lnTo>
                    <a:pt x="116" y="170"/>
                  </a:lnTo>
                  <a:lnTo>
                    <a:pt x="121" y="174"/>
                  </a:lnTo>
                  <a:lnTo>
                    <a:pt x="125" y="179"/>
                  </a:lnTo>
                  <a:lnTo>
                    <a:pt x="129" y="184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40" y="200"/>
                  </a:lnTo>
                  <a:lnTo>
                    <a:pt x="140" y="201"/>
                  </a:lnTo>
                  <a:lnTo>
                    <a:pt x="141" y="203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3" y="207"/>
                  </a:lnTo>
                  <a:lnTo>
                    <a:pt x="144" y="209"/>
                  </a:lnTo>
                  <a:lnTo>
                    <a:pt x="144" y="210"/>
                  </a:lnTo>
                  <a:lnTo>
                    <a:pt x="145" y="212"/>
                  </a:lnTo>
                  <a:lnTo>
                    <a:pt x="146" y="213"/>
                  </a:lnTo>
                  <a:lnTo>
                    <a:pt x="147" y="214"/>
                  </a:lnTo>
                  <a:lnTo>
                    <a:pt x="148" y="214"/>
                  </a:lnTo>
                  <a:lnTo>
                    <a:pt x="148" y="213"/>
                  </a:lnTo>
                  <a:lnTo>
                    <a:pt x="148" y="212"/>
                  </a:lnTo>
                  <a:lnTo>
                    <a:pt x="148" y="211"/>
                  </a:lnTo>
                  <a:lnTo>
                    <a:pt x="148" y="210"/>
                  </a:lnTo>
                  <a:lnTo>
                    <a:pt x="151" y="218"/>
                  </a:lnTo>
                  <a:lnTo>
                    <a:pt x="155" y="226"/>
                  </a:lnTo>
                  <a:lnTo>
                    <a:pt x="159" y="235"/>
                  </a:lnTo>
                  <a:lnTo>
                    <a:pt x="163" y="243"/>
                  </a:lnTo>
                  <a:lnTo>
                    <a:pt x="167" y="251"/>
                  </a:lnTo>
                  <a:lnTo>
                    <a:pt x="172" y="258"/>
                  </a:lnTo>
                  <a:lnTo>
                    <a:pt x="178" y="265"/>
                  </a:lnTo>
                  <a:lnTo>
                    <a:pt x="183" y="272"/>
                  </a:lnTo>
                  <a:lnTo>
                    <a:pt x="190" y="278"/>
                  </a:lnTo>
                  <a:lnTo>
                    <a:pt x="197" y="283"/>
                  </a:lnTo>
                  <a:lnTo>
                    <a:pt x="197" y="284"/>
                  </a:lnTo>
                  <a:lnTo>
                    <a:pt x="198" y="284"/>
                  </a:lnTo>
                  <a:lnTo>
                    <a:pt x="199" y="284"/>
                  </a:lnTo>
                  <a:lnTo>
                    <a:pt x="200" y="285"/>
                  </a:lnTo>
                  <a:lnTo>
                    <a:pt x="201" y="285"/>
                  </a:lnTo>
                  <a:lnTo>
                    <a:pt x="202" y="286"/>
                  </a:lnTo>
                  <a:lnTo>
                    <a:pt x="203" y="286"/>
                  </a:lnTo>
                  <a:lnTo>
                    <a:pt x="204" y="286"/>
                  </a:lnTo>
                  <a:lnTo>
                    <a:pt x="205" y="287"/>
                  </a:lnTo>
                  <a:lnTo>
                    <a:pt x="206" y="288"/>
                  </a:lnTo>
                  <a:lnTo>
                    <a:pt x="207" y="288"/>
                  </a:lnTo>
                  <a:lnTo>
                    <a:pt x="207" y="287"/>
                  </a:lnTo>
                  <a:lnTo>
                    <a:pt x="207" y="286"/>
                  </a:lnTo>
                  <a:lnTo>
                    <a:pt x="206" y="286"/>
                  </a:lnTo>
                  <a:lnTo>
                    <a:pt x="206" y="285"/>
                  </a:lnTo>
                  <a:lnTo>
                    <a:pt x="207" y="285"/>
                  </a:lnTo>
                  <a:lnTo>
                    <a:pt x="207" y="286"/>
                  </a:lnTo>
                  <a:lnTo>
                    <a:pt x="208" y="286"/>
                  </a:lnTo>
                  <a:lnTo>
                    <a:pt x="208" y="288"/>
                  </a:lnTo>
                  <a:lnTo>
                    <a:pt x="208" y="289"/>
                  </a:lnTo>
                  <a:lnTo>
                    <a:pt x="209" y="290"/>
                  </a:lnTo>
                  <a:lnTo>
                    <a:pt x="209" y="292"/>
                  </a:lnTo>
                  <a:lnTo>
                    <a:pt x="210" y="293"/>
                  </a:lnTo>
                  <a:lnTo>
                    <a:pt x="211" y="294"/>
                  </a:lnTo>
                  <a:lnTo>
                    <a:pt x="212" y="295"/>
                  </a:lnTo>
                  <a:lnTo>
                    <a:pt x="213" y="296"/>
                  </a:lnTo>
                  <a:lnTo>
                    <a:pt x="214" y="297"/>
                  </a:lnTo>
                  <a:lnTo>
                    <a:pt x="215" y="298"/>
                  </a:lnTo>
                  <a:lnTo>
                    <a:pt x="216" y="298"/>
                  </a:lnTo>
                  <a:lnTo>
                    <a:pt x="216" y="299"/>
                  </a:lnTo>
                  <a:lnTo>
                    <a:pt x="217" y="299"/>
                  </a:lnTo>
                  <a:lnTo>
                    <a:pt x="217" y="300"/>
                  </a:lnTo>
                  <a:lnTo>
                    <a:pt x="218" y="301"/>
                  </a:lnTo>
                  <a:lnTo>
                    <a:pt x="218" y="302"/>
                  </a:lnTo>
                  <a:lnTo>
                    <a:pt x="219" y="303"/>
                  </a:lnTo>
                  <a:lnTo>
                    <a:pt x="219" y="304"/>
                  </a:lnTo>
                  <a:lnTo>
                    <a:pt x="220" y="303"/>
                  </a:lnTo>
                  <a:lnTo>
                    <a:pt x="223" y="308"/>
                  </a:lnTo>
                  <a:lnTo>
                    <a:pt x="222" y="308"/>
                  </a:lnTo>
                  <a:lnTo>
                    <a:pt x="222" y="307"/>
                  </a:lnTo>
                  <a:lnTo>
                    <a:pt x="222" y="306"/>
                  </a:lnTo>
                  <a:lnTo>
                    <a:pt x="221" y="306"/>
                  </a:lnTo>
                  <a:lnTo>
                    <a:pt x="221" y="305"/>
                  </a:lnTo>
                  <a:lnTo>
                    <a:pt x="220" y="304"/>
                  </a:lnTo>
                  <a:lnTo>
                    <a:pt x="220" y="305"/>
                  </a:lnTo>
                  <a:lnTo>
                    <a:pt x="220" y="306"/>
                  </a:lnTo>
                  <a:lnTo>
                    <a:pt x="221" y="307"/>
                  </a:lnTo>
                  <a:lnTo>
                    <a:pt x="221" y="308"/>
                  </a:lnTo>
                  <a:lnTo>
                    <a:pt x="214" y="308"/>
                  </a:lnTo>
                  <a:lnTo>
                    <a:pt x="207" y="307"/>
                  </a:lnTo>
                  <a:lnTo>
                    <a:pt x="201" y="305"/>
                  </a:lnTo>
                  <a:lnTo>
                    <a:pt x="195" y="302"/>
                  </a:lnTo>
                  <a:lnTo>
                    <a:pt x="189" y="299"/>
                  </a:lnTo>
                  <a:lnTo>
                    <a:pt x="183" y="295"/>
                  </a:lnTo>
                  <a:lnTo>
                    <a:pt x="177" y="292"/>
                  </a:lnTo>
                  <a:lnTo>
                    <a:pt x="172" y="287"/>
                  </a:lnTo>
                  <a:lnTo>
                    <a:pt x="166" y="283"/>
                  </a:lnTo>
                  <a:lnTo>
                    <a:pt x="161" y="278"/>
                  </a:lnTo>
                  <a:lnTo>
                    <a:pt x="161" y="277"/>
                  </a:lnTo>
                  <a:lnTo>
                    <a:pt x="160" y="277"/>
                  </a:lnTo>
                  <a:lnTo>
                    <a:pt x="159" y="277"/>
                  </a:lnTo>
                  <a:lnTo>
                    <a:pt x="159" y="278"/>
                  </a:lnTo>
                  <a:lnTo>
                    <a:pt x="155" y="273"/>
                  </a:lnTo>
                  <a:lnTo>
                    <a:pt x="151" y="269"/>
                  </a:lnTo>
                  <a:lnTo>
                    <a:pt x="147" y="265"/>
                  </a:lnTo>
                  <a:lnTo>
                    <a:pt x="143" y="260"/>
                  </a:lnTo>
                  <a:lnTo>
                    <a:pt x="139" y="256"/>
                  </a:lnTo>
                  <a:lnTo>
                    <a:pt x="136" y="251"/>
                  </a:lnTo>
                  <a:lnTo>
                    <a:pt x="132" y="246"/>
                  </a:lnTo>
                  <a:lnTo>
                    <a:pt x="129" y="241"/>
                  </a:lnTo>
                  <a:lnTo>
                    <a:pt x="126" y="236"/>
                  </a:lnTo>
                  <a:lnTo>
                    <a:pt x="123" y="231"/>
                  </a:lnTo>
                  <a:lnTo>
                    <a:pt x="121" y="227"/>
                  </a:lnTo>
                  <a:lnTo>
                    <a:pt x="118" y="223"/>
                  </a:lnTo>
                  <a:lnTo>
                    <a:pt x="115" y="219"/>
                  </a:lnTo>
                  <a:lnTo>
                    <a:pt x="113" y="214"/>
                  </a:lnTo>
                  <a:lnTo>
                    <a:pt x="110" y="210"/>
                  </a:lnTo>
                  <a:lnTo>
                    <a:pt x="108" y="207"/>
                  </a:lnTo>
                  <a:lnTo>
                    <a:pt x="105" y="203"/>
                  </a:lnTo>
                  <a:lnTo>
                    <a:pt x="102" y="199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0" y="191"/>
                  </a:lnTo>
                  <a:lnTo>
                    <a:pt x="85" y="188"/>
                  </a:lnTo>
                  <a:lnTo>
                    <a:pt x="80" y="186"/>
                  </a:lnTo>
                  <a:lnTo>
                    <a:pt x="75" y="183"/>
                  </a:lnTo>
                  <a:lnTo>
                    <a:pt x="70" y="181"/>
                  </a:lnTo>
                  <a:lnTo>
                    <a:pt x="65" y="179"/>
                  </a:lnTo>
                  <a:lnTo>
                    <a:pt x="59" y="178"/>
                  </a:lnTo>
                  <a:lnTo>
                    <a:pt x="54" y="176"/>
                  </a:lnTo>
                  <a:lnTo>
                    <a:pt x="49" y="175"/>
                  </a:lnTo>
                  <a:lnTo>
                    <a:pt x="43" y="173"/>
                  </a:lnTo>
                  <a:lnTo>
                    <a:pt x="41" y="172"/>
                  </a:lnTo>
                  <a:lnTo>
                    <a:pt x="38" y="172"/>
                  </a:lnTo>
                  <a:lnTo>
                    <a:pt x="36" y="171"/>
                  </a:lnTo>
                  <a:lnTo>
                    <a:pt x="33" y="170"/>
                  </a:lnTo>
                  <a:lnTo>
                    <a:pt x="31" y="169"/>
                  </a:lnTo>
                  <a:lnTo>
                    <a:pt x="28" y="167"/>
                  </a:lnTo>
                  <a:lnTo>
                    <a:pt x="26" y="166"/>
                  </a:lnTo>
                  <a:lnTo>
                    <a:pt x="23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20" y="160"/>
                  </a:lnTo>
                  <a:lnTo>
                    <a:pt x="21" y="158"/>
                  </a:lnTo>
                  <a:lnTo>
                    <a:pt x="22" y="157"/>
                  </a:lnTo>
                  <a:lnTo>
                    <a:pt x="23" y="156"/>
                  </a:lnTo>
                  <a:lnTo>
                    <a:pt x="24" y="156"/>
                  </a:lnTo>
                  <a:lnTo>
                    <a:pt x="26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30" y="153"/>
                  </a:lnTo>
                  <a:lnTo>
                    <a:pt x="31" y="153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37" y="155"/>
                  </a:lnTo>
                  <a:lnTo>
                    <a:pt x="39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8" y="155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5"/>
                  </a:lnTo>
                  <a:lnTo>
                    <a:pt x="47" y="155"/>
                  </a:lnTo>
                  <a:lnTo>
                    <a:pt x="46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50" y="159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59" y="161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6" y="162"/>
                  </a:lnTo>
                  <a:lnTo>
                    <a:pt x="69" y="161"/>
                  </a:lnTo>
                  <a:lnTo>
                    <a:pt x="73" y="161"/>
                  </a:lnTo>
                  <a:lnTo>
                    <a:pt x="76" y="161"/>
                  </a:lnTo>
                  <a:lnTo>
                    <a:pt x="80" y="161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89" y="157"/>
                  </a:lnTo>
                  <a:lnTo>
                    <a:pt x="92" y="155"/>
                  </a:lnTo>
                  <a:lnTo>
                    <a:pt x="95" y="153"/>
                  </a:lnTo>
                  <a:lnTo>
                    <a:pt x="95" y="152"/>
                  </a:lnTo>
                  <a:lnTo>
                    <a:pt x="91" y="154"/>
                  </a:lnTo>
                  <a:lnTo>
                    <a:pt x="87" y="156"/>
                  </a:lnTo>
                  <a:lnTo>
                    <a:pt x="83" y="157"/>
                  </a:lnTo>
                  <a:lnTo>
                    <a:pt x="78" y="158"/>
                  </a:lnTo>
                  <a:lnTo>
                    <a:pt x="74" y="158"/>
                  </a:lnTo>
                  <a:lnTo>
                    <a:pt x="70" y="159"/>
                  </a:lnTo>
                  <a:lnTo>
                    <a:pt x="65" y="159"/>
                  </a:lnTo>
                  <a:lnTo>
                    <a:pt x="61" y="158"/>
                  </a:lnTo>
                  <a:lnTo>
                    <a:pt x="57" y="158"/>
                  </a:lnTo>
                  <a:lnTo>
                    <a:pt x="52" y="157"/>
                  </a:lnTo>
                  <a:lnTo>
                    <a:pt x="55" y="157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62" y="155"/>
                  </a:lnTo>
                  <a:lnTo>
                    <a:pt x="64" y="154"/>
                  </a:lnTo>
                  <a:lnTo>
                    <a:pt x="66" y="153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2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3" y="147"/>
                  </a:lnTo>
                  <a:lnTo>
                    <a:pt x="70" y="148"/>
                  </a:lnTo>
                  <a:lnTo>
                    <a:pt x="66" y="149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4" y="151"/>
                  </a:lnTo>
                  <a:lnTo>
                    <a:pt x="50" y="151"/>
                  </a:lnTo>
                  <a:lnTo>
                    <a:pt x="46" y="151"/>
                  </a:lnTo>
                  <a:lnTo>
                    <a:pt x="42" y="151"/>
                  </a:lnTo>
                  <a:lnTo>
                    <a:pt x="38" y="151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39" y="144"/>
                  </a:lnTo>
                  <a:lnTo>
                    <a:pt x="41" y="141"/>
                  </a:lnTo>
                  <a:lnTo>
                    <a:pt x="43" y="137"/>
                  </a:lnTo>
                  <a:lnTo>
                    <a:pt x="44" y="133"/>
                  </a:lnTo>
                  <a:lnTo>
                    <a:pt x="45" y="129"/>
                  </a:lnTo>
                  <a:lnTo>
                    <a:pt x="46" y="125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5" y="112"/>
                  </a:lnTo>
                  <a:lnTo>
                    <a:pt x="41" y="98"/>
                  </a:lnTo>
                  <a:lnTo>
                    <a:pt x="43" y="99"/>
                  </a:lnTo>
                  <a:lnTo>
                    <a:pt x="45" y="101"/>
                  </a:lnTo>
                  <a:lnTo>
                    <a:pt x="47" y="102"/>
                  </a:lnTo>
                  <a:lnTo>
                    <a:pt x="50" y="103"/>
                  </a:lnTo>
                  <a:lnTo>
                    <a:pt x="52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4" y="103"/>
                  </a:lnTo>
                  <a:lnTo>
                    <a:pt x="65" y="102"/>
                  </a:lnTo>
                  <a:lnTo>
                    <a:pt x="67" y="100"/>
                  </a:lnTo>
                  <a:lnTo>
                    <a:pt x="68" y="99"/>
                  </a:lnTo>
                  <a:lnTo>
                    <a:pt x="69" y="97"/>
                  </a:lnTo>
                  <a:lnTo>
                    <a:pt x="71" y="95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3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3" y="82"/>
                  </a:lnTo>
                  <a:lnTo>
                    <a:pt x="73" y="79"/>
                  </a:lnTo>
                  <a:lnTo>
                    <a:pt x="72" y="77"/>
                  </a:lnTo>
                  <a:lnTo>
                    <a:pt x="71" y="74"/>
                  </a:lnTo>
                  <a:lnTo>
                    <a:pt x="70" y="71"/>
                  </a:lnTo>
                  <a:lnTo>
                    <a:pt x="68" y="69"/>
                  </a:lnTo>
                  <a:lnTo>
                    <a:pt x="67" y="66"/>
                  </a:lnTo>
                  <a:lnTo>
                    <a:pt x="65" y="64"/>
                  </a:lnTo>
                  <a:lnTo>
                    <a:pt x="64" y="62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2" y="62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6" y="68"/>
                  </a:lnTo>
                  <a:lnTo>
                    <a:pt x="67" y="70"/>
                  </a:lnTo>
                  <a:lnTo>
                    <a:pt x="68" y="73"/>
                  </a:lnTo>
                  <a:lnTo>
                    <a:pt x="69" y="76"/>
                  </a:lnTo>
                  <a:lnTo>
                    <a:pt x="70" y="79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0" y="91"/>
                  </a:lnTo>
                  <a:lnTo>
                    <a:pt x="70" y="92"/>
                  </a:lnTo>
                  <a:lnTo>
                    <a:pt x="69" y="94"/>
                  </a:lnTo>
                  <a:lnTo>
                    <a:pt x="68" y="95"/>
                  </a:lnTo>
                  <a:lnTo>
                    <a:pt x="67" y="96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4" y="99"/>
                  </a:lnTo>
                  <a:lnTo>
                    <a:pt x="63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8"/>
                  </a:lnTo>
                  <a:lnTo>
                    <a:pt x="45" y="97"/>
                  </a:lnTo>
                  <a:lnTo>
                    <a:pt x="43" y="95"/>
                  </a:lnTo>
                  <a:lnTo>
                    <a:pt x="41" y="94"/>
                  </a:lnTo>
                  <a:lnTo>
                    <a:pt x="40" y="92"/>
                  </a:lnTo>
                  <a:lnTo>
                    <a:pt x="41" y="93"/>
                  </a:lnTo>
                  <a:lnTo>
                    <a:pt x="42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7" y="95"/>
                  </a:lnTo>
                  <a:lnTo>
                    <a:pt x="49" y="95"/>
                  </a:lnTo>
                  <a:lnTo>
                    <a:pt x="51" y="95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6" y="94"/>
                  </a:lnTo>
                  <a:lnTo>
                    <a:pt x="58" y="93"/>
                  </a:lnTo>
                  <a:lnTo>
                    <a:pt x="59" y="91"/>
                  </a:lnTo>
                  <a:lnTo>
                    <a:pt x="60" y="90"/>
                  </a:lnTo>
                  <a:lnTo>
                    <a:pt x="61" y="88"/>
                  </a:lnTo>
                  <a:lnTo>
                    <a:pt x="62" y="86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4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2" y="68"/>
                  </a:lnTo>
                  <a:lnTo>
                    <a:pt x="61" y="66"/>
                  </a:lnTo>
                  <a:lnTo>
                    <a:pt x="60" y="64"/>
                  </a:lnTo>
                  <a:lnTo>
                    <a:pt x="59" y="62"/>
                  </a:lnTo>
                  <a:lnTo>
                    <a:pt x="57" y="61"/>
                  </a:lnTo>
                  <a:lnTo>
                    <a:pt x="56" y="59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60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59" y="66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1" y="71"/>
                  </a:lnTo>
                  <a:lnTo>
                    <a:pt x="61" y="73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61" y="79"/>
                  </a:lnTo>
                  <a:lnTo>
                    <a:pt x="61" y="81"/>
                  </a:lnTo>
                  <a:lnTo>
                    <a:pt x="61" y="83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58" y="88"/>
                  </a:lnTo>
                  <a:lnTo>
                    <a:pt x="57" y="89"/>
                  </a:lnTo>
                  <a:lnTo>
                    <a:pt x="56" y="90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92"/>
                  </a:lnTo>
                  <a:lnTo>
                    <a:pt x="49" y="91"/>
                  </a:lnTo>
                  <a:lnTo>
                    <a:pt x="47" y="91"/>
                  </a:lnTo>
                  <a:lnTo>
                    <a:pt x="45" y="91"/>
                  </a:lnTo>
                  <a:lnTo>
                    <a:pt x="43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7" y="88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3" y="62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0" y="57"/>
                  </a:lnTo>
                  <a:lnTo>
                    <a:pt x="49" y="56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46" y="53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9" y="49"/>
                  </a:lnTo>
                  <a:lnTo>
                    <a:pt x="50" y="49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4" y="43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4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5" y="35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3"/>
                  </a:lnTo>
                  <a:lnTo>
                    <a:pt x="52" y="34"/>
                  </a:lnTo>
                  <a:lnTo>
                    <a:pt x="46" y="35"/>
                  </a:lnTo>
                  <a:lnTo>
                    <a:pt x="39" y="36"/>
                  </a:lnTo>
                  <a:lnTo>
                    <a:pt x="33" y="37"/>
                  </a:lnTo>
                  <a:lnTo>
                    <a:pt x="26" y="38"/>
                  </a:lnTo>
                  <a:lnTo>
                    <a:pt x="20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4" y="31"/>
                  </a:lnTo>
                  <a:lnTo>
                    <a:pt x="29" y="31"/>
                  </a:lnTo>
                  <a:lnTo>
                    <a:pt x="35" y="31"/>
                  </a:lnTo>
                  <a:lnTo>
                    <a:pt x="41" y="32"/>
                  </a:lnTo>
                  <a:lnTo>
                    <a:pt x="46" y="31"/>
                  </a:lnTo>
                  <a:lnTo>
                    <a:pt x="52" y="31"/>
                  </a:lnTo>
                  <a:lnTo>
                    <a:pt x="57" y="30"/>
                  </a:lnTo>
                  <a:lnTo>
                    <a:pt x="63" y="29"/>
                  </a:lnTo>
                  <a:lnTo>
                    <a:pt x="68" y="27"/>
                  </a:lnTo>
                  <a:lnTo>
                    <a:pt x="73" y="25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67" y="25"/>
                  </a:lnTo>
                  <a:lnTo>
                    <a:pt x="62" y="26"/>
                  </a:lnTo>
                  <a:lnTo>
                    <a:pt x="58" y="27"/>
                  </a:lnTo>
                  <a:lnTo>
                    <a:pt x="53" y="27"/>
                  </a:lnTo>
                  <a:lnTo>
                    <a:pt x="48" y="28"/>
                  </a:lnTo>
                  <a:lnTo>
                    <a:pt x="43" y="28"/>
                  </a:lnTo>
                  <a:lnTo>
                    <a:pt x="38" y="28"/>
                  </a:lnTo>
                  <a:lnTo>
                    <a:pt x="32" y="28"/>
                  </a:lnTo>
                  <a:lnTo>
                    <a:pt x="28" y="27"/>
                  </a:lnTo>
                  <a:lnTo>
                    <a:pt x="23" y="27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3" y="18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1" y="17"/>
                  </a:lnTo>
                  <a:lnTo>
                    <a:pt x="43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3"/>
                  </a:lnTo>
                  <a:lnTo>
                    <a:pt x="38" y="12"/>
                  </a:lnTo>
                  <a:lnTo>
                    <a:pt x="37" y="12"/>
                  </a:lnTo>
                  <a:lnTo>
                    <a:pt x="41" y="11"/>
                  </a:lnTo>
                  <a:lnTo>
                    <a:pt x="46" y="11"/>
                  </a:lnTo>
                  <a:lnTo>
                    <a:pt x="50" y="12"/>
                  </a:lnTo>
                  <a:lnTo>
                    <a:pt x="54" y="13"/>
                  </a:lnTo>
                  <a:lnTo>
                    <a:pt x="59" y="14"/>
                  </a:lnTo>
                  <a:lnTo>
                    <a:pt x="63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4" y="22"/>
                  </a:lnTo>
                  <a:lnTo>
                    <a:pt x="78" y="24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7" y="21"/>
                  </a:lnTo>
                  <a:lnTo>
                    <a:pt x="76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3" y="1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2" y="12"/>
                  </a:lnTo>
                  <a:lnTo>
                    <a:pt x="58" y="10"/>
                  </a:lnTo>
                  <a:lnTo>
                    <a:pt x="54" y="9"/>
                  </a:lnTo>
                  <a:lnTo>
                    <a:pt x="49" y="8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2" y="1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8" y="9"/>
                  </a:lnTo>
                  <a:lnTo>
                    <a:pt x="73" y="12"/>
                  </a:lnTo>
                  <a:lnTo>
                    <a:pt x="78" y="17"/>
                  </a:lnTo>
                  <a:close/>
                </a:path>
              </a:pathLst>
            </a:custGeom>
            <a:solidFill>
              <a:srgbClr val="A11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6" name="Freeform 26"/>
            <p:cNvSpPr>
              <a:spLocks/>
            </p:cNvSpPr>
            <p:nvPr/>
          </p:nvSpPr>
          <p:spPr bwMode="auto">
            <a:xfrm>
              <a:off x="4961" y="1241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5 h 6"/>
                <a:gd name="T4" fmla="*/ 6 w 7"/>
                <a:gd name="T5" fmla="*/ 6 h 6"/>
                <a:gd name="T6" fmla="*/ 6 w 7"/>
                <a:gd name="T7" fmla="*/ 6 h 6"/>
                <a:gd name="T8" fmla="*/ 6 w 7"/>
                <a:gd name="T9" fmla="*/ 6 h 6"/>
                <a:gd name="T10" fmla="*/ 5 w 7"/>
                <a:gd name="T11" fmla="*/ 6 h 6"/>
                <a:gd name="T12" fmla="*/ 5 w 7"/>
                <a:gd name="T13" fmla="*/ 6 h 6"/>
                <a:gd name="T14" fmla="*/ 5 w 7"/>
                <a:gd name="T15" fmla="*/ 6 h 6"/>
                <a:gd name="T16" fmla="*/ 5 w 7"/>
                <a:gd name="T17" fmla="*/ 6 h 6"/>
                <a:gd name="T18" fmla="*/ 4 w 7"/>
                <a:gd name="T19" fmla="*/ 6 h 6"/>
                <a:gd name="T20" fmla="*/ 4 w 7"/>
                <a:gd name="T21" fmla="*/ 6 h 6"/>
                <a:gd name="T22" fmla="*/ 0 w 7"/>
                <a:gd name="T23" fmla="*/ 0 h 6"/>
                <a:gd name="T24" fmla="*/ 1 w 7"/>
                <a:gd name="T25" fmla="*/ 0 h 6"/>
                <a:gd name="T26" fmla="*/ 2 w 7"/>
                <a:gd name="T27" fmla="*/ 1 h 6"/>
                <a:gd name="T28" fmla="*/ 2 w 7"/>
                <a:gd name="T29" fmla="*/ 1 h 6"/>
                <a:gd name="T30" fmla="*/ 3 w 7"/>
                <a:gd name="T31" fmla="*/ 2 h 6"/>
                <a:gd name="T32" fmla="*/ 3 w 7"/>
                <a:gd name="T33" fmla="*/ 2 h 6"/>
                <a:gd name="T34" fmla="*/ 4 w 7"/>
                <a:gd name="T35" fmla="*/ 3 h 6"/>
                <a:gd name="T36" fmla="*/ 5 w 7"/>
                <a:gd name="T37" fmla="*/ 3 h 6"/>
                <a:gd name="T38" fmla="*/ 5 w 7"/>
                <a:gd name="T39" fmla="*/ 4 h 6"/>
                <a:gd name="T40" fmla="*/ 6 w 7"/>
                <a:gd name="T41" fmla="*/ 5 h 6"/>
                <a:gd name="T42" fmla="*/ 7 w 7"/>
                <a:gd name="T43" fmla="*/ 5 h 6"/>
                <a:gd name="T44" fmla="*/ 7 w 7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6"/>
                <a:gd name="T71" fmla="*/ 7 w 7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6">
                  <a:moveTo>
                    <a:pt x="7" y="5"/>
                  </a:move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7" name="Freeform 27"/>
            <p:cNvSpPr>
              <a:spLocks/>
            </p:cNvSpPr>
            <p:nvPr/>
          </p:nvSpPr>
          <p:spPr bwMode="auto">
            <a:xfrm>
              <a:off x="5136" y="1251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8" name="Freeform 28"/>
            <p:cNvSpPr>
              <a:spLocks/>
            </p:cNvSpPr>
            <p:nvPr/>
          </p:nvSpPr>
          <p:spPr bwMode="auto">
            <a:xfrm>
              <a:off x="4940" y="1260"/>
              <a:ext cx="8" cy="14"/>
            </a:xfrm>
            <a:custGeom>
              <a:avLst/>
              <a:gdLst>
                <a:gd name="T0" fmla="*/ 8 w 8"/>
                <a:gd name="T1" fmla="*/ 14 h 14"/>
                <a:gd name="T2" fmla="*/ 7 w 8"/>
                <a:gd name="T3" fmla="*/ 13 h 14"/>
                <a:gd name="T4" fmla="*/ 6 w 8"/>
                <a:gd name="T5" fmla="*/ 12 h 14"/>
                <a:gd name="T6" fmla="*/ 5 w 8"/>
                <a:gd name="T7" fmla="*/ 10 h 14"/>
                <a:gd name="T8" fmla="*/ 4 w 8"/>
                <a:gd name="T9" fmla="*/ 9 h 14"/>
                <a:gd name="T10" fmla="*/ 3 w 8"/>
                <a:gd name="T11" fmla="*/ 7 h 14"/>
                <a:gd name="T12" fmla="*/ 3 w 8"/>
                <a:gd name="T13" fmla="*/ 6 h 14"/>
                <a:gd name="T14" fmla="*/ 2 w 8"/>
                <a:gd name="T15" fmla="*/ 5 h 14"/>
                <a:gd name="T16" fmla="*/ 1 w 8"/>
                <a:gd name="T17" fmla="*/ 3 h 14"/>
                <a:gd name="T18" fmla="*/ 1 w 8"/>
                <a:gd name="T19" fmla="*/ 1 h 14"/>
                <a:gd name="T20" fmla="*/ 0 w 8"/>
                <a:gd name="T21" fmla="*/ 0 h 14"/>
                <a:gd name="T22" fmla="*/ 2 w 8"/>
                <a:gd name="T23" fmla="*/ 0 h 14"/>
                <a:gd name="T24" fmla="*/ 3 w 8"/>
                <a:gd name="T25" fmla="*/ 1 h 14"/>
                <a:gd name="T26" fmla="*/ 4 w 8"/>
                <a:gd name="T27" fmla="*/ 2 h 14"/>
                <a:gd name="T28" fmla="*/ 5 w 8"/>
                <a:gd name="T29" fmla="*/ 4 h 14"/>
                <a:gd name="T30" fmla="*/ 6 w 8"/>
                <a:gd name="T31" fmla="*/ 5 h 14"/>
                <a:gd name="T32" fmla="*/ 6 w 8"/>
                <a:gd name="T33" fmla="*/ 7 h 14"/>
                <a:gd name="T34" fmla="*/ 7 w 8"/>
                <a:gd name="T35" fmla="*/ 9 h 14"/>
                <a:gd name="T36" fmla="*/ 7 w 8"/>
                <a:gd name="T37" fmla="*/ 10 h 14"/>
                <a:gd name="T38" fmla="*/ 7 w 8"/>
                <a:gd name="T39" fmla="*/ 12 h 14"/>
                <a:gd name="T40" fmla="*/ 8 w 8"/>
                <a:gd name="T41" fmla="*/ 14 h 14"/>
                <a:gd name="T42" fmla="*/ 8 w 8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14"/>
                <a:gd name="T68" fmla="*/ 8 w 8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14">
                  <a:moveTo>
                    <a:pt x="8" y="14"/>
                  </a:moveTo>
                  <a:lnTo>
                    <a:pt x="7" y="13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9" name="Freeform 29"/>
            <p:cNvSpPr>
              <a:spLocks/>
            </p:cNvSpPr>
            <p:nvPr/>
          </p:nvSpPr>
          <p:spPr bwMode="auto">
            <a:xfrm>
              <a:off x="5179" y="1262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0" name="Freeform 30"/>
            <p:cNvSpPr>
              <a:spLocks/>
            </p:cNvSpPr>
            <p:nvPr/>
          </p:nvSpPr>
          <p:spPr bwMode="auto">
            <a:xfrm>
              <a:off x="4916" y="1263"/>
              <a:ext cx="19" cy="28"/>
            </a:xfrm>
            <a:custGeom>
              <a:avLst/>
              <a:gdLst>
                <a:gd name="T0" fmla="*/ 18 w 19"/>
                <a:gd name="T1" fmla="*/ 5 h 28"/>
                <a:gd name="T2" fmla="*/ 19 w 19"/>
                <a:gd name="T3" fmla="*/ 8 h 28"/>
                <a:gd name="T4" fmla="*/ 17 w 19"/>
                <a:gd name="T5" fmla="*/ 8 h 28"/>
                <a:gd name="T6" fmla="*/ 16 w 19"/>
                <a:gd name="T7" fmla="*/ 7 h 28"/>
                <a:gd name="T8" fmla="*/ 15 w 19"/>
                <a:gd name="T9" fmla="*/ 7 h 28"/>
                <a:gd name="T10" fmla="*/ 13 w 19"/>
                <a:gd name="T11" fmla="*/ 6 h 28"/>
                <a:gd name="T12" fmla="*/ 12 w 19"/>
                <a:gd name="T13" fmla="*/ 6 h 28"/>
                <a:gd name="T14" fmla="*/ 10 w 19"/>
                <a:gd name="T15" fmla="*/ 5 h 28"/>
                <a:gd name="T16" fmla="*/ 9 w 19"/>
                <a:gd name="T17" fmla="*/ 5 h 28"/>
                <a:gd name="T18" fmla="*/ 8 w 19"/>
                <a:gd name="T19" fmla="*/ 5 h 28"/>
                <a:gd name="T20" fmla="*/ 6 w 19"/>
                <a:gd name="T21" fmla="*/ 5 h 28"/>
                <a:gd name="T22" fmla="*/ 5 w 19"/>
                <a:gd name="T23" fmla="*/ 5 h 28"/>
                <a:gd name="T24" fmla="*/ 5 w 19"/>
                <a:gd name="T25" fmla="*/ 7 h 28"/>
                <a:gd name="T26" fmla="*/ 6 w 19"/>
                <a:gd name="T27" fmla="*/ 9 h 28"/>
                <a:gd name="T28" fmla="*/ 7 w 19"/>
                <a:gd name="T29" fmla="*/ 11 h 28"/>
                <a:gd name="T30" fmla="*/ 8 w 19"/>
                <a:gd name="T31" fmla="*/ 13 h 28"/>
                <a:gd name="T32" fmla="*/ 9 w 19"/>
                <a:gd name="T33" fmla="*/ 15 h 28"/>
                <a:gd name="T34" fmla="*/ 10 w 19"/>
                <a:gd name="T35" fmla="*/ 17 h 28"/>
                <a:gd name="T36" fmla="*/ 12 w 19"/>
                <a:gd name="T37" fmla="*/ 19 h 28"/>
                <a:gd name="T38" fmla="*/ 13 w 19"/>
                <a:gd name="T39" fmla="*/ 20 h 28"/>
                <a:gd name="T40" fmla="*/ 15 w 19"/>
                <a:gd name="T41" fmla="*/ 21 h 28"/>
                <a:gd name="T42" fmla="*/ 17 w 19"/>
                <a:gd name="T43" fmla="*/ 22 h 28"/>
                <a:gd name="T44" fmla="*/ 17 w 19"/>
                <a:gd name="T45" fmla="*/ 22 h 28"/>
                <a:gd name="T46" fmla="*/ 17 w 19"/>
                <a:gd name="T47" fmla="*/ 23 h 28"/>
                <a:gd name="T48" fmla="*/ 17 w 19"/>
                <a:gd name="T49" fmla="*/ 24 h 28"/>
                <a:gd name="T50" fmla="*/ 16 w 19"/>
                <a:gd name="T51" fmla="*/ 24 h 28"/>
                <a:gd name="T52" fmla="*/ 16 w 19"/>
                <a:gd name="T53" fmla="*/ 25 h 28"/>
                <a:gd name="T54" fmla="*/ 16 w 19"/>
                <a:gd name="T55" fmla="*/ 26 h 28"/>
                <a:gd name="T56" fmla="*/ 16 w 19"/>
                <a:gd name="T57" fmla="*/ 26 h 28"/>
                <a:gd name="T58" fmla="*/ 15 w 19"/>
                <a:gd name="T59" fmla="*/ 27 h 28"/>
                <a:gd name="T60" fmla="*/ 15 w 19"/>
                <a:gd name="T61" fmla="*/ 28 h 28"/>
                <a:gd name="T62" fmla="*/ 15 w 19"/>
                <a:gd name="T63" fmla="*/ 28 h 28"/>
                <a:gd name="T64" fmla="*/ 12 w 19"/>
                <a:gd name="T65" fmla="*/ 27 h 28"/>
                <a:gd name="T66" fmla="*/ 10 w 19"/>
                <a:gd name="T67" fmla="*/ 25 h 28"/>
                <a:gd name="T68" fmla="*/ 8 w 19"/>
                <a:gd name="T69" fmla="*/ 22 h 28"/>
                <a:gd name="T70" fmla="*/ 6 w 19"/>
                <a:gd name="T71" fmla="*/ 20 h 28"/>
                <a:gd name="T72" fmla="*/ 4 w 19"/>
                <a:gd name="T73" fmla="*/ 17 h 28"/>
                <a:gd name="T74" fmla="*/ 3 w 19"/>
                <a:gd name="T75" fmla="*/ 14 h 28"/>
                <a:gd name="T76" fmla="*/ 1 w 19"/>
                <a:gd name="T77" fmla="*/ 11 h 28"/>
                <a:gd name="T78" fmla="*/ 1 w 19"/>
                <a:gd name="T79" fmla="*/ 7 h 28"/>
                <a:gd name="T80" fmla="*/ 0 w 19"/>
                <a:gd name="T81" fmla="*/ 4 h 28"/>
                <a:gd name="T82" fmla="*/ 0 w 19"/>
                <a:gd name="T83" fmla="*/ 0 h 28"/>
                <a:gd name="T84" fmla="*/ 2 w 19"/>
                <a:gd name="T85" fmla="*/ 1 h 28"/>
                <a:gd name="T86" fmla="*/ 4 w 19"/>
                <a:gd name="T87" fmla="*/ 1 h 28"/>
                <a:gd name="T88" fmla="*/ 5 w 19"/>
                <a:gd name="T89" fmla="*/ 1 h 28"/>
                <a:gd name="T90" fmla="*/ 7 w 19"/>
                <a:gd name="T91" fmla="*/ 2 h 28"/>
                <a:gd name="T92" fmla="*/ 9 w 19"/>
                <a:gd name="T93" fmla="*/ 2 h 28"/>
                <a:gd name="T94" fmla="*/ 11 w 19"/>
                <a:gd name="T95" fmla="*/ 3 h 28"/>
                <a:gd name="T96" fmla="*/ 13 w 19"/>
                <a:gd name="T97" fmla="*/ 3 h 28"/>
                <a:gd name="T98" fmla="*/ 14 w 19"/>
                <a:gd name="T99" fmla="*/ 4 h 28"/>
                <a:gd name="T100" fmla="*/ 16 w 19"/>
                <a:gd name="T101" fmla="*/ 5 h 28"/>
                <a:gd name="T102" fmla="*/ 18 w 19"/>
                <a:gd name="T103" fmla="*/ 5 h 28"/>
                <a:gd name="T104" fmla="*/ 18 w 19"/>
                <a:gd name="T105" fmla="*/ 5 h 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"/>
                <a:gd name="T160" fmla="*/ 0 h 28"/>
                <a:gd name="T161" fmla="*/ 19 w 19"/>
                <a:gd name="T162" fmla="*/ 28 h 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" h="28">
                  <a:moveTo>
                    <a:pt x="18" y="5"/>
                  </a:moveTo>
                  <a:lnTo>
                    <a:pt x="19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1" name="Freeform 31"/>
            <p:cNvSpPr>
              <a:spLocks/>
            </p:cNvSpPr>
            <p:nvPr/>
          </p:nvSpPr>
          <p:spPr bwMode="auto">
            <a:xfrm>
              <a:off x="4950" y="1265"/>
              <a:ext cx="8" cy="7"/>
            </a:xfrm>
            <a:custGeom>
              <a:avLst/>
              <a:gdLst>
                <a:gd name="T0" fmla="*/ 8 w 8"/>
                <a:gd name="T1" fmla="*/ 2 h 7"/>
                <a:gd name="T2" fmla="*/ 7 w 8"/>
                <a:gd name="T3" fmla="*/ 3 h 7"/>
                <a:gd name="T4" fmla="*/ 7 w 8"/>
                <a:gd name="T5" fmla="*/ 3 h 7"/>
                <a:gd name="T6" fmla="*/ 6 w 8"/>
                <a:gd name="T7" fmla="*/ 4 h 7"/>
                <a:gd name="T8" fmla="*/ 6 w 8"/>
                <a:gd name="T9" fmla="*/ 5 h 7"/>
                <a:gd name="T10" fmla="*/ 5 w 8"/>
                <a:gd name="T11" fmla="*/ 5 h 7"/>
                <a:gd name="T12" fmla="*/ 5 w 8"/>
                <a:gd name="T13" fmla="*/ 5 h 7"/>
                <a:gd name="T14" fmla="*/ 4 w 8"/>
                <a:gd name="T15" fmla="*/ 6 h 7"/>
                <a:gd name="T16" fmla="*/ 3 w 8"/>
                <a:gd name="T17" fmla="*/ 6 h 7"/>
                <a:gd name="T18" fmla="*/ 2 w 8"/>
                <a:gd name="T19" fmla="*/ 7 h 7"/>
                <a:gd name="T20" fmla="*/ 2 w 8"/>
                <a:gd name="T21" fmla="*/ 7 h 7"/>
                <a:gd name="T22" fmla="*/ 0 w 8"/>
                <a:gd name="T23" fmla="*/ 0 h 7"/>
                <a:gd name="T24" fmla="*/ 1 w 8"/>
                <a:gd name="T25" fmla="*/ 0 h 7"/>
                <a:gd name="T26" fmla="*/ 2 w 8"/>
                <a:gd name="T27" fmla="*/ 1 h 7"/>
                <a:gd name="T28" fmla="*/ 2 w 8"/>
                <a:gd name="T29" fmla="*/ 1 h 7"/>
                <a:gd name="T30" fmla="*/ 3 w 8"/>
                <a:gd name="T31" fmla="*/ 1 h 7"/>
                <a:gd name="T32" fmla="*/ 4 w 8"/>
                <a:gd name="T33" fmla="*/ 1 h 7"/>
                <a:gd name="T34" fmla="*/ 5 w 8"/>
                <a:gd name="T35" fmla="*/ 1 h 7"/>
                <a:gd name="T36" fmla="*/ 6 w 8"/>
                <a:gd name="T37" fmla="*/ 2 h 7"/>
                <a:gd name="T38" fmla="*/ 6 w 8"/>
                <a:gd name="T39" fmla="*/ 2 h 7"/>
                <a:gd name="T40" fmla="*/ 7 w 8"/>
                <a:gd name="T41" fmla="*/ 2 h 7"/>
                <a:gd name="T42" fmla="*/ 8 w 8"/>
                <a:gd name="T43" fmla="*/ 2 h 7"/>
                <a:gd name="T44" fmla="*/ 8 w 8"/>
                <a:gd name="T45" fmla="*/ 2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7"/>
                <a:gd name="T71" fmla="*/ 8 w 8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7">
                  <a:moveTo>
                    <a:pt x="8" y="2"/>
                  </a:move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2" name="Freeform 32"/>
            <p:cNvSpPr>
              <a:spLocks/>
            </p:cNvSpPr>
            <p:nvPr/>
          </p:nvSpPr>
          <p:spPr bwMode="auto">
            <a:xfrm>
              <a:off x="5032" y="1266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3" name="Freeform 33"/>
            <p:cNvSpPr>
              <a:spLocks/>
            </p:cNvSpPr>
            <p:nvPr/>
          </p:nvSpPr>
          <p:spPr bwMode="auto">
            <a:xfrm>
              <a:off x="4924" y="1271"/>
              <a:ext cx="15" cy="11"/>
            </a:xfrm>
            <a:custGeom>
              <a:avLst/>
              <a:gdLst>
                <a:gd name="T0" fmla="*/ 15 w 15"/>
                <a:gd name="T1" fmla="*/ 6 h 11"/>
                <a:gd name="T2" fmla="*/ 11 w 15"/>
                <a:gd name="T3" fmla="*/ 6 h 11"/>
                <a:gd name="T4" fmla="*/ 11 w 15"/>
                <a:gd name="T5" fmla="*/ 6 h 11"/>
                <a:gd name="T6" fmla="*/ 12 w 15"/>
                <a:gd name="T7" fmla="*/ 6 h 11"/>
                <a:gd name="T8" fmla="*/ 12 w 15"/>
                <a:gd name="T9" fmla="*/ 7 h 11"/>
                <a:gd name="T10" fmla="*/ 12 w 15"/>
                <a:gd name="T11" fmla="*/ 7 h 11"/>
                <a:gd name="T12" fmla="*/ 12 w 15"/>
                <a:gd name="T13" fmla="*/ 7 h 11"/>
                <a:gd name="T14" fmla="*/ 13 w 15"/>
                <a:gd name="T15" fmla="*/ 7 h 11"/>
                <a:gd name="T16" fmla="*/ 13 w 15"/>
                <a:gd name="T17" fmla="*/ 7 h 11"/>
                <a:gd name="T18" fmla="*/ 13 w 15"/>
                <a:gd name="T19" fmla="*/ 7 h 11"/>
                <a:gd name="T20" fmla="*/ 14 w 15"/>
                <a:gd name="T21" fmla="*/ 7 h 11"/>
                <a:gd name="T22" fmla="*/ 14 w 15"/>
                <a:gd name="T23" fmla="*/ 8 h 11"/>
                <a:gd name="T24" fmla="*/ 13 w 15"/>
                <a:gd name="T25" fmla="*/ 8 h 11"/>
                <a:gd name="T26" fmla="*/ 13 w 15"/>
                <a:gd name="T27" fmla="*/ 8 h 11"/>
                <a:gd name="T28" fmla="*/ 12 w 15"/>
                <a:gd name="T29" fmla="*/ 8 h 11"/>
                <a:gd name="T30" fmla="*/ 12 w 15"/>
                <a:gd name="T31" fmla="*/ 8 h 11"/>
                <a:gd name="T32" fmla="*/ 11 w 15"/>
                <a:gd name="T33" fmla="*/ 8 h 11"/>
                <a:gd name="T34" fmla="*/ 11 w 15"/>
                <a:gd name="T35" fmla="*/ 7 h 11"/>
                <a:gd name="T36" fmla="*/ 10 w 15"/>
                <a:gd name="T37" fmla="*/ 7 h 11"/>
                <a:gd name="T38" fmla="*/ 10 w 15"/>
                <a:gd name="T39" fmla="*/ 7 h 11"/>
                <a:gd name="T40" fmla="*/ 9 w 15"/>
                <a:gd name="T41" fmla="*/ 8 h 11"/>
                <a:gd name="T42" fmla="*/ 9 w 15"/>
                <a:gd name="T43" fmla="*/ 8 h 11"/>
                <a:gd name="T44" fmla="*/ 9 w 15"/>
                <a:gd name="T45" fmla="*/ 9 h 11"/>
                <a:gd name="T46" fmla="*/ 9 w 15"/>
                <a:gd name="T47" fmla="*/ 9 h 11"/>
                <a:gd name="T48" fmla="*/ 10 w 15"/>
                <a:gd name="T49" fmla="*/ 9 h 11"/>
                <a:gd name="T50" fmla="*/ 10 w 15"/>
                <a:gd name="T51" fmla="*/ 10 h 11"/>
                <a:gd name="T52" fmla="*/ 11 w 15"/>
                <a:gd name="T53" fmla="*/ 10 h 11"/>
                <a:gd name="T54" fmla="*/ 12 w 15"/>
                <a:gd name="T55" fmla="*/ 10 h 11"/>
                <a:gd name="T56" fmla="*/ 12 w 15"/>
                <a:gd name="T57" fmla="*/ 10 h 11"/>
                <a:gd name="T58" fmla="*/ 13 w 15"/>
                <a:gd name="T59" fmla="*/ 10 h 11"/>
                <a:gd name="T60" fmla="*/ 13 w 15"/>
                <a:gd name="T61" fmla="*/ 10 h 11"/>
                <a:gd name="T62" fmla="*/ 14 w 15"/>
                <a:gd name="T63" fmla="*/ 10 h 11"/>
                <a:gd name="T64" fmla="*/ 13 w 15"/>
                <a:gd name="T65" fmla="*/ 11 h 11"/>
                <a:gd name="T66" fmla="*/ 13 w 15"/>
                <a:gd name="T67" fmla="*/ 11 h 11"/>
                <a:gd name="T68" fmla="*/ 12 w 15"/>
                <a:gd name="T69" fmla="*/ 11 h 11"/>
                <a:gd name="T70" fmla="*/ 12 w 15"/>
                <a:gd name="T71" fmla="*/ 11 h 11"/>
                <a:gd name="T72" fmla="*/ 11 w 15"/>
                <a:gd name="T73" fmla="*/ 11 h 11"/>
                <a:gd name="T74" fmla="*/ 11 w 15"/>
                <a:gd name="T75" fmla="*/ 11 h 11"/>
                <a:gd name="T76" fmla="*/ 10 w 15"/>
                <a:gd name="T77" fmla="*/ 11 h 11"/>
                <a:gd name="T78" fmla="*/ 10 w 15"/>
                <a:gd name="T79" fmla="*/ 11 h 11"/>
                <a:gd name="T80" fmla="*/ 9 w 15"/>
                <a:gd name="T81" fmla="*/ 11 h 11"/>
                <a:gd name="T82" fmla="*/ 9 w 15"/>
                <a:gd name="T83" fmla="*/ 10 h 11"/>
                <a:gd name="T84" fmla="*/ 8 w 15"/>
                <a:gd name="T85" fmla="*/ 10 h 11"/>
                <a:gd name="T86" fmla="*/ 7 w 15"/>
                <a:gd name="T87" fmla="*/ 9 h 11"/>
                <a:gd name="T88" fmla="*/ 6 w 15"/>
                <a:gd name="T89" fmla="*/ 8 h 11"/>
                <a:gd name="T90" fmla="*/ 5 w 15"/>
                <a:gd name="T91" fmla="*/ 7 h 11"/>
                <a:gd name="T92" fmla="*/ 4 w 15"/>
                <a:gd name="T93" fmla="*/ 6 h 11"/>
                <a:gd name="T94" fmla="*/ 3 w 15"/>
                <a:gd name="T95" fmla="*/ 5 h 11"/>
                <a:gd name="T96" fmla="*/ 2 w 15"/>
                <a:gd name="T97" fmla="*/ 4 h 11"/>
                <a:gd name="T98" fmla="*/ 2 w 15"/>
                <a:gd name="T99" fmla="*/ 3 h 11"/>
                <a:gd name="T100" fmla="*/ 1 w 15"/>
                <a:gd name="T101" fmla="*/ 1 h 11"/>
                <a:gd name="T102" fmla="*/ 0 w 15"/>
                <a:gd name="T103" fmla="*/ 0 h 11"/>
                <a:gd name="T104" fmla="*/ 2 w 15"/>
                <a:gd name="T105" fmla="*/ 0 h 11"/>
                <a:gd name="T106" fmla="*/ 3 w 15"/>
                <a:gd name="T107" fmla="*/ 1 h 11"/>
                <a:gd name="T108" fmla="*/ 5 w 15"/>
                <a:gd name="T109" fmla="*/ 1 h 11"/>
                <a:gd name="T110" fmla="*/ 6 w 15"/>
                <a:gd name="T111" fmla="*/ 2 h 11"/>
                <a:gd name="T112" fmla="*/ 8 w 15"/>
                <a:gd name="T113" fmla="*/ 2 h 11"/>
                <a:gd name="T114" fmla="*/ 9 w 15"/>
                <a:gd name="T115" fmla="*/ 3 h 11"/>
                <a:gd name="T116" fmla="*/ 11 w 15"/>
                <a:gd name="T117" fmla="*/ 3 h 11"/>
                <a:gd name="T118" fmla="*/ 12 w 15"/>
                <a:gd name="T119" fmla="*/ 4 h 11"/>
                <a:gd name="T120" fmla="*/ 13 w 15"/>
                <a:gd name="T121" fmla="*/ 5 h 11"/>
                <a:gd name="T122" fmla="*/ 15 w 15"/>
                <a:gd name="T123" fmla="*/ 6 h 11"/>
                <a:gd name="T124" fmla="*/ 15 w 15"/>
                <a:gd name="T125" fmla="*/ 6 h 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"/>
                <a:gd name="T190" fmla="*/ 0 h 11"/>
                <a:gd name="T191" fmla="*/ 15 w 15"/>
                <a:gd name="T192" fmla="*/ 11 h 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" h="11">
                  <a:moveTo>
                    <a:pt x="15" y="6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4" name="Freeform 34"/>
            <p:cNvSpPr>
              <a:spLocks/>
            </p:cNvSpPr>
            <p:nvPr/>
          </p:nvSpPr>
          <p:spPr bwMode="auto">
            <a:xfrm>
              <a:off x="4954" y="1275"/>
              <a:ext cx="37" cy="9"/>
            </a:xfrm>
            <a:custGeom>
              <a:avLst/>
              <a:gdLst>
                <a:gd name="T0" fmla="*/ 37 w 37"/>
                <a:gd name="T1" fmla="*/ 0 h 9"/>
                <a:gd name="T2" fmla="*/ 33 w 37"/>
                <a:gd name="T3" fmla="*/ 2 h 9"/>
                <a:gd name="T4" fmla="*/ 30 w 37"/>
                <a:gd name="T5" fmla="*/ 4 h 9"/>
                <a:gd name="T6" fmla="*/ 26 w 37"/>
                <a:gd name="T7" fmla="*/ 5 h 9"/>
                <a:gd name="T8" fmla="*/ 22 w 37"/>
                <a:gd name="T9" fmla="*/ 7 h 9"/>
                <a:gd name="T10" fmla="*/ 19 w 37"/>
                <a:gd name="T11" fmla="*/ 8 h 9"/>
                <a:gd name="T12" fmla="*/ 15 w 37"/>
                <a:gd name="T13" fmla="*/ 9 h 9"/>
                <a:gd name="T14" fmla="*/ 11 w 37"/>
                <a:gd name="T15" fmla="*/ 9 h 9"/>
                <a:gd name="T16" fmla="*/ 8 w 37"/>
                <a:gd name="T17" fmla="*/ 8 h 9"/>
                <a:gd name="T18" fmla="*/ 4 w 37"/>
                <a:gd name="T19" fmla="*/ 7 h 9"/>
                <a:gd name="T20" fmla="*/ 0 w 37"/>
                <a:gd name="T21" fmla="*/ 5 h 9"/>
                <a:gd name="T22" fmla="*/ 4 w 37"/>
                <a:gd name="T23" fmla="*/ 4 h 9"/>
                <a:gd name="T24" fmla="*/ 8 w 37"/>
                <a:gd name="T25" fmla="*/ 4 h 9"/>
                <a:gd name="T26" fmla="*/ 11 w 37"/>
                <a:gd name="T27" fmla="*/ 4 h 9"/>
                <a:gd name="T28" fmla="*/ 15 w 37"/>
                <a:gd name="T29" fmla="*/ 4 h 9"/>
                <a:gd name="T30" fmla="*/ 19 w 37"/>
                <a:gd name="T31" fmla="*/ 3 h 9"/>
                <a:gd name="T32" fmla="*/ 22 w 37"/>
                <a:gd name="T33" fmla="*/ 3 h 9"/>
                <a:gd name="T34" fmla="*/ 26 w 37"/>
                <a:gd name="T35" fmla="*/ 2 h 9"/>
                <a:gd name="T36" fmla="*/ 30 w 37"/>
                <a:gd name="T37" fmla="*/ 2 h 9"/>
                <a:gd name="T38" fmla="*/ 33 w 37"/>
                <a:gd name="T39" fmla="*/ 1 h 9"/>
                <a:gd name="T40" fmla="*/ 37 w 37"/>
                <a:gd name="T41" fmla="*/ 0 h 9"/>
                <a:gd name="T42" fmla="*/ 37 w 37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9"/>
                <a:gd name="T68" fmla="*/ 37 w 37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9">
                  <a:moveTo>
                    <a:pt x="37" y="0"/>
                  </a:moveTo>
                  <a:lnTo>
                    <a:pt x="33" y="2"/>
                  </a:lnTo>
                  <a:lnTo>
                    <a:pt x="30" y="4"/>
                  </a:lnTo>
                  <a:lnTo>
                    <a:pt x="26" y="5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8" y="8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5" name="Freeform 35"/>
            <p:cNvSpPr>
              <a:spLocks/>
            </p:cNvSpPr>
            <p:nvPr/>
          </p:nvSpPr>
          <p:spPr bwMode="auto">
            <a:xfrm>
              <a:off x="4933" y="127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6" name="Freeform 36"/>
            <p:cNvSpPr>
              <a:spLocks/>
            </p:cNvSpPr>
            <p:nvPr/>
          </p:nvSpPr>
          <p:spPr bwMode="auto">
            <a:xfrm>
              <a:off x="4998" y="128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7" name="Freeform 37"/>
            <p:cNvSpPr>
              <a:spLocks/>
            </p:cNvSpPr>
            <p:nvPr/>
          </p:nvSpPr>
          <p:spPr bwMode="auto">
            <a:xfrm>
              <a:off x="4932" y="1283"/>
              <a:ext cx="27" cy="20"/>
            </a:xfrm>
            <a:custGeom>
              <a:avLst/>
              <a:gdLst>
                <a:gd name="T0" fmla="*/ 7 w 27"/>
                <a:gd name="T1" fmla="*/ 11 h 20"/>
                <a:gd name="T2" fmla="*/ 7 w 27"/>
                <a:gd name="T3" fmla="*/ 13 h 20"/>
                <a:gd name="T4" fmla="*/ 8 w 27"/>
                <a:gd name="T5" fmla="*/ 14 h 20"/>
                <a:gd name="T6" fmla="*/ 9 w 27"/>
                <a:gd name="T7" fmla="*/ 15 h 20"/>
                <a:gd name="T8" fmla="*/ 11 w 27"/>
                <a:gd name="T9" fmla="*/ 16 h 20"/>
                <a:gd name="T10" fmla="*/ 12 w 27"/>
                <a:gd name="T11" fmla="*/ 16 h 20"/>
                <a:gd name="T12" fmla="*/ 14 w 27"/>
                <a:gd name="T13" fmla="*/ 16 h 20"/>
                <a:gd name="T14" fmla="*/ 16 w 27"/>
                <a:gd name="T15" fmla="*/ 16 h 20"/>
                <a:gd name="T16" fmla="*/ 18 w 27"/>
                <a:gd name="T17" fmla="*/ 16 h 20"/>
                <a:gd name="T18" fmla="*/ 19 w 27"/>
                <a:gd name="T19" fmla="*/ 15 h 20"/>
                <a:gd name="T20" fmla="*/ 21 w 27"/>
                <a:gd name="T21" fmla="*/ 13 h 20"/>
                <a:gd name="T22" fmla="*/ 22 w 27"/>
                <a:gd name="T23" fmla="*/ 12 h 20"/>
                <a:gd name="T24" fmla="*/ 22 w 27"/>
                <a:gd name="T25" fmla="*/ 9 h 20"/>
                <a:gd name="T26" fmla="*/ 23 w 27"/>
                <a:gd name="T27" fmla="*/ 7 h 20"/>
                <a:gd name="T28" fmla="*/ 23 w 27"/>
                <a:gd name="T29" fmla="*/ 5 h 20"/>
                <a:gd name="T30" fmla="*/ 27 w 27"/>
                <a:gd name="T31" fmla="*/ 5 h 20"/>
                <a:gd name="T32" fmla="*/ 27 w 27"/>
                <a:gd name="T33" fmla="*/ 9 h 20"/>
                <a:gd name="T34" fmla="*/ 26 w 27"/>
                <a:gd name="T35" fmla="*/ 11 h 20"/>
                <a:gd name="T36" fmla="*/ 24 w 27"/>
                <a:gd name="T37" fmla="*/ 14 h 20"/>
                <a:gd name="T38" fmla="*/ 21 w 27"/>
                <a:gd name="T39" fmla="*/ 16 h 20"/>
                <a:gd name="T40" fmla="*/ 19 w 27"/>
                <a:gd name="T41" fmla="*/ 18 h 20"/>
                <a:gd name="T42" fmla="*/ 16 w 27"/>
                <a:gd name="T43" fmla="*/ 19 h 20"/>
                <a:gd name="T44" fmla="*/ 13 w 27"/>
                <a:gd name="T45" fmla="*/ 19 h 20"/>
                <a:gd name="T46" fmla="*/ 10 w 27"/>
                <a:gd name="T47" fmla="*/ 19 h 20"/>
                <a:gd name="T48" fmla="*/ 7 w 27"/>
                <a:gd name="T49" fmla="*/ 20 h 20"/>
                <a:gd name="T50" fmla="*/ 4 w 27"/>
                <a:gd name="T51" fmla="*/ 20 h 20"/>
                <a:gd name="T52" fmla="*/ 3 w 27"/>
                <a:gd name="T53" fmla="*/ 19 h 20"/>
                <a:gd name="T54" fmla="*/ 2 w 27"/>
                <a:gd name="T55" fmla="*/ 19 h 20"/>
                <a:gd name="T56" fmla="*/ 2 w 27"/>
                <a:gd name="T57" fmla="*/ 17 h 20"/>
                <a:gd name="T58" fmla="*/ 1 w 27"/>
                <a:gd name="T59" fmla="*/ 16 h 20"/>
                <a:gd name="T60" fmla="*/ 1 w 27"/>
                <a:gd name="T61" fmla="*/ 15 h 20"/>
                <a:gd name="T62" fmla="*/ 1 w 27"/>
                <a:gd name="T63" fmla="*/ 11 h 20"/>
                <a:gd name="T64" fmla="*/ 2 w 27"/>
                <a:gd name="T65" fmla="*/ 7 h 20"/>
                <a:gd name="T66" fmla="*/ 3 w 27"/>
                <a:gd name="T67" fmla="*/ 4 h 20"/>
                <a:gd name="T68" fmla="*/ 6 w 27"/>
                <a:gd name="T69" fmla="*/ 2 h 20"/>
                <a:gd name="T70" fmla="*/ 8 w 27"/>
                <a:gd name="T71" fmla="*/ 0 h 20"/>
                <a:gd name="T72" fmla="*/ 7 w 27"/>
                <a:gd name="T73" fmla="*/ 1 h 20"/>
                <a:gd name="T74" fmla="*/ 7 w 27"/>
                <a:gd name="T75" fmla="*/ 3 h 20"/>
                <a:gd name="T76" fmla="*/ 6 w 27"/>
                <a:gd name="T77" fmla="*/ 6 h 20"/>
                <a:gd name="T78" fmla="*/ 6 w 27"/>
                <a:gd name="T79" fmla="*/ 8 h 20"/>
                <a:gd name="T80" fmla="*/ 6 w 27"/>
                <a:gd name="T81" fmla="*/ 10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20"/>
                <a:gd name="T125" fmla="*/ 27 w 27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20">
                  <a:moveTo>
                    <a:pt x="6" y="10"/>
                  </a:move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8" name="Freeform 38"/>
            <p:cNvSpPr>
              <a:spLocks/>
            </p:cNvSpPr>
            <p:nvPr/>
          </p:nvSpPr>
          <p:spPr bwMode="auto">
            <a:xfrm>
              <a:off x="4942" y="1283"/>
              <a:ext cx="9" cy="11"/>
            </a:xfrm>
            <a:custGeom>
              <a:avLst/>
              <a:gdLst>
                <a:gd name="T0" fmla="*/ 4 w 9"/>
                <a:gd name="T1" fmla="*/ 1 h 11"/>
                <a:gd name="T2" fmla="*/ 3 w 9"/>
                <a:gd name="T3" fmla="*/ 2 h 11"/>
                <a:gd name="T4" fmla="*/ 3 w 9"/>
                <a:gd name="T5" fmla="*/ 3 h 11"/>
                <a:gd name="T6" fmla="*/ 2 w 9"/>
                <a:gd name="T7" fmla="*/ 4 h 11"/>
                <a:gd name="T8" fmla="*/ 3 w 9"/>
                <a:gd name="T9" fmla="*/ 5 h 11"/>
                <a:gd name="T10" fmla="*/ 3 w 9"/>
                <a:gd name="T11" fmla="*/ 6 h 11"/>
                <a:gd name="T12" fmla="*/ 4 w 9"/>
                <a:gd name="T13" fmla="*/ 7 h 11"/>
                <a:gd name="T14" fmla="*/ 4 w 9"/>
                <a:gd name="T15" fmla="*/ 7 h 11"/>
                <a:gd name="T16" fmla="*/ 5 w 9"/>
                <a:gd name="T17" fmla="*/ 7 h 11"/>
                <a:gd name="T18" fmla="*/ 6 w 9"/>
                <a:gd name="T19" fmla="*/ 7 h 11"/>
                <a:gd name="T20" fmla="*/ 7 w 9"/>
                <a:gd name="T21" fmla="*/ 7 h 11"/>
                <a:gd name="T22" fmla="*/ 7 w 9"/>
                <a:gd name="T23" fmla="*/ 6 h 11"/>
                <a:gd name="T24" fmla="*/ 8 w 9"/>
                <a:gd name="T25" fmla="*/ 5 h 11"/>
                <a:gd name="T26" fmla="*/ 8 w 9"/>
                <a:gd name="T27" fmla="*/ 4 h 11"/>
                <a:gd name="T28" fmla="*/ 8 w 9"/>
                <a:gd name="T29" fmla="*/ 3 h 11"/>
                <a:gd name="T30" fmla="*/ 5 w 9"/>
                <a:gd name="T31" fmla="*/ 1 h 11"/>
                <a:gd name="T32" fmla="*/ 6 w 9"/>
                <a:gd name="T33" fmla="*/ 1 h 11"/>
                <a:gd name="T34" fmla="*/ 7 w 9"/>
                <a:gd name="T35" fmla="*/ 2 h 11"/>
                <a:gd name="T36" fmla="*/ 8 w 9"/>
                <a:gd name="T37" fmla="*/ 2 h 11"/>
                <a:gd name="T38" fmla="*/ 8 w 9"/>
                <a:gd name="T39" fmla="*/ 3 h 11"/>
                <a:gd name="T40" fmla="*/ 9 w 9"/>
                <a:gd name="T41" fmla="*/ 4 h 11"/>
                <a:gd name="T42" fmla="*/ 9 w 9"/>
                <a:gd name="T43" fmla="*/ 6 h 11"/>
                <a:gd name="T44" fmla="*/ 8 w 9"/>
                <a:gd name="T45" fmla="*/ 8 h 11"/>
                <a:gd name="T46" fmla="*/ 7 w 9"/>
                <a:gd name="T47" fmla="*/ 9 h 11"/>
                <a:gd name="T48" fmla="*/ 6 w 9"/>
                <a:gd name="T49" fmla="*/ 10 h 11"/>
                <a:gd name="T50" fmla="*/ 5 w 9"/>
                <a:gd name="T51" fmla="*/ 10 h 11"/>
                <a:gd name="T52" fmla="*/ 4 w 9"/>
                <a:gd name="T53" fmla="*/ 11 h 11"/>
                <a:gd name="T54" fmla="*/ 3 w 9"/>
                <a:gd name="T55" fmla="*/ 10 h 11"/>
                <a:gd name="T56" fmla="*/ 2 w 9"/>
                <a:gd name="T57" fmla="*/ 10 h 11"/>
                <a:gd name="T58" fmla="*/ 1 w 9"/>
                <a:gd name="T59" fmla="*/ 8 h 11"/>
                <a:gd name="T60" fmla="*/ 0 w 9"/>
                <a:gd name="T61" fmla="*/ 7 h 11"/>
                <a:gd name="T62" fmla="*/ 0 w 9"/>
                <a:gd name="T63" fmla="*/ 5 h 11"/>
                <a:gd name="T64" fmla="*/ 0 w 9"/>
                <a:gd name="T65" fmla="*/ 4 h 11"/>
                <a:gd name="T66" fmla="*/ 1 w 9"/>
                <a:gd name="T67" fmla="*/ 3 h 11"/>
                <a:gd name="T68" fmla="*/ 1 w 9"/>
                <a:gd name="T69" fmla="*/ 2 h 11"/>
                <a:gd name="T70" fmla="*/ 2 w 9"/>
                <a:gd name="T71" fmla="*/ 1 h 11"/>
                <a:gd name="T72" fmla="*/ 3 w 9"/>
                <a:gd name="T73" fmla="*/ 1 h 11"/>
                <a:gd name="T74" fmla="*/ 3 w 9"/>
                <a:gd name="T75" fmla="*/ 1 h 11"/>
                <a:gd name="T76" fmla="*/ 3 w 9"/>
                <a:gd name="T77" fmla="*/ 1 h 11"/>
                <a:gd name="T78" fmla="*/ 4 w 9"/>
                <a:gd name="T79" fmla="*/ 0 h 11"/>
                <a:gd name="T80" fmla="*/ 4 w 9"/>
                <a:gd name="T81" fmla="*/ 0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"/>
                <a:gd name="T124" fmla="*/ 0 h 11"/>
                <a:gd name="T125" fmla="*/ 9 w 9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" h="11">
                  <a:moveTo>
                    <a:pt x="4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9" name="Freeform 39"/>
            <p:cNvSpPr>
              <a:spLocks/>
            </p:cNvSpPr>
            <p:nvPr/>
          </p:nvSpPr>
          <p:spPr bwMode="auto">
            <a:xfrm>
              <a:off x="5366" y="12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0" name="Freeform 40"/>
            <p:cNvSpPr>
              <a:spLocks/>
            </p:cNvSpPr>
            <p:nvPr/>
          </p:nvSpPr>
          <p:spPr bwMode="auto">
            <a:xfrm>
              <a:off x="4940" y="1286"/>
              <a:ext cx="13" cy="11"/>
            </a:xfrm>
            <a:custGeom>
              <a:avLst/>
              <a:gdLst>
                <a:gd name="T0" fmla="*/ 12 w 13"/>
                <a:gd name="T1" fmla="*/ 7 h 11"/>
                <a:gd name="T2" fmla="*/ 12 w 13"/>
                <a:gd name="T3" fmla="*/ 8 h 11"/>
                <a:gd name="T4" fmla="*/ 11 w 13"/>
                <a:gd name="T5" fmla="*/ 9 h 11"/>
                <a:gd name="T6" fmla="*/ 11 w 13"/>
                <a:gd name="T7" fmla="*/ 9 h 11"/>
                <a:gd name="T8" fmla="*/ 10 w 13"/>
                <a:gd name="T9" fmla="*/ 10 h 11"/>
                <a:gd name="T10" fmla="*/ 9 w 13"/>
                <a:gd name="T11" fmla="*/ 10 h 11"/>
                <a:gd name="T12" fmla="*/ 9 w 13"/>
                <a:gd name="T13" fmla="*/ 10 h 11"/>
                <a:gd name="T14" fmla="*/ 8 w 13"/>
                <a:gd name="T15" fmla="*/ 11 h 11"/>
                <a:gd name="T16" fmla="*/ 7 w 13"/>
                <a:gd name="T17" fmla="*/ 11 h 11"/>
                <a:gd name="T18" fmla="*/ 7 w 13"/>
                <a:gd name="T19" fmla="*/ 11 h 11"/>
                <a:gd name="T20" fmla="*/ 6 w 13"/>
                <a:gd name="T21" fmla="*/ 11 h 11"/>
                <a:gd name="T22" fmla="*/ 5 w 13"/>
                <a:gd name="T23" fmla="*/ 11 h 11"/>
                <a:gd name="T24" fmla="*/ 4 w 13"/>
                <a:gd name="T25" fmla="*/ 11 h 11"/>
                <a:gd name="T26" fmla="*/ 4 w 13"/>
                <a:gd name="T27" fmla="*/ 10 h 11"/>
                <a:gd name="T28" fmla="*/ 3 w 13"/>
                <a:gd name="T29" fmla="*/ 10 h 11"/>
                <a:gd name="T30" fmla="*/ 2 w 13"/>
                <a:gd name="T31" fmla="*/ 9 h 11"/>
                <a:gd name="T32" fmla="*/ 1 w 13"/>
                <a:gd name="T33" fmla="*/ 8 h 11"/>
                <a:gd name="T34" fmla="*/ 1 w 13"/>
                <a:gd name="T35" fmla="*/ 8 h 11"/>
                <a:gd name="T36" fmla="*/ 0 w 13"/>
                <a:gd name="T37" fmla="*/ 7 h 11"/>
                <a:gd name="T38" fmla="*/ 0 w 13"/>
                <a:gd name="T39" fmla="*/ 6 h 11"/>
                <a:gd name="T40" fmla="*/ 0 w 13"/>
                <a:gd name="T41" fmla="*/ 5 h 11"/>
                <a:gd name="T42" fmla="*/ 0 w 13"/>
                <a:gd name="T43" fmla="*/ 1 h 11"/>
                <a:gd name="T44" fmla="*/ 0 w 13"/>
                <a:gd name="T45" fmla="*/ 2 h 11"/>
                <a:gd name="T46" fmla="*/ 0 w 13"/>
                <a:gd name="T47" fmla="*/ 3 h 11"/>
                <a:gd name="T48" fmla="*/ 0 w 13"/>
                <a:gd name="T49" fmla="*/ 4 h 11"/>
                <a:gd name="T50" fmla="*/ 1 w 13"/>
                <a:gd name="T51" fmla="*/ 5 h 11"/>
                <a:gd name="T52" fmla="*/ 1 w 13"/>
                <a:gd name="T53" fmla="*/ 6 h 11"/>
                <a:gd name="T54" fmla="*/ 1 w 13"/>
                <a:gd name="T55" fmla="*/ 7 h 11"/>
                <a:gd name="T56" fmla="*/ 2 w 13"/>
                <a:gd name="T57" fmla="*/ 8 h 11"/>
                <a:gd name="T58" fmla="*/ 2 w 13"/>
                <a:gd name="T59" fmla="*/ 9 h 11"/>
                <a:gd name="T60" fmla="*/ 3 w 13"/>
                <a:gd name="T61" fmla="*/ 10 h 11"/>
                <a:gd name="T62" fmla="*/ 4 w 13"/>
                <a:gd name="T63" fmla="*/ 10 h 11"/>
                <a:gd name="T64" fmla="*/ 5 w 13"/>
                <a:gd name="T65" fmla="*/ 10 h 11"/>
                <a:gd name="T66" fmla="*/ 6 w 13"/>
                <a:gd name="T67" fmla="*/ 10 h 11"/>
                <a:gd name="T68" fmla="*/ 7 w 13"/>
                <a:gd name="T69" fmla="*/ 10 h 11"/>
                <a:gd name="T70" fmla="*/ 8 w 13"/>
                <a:gd name="T71" fmla="*/ 9 h 11"/>
                <a:gd name="T72" fmla="*/ 9 w 13"/>
                <a:gd name="T73" fmla="*/ 9 h 11"/>
                <a:gd name="T74" fmla="*/ 10 w 13"/>
                <a:gd name="T75" fmla="*/ 8 h 11"/>
                <a:gd name="T76" fmla="*/ 10 w 13"/>
                <a:gd name="T77" fmla="*/ 8 h 11"/>
                <a:gd name="T78" fmla="*/ 11 w 13"/>
                <a:gd name="T79" fmla="*/ 7 h 11"/>
                <a:gd name="T80" fmla="*/ 12 w 13"/>
                <a:gd name="T81" fmla="*/ 6 h 11"/>
                <a:gd name="T82" fmla="*/ 12 w 13"/>
                <a:gd name="T83" fmla="*/ 5 h 11"/>
                <a:gd name="T84" fmla="*/ 12 w 13"/>
                <a:gd name="T85" fmla="*/ 0 h 11"/>
                <a:gd name="T86" fmla="*/ 13 w 13"/>
                <a:gd name="T87" fmla="*/ 1 h 11"/>
                <a:gd name="T88" fmla="*/ 13 w 13"/>
                <a:gd name="T89" fmla="*/ 1 h 11"/>
                <a:gd name="T90" fmla="*/ 13 w 13"/>
                <a:gd name="T91" fmla="*/ 2 h 11"/>
                <a:gd name="T92" fmla="*/ 13 w 13"/>
                <a:gd name="T93" fmla="*/ 3 h 11"/>
                <a:gd name="T94" fmla="*/ 13 w 13"/>
                <a:gd name="T95" fmla="*/ 4 h 11"/>
                <a:gd name="T96" fmla="*/ 13 w 13"/>
                <a:gd name="T97" fmla="*/ 4 h 11"/>
                <a:gd name="T98" fmla="*/ 13 w 13"/>
                <a:gd name="T99" fmla="*/ 5 h 11"/>
                <a:gd name="T100" fmla="*/ 13 w 13"/>
                <a:gd name="T101" fmla="*/ 6 h 11"/>
                <a:gd name="T102" fmla="*/ 12 w 13"/>
                <a:gd name="T103" fmla="*/ 6 h 11"/>
                <a:gd name="T104" fmla="*/ 12 w 13"/>
                <a:gd name="T105" fmla="*/ 7 h 11"/>
                <a:gd name="T106" fmla="*/ 12 w 13"/>
                <a:gd name="T107" fmla="*/ 7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"/>
                <a:gd name="T163" fmla="*/ 0 h 11"/>
                <a:gd name="T164" fmla="*/ 13 w 13"/>
                <a:gd name="T165" fmla="*/ 11 h 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" h="11">
                  <a:moveTo>
                    <a:pt x="12" y="7"/>
                  </a:move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1" name="Freeform 41"/>
            <p:cNvSpPr>
              <a:spLocks/>
            </p:cNvSpPr>
            <p:nvPr/>
          </p:nvSpPr>
          <p:spPr bwMode="auto">
            <a:xfrm>
              <a:off x="4900" y="1289"/>
              <a:ext cx="86" cy="109"/>
            </a:xfrm>
            <a:custGeom>
              <a:avLst/>
              <a:gdLst>
                <a:gd name="T0" fmla="*/ 63 w 86"/>
                <a:gd name="T1" fmla="*/ 15 h 109"/>
                <a:gd name="T2" fmla="*/ 69 w 86"/>
                <a:gd name="T3" fmla="*/ 27 h 109"/>
                <a:gd name="T4" fmla="*/ 73 w 86"/>
                <a:gd name="T5" fmla="*/ 34 h 109"/>
                <a:gd name="T6" fmla="*/ 83 w 86"/>
                <a:gd name="T7" fmla="*/ 52 h 109"/>
                <a:gd name="T8" fmla="*/ 84 w 86"/>
                <a:gd name="T9" fmla="*/ 82 h 109"/>
                <a:gd name="T10" fmla="*/ 72 w 86"/>
                <a:gd name="T11" fmla="*/ 97 h 109"/>
                <a:gd name="T12" fmla="*/ 71 w 86"/>
                <a:gd name="T13" fmla="*/ 88 h 109"/>
                <a:gd name="T14" fmla="*/ 70 w 86"/>
                <a:gd name="T15" fmla="*/ 79 h 109"/>
                <a:gd name="T16" fmla="*/ 68 w 86"/>
                <a:gd name="T17" fmla="*/ 71 h 109"/>
                <a:gd name="T18" fmla="*/ 66 w 86"/>
                <a:gd name="T19" fmla="*/ 69 h 109"/>
                <a:gd name="T20" fmla="*/ 65 w 86"/>
                <a:gd name="T21" fmla="*/ 64 h 109"/>
                <a:gd name="T22" fmla="*/ 60 w 86"/>
                <a:gd name="T23" fmla="*/ 57 h 109"/>
                <a:gd name="T24" fmla="*/ 58 w 86"/>
                <a:gd name="T25" fmla="*/ 54 h 109"/>
                <a:gd name="T26" fmla="*/ 52 w 86"/>
                <a:gd name="T27" fmla="*/ 50 h 109"/>
                <a:gd name="T28" fmla="*/ 43 w 86"/>
                <a:gd name="T29" fmla="*/ 45 h 109"/>
                <a:gd name="T30" fmla="*/ 37 w 86"/>
                <a:gd name="T31" fmla="*/ 32 h 109"/>
                <a:gd name="T32" fmla="*/ 29 w 86"/>
                <a:gd name="T33" fmla="*/ 28 h 109"/>
                <a:gd name="T34" fmla="*/ 25 w 86"/>
                <a:gd name="T35" fmla="*/ 30 h 109"/>
                <a:gd name="T36" fmla="*/ 30 w 86"/>
                <a:gd name="T37" fmla="*/ 30 h 109"/>
                <a:gd name="T38" fmla="*/ 38 w 86"/>
                <a:gd name="T39" fmla="*/ 39 h 109"/>
                <a:gd name="T40" fmla="*/ 40 w 86"/>
                <a:gd name="T41" fmla="*/ 47 h 109"/>
                <a:gd name="T42" fmla="*/ 39 w 86"/>
                <a:gd name="T43" fmla="*/ 48 h 109"/>
                <a:gd name="T44" fmla="*/ 44 w 86"/>
                <a:gd name="T45" fmla="*/ 49 h 109"/>
                <a:gd name="T46" fmla="*/ 57 w 86"/>
                <a:gd name="T47" fmla="*/ 57 h 109"/>
                <a:gd name="T48" fmla="*/ 67 w 86"/>
                <a:gd name="T49" fmla="*/ 80 h 109"/>
                <a:gd name="T50" fmla="*/ 67 w 86"/>
                <a:gd name="T51" fmla="*/ 95 h 109"/>
                <a:gd name="T52" fmla="*/ 61 w 86"/>
                <a:gd name="T53" fmla="*/ 104 h 109"/>
                <a:gd name="T54" fmla="*/ 49 w 86"/>
                <a:gd name="T55" fmla="*/ 108 h 109"/>
                <a:gd name="T56" fmla="*/ 25 w 86"/>
                <a:gd name="T57" fmla="*/ 95 h 109"/>
                <a:gd name="T58" fmla="*/ 6 w 86"/>
                <a:gd name="T59" fmla="*/ 89 h 109"/>
                <a:gd name="T60" fmla="*/ 1 w 86"/>
                <a:gd name="T61" fmla="*/ 80 h 109"/>
                <a:gd name="T62" fmla="*/ 6 w 86"/>
                <a:gd name="T63" fmla="*/ 80 h 109"/>
                <a:gd name="T64" fmla="*/ 7 w 86"/>
                <a:gd name="T65" fmla="*/ 86 h 109"/>
                <a:gd name="T66" fmla="*/ 13 w 86"/>
                <a:gd name="T67" fmla="*/ 87 h 109"/>
                <a:gd name="T68" fmla="*/ 18 w 86"/>
                <a:gd name="T69" fmla="*/ 89 h 109"/>
                <a:gd name="T70" fmla="*/ 23 w 86"/>
                <a:gd name="T71" fmla="*/ 90 h 109"/>
                <a:gd name="T72" fmla="*/ 36 w 86"/>
                <a:gd name="T73" fmla="*/ 91 h 109"/>
                <a:gd name="T74" fmla="*/ 50 w 86"/>
                <a:gd name="T75" fmla="*/ 102 h 109"/>
                <a:gd name="T76" fmla="*/ 59 w 86"/>
                <a:gd name="T77" fmla="*/ 100 h 109"/>
                <a:gd name="T78" fmla="*/ 62 w 86"/>
                <a:gd name="T79" fmla="*/ 92 h 109"/>
                <a:gd name="T80" fmla="*/ 61 w 86"/>
                <a:gd name="T81" fmla="*/ 88 h 109"/>
                <a:gd name="T82" fmla="*/ 59 w 86"/>
                <a:gd name="T83" fmla="*/ 97 h 109"/>
                <a:gd name="T84" fmla="*/ 52 w 86"/>
                <a:gd name="T85" fmla="*/ 99 h 109"/>
                <a:gd name="T86" fmla="*/ 38 w 86"/>
                <a:gd name="T87" fmla="*/ 87 h 109"/>
                <a:gd name="T88" fmla="*/ 14 w 86"/>
                <a:gd name="T89" fmla="*/ 64 h 109"/>
                <a:gd name="T90" fmla="*/ 14 w 86"/>
                <a:gd name="T91" fmla="*/ 58 h 109"/>
                <a:gd name="T92" fmla="*/ 21 w 86"/>
                <a:gd name="T93" fmla="*/ 46 h 109"/>
                <a:gd name="T94" fmla="*/ 20 w 86"/>
                <a:gd name="T95" fmla="*/ 24 h 109"/>
                <a:gd name="T96" fmla="*/ 19 w 86"/>
                <a:gd name="T97" fmla="*/ 45 h 109"/>
                <a:gd name="T98" fmla="*/ 9 w 86"/>
                <a:gd name="T99" fmla="*/ 51 h 109"/>
                <a:gd name="T100" fmla="*/ 6 w 86"/>
                <a:gd name="T101" fmla="*/ 36 h 109"/>
                <a:gd name="T102" fmla="*/ 7 w 86"/>
                <a:gd name="T103" fmla="*/ 26 h 109"/>
                <a:gd name="T104" fmla="*/ 28 w 86"/>
                <a:gd name="T105" fmla="*/ 16 h 109"/>
                <a:gd name="T106" fmla="*/ 60 w 86"/>
                <a:gd name="T107" fmla="*/ 14 h 109"/>
                <a:gd name="T108" fmla="*/ 57 w 86"/>
                <a:gd name="T109" fmla="*/ 12 h 109"/>
                <a:gd name="T110" fmla="*/ 59 w 86"/>
                <a:gd name="T111" fmla="*/ 8 h 109"/>
                <a:gd name="T112" fmla="*/ 62 w 86"/>
                <a:gd name="T113" fmla="*/ 0 h 109"/>
                <a:gd name="T114" fmla="*/ 64 w 86"/>
                <a:gd name="T115" fmla="*/ 0 h 1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"/>
                <a:gd name="T175" fmla="*/ 0 h 109"/>
                <a:gd name="T176" fmla="*/ 86 w 86"/>
                <a:gd name="T177" fmla="*/ 109 h 1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" h="109">
                  <a:moveTo>
                    <a:pt x="64" y="0"/>
                  </a:moveTo>
                  <a:lnTo>
                    <a:pt x="63" y="2"/>
                  </a:lnTo>
                  <a:lnTo>
                    <a:pt x="63" y="5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5" y="19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8" y="26"/>
                  </a:lnTo>
                  <a:lnTo>
                    <a:pt x="69" y="27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71" y="30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3" y="34"/>
                  </a:lnTo>
                  <a:lnTo>
                    <a:pt x="70" y="31"/>
                  </a:lnTo>
                  <a:lnTo>
                    <a:pt x="74" y="35"/>
                  </a:lnTo>
                  <a:lnTo>
                    <a:pt x="77" y="39"/>
                  </a:lnTo>
                  <a:lnTo>
                    <a:pt x="79" y="43"/>
                  </a:lnTo>
                  <a:lnTo>
                    <a:pt x="81" y="47"/>
                  </a:lnTo>
                  <a:lnTo>
                    <a:pt x="83" y="52"/>
                  </a:lnTo>
                  <a:lnTo>
                    <a:pt x="84" y="56"/>
                  </a:lnTo>
                  <a:lnTo>
                    <a:pt x="85" y="61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4" y="82"/>
                  </a:lnTo>
                  <a:lnTo>
                    <a:pt x="83" y="85"/>
                  </a:lnTo>
                  <a:lnTo>
                    <a:pt x="81" y="88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4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97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70" y="81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70" y="77"/>
                  </a:lnTo>
                  <a:lnTo>
                    <a:pt x="69" y="76"/>
                  </a:lnTo>
                  <a:lnTo>
                    <a:pt x="69" y="75"/>
                  </a:lnTo>
                  <a:lnTo>
                    <a:pt x="69" y="74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4" y="63"/>
                  </a:lnTo>
                  <a:lnTo>
                    <a:pt x="63" y="62"/>
                  </a:lnTo>
                  <a:lnTo>
                    <a:pt x="63" y="61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0" y="57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7" y="53"/>
                  </a:lnTo>
                  <a:lnTo>
                    <a:pt x="56" y="52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4" y="47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9" y="35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36" y="35"/>
                  </a:lnTo>
                  <a:lnTo>
                    <a:pt x="37" y="37"/>
                  </a:lnTo>
                  <a:lnTo>
                    <a:pt x="38" y="39"/>
                  </a:lnTo>
                  <a:lnTo>
                    <a:pt x="39" y="41"/>
                  </a:lnTo>
                  <a:lnTo>
                    <a:pt x="40" y="43"/>
                  </a:lnTo>
                  <a:lnTo>
                    <a:pt x="41" y="45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6" y="50"/>
                  </a:lnTo>
                  <a:lnTo>
                    <a:pt x="49" y="51"/>
                  </a:lnTo>
                  <a:lnTo>
                    <a:pt x="52" y="53"/>
                  </a:lnTo>
                  <a:lnTo>
                    <a:pt x="55" y="55"/>
                  </a:lnTo>
                  <a:lnTo>
                    <a:pt x="57" y="57"/>
                  </a:lnTo>
                  <a:lnTo>
                    <a:pt x="59" y="60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4" y="71"/>
                  </a:lnTo>
                  <a:lnTo>
                    <a:pt x="66" y="74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6" y="97"/>
                  </a:lnTo>
                  <a:lnTo>
                    <a:pt x="65" y="99"/>
                  </a:lnTo>
                  <a:lnTo>
                    <a:pt x="64" y="100"/>
                  </a:lnTo>
                  <a:lnTo>
                    <a:pt x="64" y="101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60" y="105"/>
                  </a:lnTo>
                  <a:lnTo>
                    <a:pt x="59" y="106"/>
                  </a:lnTo>
                  <a:lnTo>
                    <a:pt x="58" y="107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8"/>
                  </a:lnTo>
                  <a:lnTo>
                    <a:pt x="45" y="107"/>
                  </a:lnTo>
                  <a:lnTo>
                    <a:pt x="42" y="105"/>
                  </a:lnTo>
                  <a:lnTo>
                    <a:pt x="38" y="103"/>
                  </a:lnTo>
                  <a:lnTo>
                    <a:pt x="35" y="100"/>
                  </a:lnTo>
                  <a:lnTo>
                    <a:pt x="32" y="98"/>
                  </a:lnTo>
                  <a:lnTo>
                    <a:pt x="29" y="96"/>
                  </a:lnTo>
                  <a:lnTo>
                    <a:pt x="25" y="95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2" y="85"/>
                  </a:lnTo>
                  <a:lnTo>
                    <a:pt x="1" y="83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3" y="79"/>
                  </a:lnTo>
                  <a:lnTo>
                    <a:pt x="4" y="79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6" y="87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49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5" y="102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9" y="100"/>
                  </a:lnTo>
                  <a:lnTo>
                    <a:pt x="60" y="99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61" y="94"/>
                  </a:lnTo>
                  <a:lnTo>
                    <a:pt x="60" y="95"/>
                  </a:lnTo>
                  <a:lnTo>
                    <a:pt x="60" y="96"/>
                  </a:lnTo>
                  <a:lnTo>
                    <a:pt x="59" y="97"/>
                  </a:lnTo>
                  <a:lnTo>
                    <a:pt x="58" y="98"/>
                  </a:lnTo>
                  <a:lnTo>
                    <a:pt x="57" y="99"/>
                  </a:lnTo>
                  <a:lnTo>
                    <a:pt x="56" y="99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2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48" y="98"/>
                  </a:lnTo>
                  <a:lnTo>
                    <a:pt x="45" y="93"/>
                  </a:lnTo>
                  <a:lnTo>
                    <a:pt x="42" y="90"/>
                  </a:lnTo>
                  <a:lnTo>
                    <a:pt x="38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6" y="79"/>
                  </a:lnTo>
                  <a:lnTo>
                    <a:pt x="22" y="77"/>
                  </a:lnTo>
                  <a:lnTo>
                    <a:pt x="19" y="73"/>
                  </a:lnTo>
                  <a:lnTo>
                    <a:pt x="16" y="69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9" y="52"/>
                  </a:lnTo>
                  <a:lnTo>
                    <a:pt x="20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1"/>
                  </a:lnTo>
                  <a:lnTo>
                    <a:pt x="15" y="53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23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55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2" name="Freeform 42"/>
            <p:cNvSpPr>
              <a:spLocks/>
            </p:cNvSpPr>
            <p:nvPr/>
          </p:nvSpPr>
          <p:spPr bwMode="auto">
            <a:xfrm>
              <a:off x="4965" y="1289"/>
              <a:ext cx="16" cy="15"/>
            </a:xfrm>
            <a:custGeom>
              <a:avLst/>
              <a:gdLst>
                <a:gd name="T0" fmla="*/ 15 w 16"/>
                <a:gd name="T1" fmla="*/ 9 h 15"/>
                <a:gd name="T2" fmla="*/ 14 w 16"/>
                <a:gd name="T3" fmla="*/ 11 h 15"/>
                <a:gd name="T4" fmla="*/ 13 w 16"/>
                <a:gd name="T5" fmla="*/ 13 h 15"/>
                <a:gd name="T6" fmla="*/ 12 w 16"/>
                <a:gd name="T7" fmla="*/ 14 h 15"/>
                <a:gd name="T8" fmla="*/ 10 w 16"/>
                <a:gd name="T9" fmla="*/ 15 h 15"/>
                <a:gd name="T10" fmla="*/ 8 w 16"/>
                <a:gd name="T11" fmla="*/ 15 h 15"/>
                <a:gd name="T12" fmla="*/ 6 w 16"/>
                <a:gd name="T13" fmla="*/ 15 h 15"/>
                <a:gd name="T14" fmla="*/ 4 w 16"/>
                <a:gd name="T15" fmla="*/ 14 h 15"/>
                <a:gd name="T16" fmla="*/ 2 w 16"/>
                <a:gd name="T17" fmla="*/ 12 h 15"/>
                <a:gd name="T18" fmla="*/ 1 w 16"/>
                <a:gd name="T19" fmla="*/ 10 h 15"/>
                <a:gd name="T20" fmla="*/ 1 w 16"/>
                <a:gd name="T21" fmla="*/ 8 h 15"/>
                <a:gd name="T22" fmla="*/ 0 w 16"/>
                <a:gd name="T23" fmla="*/ 7 h 15"/>
                <a:gd name="T24" fmla="*/ 0 w 16"/>
                <a:gd name="T25" fmla="*/ 5 h 15"/>
                <a:gd name="T26" fmla="*/ 1 w 16"/>
                <a:gd name="T27" fmla="*/ 3 h 15"/>
                <a:gd name="T28" fmla="*/ 1 w 16"/>
                <a:gd name="T29" fmla="*/ 2 h 15"/>
                <a:gd name="T30" fmla="*/ 1 w 16"/>
                <a:gd name="T31" fmla="*/ 2 h 15"/>
                <a:gd name="T32" fmla="*/ 1 w 16"/>
                <a:gd name="T33" fmla="*/ 3 h 15"/>
                <a:gd name="T34" fmla="*/ 1 w 16"/>
                <a:gd name="T35" fmla="*/ 5 h 15"/>
                <a:gd name="T36" fmla="*/ 1 w 16"/>
                <a:gd name="T37" fmla="*/ 8 h 15"/>
                <a:gd name="T38" fmla="*/ 2 w 16"/>
                <a:gd name="T39" fmla="*/ 10 h 15"/>
                <a:gd name="T40" fmla="*/ 3 w 16"/>
                <a:gd name="T41" fmla="*/ 11 h 15"/>
                <a:gd name="T42" fmla="*/ 4 w 16"/>
                <a:gd name="T43" fmla="*/ 13 h 15"/>
                <a:gd name="T44" fmla="*/ 5 w 16"/>
                <a:gd name="T45" fmla="*/ 14 h 15"/>
                <a:gd name="T46" fmla="*/ 7 w 16"/>
                <a:gd name="T47" fmla="*/ 14 h 15"/>
                <a:gd name="T48" fmla="*/ 9 w 16"/>
                <a:gd name="T49" fmla="*/ 14 h 15"/>
                <a:gd name="T50" fmla="*/ 10 w 16"/>
                <a:gd name="T51" fmla="*/ 13 h 15"/>
                <a:gd name="T52" fmla="*/ 12 w 16"/>
                <a:gd name="T53" fmla="*/ 12 h 15"/>
                <a:gd name="T54" fmla="*/ 13 w 16"/>
                <a:gd name="T55" fmla="*/ 11 h 15"/>
                <a:gd name="T56" fmla="*/ 14 w 16"/>
                <a:gd name="T57" fmla="*/ 10 h 15"/>
                <a:gd name="T58" fmla="*/ 14 w 16"/>
                <a:gd name="T59" fmla="*/ 9 h 15"/>
                <a:gd name="T60" fmla="*/ 15 w 16"/>
                <a:gd name="T61" fmla="*/ 7 h 15"/>
                <a:gd name="T62" fmla="*/ 14 w 16"/>
                <a:gd name="T63" fmla="*/ 5 h 15"/>
                <a:gd name="T64" fmla="*/ 14 w 16"/>
                <a:gd name="T65" fmla="*/ 4 h 15"/>
                <a:gd name="T66" fmla="*/ 14 w 16"/>
                <a:gd name="T67" fmla="*/ 2 h 15"/>
                <a:gd name="T68" fmla="*/ 13 w 16"/>
                <a:gd name="T69" fmla="*/ 0 h 15"/>
                <a:gd name="T70" fmla="*/ 14 w 16"/>
                <a:gd name="T71" fmla="*/ 0 h 15"/>
                <a:gd name="T72" fmla="*/ 15 w 16"/>
                <a:gd name="T73" fmla="*/ 2 h 15"/>
                <a:gd name="T74" fmla="*/ 16 w 16"/>
                <a:gd name="T75" fmla="*/ 3 h 15"/>
                <a:gd name="T76" fmla="*/ 16 w 16"/>
                <a:gd name="T77" fmla="*/ 5 h 15"/>
                <a:gd name="T78" fmla="*/ 16 w 16"/>
                <a:gd name="T79" fmla="*/ 7 h 15"/>
                <a:gd name="T80" fmla="*/ 16 w 16"/>
                <a:gd name="T81" fmla="*/ 8 h 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"/>
                <a:gd name="T124" fmla="*/ 0 h 15"/>
                <a:gd name="T125" fmla="*/ 16 w 16"/>
                <a:gd name="T126" fmla="*/ 15 h 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" h="15">
                  <a:moveTo>
                    <a:pt x="16" y="8"/>
                  </a:move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3" name="Freeform 43"/>
            <p:cNvSpPr>
              <a:spLocks/>
            </p:cNvSpPr>
            <p:nvPr/>
          </p:nvSpPr>
          <p:spPr bwMode="auto">
            <a:xfrm>
              <a:off x="4968" y="1290"/>
              <a:ext cx="10" cy="10"/>
            </a:xfrm>
            <a:custGeom>
              <a:avLst/>
              <a:gdLst>
                <a:gd name="T0" fmla="*/ 10 w 10"/>
                <a:gd name="T1" fmla="*/ 3 h 10"/>
                <a:gd name="T2" fmla="*/ 10 w 10"/>
                <a:gd name="T3" fmla="*/ 4 h 10"/>
                <a:gd name="T4" fmla="*/ 10 w 10"/>
                <a:gd name="T5" fmla="*/ 6 h 10"/>
                <a:gd name="T6" fmla="*/ 9 w 10"/>
                <a:gd name="T7" fmla="*/ 7 h 10"/>
                <a:gd name="T8" fmla="*/ 9 w 10"/>
                <a:gd name="T9" fmla="*/ 8 h 10"/>
                <a:gd name="T10" fmla="*/ 8 w 10"/>
                <a:gd name="T11" fmla="*/ 9 h 10"/>
                <a:gd name="T12" fmla="*/ 6 w 10"/>
                <a:gd name="T13" fmla="*/ 10 h 10"/>
                <a:gd name="T14" fmla="*/ 5 w 10"/>
                <a:gd name="T15" fmla="*/ 10 h 10"/>
                <a:gd name="T16" fmla="*/ 4 w 10"/>
                <a:gd name="T17" fmla="*/ 10 h 10"/>
                <a:gd name="T18" fmla="*/ 2 w 10"/>
                <a:gd name="T19" fmla="*/ 10 h 10"/>
                <a:gd name="T20" fmla="*/ 1 w 10"/>
                <a:gd name="T21" fmla="*/ 9 h 10"/>
                <a:gd name="T22" fmla="*/ 0 w 10"/>
                <a:gd name="T23" fmla="*/ 7 h 10"/>
                <a:gd name="T24" fmla="*/ 0 w 10"/>
                <a:gd name="T25" fmla="*/ 6 h 10"/>
                <a:gd name="T26" fmla="*/ 0 w 10"/>
                <a:gd name="T27" fmla="*/ 4 h 10"/>
                <a:gd name="T28" fmla="*/ 0 w 10"/>
                <a:gd name="T29" fmla="*/ 2 h 10"/>
                <a:gd name="T30" fmla="*/ 0 w 10"/>
                <a:gd name="T31" fmla="*/ 1 h 10"/>
                <a:gd name="T32" fmla="*/ 1 w 10"/>
                <a:gd name="T33" fmla="*/ 0 h 10"/>
                <a:gd name="T34" fmla="*/ 2 w 10"/>
                <a:gd name="T35" fmla="*/ 0 h 10"/>
                <a:gd name="T36" fmla="*/ 3 w 10"/>
                <a:gd name="T37" fmla="*/ 0 h 10"/>
                <a:gd name="T38" fmla="*/ 3 w 10"/>
                <a:gd name="T39" fmla="*/ 0 h 10"/>
                <a:gd name="T40" fmla="*/ 3 w 10"/>
                <a:gd name="T41" fmla="*/ 0 h 10"/>
                <a:gd name="T42" fmla="*/ 3 w 10"/>
                <a:gd name="T43" fmla="*/ 1 h 10"/>
                <a:gd name="T44" fmla="*/ 2 w 10"/>
                <a:gd name="T45" fmla="*/ 2 h 10"/>
                <a:gd name="T46" fmla="*/ 2 w 10"/>
                <a:gd name="T47" fmla="*/ 4 h 10"/>
                <a:gd name="T48" fmla="*/ 2 w 10"/>
                <a:gd name="T49" fmla="*/ 5 h 10"/>
                <a:gd name="T50" fmla="*/ 3 w 10"/>
                <a:gd name="T51" fmla="*/ 6 h 10"/>
                <a:gd name="T52" fmla="*/ 4 w 10"/>
                <a:gd name="T53" fmla="*/ 6 h 10"/>
                <a:gd name="T54" fmla="*/ 4 w 10"/>
                <a:gd name="T55" fmla="*/ 6 h 10"/>
                <a:gd name="T56" fmla="*/ 5 w 10"/>
                <a:gd name="T57" fmla="*/ 6 h 10"/>
                <a:gd name="T58" fmla="*/ 6 w 10"/>
                <a:gd name="T59" fmla="*/ 6 h 10"/>
                <a:gd name="T60" fmla="*/ 7 w 10"/>
                <a:gd name="T61" fmla="*/ 5 h 10"/>
                <a:gd name="T62" fmla="*/ 7 w 10"/>
                <a:gd name="T63" fmla="*/ 4 h 10"/>
                <a:gd name="T64" fmla="*/ 7 w 10"/>
                <a:gd name="T65" fmla="*/ 3 h 10"/>
                <a:gd name="T66" fmla="*/ 7 w 10"/>
                <a:gd name="T67" fmla="*/ 2 h 10"/>
                <a:gd name="T68" fmla="*/ 7 w 10"/>
                <a:gd name="T69" fmla="*/ 1 h 10"/>
                <a:gd name="T70" fmla="*/ 6 w 10"/>
                <a:gd name="T71" fmla="*/ 0 h 10"/>
                <a:gd name="T72" fmla="*/ 6 w 10"/>
                <a:gd name="T73" fmla="*/ 0 h 10"/>
                <a:gd name="T74" fmla="*/ 7 w 10"/>
                <a:gd name="T75" fmla="*/ 0 h 10"/>
                <a:gd name="T76" fmla="*/ 8 w 10"/>
                <a:gd name="T77" fmla="*/ 0 h 10"/>
                <a:gd name="T78" fmla="*/ 9 w 10"/>
                <a:gd name="T79" fmla="*/ 1 h 10"/>
                <a:gd name="T80" fmla="*/ 9 w 10"/>
                <a:gd name="T81" fmla="*/ 2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0"/>
                <a:gd name="T125" fmla="*/ 10 w 10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0">
                  <a:moveTo>
                    <a:pt x="9" y="2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4" name="Freeform 44"/>
            <p:cNvSpPr>
              <a:spLocks/>
            </p:cNvSpPr>
            <p:nvPr/>
          </p:nvSpPr>
          <p:spPr bwMode="auto">
            <a:xfrm>
              <a:off x="4966" y="1290"/>
              <a:ext cx="30" cy="33"/>
            </a:xfrm>
            <a:custGeom>
              <a:avLst/>
              <a:gdLst>
                <a:gd name="T0" fmla="*/ 28 w 30"/>
                <a:gd name="T1" fmla="*/ 10 h 33"/>
                <a:gd name="T2" fmla="*/ 29 w 30"/>
                <a:gd name="T3" fmla="*/ 14 h 33"/>
                <a:gd name="T4" fmla="*/ 29 w 30"/>
                <a:gd name="T5" fmla="*/ 18 h 33"/>
                <a:gd name="T6" fmla="*/ 30 w 30"/>
                <a:gd name="T7" fmla="*/ 22 h 33"/>
                <a:gd name="T8" fmla="*/ 29 w 30"/>
                <a:gd name="T9" fmla="*/ 26 h 33"/>
                <a:gd name="T10" fmla="*/ 27 w 30"/>
                <a:gd name="T11" fmla="*/ 29 h 33"/>
                <a:gd name="T12" fmla="*/ 25 w 30"/>
                <a:gd name="T13" fmla="*/ 31 h 33"/>
                <a:gd name="T14" fmla="*/ 22 w 30"/>
                <a:gd name="T15" fmla="*/ 32 h 33"/>
                <a:gd name="T16" fmla="*/ 19 w 30"/>
                <a:gd name="T17" fmla="*/ 33 h 33"/>
                <a:gd name="T18" fmla="*/ 16 w 30"/>
                <a:gd name="T19" fmla="*/ 32 h 33"/>
                <a:gd name="T20" fmla="*/ 13 w 30"/>
                <a:gd name="T21" fmla="*/ 31 h 33"/>
                <a:gd name="T22" fmla="*/ 9 w 30"/>
                <a:gd name="T23" fmla="*/ 29 h 33"/>
                <a:gd name="T24" fmla="*/ 5 w 30"/>
                <a:gd name="T25" fmla="*/ 26 h 33"/>
                <a:gd name="T26" fmla="*/ 3 w 30"/>
                <a:gd name="T27" fmla="*/ 21 h 33"/>
                <a:gd name="T28" fmla="*/ 1 w 30"/>
                <a:gd name="T29" fmla="*/ 16 h 33"/>
                <a:gd name="T30" fmla="*/ 1 w 30"/>
                <a:gd name="T31" fmla="*/ 14 h 33"/>
                <a:gd name="T32" fmla="*/ 2 w 30"/>
                <a:gd name="T33" fmla="*/ 16 h 33"/>
                <a:gd name="T34" fmla="*/ 4 w 30"/>
                <a:gd name="T35" fmla="*/ 16 h 33"/>
                <a:gd name="T36" fmla="*/ 5 w 30"/>
                <a:gd name="T37" fmla="*/ 17 h 33"/>
                <a:gd name="T38" fmla="*/ 7 w 30"/>
                <a:gd name="T39" fmla="*/ 17 h 33"/>
                <a:gd name="T40" fmla="*/ 9 w 30"/>
                <a:gd name="T41" fmla="*/ 17 h 33"/>
                <a:gd name="T42" fmla="*/ 11 w 30"/>
                <a:gd name="T43" fmla="*/ 16 h 33"/>
                <a:gd name="T44" fmla="*/ 13 w 30"/>
                <a:gd name="T45" fmla="*/ 15 h 33"/>
                <a:gd name="T46" fmla="*/ 15 w 30"/>
                <a:gd name="T47" fmla="*/ 12 h 33"/>
                <a:gd name="T48" fmla="*/ 16 w 30"/>
                <a:gd name="T49" fmla="*/ 10 h 33"/>
                <a:gd name="T50" fmla="*/ 17 w 30"/>
                <a:gd name="T51" fmla="*/ 8 h 33"/>
                <a:gd name="T52" fmla="*/ 17 w 30"/>
                <a:gd name="T53" fmla="*/ 6 h 33"/>
                <a:gd name="T54" fmla="*/ 17 w 30"/>
                <a:gd name="T55" fmla="*/ 4 h 33"/>
                <a:gd name="T56" fmla="*/ 17 w 30"/>
                <a:gd name="T57" fmla="*/ 2 h 33"/>
                <a:gd name="T58" fmla="*/ 16 w 30"/>
                <a:gd name="T59" fmla="*/ 1 h 33"/>
                <a:gd name="T60" fmla="*/ 17 w 30"/>
                <a:gd name="T61" fmla="*/ 0 h 33"/>
                <a:gd name="T62" fmla="*/ 20 w 30"/>
                <a:gd name="T63" fmla="*/ 1 h 33"/>
                <a:gd name="T64" fmla="*/ 22 w 30"/>
                <a:gd name="T65" fmla="*/ 3 h 33"/>
                <a:gd name="T66" fmla="*/ 24 w 30"/>
                <a:gd name="T67" fmla="*/ 5 h 33"/>
                <a:gd name="T68" fmla="*/ 26 w 30"/>
                <a:gd name="T69" fmla="*/ 7 h 33"/>
                <a:gd name="T70" fmla="*/ 27 w 30"/>
                <a:gd name="T71" fmla="*/ 8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33"/>
                <a:gd name="T110" fmla="*/ 30 w 30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33">
                  <a:moveTo>
                    <a:pt x="27" y="8"/>
                  </a:moveTo>
                  <a:lnTo>
                    <a:pt x="28" y="10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5" name="Freeform 45"/>
            <p:cNvSpPr>
              <a:spLocks/>
            </p:cNvSpPr>
            <p:nvPr/>
          </p:nvSpPr>
          <p:spPr bwMode="auto">
            <a:xfrm>
              <a:off x="5034" y="1295"/>
              <a:ext cx="53" cy="21"/>
            </a:xfrm>
            <a:custGeom>
              <a:avLst/>
              <a:gdLst>
                <a:gd name="T0" fmla="*/ 53 w 53"/>
                <a:gd name="T1" fmla="*/ 5 h 21"/>
                <a:gd name="T2" fmla="*/ 51 w 53"/>
                <a:gd name="T3" fmla="*/ 9 h 21"/>
                <a:gd name="T4" fmla="*/ 48 w 53"/>
                <a:gd name="T5" fmla="*/ 13 h 21"/>
                <a:gd name="T6" fmla="*/ 44 w 53"/>
                <a:gd name="T7" fmla="*/ 15 h 21"/>
                <a:gd name="T8" fmla="*/ 41 w 53"/>
                <a:gd name="T9" fmla="*/ 18 h 21"/>
                <a:gd name="T10" fmla="*/ 38 w 53"/>
                <a:gd name="T11" fmla="*/ 20 h 21"/>
                <a:gd name="T12" fmla="*/ 34 w 53"/>
                <a:gd name="T13" fmla="*/ 20 h 21"/>
                <a:gd name="T14" fmla="*/ 31 w 53"/>
                <a:gd name="T15" fmla="*/ 21 h 21"/>
                <a:gd name="T16" fmla="*/ 27 w 53"/>
                <a:gd name="T17" fmla="*/ 21 h 21"/>
                <a:gd name="T18" fmla="*/ 23 w 53"/>
                <a:gd name="T19" fmla="*/ 21 h 21"/>
                <a:gd name="T20" fmla="*/ 21 w 53"/>
                <a:gd name="T21" fmla="*/ 20 h 21"/>
                <a:gd name="T22" fmla="*/ 20 w 53"/>
                <a:gd name="T23" fmla="*/ 19 h 21"/>
                <a:gd name="T24" fmla="*/ 19 w 53"/>
                <a:gd name="T25" fmla="*/ 19 h 21"/>
                <a:gd name="T26" fmla="*/ 18 w 53"/>
                <a:gd name="T27" fmla="*/ 19 h 21"/>
                <a:gd name="T28" fmla="*/ 16 w 53"/>
                <a:gd name="T29" fmla="*/ 19 h 21"/>
                <a:gd name="T30" fmla="*/ 15 w 53"/>
                <a:gd name="T31" fmla="*/ 18 h 21"/>
                <a:gd name="T32" fmla="*/ 12 w 53"/>
                <a:gd name="T33" fmla="*/ 17 h 21"/>
                <a:gd name="T34" fmla="*/ 10 w 53"/>
                <a:gd name="T35" fmla="*/ 15 h 21"/>
                <a:gd name="T36" fmla="*/ 7 w 53"/>
                <a:gd name="T37" fmla="*/ 13 h 21"/>
                <a:gd name="T38" fmla="*/ 5 w 53"/>
                <a:gd name="T39" fmla="*/ 11 h 21"/>
                <a:gd name="T40" fmla="*/ 3 w 53"/>
                <a:gd name="T41" fmla="*/ 10 h 21"/>
                <a:gd name="T42" fmla="*/ 3 w 53"/>
                <a:gd name="T43" fmla="*/ 10 h 21"/>
                <a:gd name="T44" fmla="*/ 2 w 53"/>
                <a:gd name="T45" fmla="*/ 10 h 21"/>
                <a:gd name="T46" fmla="*/ 1 w 53"/>
                <a:gd name="T47" fmla="*/ 10 h 21"/>
                <a:gd name="T48" fmla="*/ 1 w 53"/>
                <a:gd name="T49" fmla="*/ 9 h 21"/>
                <a:gd name="T50" fmla="*/ 2 w 53"/>
                <a:gd name="T51" fmla="*/ 9 h 21"/>
                <a:gd name="T52" fmla="*/ 7 w 53"/>
                <a:gd name="T53" fmla="*/ 8 h 21"/>
                <a:gd name="T54" fmla="*/ 11 w 53"/>
                <a:gd name="T55" fmla="*/ 7 h 21"/>
                <a:gd name="T56" fmla="*/ 15 w 53"/>
                <a:gd name="T57" fmla="*/ 7 h 21"/>
                <a:gd name="T58" fmla="*/ 19 w 53"/>
                <a:gd name="T59" fmla="*/ 6 h 21"/>
                <a:gd name="T60" fmla="*/ 24 w 53"/>
                <a:gd name="T61" fmla="*/ 4 h 21"/>
                <a:gd name="T62" fmla="*/ 30 w 53"/>
                <a:gd name="T63" fmla="*/ 2 h 21"/>
                <a:gd name="T64" fmla="*/ 36 w 53"/>
                <a:gd name="T65" fmla="*/ 1 h 21"/>
                <a:gd name="T66" fmla="*/ 42 w 53"/>
                <a:gd name="T67" fmla="*/ 0 h 21"/>
                <a:gd name="T68" fmla="*/ 48 w 53"/>
                <a:gd name="T69" fmla="*/ 1 h 21"/>
                <a:gd name="T70" fmla="*/ 53 w 53"/>
                <a:gd name="T71" fmla="*/ 2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1"/>
                <a:gd name="T110" fmla="*/ 53 w 53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1">
                  <a:moveTo>
                    <a:pt x="53" y="2"/>
                  </a:moveTo>
                  <a:lnTo>
                    <a:pt x="53" y="5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8" y="13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3" y="17"/>
                  </a:lnTo>
                  <a:lnTo>
                    <a:pt x="41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1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6" name="Freeform 46"/>
            <p:cNvSpPr>
              <a:spLocks/>
            </p:cNvSpPr>
            <p:nvPr/>
          </p:nvSpPr>
          <p:spPr bwMode="auto">
            <a:xfrm>
              <a:off x="5058" y="1298"/>
              <a:ext cx="25" cy="14"/>
            </a:xfrm>
            <a:custGeom>
              <a:avLst/>
              <a:gdLst>
                <a:gd name="T0" fmla="*/ 25 w 25"/>
                <a:gd name="T1" fmla="*/ 3 h 14"/>
                <a:gd name="T2" fmla="*/ 23 w 25"/>
                <a:gd name="T3" fmla="*/ 6 h 14"/>
                <a:gd name="T4" fmla="*/ 21 w 25"/>
                <a:gd name="T5" fmla="*/ 8 h 14"/>
                <a:gd name="T6" fmla="*/ 18 w 25"/>
                <a:gd name="T7" fmla="*/ 10 h 14"/>
                <a:gd name="T8" fmla="*/ 15 w 25"/>
                <a:gd name="T9" fmla="*/ 11 h 14"/>
                <a:gd name="T10" fmla="*/ 13 w 25"/>
                <a:gd name="T11" fmla="*/ 13 h 14"/>
                <a:gd name="T12" fmla="*/ 11 w 25"/>
                <a:gd name="T13" fmla="*/ 13 h 14"/>
                <a:gd name="T14" fmla="*/ 8 w 25"/>
                <a:gd name="T15" fmla="*/ 14 h 14"/>
                <a:gd name="T16" fmla="*/ 6 w 25"/>
                <a:gd name="T17" fmla="*/ 14 h 14"/>
                <a:gd name="T18" fmla="*/ 3 w 25"/>
                <a:gd name="T19" fmla="*/ 14 h 14"/>
                <a:gd name="T20" fmla="*/ 2 w 25"/>
                <a:gd name="T21" fmla="*/ 14 h 14"/>
                <a:gd name="T22" fmla="*/ 2 w 25"/>
                <a:gd name="T23" fmla="*/ 14 h 14"/>
                <a:gd name="T24" fmla="*/ 3 w 25"/>
                <a:gd name="T25" fmla="*/ 14 h 14"/>
                <a:gd name="T26" fmla="*/ 4 w 25"/>
                <a:gd name="T27" fmla="*/ 14 h 14"/>
                <a:gd name="T28" fmla="*/ 4 w 25"/>
                <a:gd name="T29" fmla="*/ 13 h 14"/>
                <a:gd name="T30" fmla="*/ 4 w 25"/>
                <a:gd name="T31" fmla="*/ 13 h 14"/>
                <a:gd name="T32" fmla="*/ 4 w 25"/>
                <a:gd name="T33" fmla="*/ 12 h 14"/>
                <a:gd name="T34" fmla="*/ 3 w 25"/>
                <a:gd name="T35" fmla="*/ 12 h 14"/>
                <a:gd name="T36" fmla="*/ 2 w 25"/>
                <a:gd name="T37" fmla="*/ 11 h 14"/>
                <a:gd name="T38" fmla="*/ 1 w 25"/>
                <a:gd name="T39" fmla="*/ 11 h 14"/>
                <a:gd name="T40" fmla="*/ 1 w 25"/>
                <a:gd name="T41" fmla="*/ 11 h 14"/>
                <a:gd name="T42" fmla="*/ 3 w 25"/>
                <a:gd name="T43" fmla="*/ 11 h 14"/>
                <a:gd name="T44" fmla="*/ 5 w 25"/>
                <a:gd name="T45" fmla="*/ 11 h 14"/>
                <a:gd name="T46" fmla="*/ 7 w 25"/>
                <a:gd name="T47" fmla="*/ 11 h 14"/>
                <a:gd name="T48" fmla="*/ 9 w 25"/>
                <a:gd name="T49" fmla="*/ 10 h 14"/>
                <a:gd name="T50" fmla="*/ 9 w 25"/>
                <a:gd name="T51" fmla="*/ 10 h 14"/>
                <a:gd name="T52" fmla="*/ 8 w 25"/>
                <a:gd name="T53" fmla="*/ 9 h 14"/>
                <a:gd name="T54" fmla="*/ 6 w 25"/>
                <a:gd name="T55" fmla="*/ 9 h 14"/>
                <a:gd name="T56" fmla="*/ 5 w 25"/>
                <a:gd name="T57" fmla="*/ 9 h 14"/>
                <a:gd name="T58" fmla="*/ 3 w 25"/>
                <a:gd name="T59" fmla="*/ 9 h 14"/>
                <a:gd name="T60" fmla="*/ 3 w 25"/>
                <a:gd name="T61" fmla="*/ 8 h 14"/>
                <a:gd name="T62" fmla="*/ 3 w 25"/>
                <a:gd name="T63" fmla="*/ 8 h 14"/>
                <a:gd name="T64" fmla="*/ 4 w 25"/>
                <a:gd name="T65" fmla="*/ 7 h 14"/>
                <a:gd name="T66" fmla="*/ 5 w 25"/>
                <a:gd name="T67" fmla="*/ 7 h 14"/>
                <a:gd name="T68" fmla="*/ 6 w 25"/>
                <a:gd name="T69" fmla="*/ 6 h 14"/>
                <a:gd name="T70" fmla="*/ 6 w 25"/>
                <a:gd name="T71" fmla="*/ 5 h 14"/>
                <a:gd name="T72" fmla="*/ 7 w 25"/>
                <a:gd name="T73" fmla="*/ 4 h 14"/>
                <a:gd name="T74" fmla="*/ 9 w 25"/>
                <a:gd name="T75" fmla="*/ 4 h 14"/>
                <a:gd name="T76" fmla="*/ 10 w 25"/>
                <a:gd name="T77" fmla="*/ 4 h 14"/>
                <a:gd name="T78" fmla="*/ 11 w 25"/>
                <a:gd name="T79" fmla="*/ 3 h 14"/>
                <a:gd name="T80" fmla="*/ 12 w 25"/>
                <a:gd name="T81" fmla="*/ 2 h 14"/>
                <a:gd name="T82" fmla="*/ 11 w 25"/>
                <a:gd name="T83" fmla="*/ 2 h 14"/>
                <a:gd name="T84" fmla="*/ 10 w 25"/>
                <a:gd name="T85" fmla="*/ 2 h 14"/>
                <a:gd name="T86" fmla="*/ 9 w 25"/>
                <a:gd name="T87" fmla="*/ 2 h 14"/>
                <a:gd name="T88" fmla="*/ 8 w 25"/>
                <a:gd name="T89" fmla="*/ 2 h 14"/>
                <a:gd name="T90" fmla="*/ 7 w 25"/>
                <a:gd name="T91" fmla="*/ 2 h 14"/>
                <a:gd name="T92" fmla="*/ 10 w 25"/>
                <a:gd name="T93" fmla="*/ 1 h 14"/>
                <a:gd name="T94" fmla="*/ 14 w 25"/>
                <a:gd name="T95" fmla="*/ 0 h 14"/>
                <a:gd name="T96" fmla="*/ 18 w 25"/>
                <a:gd name="T97" fmla="*/ 0 h 14"/>
                <a:gd name="T98" fmla="*/ 22 w 25"/>
                <a:gd name="T99" fmla="*/ 0 h 14"/>
                <a:gd name="T100" fmla="*/ 25 w 25"/>
                <a:gd name="T101" fmla="*/ 1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"/>
                <a:gd name="T154" fmla="*/ 0 h 14"/>
                <a:gd name="T155" fmla="*/ 25 w 25"/>
                <a:gd name="T156" fmla="*/ 14 h 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" h="14">
                  <a:moveTo>
                    <a:pt x="25" y="1"/>
                  </a:moveTo>
                  <a:lnTo>
                    <a:pt x="25" y="3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7" name="Freeform 47"/>
            <p:cNvSpPr>
              <a:spLocks/>
            </p:cNvSpPr>
            <p:nvPr/>
          </p:nvSpPr>
          <p:spPr bwMode="auto">
            <a:xfrm>
              <a:off x="5066" y="1303"/>
              <a:ext cx="4" cy="1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3 w 4"/>
                <a:gd name="T5" fmla="*/ 1 h 1"/>
                <a:gd name="T6" fmla="*/ 3 w 4"/>
                <a:gd name="T7" fmla="*/ 1 h 1"/>
                <a:gd name="T8" fmla="*/ 2 w 4"/>
                <a:gd name="T9" fmla="*/ 1 h 1"/>
                <a:gd name="T10" fmla="*/ 2 w 4"/>
                <a:gd name="T11" fmla="*/ 1 h 1"/>
                <a:gd name="T12" fmla="*/ 1 w 4"/>
                <a:gd name="T13" fmla="*/ 1 h 1"/>
                <a:gd name="T14" fmla="*/ 1 w 4"/>
                <a:gd name="T15" fmla="*/ 1 h 1"/>
                <a:gd name="T16" fmla="*/ 1 w 4"/>
                <a:gd name="T17" fmla="*/ 1 h 1"/>
                <a:gd name="T18" fmla="*/ 0 w 4"/>
                <a:gd name="T19" fmla="*/ 1 h 1"/>
                <a:gd name="T20" fmla="*/ 0 w 4"/>
                <a:gd name="T21" fmla="*/ 1 h 1"/>
                <a:gd name="T22" fmla="*/ 0 w 4"/>
                <a:gd name="T23" fmla="*/ 1 h 1"/>
                <a:gd name="T24" fmla="*/ 0 w 4"/>
                <a:gd name="T25" fmla="*/ 1 h 1"/>
                <a:gd name="T26" fmla="*/ 1 w 4"/>
                <a:gd name="T27" fmla="*/ 1 h 1"/>
                <a:gd name="T28" fmla="*/ 1 w 4"/>
                <a:gd name="T29" fmla="*/ 1 h 1"/>
                <a:gd name="T30" fmla="*/ 2 w 4"/>
                <a:gd name="T31" fmla="*/ 0 h 1"/>
                <a:gd name="T32" fmla="*/ 2 w 4"/>
                <a:gd name="T33" fmla="*/ 0 h 1"/>
                <a:gd name="T34" fmla="*/ 3 w 4"/>
                <a:gd name="T35" fmla="*/ 0 h 1"/>
                <a:gd name="T36" fmla="*/ 3 w 4"/>
                <a:gd name="T37" fmla="*/ 0 h 1"/>
                <a:gd name="T38" fmla="*/ 3 w 4"/>
                <a:gd name="T39" fmla="*/ 0 h 1"/>
                <a:gd name="T40" fmla="*/ 4 w 4"/>
                <a:gd name="T41" fmla="*/ 0 h 1"/>
                <a:gd name="T42" fmla="*/ 4 w 4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"/>
                <a:gd name="T68" fmla="*/ 4 w 4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8" name="Freeform 48"/>
            <p:cNvSpPr>
              <a:spLocks/>
            </p:cNvSpPr>
            <p:nvPr/>
          </p:nvSpPr>
          <p:spPr bwMode="auto">
            <a:xfrm>
              <a:off x="5416" y="1310"/>
              <a:ext cx="16" cy="52"/>
            </a:xfrm>
            <a:custGeom>
              <a:avLst/>
              <a:gdLst>
                <a:gd name="T0" fmla="*/ 15 w 16"/>
                <a:gd name="T1" fmla="*/ 25 h 52"/>
                <a:gd name="T2" fmla="*/ 15 w 16"/>
                <a:gd name="T3" fmla="*/ 27 h 52"/>
                <a:gd name="T4" fmla="*/ 16 w 16"/>
                <a:gd name="T5" fmla="*/ 30 h 52"/>
                <a:gd name="T6" fmla="*/ 16 w 16"/>
                <a:gd name="T7" fmla="*/ 33 h 52"/>
                <a:gd name="T8" fmla="*/ 16 w 16"/>
                <a:gd name="T9" fmla="*/ 36 h 52"/>
                <a:gd name="T10" fmla="*/ 16 w 16"/>
                <a:gd name="T11" fmla="*/ 38 h 52"/>
                <a:gd name="T12" fmla="*/ 16 w 16"/>
                <a:gd name="T13" fmla="*/ 41 h 52"/>
                <a:gd name="T14" fmla="*/ 16 w 16"/>
                <a:gd name="T15" fmla="*/ 44 h 52"/>
                <a:gd name="T16" fmla="*/ 16 w 16"/>
                <a:gd name="T17" fmla="*/ 47 h 52"/>
                <a:gd name="T18" fmla="*/ 16 w 16"/>
                <a:gd name="T19" fmla="*/ 49 h 52"/>
                <a:gd name="T20" fmla="*/ 15 w 16"/>
                <a:gd name="T21" fmla="*/ 52 h 52"/>
                <a:gd name="T22" fmla="*/ 15 w 16"/>
                <a:gd name="T23" fmla="*/ 51 h 52"/>
                <a:gd name="T24" fmla="*/ 15 w 16"/>
                <a:gd name="T25" fmla="*/ 45 h 52"/>
                <a:gd name="T26" fmla="*/ 14 w 16"/>
                <a:gd name="T27" fmla="*/ 39 h 52"/>
                <a:gd name="T28" fmla="*/ 14 w 16"/>
                <a:gd name="T29" fmla="*/ 34 h 52"/>
                <a:gd name="T30" fmla="*/ 13 w 16"/>
                <a:gd name="T31" fmla="*/ 29 h 52"/>
                <a:gd name="T32" fmla="*/ 11 w 16"/>
                <a:gd name="T33" fmla="*/ 23 h 52"/>
                <a:gd name="T34" fmla="*/ 10 w 16"/>
                <a:gd name="T35" fmla="*/ 18 h 52"/>
                <a:gd name="T36" fmla="*/ 8 w 16"/>
                <a:gd name="T37" fmla="*/ 14 h 52"/>
                <a:gd name="T38" fmla="*/ 5 w 16"/>
                <a:gd name="T39" fmla="*/ 9 h 52"/>
                <a:gd name="T40" fmla="*/ 3 w 16"/>
                <a:gd name="T41" fmla="*/ 4 h 52"/>
                <a:gd name="T42" fmla="*/ 0 w 16"/>
                <a:gd name="T43" fmla="*/ 0 h 52"/>
                <a:gd name="T44" fmla="*/ 2 w 16"/>
                <a:gd name="T45" fmla="*/ 2 h 52"/>
                <a:gd name="T46" fmla="*/ 4 w 16"/>
                <a:gd name="T47" fmla="*/ 4 h 52"/>
                <a:gd name="T48" fmla="*/ 6 w 16"/>
                <a:gd name="T49" fmla="*/ 6 h 52"/>
                <a:gd name="T50" fmla="*/ 7 w 16"/>
                <a:gd name="T51" fmla="*/ 8 h 52"/>
                <a:gd name="T52" fmla="*/ 9 w 16"/>
                <a:gd name="T53" fmla="*/ 11 h 52"/>
                <a:gd name="T54" fmla="*/ 10 w 16"/>
                <a:gd name="T55" fmla="*/ 14 h 52"/>
                <a:gd name="T56" fmla="*/ 11 w 16"/>
                <a:gd name="T57" fmla="*/ 16 h 52"/>
                <a:gd name="T58" fmla="*/ 13 w 16"/>
                <a:gd name="T59" fmla="*/ 19 h 52"/>
                <a:gd name="T60" fmla="*/ 14 w 16"/>
                <a:gd name="T61" fmla="*/ 22 h 52"/>
                <a:gd name="T62" fmla="*/ 15 w 16"/>
                <a:gd name="T63" fmla="*/ 25 h 52"/>
                <a:gd name="T64" fmla="*/ 15 w 16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52"/>
                <a:gd name="T101" fmla="*/ 16 w 16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52">
                  <a:moveTo>
                    <a:pt x="15" y="25"/>
                  </a:moveTo>
                  <a:lnTo>
                    <a:pt x="15" y="27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4" y="39"/>
                  </a:lnTo>
                  <a:lnTo>
                    <a:pt x="14" y="34"/>
                  </a:lnTo>
                  <a:lnTo>
                    <a:pt x="13" y="29"/>
                  </a:lnTo>
                  <a:lnTo>
                    <a:pt x="11" y="23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9" name="Freeform 49"/>
            <p:cNvSpPr>
              <a:spLocks/>
            </p:cNvSpPr>
            <p:nvPr/>
          </p:nvSpPr>
          <p:spPr bwMode="auto">
            <a:xfrm>
              <a:off x="5428" y="1311"/>
              <a:ext cx="13" cy="43"/>
            </a:xfrm>
            <a:custGeom>
              <a:avLst/>
              <a:gdLst>
                <a:gd name="T0" fmla="*/ 13 w 13"/>
                <a:gd name="T1" fmla="*/ 36 h 43"/>
                <a:gd name="T2" fmla="*/ 13 w 13"/>
                <a:gd name="T3" fmla="*/ 37 h 43"/>
                <a:gd name="T4" fmla="*/ 13 w 13"/>
                <a:gd name="T5" fmla="*/ 37 h 43"/>
                <a:gd name="T6" fmla="*/ 13 w 13"/>
                <a:gd name="T7" fmla="*/ 38 h 43"/>
                <a:gd name="T8" fmla="*/ 12 w 13"/>
                <a:gd name="T9" fmla="*/ 39 h 43"/>
                <a:gd name="T10" fmla="*/ 12 w 13"/>
                <a:gd name="T11" fmla="*/ 40 h 43"/>
                <a:gd name="T12" fmla="*/ 12 w 13"/>
                <a:gd name="T13" fmla="*/ 41 h 43"/>
                <a:gd name="T14" fmla="*/ 12 w 13"/>
                <a:gd name="T15" fmla="*/ 41 h 43"/>
                <a:gd name="T16" fmla="*/ 12 w 13"/>
                <a:gd name="T17" fmla="*/ 42 h 43"/>
                <a:gd name="T18" fmla="*/ 11 w 13"/>
                <a:gd name="T19" fmla="*/ 42 h 43"/>
                <a:gd name="T20" fmla="*/ 11 w 13"/>
                <a:gd name="T21" fmla="*/ 43 h 43"/>
                <a:gd name="T22" fmla="*/ 11 w 13"/>
                <a:gd name="T23" fmla="*/ 38 h 43"/>
                <a:gd name="T24" fmla="*/ 11 w 13"/>
                <a:gd name="T25" fmla="*/ 33 h 43"/>
                <a:gd name="T26" fmla="*/ 10 w 13"/>
                <a:gd name="T27" fmla="*/ 28 h 43"/>
                <a:gd name="T28" fmla="*/ 10 w 13"/>
                <a:gd name="T29" fmla="*/ 24 h 43"/>
                <a:gd name="T30" fmla="*/ 9 w 13"/>
                <a:gd name="T31" fmla="*/ 19 h 43"/>
                <a:gd name="T32" fmla="*/ 8 w 13"/>
                <a:gd name="T33" fmla="*/ 15 h 43"/>
                <a:gd name="T34" fmla="*/ 6 w 13"/>
                <a:gd name="T35" fmla="*/ 11 h 43"/>
                <a:gd name="T36" fmla="*/ 5 w 13"/>
                <a:gd name="T37" fmla="*/ 7 h 43"/>
                <a:gd name="T38" fmla="*/ 3 w 13"/>
                <a:gd name="T39" fmla="*/ 3 h 43"/>
                <a:gd name="T40" fmla="*/ 0 w 13"/>
                <a:gd name="T41" fmla="*/ 0 h 43"/>
                <a:gd name="T42" fmla="*/ 3 w 13"/>
                <a:gd name="T43" fmla="*/ 2 h 43"/>
                <a:gd name="T44" fmla="*/ 5 w 13"/>
                <a:gd name="T45" fmla="*/ 5 h 43"/>
                <a:gd name="T46" fmla="*/ 7 w 13"/>
                <a:gd name="T47" fmla="*/ 9 h 43"/>
                <a:gd name="T48" fmla="*/ 9 w 13"/>
                <a:gd name="T49" fmla="*/ 12 h 43"/>
                <a:gd name="T50" fmla="*/ 10 w 13"/>
                <a:gd name="T51" fmla="*/ 16 h 43"/>
                <a:gd name="T52" fmla="*/ 11 w 13"/>
                <a:gd name="T53" fmla="*/ 19 h 43"/>
                <a:gd name="T54" fmla="*/ 12 w 13"/>
                <a:gd name="T55" fmla="*/ 23 h 43"/>
                <a:gd name="T56" fmla="*/ 12 w 13"/>
                <a:gd name="T57" fmla="*/ 28 h 43"/>
                <a:gd name="T58" fmla="*/ 13 w 13"/>
                <a:gd name="T59" fmla="*/ 32 h 43"/>
                <a:gd name="T60" fmla="*/ 13 w 13"/>
                <a:gd name="T61" fmla="*/ 36 h 43"/>
                <a:gd name="T62" fmla="*/ 13 w 13"/>
                <a:gd name="T63" fmla="*/ 36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3"/>
                <a:gd name="T98" fmla="*/ 13 w 13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3">
                  <a:moveTo>
                    <a:pt x="13" y="36"/>
                  </a:moveTo>
                  <a:lnTo>
                    <a:pt x="13" y="37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38"/>
                  </a:lnTo>
                  <a:lnTo>
                    <a:pt x="11" y="33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5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3" y="32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0" name="Freeform 50"/>
            <p:cNvSpPr>
              <a:spLocks/>
            </p:cNvSpPr>
            <p:nvPr/>
          </p:nvSpPr>
          <p:spPr bwMode="auto">
            <a:xfrm>
              <a:off x="4892" y="1318"/>
              <a:ext cx="19" cy="49"/>
            </a:xfrm>
            <a:custGeom>
              <a:avLst/>
              <a:gdLst>
                <a:gd name="T0" fmla="*/ 12 w 19"/>
                <a:gd name="T1" fmla="*/ 4 h 49"/>
                <a:gd name="T2" fmla="*/ 11 w 19"/>
                <a:gd name="T3" fmla="*/ 4 h 49"/>
                <a:gd name="T4" fmla="*/ 10 w 19"/>
                <a:gd name="T5" fmla="*/ 4 h 49"/>
                <a:gd name="T6" fmla="*/ 9 w 19"/>
                <a:gd name="T7" fmla="*/ 5 h 49"/>
                <a:gd name="T8" fmla="*/ 8 w 19"/>
                <a:gd name="T9" fmla="*/ 5 h 49"/>
                <a:gd name="T10" fmla="*/ 8 w 19"/>
                <a:gd name="T11" fmla="*/ 7 h 49"/>
                <a:gd name="T12" fmla="*/ 7 w 19"/>
                <a:gd name="T13" fmla="*/ 9 h 49"/>
                <a:gd name="T14" fmla="*/ 7 w 19"/>
                <a:gd name="T15" fmla="*/ 11 h 49"/>
                <a:gd name="T16" fmla="*/ 7 w 19"/>
                <a:gd name="T17" fmla="*/ 14 h 49"/>
                <a:gd name="T18" fmla="*/ 7 w 19"/>
                <a:gd name="T19" fmla="*/ 16 h 49"/>
                <a:gd name="T20" fmla="*/ 8 w 19"/>
                <a:gd name="T21" fmla="*/ 18 h 49"/>
                <a:gd name="T22" fmla="*/ 8 w 19"/>
                <a:gd name="T23" fmla="*/ 19 h 49"/>
                <a:gd name="T24" fmla="*/ 9 w 19"/>
                <a:gd name="T25" fmla="*/ 21 h 49"/>
                <a:gd name="T26" fmla="*/ 10 w 19"/>
                <a:gd name="T27" fmla="*/ 22 h 49"/>
                <a:gd name="T28" fmla="*/ 11 w 19"/>
                <a:gd name="T29" fmla="*/ 23 h 49"/>
                <a:gd name="T30" fmla="*/ 13 w 19"/>
                <a:gd name="T31" fmla="*/ 22 h 49"/>
                <a:gd name="T32" fmla="*/ 15 w 19"/>
                <a:gd name="T33" fmla="*/ 22 h 49"/>
                <a:gd name="T34" fmla="*/ 16 w 19"/>
                <a:gd name="T35" fmla="*/ 23 h 49"/>
                <a:gd name="T36" fmla="*/ 17 w 19"/>
                <a:gd name="T37" fmla="*/ 25 h 49"/>
                <a:gd name="T38" fmla="*/ 19 w 19"/>
                <a:gd name="T39" fmla="*/ 27 h 49"/>
                <a:gd name="T40" fmla="*/ 19 w 19"/>
                <a:gd name="T41" fmla="*/ 31 h 49"/>
                <a:gd name="T42" fmla="*/ 18 w 19"/>
                <a:gd name="T43" fmla="*/ 35 h 49"/>
                <a:gd name="T44" fmla="*/ 16 w 19"/>
                <a:gd name="T45" fmla="*/ 40 h 49"/>
                <a:gd name="T46" fmla="*/ 13 w 19"/>
                <a:gd name="T47" fmla="*/ 44 h 49"/>
                <a:gd name="T48" fmla="*/ 10 w 19"/>
                <a:gd name="T49" fmla="*/ 47 h 49"/>
                <a:gd name="T50" fmla="*/ 5 w 19"/>
                <a:gd name="T51" fmla="*/ 49 h 49"/>
                <a:gd name="T52" fmla="*/ 3 w 19"/>
                <a:gd name="T53" fmla="*/ 47 h 49"/>
                <a:gd name="T54" fmla="*/ 2 w 19"/>
                <a:gd name="T55" fmla="*/ 45 h 49"/>
                <a:gd name="T56" fmla="*/ 1 w 19"/>
                <a:gd name="T57" fmla="*/ 43 h 49"/>
                <a:gd name="T58" fmla="*/ 0 w 19"/>
                <a:gd name="T59" fmla="*/ 40 h 49"/>
                <a:gd name="T60" fmla="*/ 0 w 19"/>
                <a:gd name="T61" fmla="*/ 37 h 49"/>
                <a:gd name="T62" fmla="*/ 2 w 19"/>
                <a:gd name="T63" fmla="*/ 29 h 49"/>
                <a:gd name="T64" fmla="*/ 2 w 19"/>
                <a:gd name="T65" fmla="*/ 21 h 49"/>
                <a:gd name="T66" fmla="*/ 3 w 19"/>
                <a:gd name="T67" fmla="*/ 12 h 49"/>
                <a:gd name="T68" fmla="*/ 5 w 19"/>
                <a:gd name="T69" fmla="*/ 5 h 49"/>
                <a:gd name="T70" fmla="*/ 11 w 19"/>
                <a:gd name="T71" fmla="*/ 0 h 49"/>
                <a:gd name="T72" fmla="*/ 12 w 19"/>
                <a:gd name="T73" fmla="*/ 4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49"/>
                <a:gd name="T113" fmla="*/ 19 w 19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49">
                  <a:moveTo>
                    <a:pt x="12" y="4"/>
                  </a:moveTo>
                  <a:lnTo>
                    <a:pt x="12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1" name="Freeform 51"/>
            <p:cNvSpPr>
              <a:spLocks/>
            </p:cNvSpPr>
            <p:nvPr/>
          </p:nvSpPr>
          <p:spPr bwMode="auto">
            <a:xfrm>
              <a:off x="4974" y="13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2" name="Freeform 52"/>
            <p:cNvSpPr>
              <a:spLocks/>
            </p:cNvSpPr>
            <p:nvPr/>
          </p:nvSpPr>
          <p:spPr bwMode="auto">
            <a:xfrm>
              <a:off x="4901" y="1325"/>
              <a:ext cx="4" cy="13"/>
            </a:xfrm>
            <a:custGeom>
              <a:avLst/>
              <a:gdLst>
                <a:gd name="T0" fmla="*/ 2 w 4"/>
                <a:gd name="T1" fmla="*/ 1 h 13"/>
                <a:gd name="T2" fmla="*/ 2 w 4"/>
                <a:gd name="T3" fmla="*/ 1 h 13"/>
                <a:gd name="T4" fmla="*/ 1 w 4"/>
                <a:gd name="T5" fmla="*/ 1 h 13"/>
                <a:gd name="T6" fmla="*/ 1 w 4"/>
                <a:gd name="T7" fmla="*/ 2 h 13"/>
                <a:gd name="T8" fmla="*/ 1 w 4"/>
                <a:gd name="T9" fmla="*/ 2 h 13"/>
                <a:gd name="T10" fmla="*/ 0 w 4"/>
                <a:gd name="T11" fmla="*/ 3 h 13"/>
                <a:gd name="T12" fmla="*/ 0 w 4"/>
                <a:gd name="T13" fmla="*/ 4 h 13"/>
                <a:gd name="T14" fmla="*/ 0 w 4"/>
                <a:gd name="T15" fmla="*/ 5 h 13"/>
                <a:gd name="T16" fmla="*/ 0 w 4"/>
                <a:gd name="T17" fmla="*/ 6 h 13"/>
                <a:gd name="T18" fmla="*/ 0 w 4"/>
                <a:gd name="T19" fmla="*/ 7 h 13"/>
                <a:gd name="T20" fmla="*/ 0 w 4"/>
                <a:gd name="T21" fmla="*/ 9 h 13"/>
                <a:gd name="T22" fmla="*/ 1 w 4"/>
                <a:gd name="T23" fmla="*/ 9 h 13"/>
                <a:gd name="T24" fmla="*/ 1 w 4"/>
                <a:gd name="T25" fmla="*/ 10 h 13"/>
                <a:gd name="T26" fmla="*/ 2 w 4"/>
                <a:gd name="T27" fmla="*/ 11 h 13"/>
                <a:gd name="T28" fmla="*/ 3 w 4"/>
                <a:gd name="T29" fmla="*/ 12 h 13"/>
                <a:gd name="T30" fmla="*/ 4 w 4"/>
                <a:gd name="T31" fmla="*/ 11 h 13"/>
                <a:gd name="T32" fmla="*/ 4 w 4"/>
                <a:gd name="T33" fmla="*/ 12 h 13"/>
                <a:gd name="T34" fmla="*/ 4 w 4"/>
                <a:gd name="T35" fmla="*/ 12 h 13"/>
                <a:gd name="T36" fmla="*/ 4 w 4"/>
                <a:gd name="T37" fmla="*/ 13 h 13"/>
                <a:gd name="T38" fmla="*/ 3 w 4"/>
                <a:gd name="T39" fmla="*/ 13 h 13"/>
                <a:gd name="T40" fmla="*/ 3 w 4"/>
                <a:gd name="T41" fmla="*/ 13 h 13"/>
                <a:gd name="T42" fmla="*/ 1 w 4"/>
                <a:gd name="T43" fmla="*/ 12 h 13"/>
                <a:gd name="T44" fmla="*/ 1 w 4"/>
                <a:gd name="T45" fmla="*/ 11 h 13"/>
                <a:gd name="T46" fmla="*/ 0 w 4"/>
                <a:gd name="T47" fmla="*/ 9 h 13"/>
                <a:gd name="T48" fmla="*/ 0 w 4"/>
                <a:gd name="T49" fmla="*/ 7 h 13"/>
                <a:gd name="T50" fmla="*/ 0 w 4"/>
                <a:gd name="T51" fmla="*/ 6 h 13"/>
                <a:gd name="T52" fmla="*/ 0 w 4"/>
                <a:gd name="T53" fmla="*/ 4 h 13"/>
                <a:gd name="T54" fmla="*/ 0 w 4"/>
                <a:gd name="T55" fmla="*/ 3 h 13"/>
                <a:gd name="T56" fmla="*/ 1 w 4"/>
                <a:gd name="T57" fmla="*/ 1 h 13"/>
                <a:gd name="T58" fmla="*/ 1 w 4"/>
                <a:gd name="T59" fmla="*/ 0 h 13"/>
                <a:gd name="T60" fmla="*/ 3 w 4"/>
                <a:gd name="T61" fmla="*/ 0 h 13"/>
                <a:gd name="T62" fmla="*/ 3 w 4"/>
                <a:gd name="T63" fmla="*/ 1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"/>
                <a:gd name="T97" fmla="*/ 0 h 13"/>
                <a:gd name="T98" fmla="*/ 4 w 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" h="13">
                  <a:moveTo>
                    <a:pt x="3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3" name="Freeform 53"/>
            <p:cNvSpPr>
              <a:spLocks/>
            </p:cNvSpPr>
            <p:nvPr/>
          </p:nvSpPr>
          <p:spPr bwMode="auto">
            <a:xfrm>
              <a:off x="4982" y="132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4" name="Freeform 54"/>
            <p:cNvSpPr>
              <a:spLocks/>
            </p:cNvSpPr>
            <p:nvPr/>
          </p:nvSpPr>
          <p:spPr bwMode="auto">
            <a:xfrm>
              <a:off x="4924" y="1328"/>
              <a:ext cx="13" cy="24"/>
            </a:xfrm>
            <a:custGeom>
              <a:avLst/>
              <a:gdLst>
                <a:gd name="T0" fmla="*/ 6 w 13"/>
                <a:gd name="T1" fmla="*/ 2 h 24"/>
                <a:gd name="T2" fmla="*/ 7 w 13"/>
                <a:gd name="T3" fmla="*/ 2 h 24"/>
                <a:gd name="T4" fmla="*/ 8 w 13"/>
                <a:gd name="T5" fmla="*/ 2 h 24"/>
                <a:gd name="T6" fmla="*/ 8 w 13"/>
                <a:gd name="T7" fmla="*/ 3 h 24"/>
                <a:gd name="T8" fmla="*/ 9 w 13"/>
                <a:gd name="T9" fmla="*/ 3 h 24"/>
                <a:gd name="T10" fmla="*/ 9 w 13"/>
                <a:gd name="T11" fmla="*/ 4 h 24"/>
                <a:gd name="T12" fmla="*/ 10 w 13"/>
                <a:gd name="T13" fmla="*/ 5 h 24"/>
                <a:gd name="T14" fmla="*/ 10 w 13"/>
                <a:gd name="T15" fmla="*/ 6 h 24"/>
                <a:gd name="T16" fmla="*/ 11 w 13"/>
                <a:gd name="T17" fmla="*/ 6 h 24"/>
                <a:gd name="T18" fmla="*/ 11 w 13"/>
                <a:gd name="T19" fmla="*/ 7 h 24"/>
                <a:gd name="T20" fmla="*/ 12 w 13"/>
                <a:gd name="T21" fmla="*/ 8 h 24"/>
                <a:gd name="T22" fmla="*/ 12 w 13"/>
                <a:gd name="T23" fmla="*/ 9 h 24"/>
                <a:gd name="T24" fmla="*/ 12 w 13"/>
                <a:gd name="T25" fmla="*/ 10 h 24"/>
                <a:gd name="T26" fmla="*/ 13 w 13"/>
                <a:gd name="T27" fmla="*/ 12 h 24"/>
                <a:gd name="T28" fmla="*/ 13 w 13"/>
                <a:gd name="T29" fmla="*/ 13 h 24"/>
                <a:gd name="T30" fmla="*/ 13 w 13"/>
                <a:gd name="T31" fmla="*/ 15 h 24"/>
                <a:gd name="T32" fmla="*/ 13 w 13"/>
                <a:gd name="T33" fmla="*/ 16 h 24"/>
                <a:gd name="T34" fmla="*/ 13 w 13"/>
                <a:gd name="T35" fmla="*/ 18 h 24"/>
                <a:gd name="T36" fmla="*/ 12 w 13"/>
                <a:gd name="T37" fmla="*/ 19 h 24"/>
                <a:gd name="T38" fmla="*/ 12 w 13"/>
                <a:gd name="T39" fmla="*/ 20 h 24"/>
                <a:gd name="T40" fmla="*/ 11 w 13"/>
                <a:gd name="T41" fmla="*/ 22 h 24"/>
                <a:gd name="T42" fmla="*/ 11 w 13"/>
                <a:gd name="T43" fmla="*/ 22 h 24"/>
                <a:gd name="T44" fmla="*/ 11 w 13"/>
                <a:gd name="T45" fmla="*/ 23 h 24"/>
                <a:gd name="T46" fmla="*/ 10 w 13"/>
                <a:gd name="T47" fmla="*/ 23 h 24"/>
                <a:gd name="T48" fmla="*/ 9 w 13"/>
                <a:gd name="T49" fmla="*/ 24 h 24"/>
                <a:gd name="T50" fmla="*/ 9 w 13"/>
                <a:gd name="T51" fmla="*/ 24 h 24"/>
                <a:gd name="T52" fmla="*/ 8 w 13"/>
                <a:gd name="T53" fmla="*/ 24 h 24"/>
                <a:gd name="T54" fmla="*/ 7 w 13"/>
                <a:gd name="T55" fmla="*/ 24 h 24"/>
                <a:gd name="T56" fmla="*/ 7 w 13"/>
                <a:gd name="T57" fmla="*/ 24 h 24"/>
                <a:gd name="T58" fmla="*/ 6 w 13"/>
                <a:gd name="T59" fmla="*/ 23 h 24"/>
                <a:gd name="T60" fmla="*/ 6 w 13"/>
                <a:gd name="T61" fmla="*/ 23 h 24"/>
                <a:gd name="T62" fmla="*/ 4 w 13"/>
                <a:gd name="T63" fmla="*/ 22 h 24"/>
                <a:gd name="T64" fmla="*/ 3 w 13"/>
                <a:gd name="T65" fmla="*/ 20 h 24"/>
                <a:gd name="T66" fmla="*/ 2 w 13"/>
                <a:gd name="T67" fmla="*/ 19 h 24"/>
                <a:gd name="T68" fmla="*/ 1 w 13"/>
                <a:gd name="T69" fmla="*/ 18 h 24"/>
                <a:gd name="T70" fmla="*/ 1 w 13"/>
                <a:gd name="T71" fmla="*/ 16 h 24"/>
                <a:gd name="T72" fmla="*/ 0 w 13"/>
                <a:gd name="T73" fmla="*/ 14 h 24"/>
                <a:gd name="T74" fmla="*/ 0 w 13"/>
                <a:gd name="T75" fmla="*/ 12 h 24"/>
                <a:gd name="T76" fmla="*/ 0 w 13"/>
                <a:gd name="T77" fmla="*/ 11 h 24"/>
                <a:gd name="T78" fmla="*/ 0 w 13"/>
                <a:gd name="T79" fmla="*/ 9 h 24"/>
                <a:gd name="T80" fmla="*/ 0 w 13"/>
                <a:gd name="T81" fmla="*/ 7 h 24"/>
                <a:gd name="T82" fmla="*/ 0 w 13"/>
                <a:gd name="T83" fmla="*/ 6 h 24"/>
                <a:gd name="T84" fmla="*/ 0 w 13"/>
                <a:gd name="T85" fmla="*/ 5 h 24"/>
                <a:gd name="T86" fmla="*/ 1 w 13"/>
                <a:gd name="T87" fmla="*/ 4 h 24"/>
                <a:gd name="T88" fmla="*/ 1 w 13"/>
                <a:gd name="T89" fmla="*/ 4 h 24"/>
                <a:gd name="T90" fmla="*/ 1 w 13"/>
                <a:gd name="T91" fmla="*/ 3 h 24"/>
                <a:gd name="T92" fmla="*/ 1 w 13"/>
                <a:gd name="T93" fmla="*/ 2 h 24"/>
                <a:gd name="T94" fmla="*/ 2 w 13"/>
                <a:gd name="T95" fmla="*/ 2 h 24"/>
                <a:gd name="T96" fmla="*/ 2 w 13"/>
                <a:gd name="T97" fmla="*/ 1 h 24"/>
                <a:gd name="T98" fmla="*/ 3 w 13"/>
                <a:gd name="T99" fmla="*/ 1 h 24"/>
                <a:gd name="T100" fmla="*/ 4 w 13"/>
                <a:gd name="T101" fmla="*/ 0 h 24"/>
                <a:gd name="T102" fmla="*/ 4 w 13"/>
                <a:gd name="T103" fmla="*/ 1 h 24"/>
                <a:gd name="T104" fmla="*/ 4 w 13"/>
                <a:gd name="T105" fmla="*/ 1 h 24"/>
                <a:gd name="T106" fmla="*/ 4 w 13"/>
                <a:gd name="T107" fmla="*/ 1 h 24"/>
                <a:gd name="T108" fmla="*/ 5 w 13"/>
                <a:gd name="T109" fmla="*/ 2 h 24"/>
                <a:gd name="T110" fmla="*/ 5 w 13"/>
                <a:gd name="T111" fmla="*/ 2 h 24"/>
                <a:gd name="T112" fmla="*/ 5 w 13"/>
                <a:gd name="T113" fmla="*/ 2 h 24"/>
                <a:gd name="T114" fmla="*/ 5 w 13"/>
                <a:gd name="T115" fmla="*/ 2 h 24"/>
                <a:gd name="T116" fmla="*/ 6 w 13"/>
                <a:gd name="T117" fmla="*/ 2 h 24"/>
                <a:gd name="T118" fmla="*/ 6 w 13"/>
                <a:gd name="T119" fmla="*/ 2 h 24"/>
                <a:gd name="T120" fmla="*/ 6 w 13"/>
                <a:gd name="T121" fmla="*/ 2 h 24"/>
                <a:gd name="T122" fmla="*/ 6 w 13"/>
                <a:gd name="T123" fmla="*/ 2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"/>
                <a:gd name="T187" fmla="*/ 0 h 24"/>
                <a:gd name="T188" fmla="*/ 13 w 13"/>
                <a:gd name="T189" fmla="*/ 24 h 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" h="24">
                  <a:moveTo>
                    <a:pt x="6" y="2"/>
                  </a:move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5" name="Freeform 55"/>
            <p:cNvSpPr>
              <a:spLocks/>
            </p:cNvSpPr>
            <p:nvPr/>
          </p:nvSpPr>
          <p:spPr bwMode="auto">
            <a:xfrm>
              <a:off x="4904" y="1329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"/>
                <a:gd name="T14" fmla="*/ 1 w 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6" name="Freeform 56"/>
            <p:cNvSpPr>
              <a:spLocks/>
            </p:cNvSpPr>
            <p:nvPr/>
          </p:nvSpPr>
          <p:spPr bwMode="auto">
            <a:xfrm>
              <a:off x="4929" y="1332"/>
              <a:ext cx="4" cy="11"/>
            </a:xfrm>
            <a:custGeom>
              <a:avLst/>
              <a:gdLst>
                <a:gd name="T0" fmla="*/ 4 w 4"/>
                <a:gd name="T1" fmla="*/ 8 h 11"/>
                <a:gd name="T2" fmla="*/ 4 w 4"/>
                <a:gd name="T3" fmla="*/ 8 h 11"/>
                <a:gd name="T4" fmla="*/ 4 w 4"/>
                <a:gd name="T5" fmla="*/ 7 h 11"/>
                <a:gd name="T6" fmla="*/ 4 w 4"/>
                <a:gd name="T7" fmla="*/ 7 h 11"/>
                <a:gd name="T8" fmla="*/ 3 w 4"/>
                <a:gd name="T9" fmla="*/ 6 h 11"/>
                <a:gd name="T10" fmla="*/ 3 w 4"/>
                <a:gd name="T11" fmla="*/ 6 h 11"/>
                <a:gd name="T12" fmla="*/ 3 w 4"/>
                <a:gd name="T13" fmla="*/ 5 h 11"/>
                <a:gd name="T14" fmla="*/ 2 w 4"/>
                <a:gd name="T15" fmla="*/ 5 h 11"/>
                <a:gd name="T16" fmla="*/ 2 w 4"/>
                <a:gd name="T17" fmla="*/ 4 h 11"/>
                <a:gd name="T18" fmla="*/ 1 w 4"/>
                <a:gd name="T19" fmla="*/ 4 h 11"/>
                <a:gd name="T20" fmla="*/ 1 w 4"/>
                <a:gd name="T21" fmla="*/ 4 h 11"/>
                <a:gd name="T22" fmla="*/ 1 w 4"/>
                <a:gd name="T23" fmla="*/ 4 h 11"/>
                <a:gd name="T24" fmla="*/ 1 w 4"/>
                <a:gd name="T25" fmla="*/ 4 h 11"/>
                <a:gd name="T26" fmla="*/ 1 w 4"/>
                <a:gd name="T27" fmla="*/ 5 h 11"/>
                <a:gd name="T28" fmla="*/ 1 w 4"/>
                <a:gd name="T29" fmla="*/ 5 h 11"/>
                <a:gd name="T30" fmla="*/ 1 w 4"/>
                <a:gd name="T31" fmla="*/ 6 h 11"/>
                <a:gd name="T32" fmla="*/ 1 w 4"/>
                <a:gd name="T33" fmla="*/ 6 h 11"/>
                <a:gd name="T34" fmla="*/ 1 w 4"/>
                <a:gd name="T35" fmla="*/ 6 h 11"/>
                <a:gd name="T36" fmla="*/ 1 w 4"/>
                <a:gd name="T37" fmla="*/ 7 h 11"/>
                <a:gd name="T38" fmla="*/ 2 w 4"/>
                <a:gd name="T39" fmla="*/ 7 h 11"/>
                <a:gd name="T40" fmla="*/ 2 w 4"/>
                <a:gd name="T41" fmla="*/ 8 h 11"/>
                <a:gd name="T42" fmla="*/ 2 w 4"/>
                <a:gd name="T43" fmla="*/ 11 h 11"/>
                <a:gd name="T44" fmla="*/ 1 w 4"/>
                <a:gd name="T45" fmla="*/ 11 h 11"/>
                <a:gd name="T46" fmla="*/ 1 w 4"/>
                <a:gd name="T47" fmla="*/ 11 h 11"/>
                <a:gd name="T48" fmla="*/ 1 w 4"/>
                <a:gd name="T49" fmla="*/ 10 h 11"/>
                <a:gd name="T50" fmla="*/ 1 w 4"/>
                <a:gd name="T51" fmla="*/ 10 h 11"/>
                <a:gd name="T52" fmla="*/ 0 w 4"/>
                <a:gd name="T53" fmla="*/ 9 h 11"/>
                <a:gd name="T54" fmla="*/ 0 w 4"/>
                <a:gd name="T55" fmla="*/ 8 h 11"/>
                <a:gd name="T56" fmla="*/ 0 w 4"/>
                <a:gd name="T57" fmla="*/ 8 h 11"/>
                <a:gd name="T58" fmla="*/ 0 w 4"/>
                <a:gd name="T59" fmla="*/ 7 h 11"/>
                <a:gd name="T60" fmla="*/ 0 w 4"/>
                <a:gd name="T61" fmla="*/ 7 h 11"/>
                <a:gd name="T62" fmla="*/ 0 w 4"/>
                <a:gd name="T63" fmla="*/ 6 h 11"/>
                <a:gd name="T64" fmla="*/ 1 w 4"/>
                <a:gd name="T65" fmla="*/ 0 h 11"/>
                <a:gd name="T66" fmla="*/ 2 w 4"/>
                <a:gd name="T67" fmla="*/ 1 h 11"/>
                <a:gd name="T68" fmla="*/ 3 w 4"/>
                <a:gd name="T69" fmla="*/ 1 h 11"/>
                <a:gd name="T70" fmla="*/ 3 w 4"/>
                <a:gd name="T71" fmla="*/ 2 h 11"/>
                <a:gd name="T72" fmla="*/ 3 w 4"/>
                <a:gd name="T73" fmla="*/ 3 h 11"/>
                <a:gd name="T74" fmla="*/ 3 w 4"/>
                <a:gd name="T75" fmla="*/ 4 h 11"/>
                <a:gd name="T76" fmla="*/ 4 w 4"/>
                <a:gd name="T77" fmla="*/ 4 h 11"/>
                <a:gd name="T78" fmla="*/ 4 w 4"/>
                <a:gd name="T79" fmla="*/ 5 h 11"/>
                <a:gd name="T80" fmla="*/ 4 w 4"/>
                <a:gd name="T81" fmla="*/ 6 h 11"/>
                <a:gd name="T82" fmla="*/ 4 w 4"/>
                <a:gd name="T83" fmla="*/ 7 h 11"/>
                <a:gd name="T84" fmla="*/ 4 w 4"/>
                <a:gd name="T85" fmla="*/ 8 h 11"/>
                <a:gd name="T86" fmla="*/ 4 w 4"/>
                <a:gd name="T87" fmla="*/ 8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"/>
                <a:gd name="T133" fmla="*/ 0 h 11"/>
                <a:gd name="T134" fmla="*/ 4 w 4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" h="11">
                  <a:moveTo>
                    <a:pt x="4" y="8"/>
                  </a:moveTo>
                  <a:lnTo>
                    <a:pt x="4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7" name="Freeform 57"/>
            <p:cNvSpPr>
              <a:spLocks/>
            </p:cNvSpPr>
            <p:nvPr/>
          </p:nvSpPr>
          <p:spPr bwMode="auto">
            <a:xfrm>
              <a:off x="4926" y="1334"/>
              <a:ext cx="7" cy="15"/>
            </a:xfrm>
            <a:custGeom>
              <a:avLst/>
              <a:gdLst>
                <a:gd name="T0" fmla="*/ 3 w 7"/>
                <a:gd name="T1" fmla="*/ 10 h 15"/>
                <a:gd name="T2" fmla="*/ 3 w 7"/>
                <a:gd name="T3" fmla="*/ 10 h 15"/>
                <a:gd name="T4" fmla="*/ 3 w 7"/>
                <a:gd name="T5" fmla="*/ 11 h 15"/>
                <a:gd name="T6" fmla="*/ 4 w 7"/>
                <a:gd name="T7" fmla="*/ 11 h 15"/>
                <a:gd name="T8" fmla="*/ 4 w 7"/>
                <a:gd name="T9" fmla="*/ 12 h 15"/>
                <a:gd name="T10" fmla="*/ 5 w 7"/>
                <a:gd name="T11" fmla="*/ 12 h 15"/>
                <a:gd name="T12" fmla="*/ 5 w 7"/>
                <a:gd name="T13" fmla="*/ 12 h 15"/>
                <a:gd name="T14" fmla="*/ 6 w 7"/>
                <a:gd name="T15" fmla="*/ 13 h 15"/>
                <a:gd name="T16" fmla="*/ 6 w 7"/>
                <a:gd name="T17" fmla="*/ 13 h 15"/>
                <a:gd name="T18" fmla="*/ 6 w 7"/>
                <a:gd name="T19" fmla="*/ 12 h 15"/>
                <a:gd name="T20" fmla="*/ 7 w 7"/>
                <a:gd name="T21" fmla="*/ 12 h 15"/>
                <a:gd name="T22" fmla="*/ 7 w 7"/>
                <a:gd name="T23" fmla="*/ 12 h 15"/>
                <a:gd name="T24" fmla="*/ 7 w 7"/>
                <a:gd name="T25" fmla="*/ 13 h 15"/>
                <a:gd name="T26" fmla="*/ 7 w 7"/>
                <a:gd name="T27" fmla="*/ 13 h 15"/>
                <a:gd name="T28" fmla="*/ 7 w 7"/>
                <a:gd name="T29" fmla="*/ 13 h 15"/>
                <a:gd name="T30" fmla="*/ 7 w 7"/>
                <a:gd name="T31" fmla="*/ 14 h 15"/>
                <a:gd name="T32" fmla="*/ 7 w 7"/>
                <a:gd name="T33" fmla="*/ 14 h 15"/>
                <a:gd name="T34" fmla="*/ 6 w 7"/>
                <a:gd name="T35" fmla="*/ 14 h 15"/>
                <a:gd name="T36" fmla="*/ 6 w 7"/>
                <a:gd name="T37" fmla="*/ 15 h 15"/>
                <a:gd name="T38" fmla="*/ 6 w 7"/>
                <a:gd name="T39" fmla="*/ 15 h 15"/>
                <a:gd name="T40" fmla="*/ 6 w 7"/>
                <a:gd name="T41" fmla="*/ 15 h 15"/>
                <a:gd name="T42" fmla="*/ 5 w 7"/>
                <a:gd name="T43" fmla="*/ 15 h 15"/>
                <a:gd name="T44" fmla="*/ 4 w 7"/>
                <a:gd name="T45" fmla="*/ 15 h 15"/>
                <a:gd name="T46" fmla="*/ 3 w 7"/>
                <a:gd name="T47" fmla="*/ 14 h 15"/>
                <a:gd name="T48" fmla="*/ 3 w 7"/>
                <a:gd name="T49" fmla="*/ 13 h 15"/>
                <a:gd name="T50" fmla="*/ 2 w 7"/>
                <a:gd name="T51" fmla="*/ 12 h 15"/>
                <a:gd name="T52" fmla="*/ 2 w 7"/>
                <a:gd name="T53" fmla="*/ 11 h 15"/>
                <a:gd name="T54" fmla="*/ 2 w 7"/>
                <a:gd name="T55" fmla="*/ 10 h 15"/>
                <a:gd name="T56" fmla="*/ 1 w 7"/>
                <a:gd name="T57" fmla="*/ 9 h 15"/>
                <a:gd name="T58" fmla="*/ 1 w 7"/>
                <a:gd name="T59" fmla="*/ 8 h 15"/>
                <a:gd name="T60" fmla="*/ 1 w 7"/>
                <a:gd name="T61" fmla="*/ 7 h 15"/>
                <a:gd name="T62" fmla="*/ 1 w 7"/>
                <a:gd name="T63" fmla="*/ 6 h 15"/>
                <a:gd name="T64" fmla="*/ 0 w 7"/>
                <a:gd name="T65" fmla="*/ 6 h 15"/>
                <a:gd name="T66" fmla="*/ 0 w 7"/>
                <a:gd name="T67" fmla="*/ 5 h 15"/>
                <a:gd name="T68" fmla="*/ 0 w 7"/>
                <a:gd name="T69" fmla="*/ 4 h 15"/>
                <a:gd name="T70" fmla="*/ 0 w 7"/>
                <a:gd name="T71" fmla="*/ 3 h 15"/>
                <a:gd name="T72" fmla="*/ 0 w 7"/>
                <a:gd name="T73" fmla="*/ 3 h 15"/>
                <a:gd name="T74" fmla="*/ 0 w 7"/>
                <a:gd name="T75" fmla="*/ 2 h 15"/>
                <a:gd name="T76" fmla="*/ 1 w 7"/>
                <a:gd name="T77" fmla="*/ 1 h 15"/>
                <a:gd name="T78" fmla="*/ 1 w 7"/>
                <a:gd name="T79" fmla="*/ 0 h 15"/>
                <a:gd name="T80" fmla="*/ 1 w 7"/>
                <a:gd name="T81" fmla="*/ 0 h 15"/>
                <a:gd name="T82" fmla="*/ 1 w 7"/>
                <a:gd name="T83" fmla="*/ 1 h 15"/>
                <a:gd name="T84" fmla="*/ 1 w 7"/>
                <a:gd name="T85" fmla="*/ 2 h 15"/>
                <a:gd name="T86" fmla="*/ 1 w 7"/>
                <a:gd name="T87" fmla="*/ 3 h 15"/>
                <a:gd name="T88" fmla="*/ 1 w 7"/>
                <a:gd name="T89" fmla="*/ 4 h 15"/>
                <a:gd name="T90" fmla="*/ 1 w 7"/>
                <a:gd name="T91" fmla="*/ 5 h 15"/>
                <a:gd name="T92" fmla="*/ 1 w 7"/>
                <a:gd name="T93" fmla="*/ 6 h 15"/>
                <a:gd name="T94" fmla="*/ 1 w 7"/>
                <a:gd name="T95" fmla="*/ 7 h 15"/>
                <a:gd name="T96" fmla="*/ 2 w 7"/>
                <a:gd name="T97" fmla="*/ 8 h 15"/>
                <a:gd name="T98" fmla="*/ 2 w 7"/>
                <a:gd name="T99" fmla="*/ 9 h 15"/>
                <a:gd name="T100" fmla="*/ 3 w 7"/>
                <a:gd name="T101" fmla="*/ 10 h 15"/>
                <a:gd name="T102" fmla="*/ 3 w 7"/>
                <a:gd name="T103" fmla="*/ 10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"/>
                <a:gd name="T157" fmla="*/ 0 h 15"/>
                <a:gd name="T158" fmla="*/ 7 w 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" h="15">
                  <a:moveTo>
                    <a:pt x="3" y="10"/>
                  </a:move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8" name="Freeform 58"/>
            <p:cNvSpPr>
              <a:spLocks/>
            </p:cNvSpPr>
            <p:nvPr/>
          </p:nvSpPr>
          <p:spPr bwMode="auto">
            <a:xfrm>
              <a:off x="4933" y="134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9" name="Freeform 59"/>
            <p:cNvSpPr>
              <a:spLocks/>
            </p:cNvSpPr>
            <p:nvPr/>
          </p:nvSpPr>
          <p:spPr bwMode="auto">
            <a:xfrm>
              <a:off x="5355" y="1343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0" name="Freeform 60"/>
            <p:cNvSpPr>
              <a:spLocks/>
            </p:cNvSpPr>
            <p:nvPr/>
          </p:nvSpPr>
          <p:spPr bwMode="auto">
            <a:xfrm>
              <a:off x="4908" y="1357"/>
              <a:ext cx="5" cy="16"/>
            </a:xfrm>
            <a:custGeom>
              <a:avLst/>
              <a:gdLst>
                <a:gd name="T0" fmla="*/ 4 w 5"/>
                <a:gd name="T1" fmla="*/ 16 h 16"/>
                <a:gd name="T2" fmla="*/ 3 w 5"/>
                <a:gd name="T3" fmla="*/ 16 h 16"/>
                <a:gd name="T4" fmla="*/ 2 w 5"/>
                <a:gd name="T5" fmla="*/ 16 h 16"/>
                <a:gd name="T6" fmla="*/ 1 w 5"/>
                <a:gd name="T7" fmla="*/ 15 h 16"/>
                <a:gd name="T8" fmla="*/ 1 w 5"/>
                <a:gd name="T9" fmla="*/ 14 h 16"/>
                <a:gd name="T10" fmla="*/ 1 w 5"/>
                <a:gd name="T11" fmla="*/ 13 h 16"/>
                <a:gd name="T12" fmla="*/ 0 w 5"/>
                <a:gd name="T13" fmla="*/ 12 h 16"/>
                <a:gd name="T14" fmla="*/ 0 w 5"/>
                <a:gd name="T15" fmla="*/ 10 h 16"/>
                <a:gd name="T16" fmla="*/ 0 w 5"/>
                <a:gd name="T17" fmla="*/ 9 h 16"/>
                <a:gd name="T18" fmla="*/ 0 w 5"/>
                <a:gd name="T19" fmla="*/ 8 h 16"/>
                <a:gd name="T20" fmla="*/ 1 w 5"/>
                <a:gd name="T21" fmla="*/ 7 h 16"/>
                <a:gd name="T22" fmla="*/ 4 w 5"/>
                <a:gd name="T23" fmla="*/ 0 h 16"/>
                <a:gd name="T24" fmla="*/ 4 w 5"/>
                <a:gd name="T25" fmla="*/ 2 h 16"/>
                <a:gd name="T26" fmla="*/ 5 w 5"/>
                <a:gd name="T27" fmla="*/ 3 h 16"/>
                <a:gd name="T28" fmla="*/ 5 w 5"/>
                <a:gd name="T29" fmla="*/ 5 h 16"/>
                <a:gd name="T30" fmla="*/ 5 w 5"/>
                <a:gd name="T31" fmla="*/ 6 h 16"/>
                <a:gd name="T32" fmla="*/ 5 w 5"/>
                <a:gd name="T33" fmla="*/ 8 h 16"/>
                <a:gd name="T34" fmla="*/ 5 w 5"/>
                <a:gd name="T35" fmla="*/ 10 h 16"/>
                <a:gd name="T36" fmla="*/ 5 w 5"/>
                <a:gd name="T37" fmla="*/ 11 h 16"/>
                <a:gd name="T38" fmla="*/ 4 w 5"/>
                <a:gd name="T39" fmla="*/ 13 h 16"/>
                <a:gd name="T40" fmla="*/ 4 w 5"/>
                <a:gd name="T41" fmla="*/ 15 h 16"/>
                <a:gd name="T42" fmla="*/ 5 w 5"/>
                <a:gd name="T43" fmla="*/ 16 h 16"/>
                <a:gd name="T44" fmla="*/ 5 w 5"/>
                <a:gd name="T45" fmla="*/ 16 h 16"/>
                <a:gd name="T46" fmla="*/ 4 w 5"/>
                <a:gd name="T47" fmla="*/ 16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6"/>
                <a:gd name="T74" fmla="*/ 5 w 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6">
                  <a:moveTo>
                    <a:pt x="4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1" name="Freeform 61"/>
            <p:cNvSpPr>
              <a:spLocks/>
            </p:cNvSpPr>
            <p:nvPr/>
          </p:nvSpPr>
          <p:spPr bwMode="auto">
            <a:xfrm>
              <a:off x="4916" y="1364"/>
              <a:ext cx="7" cy="12"/>
            </a:xfrm>
            <a:custGeom>
              <a:avLst/>
              <a:gdLst>
                <a:gd name="T0" fmla="*/ 6 w 7"/>
                <a:gd name="T1" fmla="*/ 5 h 12"/>
                <a:gd name="T2" fmla="*/ 6 w 7"/>
                <a:gd name="T3" fmla="*/ 6 h 12"/>
                <a:gd name="T4" fmla="*/ 6 w 7"/>
                <a:gd name="T5" fmla="*/ 7 h 12"/>
                <a:gd name="T6" fmla="*/ 7 w 7"/>
                <a:gd name="T7" fmla="*/ 7 h 12"/>
                <a:gd name="T8" fmla="*/ 7 w 7"/>
                <a:gd name="T9" fmla="*/ 8 h 12"/>
                <a:gd name="T10" fmla="*/ 7 w 7"/>
                <a:gd name="T11" fmla="*/ 9 h 12"/>
                <a:gd name="T12" fmla="*/ 7 w 7"/>
                <a:gd name="T13" fmla="*/ 10 h 12"/>
                <a:gd name="T14" fmla="*/ 7 w 7"/>
                <a:gd name="T15" fmla="*/ 10 h 12"/>
                <a:gd name="T16" fmla="*/ 7 w 7"/>
                <a:gd name="T17" fmla="*/ 11 h 12"/>
                <a:gd name="T18" fmla="*/ 7 w 7"/>
                <a:gd name="T19" fmla="*/ 12 h 12"/>
                <a:gd name="T20" fmla="*/ 7 w 7"/>
                <a:gd name="T21" fmla="*/ 12 h 12"/>
                <a:gd name="T22" fmla="*/ 6 w 7"/>
                <a:gd name="T23" fmla="*/ 12 h 12"/>
                <a:gd name="T24" fmla="*/ 6 w 7"/>
                <a:gd name="T25" fmla="*/ 12 h 12"/>
                <a:gd name="T26" fmla="*/ 5 w 7"/>
                <a:gd name="T27" fmla="*/ 12 h 12"/>
                <a:gd name="T28" fmla="*/ 4 w 7"/>
                <a:gd name="T29" fmla="*/ 12 h 12"/>
                <a:gd name="T30" fmla="*/ 4 w 7"/>
                <a:gd name="T31" fmla="*/ 12 h 12"/>
                <a:gd name="T32" fmla="*/ 3 w 7"/>
                <a:gd name="T33" fmla="*/ 11 h 12"/>
                <a:gd name="T34" fmla="*/ 2 w 7"/>
                <a:gd name="T35" fmla="*/ 11 h 12"/>
                <a:gd name="T36" fmla="*/ 2 w 7"/>
                <a:gd name="T37" fmla="*/ 11 h 12"/>
                <a:gd name="T38" fmla="*/ 1 w 7"/>
                <a:gd name="T39" fmla="*/ 10 h 12"/>
                <a:gd name="T40" fmla="*/ 0 w 7"/>
                <a:gd name="T41" fmla="*/ 10 h 12"/>
                <a:gd name="T42" fmla="*/ 0 w 7"/>
                <a:gd name="T43" fmla="*/ 0 h 12"/>
                <a:gd name="T44" fmla="*/ 1 w 7"/>
                <a:gd name="T45" fmla="*/ 0 h 12"/>
                <a:gd name="T46" fmla="*/ 1 w 7"/>
                <a:gd name="T47" fmla="*/ 1 h 12"/>
                <a:gd name="T48" fmla="*/ 2 w 7"/>
                <a:gd name="T49" fmla="*/ 1 h 12"/>
                <a:gd name="T50" fmla="*/ 3 w 7"/>
                <a:gd name="T51" fmla="*/ 2 h 12"/>
                <a:gd name="T52" fmla="*/ 3 w 7"/>
                <a:gd name="T53" fmla="*/ 3 h 12"/>
                <a:gd name="T54" fmla="*/ 4 w 7"/>
                <a:gd name="T55" fmla="*/ 3 h 12"/>
                <a:gd name="T56" fmla="*/ 4 w 7"/>
                <a:gd name="T57" fmla="*/ 4 h 12"/>
                <a:gd name="T58" fmla="*/ 5 w 7"/>
                <a:gd name="T59" fmla="*/ 4 h 12"/>
                <a:gd name="T60" fmla="*/ 6 w 7"/>
                <a:gd name="T61" fmla="*/ 5 h 12"/>
                <a:gd name="T62" fmla="*/ 6 w 7"/>
                <a:gd name="T63" fmla="*/ 5 h 12"/>
                <a:gd name="T64" fmla="*/ 6 w 7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12"/>
                <a:gd name="T101" fmla="*/ 7 w 7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12">
                  <a:moveTo>
                    <a:pt x="6" y="5"/>
                  </a:move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2" name="Freeform 62"/>
            <p:cNvSpPr>
              <a:spLocks/>
            </p:cNvSpPr>
            <p:nvPr/>
          </p:nvSpPr>
          <p:spPr bwMode="auto">
            <a:xfrm>
              <a:off x="4960" y="13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3" name="Freeform 63"/>
            <p:cNvSpPr>
              <a:spLocks/>
            </p:cNvSpPr>
            <p:nvPr/>
          </p:nvSpPr>
          <p:spPr bwMode="auto">
            <a:xfrm>
              <a:off x="4989" y="141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4" name="Freeform 64"/>
            <p:cNvSpPr>
              <a:spLocks/>
            </p:cNvSpPr>
            <p:nvPr/>
          </p:nvSpPr>
          <p:spPr bwMode="auto">
            <a:xfrm>
              <a:off x="5284" y="1424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1 h 6"/>
                <a:gd name="T4" fmla="*/ 2 w 2"/>
                <a:gd name="T5" fmla="*/ 1 h 6"/>
                <a:gd name="T6" fmla="*/ 2 w 2"/>
                <a:gd name="T7" fmla="*/ 2 h 6"/>
                <a:gd name="T8" fmla="*/ 2 w 2"/>
                <a:gd name="T9" fmla="*/ 3 h 6"/>
                <a:gd name="T10" fmla="*/ 2 w 2"/>
                <a:gd name="T11" fmla="*/ 3 h 6"/>
                <a:gd name="T12" fmla="*/ 2 w 2"/>
                <a:gd name="T13" fmla="*/ 4 h 6"/>
                <a:gd name="T14" fmla="*/ 1 w 2"/>
                <a:gd name="T15" fmla="*/ 4 h 6"/>
                <a:gd name="T16" fmla="*/ 1 w 2"/>
                <a:gd name="T17" fmla="*/ 5 h 6"/>
                <a:gd name="T18" fmla="*/ 1 w 2"/>
                <a:gd name="T19" fmla="*/ 5 h 6"/>
                <a:gd name="T20" fmla="*/ 0 w 2"/>
                <a:gd name="T21" fmla="*/ 6 h 6"/>
                <a:gd name="T22" fmla="*/ 0 w 2"/>
                <a:gd name="T23" fmla="*/ 5 h 6"/>
                <a:gd name="T24" fmla="*/ 0 w 2"/>
                <a:gd name="T25" fmla="*/ 5 h 6"/>
                <a:gd name="T26" fmla="*/ 0 w 2"/>
                <a:gd name="T27" fmla="*/ 4 h 6"/>
                <a:gd name="T28" fmla="*/ 0 w 2"/>
                <a:gd name="T29" fmla="*/ 4 h 6"/>
                <a:gd name="T30" fmla="*/ 1 w 2"/>
                <a:gd name="T31" fmla="*/ 3 h 6"/>
                <a:gd name="T32" fmla="*/ 1 w 2"/>
                <a:gd name="T33" fmla="*/ 3 h 6"/>
                <a:gd name="T34" fmla="*/ 1 w 2"/>
                <a:gd name="T35" fmla="*/ 2 h 6"/>
                <a:gd name="T36" fmla="*/ 1 w 2"/>
                <a:gd name="T37" fmla="*/ 1 h 6"/>
                <a:gd name="T38" fmla="*/ 1 w 2"/>
                <a:gd name="T39" fmla="*/ 1 h 6"/>
                <a:gd name="T40" fmla="*/ 1 w 2"/>
                <a:gd name="T41" fmla="*/ 0 h 6"/>
                <a:gd name="T42" fmla="*/ 2 w 2"/>
                <a:gd name="T43" fmla="*/ 0 h 6"/>
                <a:gd name="T44" fmla="*/ 2 w 2"/>
                <a:gd name="T45" fmla="*/ 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6"/>
                <a:gd name="T71" fmla="*/ 2 w 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6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5" name="Freeform 65"/>
            <p:cNvSpPr>
              <a:spLocks/>
            </p:cNvSpPr>
            <p:nvPr/>
          </p:nvSpPr>
          <p:spPr bwMode="auto">
            <a:xfrm>
              <a:off x="5201" y="1457"/>
              <a:ext cx="90" cy="82"/>
            </a:xfrm>
            <a:custGeom>
              <a:avLst/>
              <a:gdLst>
                <a:gd name="T0" fmla="*/ 89 w 90"/>
                <a:gd name="T1" fmla="*/ 9 h 82"/>
                <a:gd name="T2" fmla="*/ 90 w 90"/>
                <a:gd name="T3" fmla="*/ 14 h 82"/>
                <a:gd name="T4" fmla="*/ 90 w 90"/>
                <a:gd name="T5" fmla="*/ 17 h 82"/>
                <a:gd name="T6" fmla="*/ 89 w 90"/>
                <a:gd name="T7" fmla="*/ 16 h 82"/>
                <a:gd name="T8" fmla="*/ 88 w 90"/>
                <a:gd name="T9" fmla="*/ 14 h 82"/>
                <a:gd name="T10" fmla="*/ 88 w 90"/>
                <a:gd name="T11" fmla="*/ 13 h 82"/>
                <a:gd name="T12" fmla="*/ 88 w 90"/>
                <a:gd name="T13" fmla="*/ 12 h 82"/>
                <a:gd name="T14" fmla="*/ 87 w 90"/>
                <a:gd name="T15" fmla="*/ 10 h 82"/>
                <a:gd name="T16" fmla="*/ 86 w 90"/>
                <a:gd name="T17" fmla="*/ 9 h 82"/>
                <a:gd name="T18" fmla="*/ 86 w 90"/>
                <a:gd name="T19" fmla="*/ 7 h 82"/>
                <a:gd name="T20" fmla="*/ 86 w 90"/>
                <a:gd name="T21" fmla="*/ 20 h 82"/>
                <a:gd name="T22" fmla="*/ 75 w 90"/>
                <a:gd name="T23" fmla="*/ 28 h 82"/>
                <a:gd name="T24" fmla="*/ 63 w 90"/>
                <a:gd name="T25" fmla="*/ 37 h 82"/>
                <a:gd name="T26" fmla="*/ 62 w 90"/>
                <a:gd name="T27" fmla="*/ 39 h 82"/>
                <a:gd name="T28" fmla="*/ 64 w 90"/>
                <a:gd name="T29" fmla="*/ 38 h 82"/>
                <a:gd name="T30" fmla="*/ 79 w 90"/>
                <a:gd name="T31" fmla="*/ 29 h 82"/>
                <a:gd name="T32" fmla="*/ 71 w 90"/>
                <a:gd name="T33" fmla="*/ 42 h 82"/>
                <a:gd name="T34" fmla="*/ 64 w 90"/>
                <a:gd name="T35" fmla="*/ 56 h 82"/>
                <a:gd name="T36" fmla="*/ 60 w 90"/>
                <a:gd name="T37" fmla="*/ 61 h 82"/>
                <a:gd name="T38" fmla="*/ 55 w 90"/>
                <a:gd name="T39" fmla="*/ 55 h 82"/>
                <a:gd name="T40" fmla="*/ 47 w 90"/>
                <a:gd name="T41" fmla="*/ 54 h 82"/>
                <a:gd name="T42" fmla="*/ 52 w 90"/>
                <a:gd name="T43" fmla="*/ 48 h 82"/>
                <a:gd name="T44" fmla="*/ 48 w 90"/>
                <a:gd name="T45" fmla="*/ 51 h 82"/>
                <a:gd name="T46" fmla="*/ 44 w 90"/>
                <a:gd name="T47" fmla="*/ 54 h 82"/>
                <a:gd name="T48" fmla="*/ 44 w 90"/>
                <a:gd name="T49" fmla="*/ 54 h 82"/>
                <a:gd name="T50" fmla="*/ 44 w 90"/>
                <a:gd name="T51" fmla="*/ 54 h 82"/>
                <a:gd name="T52" fmla="*/ 43 w 90"/>
                <a:gd name="T53" fmla="*/ 54 h 82"/>
                <a:gd name="T54" fmla="*/ 41 w 90"/>
                <a:gd name="T55" fmla="*/ 56 h 82"/>
                <a:gd name="T56" fmla="*/ 40 w 90"/>
                <a:gd name="T57" fmla="*/ 57 h 82"/>
                <a:gd name="T58" fmla="*/ 25 w 90"/>
                <a:gd name="T59" fmla="*/ 67 h 82"/>
                <a:gd name="T60" fmla="*/ 10 w 90"/>
                <a:gd name="T61" fmla="*/ 77 h 82"/>
                <a:gd name="T62" fmla="*/ 2 w 90"/>
                <a:gd name="T63" fmla="*/ 80 h 82"/>
                <a:gd name="T64" fmla="*/ 1 w 90"/>
                <a:gd name="T65" fmla="*/ 75 h 82"/>
                <a:gd name="T66" fmla="*/ 0 w 90"/>
                <a:gd name="T67" fmla="*/ 69 h 82"/>
                <a:gd name="T68" fmla="*/ 3 w 90"/>
                <a:gd name="T69" fmla="*/ 63 h 82"/>
                <a:gd name="T70" fmla="*/ 8 w 90"/>
                <a:gd name="T71" fmla="*/ 60 h 82"/>
                <a:gd name="T72" fmla="*/ 16 w 90"/>
                <a:gd name="T73" fmla="*/ 56 h 82"/>
                <a:gd name="T74" fmla="*/ 30 w 90"/>
                <a:gd name="T75" fmla="*/ 44 h 82"/>
                <a:gd name="T76" fmla="*/ 42 w 90"/>
                <a:gd name="T77" fmla="*/ 30 h 82"/>
                <a:gd name="T78" fmla="*/ 48 w 90"/>
                <a:gd name="T79" fmla="*/ 24 h 82"/>
                <a:gd name="T80" fmla="*/ 50 w 90"/>
                <a:gd name="T81" fmla="*/ 21 h 82"/>
                <a:gd name="T82" fmla="*/ 52 w 90"/>
                <a:gd name="T83" fmla="*/ 20 h 82"/>
                <a:gd name="T84" fmla="*/ 50 w 90"/>
                <a:gd name="T85" fmla="*/ 24 h 82"/>
                <a:gd name="T86" fmla="*/ 47 w 90"/>
                <a:gd name="T87" fmla="*/ 28 h 82"/>
                <a:gd name="T88" fmla="*/ 48 w 90"/>
                <a:gd name="T89" fmla="*/ 29 h 82"/>
                <a:gd name="T90" fmla="*/ 50 w 90"/>
                <a:gd name="T91" fmla="*/ 28 h 82"/>
                <a:gd name="T92" fmla="*/ 55 w 90"/>
                <a:gd name="T93" fmla="*/ 24 h 82"/>
                <a:gd name="T94" fmla="*/ 69 w 90"/>
                <a:gd name="T95" fmla="*/ 12 h 82"/>
                <a:gd name="T96" fmla="*/ 84 w 90"/>
                <a:gd name="T97" fmla="*/ 2 h 82"/>
                <a:gd name="T98" fmla="*/ 88 w 90"/>
                <a:gd name="T99" fmla="*/ 1 h 82"/>
                <a:gd name="T100" fmla="*/ 89 w 90"/>
                <a:gd name="T101" fmla="*/ 4 h 82"/>
                <a:gd name="T102" fmla="*/ 89 w 90"/>
                <a:gd name="T103" fmla="*/ 5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"/>
                <a:gd name="T157" fmla="*/ 0 h 82"/>
                <a:gd name="T158" fmla="*/ 90 w 90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" h="82">
                  <a:moveTo>
                    <a:pt x="89" y="5"/>
                  </a:move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9" y="18"/>
                  </a:lnTo>
                  <a:lnTo>
                    <a:pt x="86" y="20"/>
                  </a:lnTo>
                  <a:lnTo>
                    <a:pt x="83" y="22"/>
                  </a:lnTo>
                  <a:lnTo>
                    <a:pt x="80" y="24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2" y="30"/>
                  </a:lnTo>
                  <a:lnTo>
                    <a:pt x="69" y="32"/>
                  </a:lnTo>
                  <a:lnTo>
                    <a:pt x="66" y="35"/>
                  </a:lnTo>
                  <a:lnTo>
                    <a:pt x="63" y="37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6" y="37"/>
                  </a:lnTo>
                  <a:lnTo>
                    <a:pt x="79" y="29"/>
                  </a:lnTo>
                  <a:lnTo>
                    <a:pt x="77" y="32"/>
                  </a:lnTo>
                  <a:lnTo>
                    <a:pt x="75" y="35"/>
                  </a:lnTo>
                  <a:lnTo>
                    <a:pt x="73" y="38"/>
                  </a:lnTo>
                  <a:lnTo>
                    <a:pt x="71" y="42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65" y="52"/>
                  </a:lnTo>
                  <a:lnTo>
                    <a:pt x="64" y="56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60" y="61"/>
                  </a:lnTo>
                  <a:lnTo>
                    <a:pt x="59" y="59"/>
                  </a:lnTo>
                  <a:lnTo>
                    <a:pt x="58" y="58"/>
                  </a:lnTo>
                  <a:lnTo>
                    <a:pt x="56" y="57"/>
                  </a:lnTo>
                  <a:lnTo>
                    <a:pt x="55" y="55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55" y="47"/>
                  </a:lnTo>
                  <a:lnTo>
                    <a:pt x="54" y="46"/>
                  </a:lnTo>
                  <a:lnTo>
                    <a:pt x="53" y="47"/>
                  </a:lnTo>
                  <a:lnTo>
                    <a:pt x="52" y="48"/>
                  </a:lnTo>
                  <a:lnTo>
                    <a:pt x="51" y="49"/>
                  </a:lnTo>
                  <a:lnTo>
                    <a:pt x="50" y="50"/>
                  </a:lnTo>
                  <a:lnTo>
                    <a:pt x="49" y="51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3"/>
                  </a:lnTo>
                  <a:lnTo>
                    <a:pt x="45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2" y="62"/>
                  </a:lnTo>
                  <a:lnTo>
                    <a:pt x="28" y="65"/>
                  </a:lnTo>
                  <a:lnTo>
                    <a:pt x="25" y="67"/>
                  </a:lnTo>
                  <a:lnTo>
                    <a:pt x="21" y="70"/>
                  </a:lnTo>
                  <a:lnTo>
                    <a:pt x="17" y="72"/>
                  </a:lnTo>
                  <a:lnTo>
                    <a:pt x="13" y="75"/>
                  </a:lnTo>
                  <a:lnTo>
                    <a:pt x="10" y="77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6" y="56"/>
                  </a:lnTo>
                  <a:lnTo>
                    <a:pt x="20" y="53"/>
                  </a:lnTo>
                  <a:lnTo>
                    <a:pt x="23" y="50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3" y="40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19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2" y="27"/>
                  </a:lnTo>
                  <a:lnTo>
                    <a:pt x="55" y="24"/>
                  </a:lnTo>
                  <a:lnTo>
                    <a:pt x="58" y="21"/>
                  </a:lnTo>
                  <a:lnTo>
                    <a:pt x="62" y="18"/>
                  </a:lnTo>
                  <a:lnTo>
                    <a:pt x="65" y="15"/>
                  </a:lnTo>
                  <a:lnTo>
                    <a:pt x="69" y="12"/>
                  </a:lnTo>
                  <a:lnTo>
                    <a:pt x="73" y="9"/>
                  </a:lnTo>
                  <a:lnTo>
                    <a:pt x="76" y="7"/>
                  </a:lnTo>
                  <a:lnTo>
                    <a:pt x="80" y="4"/>
                  </a:lnTo>
                  <a:lnTo>
                    <a:pt x="84" y="2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5"/>
                  </a:lnTo>
                  <a:close/>
                </a:path>
              </a:pathLst>
            </a:custGeom>
            <a:solidFill>
              <a:srgbClr val="A11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6" name="Freeform 66"/>
            <p:cNvSpPr>
              <a:spLocks/>
            </p:cNvSpPr>
            <p:nvPr/>
          </p:nvSpPr>
          <p:spPr bwMode="auto">
            <a:xfrm>
              <a:off x="5353" y="146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"/>
                <a:gd name="T41" fmla="*/ 1 w 1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7" name="Freeform 67"/>
            <p:cNvSpPr>
              <a:spLocks/>
            </p:cNvSpPr>
            <p:nvPr/>
          </p:nvSpPr>
          <p:spPr bwMode="auto">
            <a:xfrm>
              <a:off x="5336" y="1471"/>
              <a:ext cx="64" cy="90"/>
            </a:xfrm>
            <a:custGeom>
              <a:avLst/>
              <a:gdLst>
                <a:gd name="T0" fmla="*/ 18 w 64"/>
                <a:gd name="T1" fmla="*/ 1 h 90"/>
                <a:gd name="T2" fmla="*/ 17 w 64"/>
                <a:gd name="T3" fmla="*/ 3 h 90"/>
                <a:gd name="T4" fmla="*/ 17 w 64"/>
                <a:gd name="T5" fmla="*/ 4 h 90"/>
                <a:gd name="T6" fmla="*/ 19 w 64"/>
                <a:gd name="T7" fmla="*/ 1 h 90"/>
                <a:gd name="T8" fmla="*/ 22 w 64"/>
                <a:gd name="T9" fmla="*/ 0 h 90"/>
                <a:gd name="T10" fmla="*/ 26 w 64"/>
                <a:gd name="T11" fmla="*/ 4 h 90"/>
                <a:gd name="T12" fmla="*/ 31 w 64"/>
                <a:gd name="T13" fmla="*/ 5 h 90"/>
                <a:gd name="T14" fmla="*/ 35 w 64"/>
                <a:gd name="T15" fmla="*/ 11 h 90"/>
                <a:gd name="T16" fmla="*/ 34 w 64"/>
                <a:gd name="T17" fmla="*/ 25 h 90"/>
                <a:gd name="T18" fmla="*/ 32 w 64"/>
                <a:gd name="T19" fmla="*/ 39 h 90"/>
                <a:gd name="T20" fmla="*/ 36 w 64"/>
                <a:gd name="T21" fmla="*/ 51 h 90"/>
                <a:gd name="T22" fmla="*/ 43 w 64"/>
                <a:gd name="T23" fmla="*/ 58 h 90"/>
                <a:gd name="T24" fmla="*/ 51 w 64"/>
                <a:gd name="T25" fmla="*/ 61 h 90"/>
                <a:gd name="T26" fmla="*/ 53 w 64"/>
                <a:gd name="T27" fmla="*/ 62 h 90"/>
                <a:gd name="T28" fmla="*/ 55 w 64"/>
                <a:gd name="T29" fmla="*/ 62 h 90"/>
                <a:gd name="T30" fmla="*/ 53 w 64"/>
                <a:gd name="T31" fmla="*/ 66 h 90"/>
                <a:gd name="T32" fmla="*/ 58 w 64"/>
                <a:gd name="T33" fmla="*/ 66 h 90"/>
                <a:gd name="T34" fmla="*/ 62 w 64"/>
                <a:gd name="T35" fmla="*/ 65 h 90"/>
                <a:gd name="T36" fmla="*/ 58 w 64"/>
                <a:gd name="T37" fmla="*/ 67 h 90"/>
                <a:gd name="T38" fmla="*/ 54 w 64"/>
                <a:gd name="T39" fmla="*/ 68 h 90"/>
                <a:gd name="T40" fmla="*/ 52 w 64"/>
                <a:gd name="T41" fmla="*/ 69 h 90"/>
                <a:gd name="T42" fmla="*/ 52 w 64"/>
                <a:gd name="T43" fmla="*/ 70 h 90"/>
                <a:gd name="T44" fmla="*/ 52 w 64"/>
                <a:gd name="T45" fmla="*/ 71 h 90"/>
                <a:gd name="T46" fmla="*/ 57 w 64"/>
                <a:gd name="T47" fmla="*/ 73 h 90"/>
                <a:gd name="T48" fmla="*/ 61 w 64"/>
                <a:gd name="T49" fmla="*/ 73 h 90"/>
                <a:gd name="T50" fmla="*/ 61 w 64"/>
                <a:gd name="T51" fmla="*/ 75 h 90"/>
                <a:gd name="T52" fmla="*/ 49 w 64"/>
                <a:gd name="T53" fmla="*/ 85 h 90"/>
                <a:gd name="T54" fmla="*/ 35 w 64"/>
                <a:gd name="T55" fmla="*/ 90 h 90"/>
                <a:gd name="T56" fmla="*/ 26 w 64"/>
                <a:gd name="T57" fmla="*/ 79 h 90"/>
                <a:gd name="T58" fmla="*/ 22 w 64"/>
                <a:gd name="T59" fmla="*/ 64 h 90"/>
                <a:gd name="T60" fmla="*/ 19 w 64"/>
                <a:gd name="T61" fmla="*/ 50 h 90"/>
                <a:gd name="T62" fmla="*/ 16 w 64"/>
                <a:gd name="T63" fmla="*/ 44 h 90"/>
                <a:gd name="T64" fmla="*/ 14 w 64"/>
                <a:gd name="T65" fmla="*/ 38 h 90"/>
                <a:gd name="T66" fmla="*/ 9 w 64"/>
                <a:gd name="T67" fmla="*/ 30 h 90"/>
                <a:gd name="T68" fmla="*/ 5 w 64"/>
                <a:gd name="T69" fmla="*/ 22 h 90"/>
                <a:gd name="T70" fmla="*/ 1 w 64"/>
                <a:gd name="T71" fmla="*/ 16 h 90"/>
                <a:gd name="T72" fmla="*/ 3 w 64"/>
                <a:gd name="T73" fmla="*/ 12 h 90"/>
                <a:gd name="T74" fmla="*/ 6 w 64"/>
                <a:gd name="T75" fmla="*/ 7 h 90"/>
                <a:gd name="T76" fmla="*/ 7 w 64"/>
                <a:gd name="T77" fmla="*/ 8 h 90"/>
                <a:gd name="T78" fmla="*/ 5 w 64"/>
                <a:gd name="T79" fmla="*/ 11 h 90"/>
                <a:gd name="T80" fmla="*/ 4 w 64"/>
                <a:gd name="T81" fmla="*/ 14 h 90"/>
                <a:gd name="T82" fmla="*/ 6 w 64"/>
                <a:gd name="T83" fmla="*/ 12 h 90"/>
                <a:gd name="T84" fmla="*/ 7 w 64"/>
                <a:gd name="T85" fmla="*/ 9 h 90"/>
                <a:gd name="T86" fmla="*/ 13 w 64"/>
                <a:gd name="T87" fmla="*/ 5 h 90"/>
                <a:gd name="T88" fmla="*/ 13 w 64"/>
                <a:gd name="T89" fmla="*/ 5 h 90"/>
                <a:gd name="T90" fmla="*/ 13 w 64"/>
                <a:gd name="T91" fmla="*/ 5 h 90"/>
                <a:gd name="T92" fmla="*/ 15 w 64"/>
                <a:gd name="T93" fmla="*/ 4 h 90"/>
                <a:gd name="T94" fmla="*/ 17 w 64"/>
                <a:gd name="T95" fmla="*/ 1 h 90"/>
                <a:gd name="T96" fmla="*/ 19 w 64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90"/>
                <a:gd name="T149" fmla="*/ 64 w 64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90">
                  <a:moveTo>
                    <a:pt x="19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3" y="46"/>
                  </a:lnTo>
                  <a:lnTo>
                    <a:pt x="34" y="49"/>
                  </a:lnTo>
                  <a:lnTo>
                    <a:pt x="36" y="51"/>
                  </a:lnTo>
                  <a:lnTo>
                    <a:pt x="37" y="53"/>
                  </a:lnTo>
                  <a:lnTo>
                    <a:pt x="39" y="55"/>
                  </a:lnTo>
                  <a:lnTo>
                    <a:pt x="41" y="57"/>
                  </a:lnTo>
                  <a:lnTo>
                    <a:pt x="43" y="58"/>
                  </a:lnTo>
                  <a:lnTo>
                    <a:pt x="46" y="59"/>
                  </a:lnTo>
                  <a:lnTo>
                    <a:pt x="48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56" y="66"/>
                  </a:lnTo>
                  <a:lnTo>
                    <a:pt x="57" y="66"/>
                  </a:lnTo>
                  <a:lnTo>
                    <a:pt x="58" y="66"/>
                  </a:lnTo>
                  <a:lnTo>
                    <a:pt x="59" y="65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8" y="67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5" y="68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2" y="69"/>
                  </a:lnTo>
                  <a:lnTo>
                    <a:pt x="52" y="70"/>
                  </a:lnTo>
                  <a:lnTo>
                    <a:pt x="52" y="71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1" y="75"/>
                  </a:lnTo>
                  <a:lnTo>
                    <a:pt x="58" y="78"/>
                  </a:lnTo>
                  <a:lnTo>
                    <a:pt x="55" y="81"/>
                  </a:lnTo>
                  <a:lnTo>
                    <a:pt x="52" y="83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2" y="89"/>
                  </a:lnTo>
                  <a:lnTo>
                    <a:pt x="39" y="90"/>
                  </a:lnTo>
                  <a:lnTo>
                    <a:pt x="35" y="90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7" y="83"/>
                  </a:lnTo>
                  <a:lnTo>
                    <a:pt x="26" y="79"/>
                  </a:lnTo>
                  <a:lnTo>
                    <a:pt x="25" y="76"/>
                  </a:lnTo>
                  <a:lnTo>
                    <a:pt x="24" y="72"/>
                  </a:lnTo>
                  <a:lnTo>
                    <a:pt x="23" y="68"/>
                  </a:lnTo>
                  <a:lnTo>
                    <a:pt x="22" y="64"/>
                  </a:lnTo>
                  <a:lnTo>
                    <a:pt x="21" y="60"/>
                  </a:lnTo>
                  <a:lnTo>
                    <a:pt x="20" y="55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9" y="30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8" name="Freeform 68"/>
            <p:cNvSpPr>
              <a:spLocks/>
            </p:cNvSpPr>
            <p:nvPr/>
          </p:nvSpPr>
          <p:spPr bwMode="auto">
            <a:xfrm>
              <a:off x="5069" y="1484"/>
              <a:ext cx="2" cy="5"/>
            </a:xfrm>
            <a:custGeom>
              <a:avLst/>
              <a:gdLst>
                <a:gd name="T0" fmla="*/ 2 w 2"/>
                <a:gd name="T1" fmla="*/ 5 h 5"/>
                <a:gd name="T2" fmla="*/ 1 w 2"/>
                <a:gd name="T3" fmla="*/ 5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1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1 w 2"/>
                <a:gd name="T29" fmla="*/ 1 h 5"/>
                <a:gd name="T30" fmla="*/ 1 w 2"/>
                <a:gd name="T31" fmla="*/ 2 h 5"/>
                <a:gd name="T32" fmla="*/ 1 w 2"/>
                <a:gd name="T33" fmla="*/ 2 h 5"/>
                <a:gd name="T34" fmla="*/ 1 w 2"/>
                <a:gd name="T35" fmla="*/ 3 h 5"/>
                <a:gd name="T36" fmla="*/ 2 w 2"/>
                <a:gd name="T37" fmla="*/ 4 h 5"/>
                <a:gd name="T38" fmla="*/ 2 w 2"/>
                <a:gd name="T39" fmla="*/ 4 h 5"/>
                <a:gd name="T40" fmla="*/ 2 w 2"/>
                <a:gd name="T41" fmla="*/ 5 h 5"/>
                <a:gd name="T42" fmla="*/ 2 w 2"/>
                <a:gd name="T43" fmla="*/ 5 h 5"/>
                <a:gd name="T44" fmla="*/ 2 w 2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5"/>
                <a:gd name="T71" fmla="*/ 2 w 2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5">
                  <a:moveTo>
                    <a:pt x="2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9" name="Freeform 69"/>
            <p:cNvSpPr>
              <a:spLocks/>
            </p:cNvSpPr>
            <p:nvPr/>
          </p:nvSpPr>
          <p:spPr bwMode="auto">
            <a:xfrm>
              <a:off x="5052" y="1486"/>
              <a:ext cx="59" cy="106"/>
            </a:xfrm>
            <a:custGeom>
              <a:avLst/>
              <a:gdLst>
                <a:gd name="T0" fmla="*/ 24 w 59"/>
                <a:gd name="T1" fmla="*/ 14 h 106"/>
                <a:gd name="T2" fmla="*/ 23 w 59"/>
                <a:gd name="T3" fmla="*/ 12 h 106"/>
                <a:gd name="T4" fmla="*/ 22 w 59"/>
                <a:gd name="T5" fmla="*/ 9 h 106"/>
                <a:gd name="T6" fmla="*/ 23 w 59"/>
                <a:gd name="T7" fmla="*/ 8 h 106"/>
                <a:gd name="T8" fmla="*/ 24 w 59"/>
                <a:gd name="T9" fmla="*/ 9 h 106"/>
                <a:gd name="T10" fmla="*/ 25 w 59"/>
                <a:gd name="T11" fmla="*/ 11 h 106"/>
                <a:gd name="T12" fmla="*/ 30 w 59"/>
                <a:gd name="T13" fmla="*/ 16 h 106"/>
                <a:gd name="T14" fmla="*/ 30 w 59"/>
                <a:gd name="T15" fmla="*/ 14 h 106"/>
                <a:gd name="T16" fmla="*/ 29 w 59"/>
                <a:gd name="T17" fmla="*/ 12 h 106"/>
                <a:gd name="T18" fmla="*/ 32 w 59"/>
                <a:gd name="T19" fmla="*/ 15 h 106"/>
                <a:gd name="T20" fmla="*/ 34 w 59"/>
                <a:gd name="T21" fmla="*/ 21 h 106"/>
                <a:gd name="T22" fmla="*/ 38 w 59"/>
                <a:gd name="T23" fmla="*/ 26 h 106"/>
                <a:gd name="T24" fmla="*/ 45 w 59"/>
                <a:gd name="T25" fmla="*/ 32 h 106"/>
                <a:gd name="T26" fmla="*/ 52 w 59"/>
                <a:gd name="T27" fmla="*/ 38 h 106"/>
                <a:gd name="T28" fmla="*/ 48 w 59"/>
                <a:gd name="T29" fmla="*/ 42 h 106"/>
                <a:gd name="T30" fmla="*/ 41 w 59"/>
                <a:gd name="T31" fmla="*/ 43 h 106"/>
                <a:gd name="T32" fmla="*/ 35 w 59"/>
                <a:gd name="T33" fmla="*/ 43 h 106"/>
                <a:gd name="T34" fmla="*/ 35 w 59"/>
                <a:gd name="T35" fmla="*/ 45 h 106"/>
                <a:gd name="T36" fmla="*/ 34 w 59"/>
                <a:gd name="T37" fmla="*/ 48 h 106"/>
                <a:gd name="T38" fmla="*/ 32 w 59"/>
                <a:gd name="T39" fmla="*/ 50 h 106"/>
                <a:gd name="T40" fmla="*/ 29 w 59"/>
                <a:gd name="T41" fmla="*/ 50 h 106"/>
                <a:gd name="T42" fmla="*/ 26 w 59"/>
                <a:gd name="T43" fmla="*/ 49 h 106"/>
                <a:gd name="T44" fmla="*/ 25 w 59"/>
                <a:gd name="T45" fmla="*/ 47 h 106"/>
                <a:gd name="T46" fmla="*/ 23 w 59"/>
                <a:gd name="T47" fmla="*/ 46 h 106"/>
                <a:gd name="T48" fmla="*/ 25 w 59"/>
                <a:gd name="T49" fmla="*/ 50 h 106"/>
                <a:gd name="T50" fmla="*/ 29 w 59"/>
                <a:gd name="T51" fmla="*/ 53 h 106"/>
                <a:gd name="T52" fmla="*/ 35 w 59"/>
                <a:gd name="T53" fmla="*/ 51 h 106"/>
                <a:gd name="T54" fmla="*/ 42 w 59"/>
                <a:gd name="T55" fmla="*/ 63 h 106"/>
                <a:gd name="T56" fmla="*/ 52 w 59"/>
                <a:gd name="T57" fmla="*/ 72 h 106"/>
                <a:gd name="T58" fmla="*/ 58 w 59"/>
                <a:gd name="T59" fmla="*/ 77 h 106"/>
                <a:gd name="T60" fmla="*/ 59 w 59"/>
                <a:gd name="T61" fmla="*/ 80 h 106"/>
                <a:gd name="T62" fmla="*/ 59 w 59"/>
                <a:gd name="T63" fmla="*/ 84 h 106"/>
                <a:gd name="T64" fmla="*/ 56 w 59"/>
                <a:gd name="T65" fmla="*/ 82 h 106"/>
                <a:gd name="T66" fmla="*/ 54 w 59"/>
                <a:gd name="T67" fmla="*/ 80 h 106"/>
                <a:gd name="T68" fmla="*/ 54 w 59"/>
                <a:gd name="T69" fmla="*/ 86 h 106"/>
                <a:gd name="T70" fmla="*/ 52 w 59"/>
                <a:gd name="T71" fmla="*/ 97 h 106"/>
                <a:gd name="T72" fmla="*/ 47 w 59"/>
                <a:gd name="T73" fmla="*/ 106 h 106"/>
                <a:gd name="T74" fmla="*/ 45 w 59"/>
                <a:gd name="T75" fmla="*/ 100 h 106"/>
                <a:gd name="T76" fmla="*/ 43 w 59"/>
                <a:gd name="T77" fmla="*/ 94 h 106"/>
                <a:gd name="T78" fmla="*/ 40 w 59"/>
                <a:gd name="T79" fmla="*/ 93 h 106"/>
                <a:gd name="T80" fmla="*/ 37 w 59"/>
                <a:gd name="T81" fmla="*/ 97 h 106"/>
                <a:gd name="T82" fmla="*/ 34 w 59"/>
                <a:gd name="T83" fmla="*/ 101 h 106"/>
                <a:gd name="T84" fmla="*/ 35 w 59"/>
                <a:gd name="T85" fmla="*/ 91 h 106"/>
                <a:gd name="T86" fmla="*/ 35 w 59"/>
                <a:gd name="T87" fmla="*/ 90 h 106"/>
                <a:gd name="T88" fmla="*/ 34 w 59"/>
                <a:gd name="T89" fmla="*/ 84 h 106"/>
                <a:gd name="T90" fmla="*/ 23 w 59"/>
                <a:gd name="T91" fmla="*/ 68 h 106"/>
                <a:gd name="T92" fmla="*/ 9 w 59"/>
                <a:gd name="T93" fmla="*/ 57 h 106"/>
                <a:gd name="T94" fmla="*/ 1 w 59"/>
                <a:gd name="T95" fmla="*/ 51 h 106"/>
                <a:gd name="T96" fmla="*/ 0 w 59"/>
                <a:gd name="T97" fmla="*/ 42 h 106"/>
                <a:gd name="T98" fmla="*/ 0 w 59"/>
                <a:gd name="T99" fmla="*/ 34 h 106"/>
                <a:gd name="T100" fmla="*/ 4 w 59"/>
                <a:gd name="T101" fmla="*/ 29 h 106"/>
                <a:gd name="T102" fmla="*/ 8 w 59"/>
                <a:gd name="T103" fmla="*/ 23 h 106"/>
                <a:gd name="T104" fmla="*/ 12 w 59"/>
                <a:gd name="T105" fmla="*/ 16 h 106"/>
                <a:gd name="T106" fmla="*/ 15 w 59"/>
                <a:gd name="T107" fmla="*/ 7 h 106"/>
                <a:gd name="T108" fmla="*/ 17 w 59"/>
                <a:gd name="T109" fmla="*/ 2 h 106"/>
                <a:gd name="T110" fmla="*/ 19 w 59"/>
                <a:gd name="T111" fmla="*/ 7 h 106"/>
                <a:gd name="T112" fmla="*/ 22 w 59"/>
                <a:gd name="T113" fmla="*/ 11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"/>
                <a:gd name="T172" fmla="*/ 0 h 106"/>
                <a:gd name="T173" fmla="*/ 59 w 59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" h="106">
                  <a:moveTo>
                    <a:pt x="23" y="13"/>
                  </a:move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4"/>
                  </a:lnTo>
                  <a:lnTo>
                    <a:pt x="37" y="25"/>
                  </a:lnTo>
                  <a:lnTo>
                    <a:pt x="38" y="26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3" y="30"/>
                  </a:lnTo>
                  <a:lnTo>
                    <a:pt x="45" y="32"/>
                  </a:lnTo>
                  <a:lnTo>
                    <a:pt x="47" y="33"/>
                  </a:lnTo>
                  <a:lnTo>
                    <a:pt x="48" y="35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4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48" y="42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2" y="49"/>
                  </a:lnTo>
                  <a:lnTo>
                    <a:pt x="32" y="50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3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6" y="51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5" y="51"/>
                  </a:lnTo>
                  <a:lnTo>
                    <a:pt x="36" y="54"/>
                  </a:lnTo>
                  <a:lnTo>
                    <a:pt x="38" y="57"/>
                  </a:lnTo>
                  <a:lnTo>
                    <a:pt x="40" y="60"/>
                  </a:lnTo>
                  <a:lnTo>
                    <a:pt x="42" y="63"/>
                  </a:lnTo>
                  <a:lnTo>
                    <a:pt x="44" y="66"/>
                  </a:lnTo>
                  <a:lnTo>
                    <a:pt x="47" y="68"/>
                  </a:lnTo>
                  <a:lnTo>
                    <a:pt x="49" y="70"/>
                  </a:lnTo>
                  <a:lnTo>
                    <a:pt x="52" y="72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6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9" y="79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8" y="83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4" y="86"/>
                  </a:lnTo>
                  <a:lnTo>
                    <a:pt x="54" y="89"/>
                  </a:lnTo>
                  <a:lnTo>
                    <a:pt x="53" y="91"/>
                  </a:lnTo>
                  <a:lnTo>
                    <a:pt x="53" y="94"/>
                  </a:lnTo>
                  <a:lnTo>
                    <a:pt x="52" y="97"/>
                  </a:lnTo>
                  <a:lnTo>
                    <a:pt x="51" y="99"/>
                  </a:lnTo>
                  <a:lnTo>
                    <a:pt x="50" y="101"/>
                  </a:lnTo>
                  <a:lnTo>
                    <a:pt x="48" y="103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3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92"/>
                  </a:lnTo>
                  <a:lnTo>
                    <a:pt x="40" y="93"/>
                  </a:lnTo>
                  <a:lnTo>
                    <a:pt x="39" y="94"/>
                  </a:lnTo>
                  <a:lnTo>
                    <a:pt x="39" y="95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6" y="99"/>
                  </a:lnTo>
                  <a:lnTo>
                    <a:pt x="35" y="100"/>
                  </a:lnTo>
                  <a:lnTo>
                    <a:pt x="34" y="101"/>
                  </a:lnTo>
                  <a:lnTo>
                    <a:pt x="35" y="91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1" y="80"/>
                  </a:lnTo>
                  <a:lnTo>
                    <a:pt x="29" y="75"/>
                  </a:lnTo>
                  <a:lnTo>
                    <a:pt x="26" y="71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0" name="Freeform 70"/>
            <p:cNvSpPr>
              <a:spLocks/>
            </p:cNvSpPr>
            <p:nvPr/>
          </p:nvSpPr>
          <p:spPr bwMode="auto">
            <a:xfrm>
              <a:off x="5073" y="1492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1" name="Freeform 71"/>
            <p:cNvSpPr>
              <a:spLocks/>
            </p:cNvSpPr>
            <p:nvPr/>
          </p:nvSpPr>
          <p:spPr bwMode="auto">
            <a:xfrm>
              <a:off x="5413" y="1493"/>
              <a:ext cx="20" cy="60"/>
            </a:xfrm>
            <a:custGeom>
              <a:avLst/>
              <a:gdLst>
                <a:gd name="T0" fmla="*/ 20 w 20"/>
                <a:gd name="T1" fmla="*/ 0 h 60"/>
                <a:gd name="T2" fmla="*/ 19 w 20"/>
                <a:gd name="T3" fmla="*/ 5 h 60"/>
                <a:gd name="T4" fmla="*/ 19 w 20"/>
                <a:gd name="T5" fmla="*/ 11 h 60"/>
                <a:gd name="T6" fmla="*/ 18 w 20"/>
                <a:gd name="T7" fmla="*/ 17 h 60"/>
                <a:gd name="T8" fmla="*/ 17 w 20"/>
                <a:gd name="T9" fmla="*/ 23 h 60"/>
                <a:gd name="T10" fmla="*/ 15 w 20"/>
                <a:gd name="T11" fmla="*/ 28 h 60"/>
                <a:gd name="T12" fmla="*/ 13 w 20"/>
                <a:gd name="T13" fmla="*/ 34 h 60"/>
                <a:gd name="T14" fmla="*/ 11 w 20"/>
                <a:gd name="T15" fmla="*/ 39 h 60"/>
                <a:gd name="T16" fmla="*/ 9 w 20"/>
                <a:gd name="T17" fmla="*/ 44 h 60"/>
                <a:gd name="T18" fmla="*/ 6 w 20"/>
                <a:gd name="T19" fmla="*/ 49 h 60"/>
                <a:gd name="T20" fmla="*/ 3 w 20"/>
                <a:gd name="T21" fmla="*/ 54 h 60"/>
                <a:gd name="T22" fmla="*/ 3 w 20"/>
                <a:gd name="T23" fmla="*/ 55 h 60"/>
                <a:gd name="T24" fmla="*/ 3 w 20"/>
                <a:gd name="T25" fmla="*/ 55 h 60"/>
                <a:gd name="T26" fmla="*/ 3 w 20"/>
                <a:gd name="T27" fmla="*/ 56 h 60"/>
                <a:gd name="T28" fmla="*/ 3 w 20"/>
                <a:gd name="T29" fmla="*/ 56 h 60"/>
                <a:gd name="T30" fmla="*/ 2 w 20"/>
                <a:gd name="T31" fmla="*/ 57 h 60"/>
                <a:gd name="T32" fmla="*/ 2 w 20"/>
                <a:gd name="T33" fmla="*/ 58 h 60"/>
                <a:gd name="T34" fmla="*/ 1 w 20"/>
                <a:gd name="T35" fmla="*/ 58 h 60"/>
                <a:gd name="T36" fmla="*/ 1 w 20"/>
                <a:gd name="T37" fmla="*/ 59 h 60"/>
                <a:gd name="T38" fmla="*/ 1 w 20"/>
                <a:gd name="T39" fmla="*/ 59 h 60"/>
                <a:gd name="T40" fmla="*/ 0 w 20"/>
                <a:gd name="T41" fmla="*/ 60 h 60"/>
                <a:gd name="T42" fmla="*/ 3 w 20"/>
                <a:gd name="T43" fmla="*/ 54 h 60"/>
                <a:gd name="T44" fmla="*/ 6 w 20"/>
                <a:gd name="T45" fmla="*/ 49 h 60"/>
                <a:gd name="T46" fmla="*/ 8 w 20"/>
                <a:gd name="T47" fmla="*/ 43 h 60"/>
                <a:gd name="T48" fmla="*/ 11 w 20"/>
                <a:gd name="T49" fmla="*/ 37 h 60"/>
                <a:gd name="T50" fmla="*/ 13 w 20"/>
                <a:gd name="T51" fmla="*/ 31 h 60"/>
                <a:gd name="T52" fmla="*/ 15 w 20"/>
                <a:gd name="T53" fmla="*/ 25 h 60"/>
                <a:gd name="T54" fmla="*/ 16 w 20"/>
                <a:gd name="T55" fmla="*/ 19 h 60"/>
                <a:gd name="T56" fmla="*/ 18 w 20"/>
                <a:gd name="T57" fmla="*/ 13 h 60"/>
                <a:gd name="T58" fmla="*/ 19 w 20"/>
                <a:gd name="T59" fmla="*/ 6 h 60"/>
                <a:gd name="T60" fmla="*/ 19 w 20"/>
                <a:gd name="T61" fmla="*/ 0 h 60"/>
                <a:gd name="T62" fmla="*/ 20 w 20"/>
                <a:gd name="T63" fmla="*/ 0 h 60"/>
                <a:gd name="T64" fmla="*/ 20 w 20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60"/>
                <a:gd name="T101" fmla="*/ 20 w 20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60">
                  <a:moveTo>
                    <a:pt x="20" y="0"/>
                  </a:moveTo>
                  <a:lnTo>
                    <a:pt x="19" y="5"/>
                  </a:lnTo>
                  <a:lnTo>
                    <a:pt x="19" y="11"/>
                  </a:lnTo>
                  <a:lnTo>
                    <a:pt x="18" y="17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39"/>
                  </a:lnTo>
                  <a:lnTo>
                    <a:pt x="9" y="44"/>
                  </a:lnTo>
                  <a:lnTo>
                    <a:pt x="6" y="49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3" y="54"/>
                  </a:lnTo>
                  <a:lnTo>
                    <a:pt x="6" y="49"/>
                  </a:lnTo>
                  <a:lnTo>
                    <a:pt x="8" y="43"/>
                  </a:lnTo>
                  <a:lnTo>
                    <a:pt x="11" y="37"/>
                  </a:lnTo>
                  <a:lnTo>
                    <a:pt x="13" y="31"/>
                  </a:lnTo>
                  <a:lnTo>
                    <a:pt x="15" y="25"/>
                  </a:lnTo>
                  <a:lnTo>
                    <a:pt x="16" y="19"/>
                  </a:lnTo>
                  <a:lnTo>
                    <a:pt x="18" y="13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2" name="Freeform 72"/>
            <p:cNvSpPr>
              <a:spLocks/>
            </p:cNvSpPr>
            <p:nvPr/>
          </p:nvSpPr>
          <p:spPr bwMode="auto">
            <a:xfrm>
              <a:off x="5075" y="149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3" name="Freeform 73"/>
            <p:cNvSpPr>
              <a:spLocks/>
            </p:cNvSpPr>
            <p:nvPr/>
          </p:nvSpPr>
          <p:spPr bwMode="auto">
            <a:xfrm>
              <a:off x="5373" y="151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4" name="Freeform 74"/>
            <p:cNvSpPr>
              <a:spLocks/>
            </p:cNvSpPr>
            <p:nvPr/>
          </p:nvSpPr>
          <p:spPr bwMode="auto">
            <a:xfrm>
              <a:off x="5092" y="1511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3 w 4"/>
                <a:gd name="T5" fmla="*/ 3 h 4"/>
                <a:gd name="T6" fmla="*/ 3 w 4"/>
                <a:gd name="T7" fmla="*/ 3 h 4"/>
                <a:gd name="T8" fmla="*/ 2 w 4"/>
                <a:gd name="T9" fmla="*/ 3 h 4"/>
                <a:gd name="T10" fmla="*/ 2 w 4"/>
                <a:gd name="T11" fmla="*/ 2 h 4"/>
                <a:gd name="T12" fmla="*/ 1 w 4"/>
                <a:gd name="T13" fmla="*/ 2 h 4"/>
                <a:gd name="T14" fmla="*/ 1 w 4"/>
                <a:gd name="T15" fmla="*/ 2 h 4"/>
                <a:gd name="T16" fmla="*/ 0 w 4"/>
                <a:gd name="T17" fmla="*/ 1 h 4"/>
                <a:gd name="T18" fmla="*/ 0 w 4"/>
                <a:gd name="T19" fmla="*/ 1 h 4"/>
                <a:gd name="T20" fmla="*/ 0 w 4"/>
                <a:gd name="T21" fmla="*/ 0 h 4"/>
                <a:gd name="T22" fmla="*/ 4 w 4"/>
                <a:gd name="T23" fmla="*/ 4 h 4"/>
                <a:gd name="T24" fmla="*/ 4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4"/>
                <a:gd name="T41" fmla="*/ 4 w 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5" name="Freeform 75"/>
            <p:cNvSpPr>
              <a:spLocks/>
            </p:cNvSpPr>
            <p:nvPr/>
          </p:nvSpPr>
          <p:spPr bwMode="auto">
            <a:xfrm>
              <a:off x="5373" y="1513"/>
              <a:ext cx="2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6" name="Freeform 76"/>
            <p:cNvSpPr>
              <a:spLocks/>
            </p:cNvSpPr>
            <p:nvPr/>
          </p:nvSpPr>
          <p:spPr bwMode="auto">
            <a:xfrm>
              <a:off x="5101" y="1522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1 w 2"/>
                <a:gd name="T21" fmla="*/ 0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2 w 2"/>
                <a:gd name="T37" fmla="*/ 1 h 2"/>
                <a:gd name="T38" fmla="*/ 2 w 2"/>
                <a:gd name="T39" fmla="*/ 2 h 2"/>
                <a:gd name="T40" fmla="*/ 2 w 2"/>
                <a:gd name="T41" fmla="*/ 2 h 2"/>
                <a:gd name="T42" fmla="*/ 2 w 2"/>
                <a:gd name="T43" fmla="*/ 2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2"/>
                <a:gd name="T68" fmla="*/ 2 w 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7" name="Freeform 77"/>
            <p:cNvSpPr>
              <a:spLocks/>
            </p:cNvSpPr>
            <p:nvPr/>
          </p:nvSpPr>
          <p:spPr bwMode="auto">
            <a:xfrm>
              <a:off x="5408" y="1525"/>
              <a:ext cx="25" cy="44"/>
            </a:xfrm>
            <a:custGeom>
              <a:avLst/>
              <a:gdLst>
                <a:gd name="T0" fmla="*/ 21 w 25"/>
                <a:gd name="T1" fmla="*/ 13 h 44"/>
                <a:gd name="T2" fmla="*/ 21 w 25"/>
                <a:gd name="T3" fmla="*/ 14 h 44"/>
                <a:gd name="T4" fmla="*/ 20 w 25"/>
                <a:gd name="T5" fmla="*/ 15 h 44"/>
                <a:gd name="T6" fmla="*/ 20 w 25"/>
                <a:gd name="T7" fmla="*/ 16 h 44"/>
                <a:gd name="T8" fmla="*/ 19 w 25"/>
                <a:gd name="T9" fmla="*/ 16 h 44"/>
                <a:gd name="T10" fmla="*/ 19 w 25"/>
                <a:gd name="T11" fmla="*/ 17 h 44"/>
                <a:gd name="T12" fmla="*/ 19 w 25"/>
                <a:gd name="T13" fmla="*/ 18 h 44"/>
                <a:gd name="T14" fmla="*/ 18 w 25"/>
                <a:gd name="T15" fmla="*/ 19 h 44"/>
                <a:gd name="T16" fmla="*/ 18 w 25"/>
                <a:gd name="T17" fmla="*/ 20 h 44"/>
                <a:gd name="T18" fmla="*/ 17 w 25"/>
                <a:gd name="T19" fmla="*/ 21 h 44"/>
                <a:gd name="T20" fmla="*/ 17 w 25"/>
                <a:gd name="T21" fmla="*/ 21 h 44"/>
                <a:gd name="T22" fmla="*/ 15 w 25"/>
                <a:gd name="T23" fmla="*/ 24 h 44"/>
                <a:gd name="T24" fmla="*/ 14 w 25"/>
                <a:gd name="T25" fmla="*/ 27 h 44"/>
                <a:gd name="T26" fmla="*/ 13 w 25"/>
                <a:gd name="T27" fmla="*/ 29 h 44"/>
                <a:gd name="T28" fmla="*/ 11 w 25"/>
                <a:gd name="T29" fmla="*/ 31 h 44"/>
                <a:gd name="T30" fmla="*/ 9 w 25"/>
                <a:gd name="T31" fmla="*/ 34 h 44"/>
                <a:gd name="T32" fmla="*/ 7 w 25"/>
                <a:gd name="T33" fmla="*/ 36 h 44"/>
                <a:gd name="T34" fmla="*/ 6 w 25"/>
                <a:gd name="T35" fmla="*/ 38 h 44"/>
                <a:gd name="T36" fmla="*/ 4 w 25"/>
                <a:gd name="T37" fmla="*/ 40 h 44"/>
                <a:gd name="T38" fmla="*/ 2 w 25"/>
                <a:gd name="T39" fmla="*/ 42 h 44"/>
                <a:gd name="T40" fmla="*/ 0 w 25"/>
                <a:gd name="T41" fmla="*/ 44 h 44"/>
                <a:gd name="T42" fmla="*/ 1 w 25"/>
                <a:gd name="T43" fmla="*/ 42 h 44"/>
                <a:gd name="T44" fmla="*/ 2 w 25"/>
                <a:gd name="T45" fmla="*/ 41 h 44"/>
                <a:gd name="T46" fmla="*/ 3 w 25"/>
                <a:gd name="T47" fmla="*/ 39 h 44"/>
                <a:gd name="T48" fmla="*/ 4 w 25"/>
                <a:gd name="T49" fmla="*/ 37 h 44"/>
                <a:gd name="T50" fmla="*/ 5 w 25"/>
                <a:gd name="T51" fmla="*/ 35 h 44"/>
                <a:gd name="T52" fmla="*/ 6 w 25"/>
                <a:gd name="T53" fmla="*/ 34 h 44"/>
                <a:gd name="T54" fmla="*/ 7 w 25"/>
                <a:gd name="T55" fmla="*/ 32 h 44"/>
                <a:gd name="T56" fmla="*/ 9 w 25"/>
                <a:gd name="T57" fmla="*/ 30 h 44"/>
                <a:gd name="T58" fmla="*/ 10 w 25"/>
                <a:gd name="T59" fmla="*/ 28 h 44"/>
                <a:gd name="T60" fmla="*/ 11 w 25"/>
                <a:gd name="T61" fmla="*/ 27 h 44"/>
                <a:gd name="T62" fmla="*/ 11 w 25"/>
                <a:gd name="T63" fmla="*/ 27 h 44"/>
                <a:gd name="T64" fmla="*/ 11 w 25"/>
                <a:gd name="T65" fmla="*/ 26 h 44"/>
                <a:gd name="T66" fmla="*/ 11 w 25"/>
                <a:gd name="T67" fmla="*/ 26 h 44"/>
                <a:gd name="T68" fmla="*/ 12 w 25"/>
                <a:gd name="T69" fmla="*/ 26 h 44"/>
                <a:gd name="T70" fmla="*/ 12 w 25"/>
                <a:gd name="T71" fmla="*/ 26 h 44"/>
                <a:gd name="T72" fmla="*/ 12 w 25"/>
                <a:gd name="T73" fmla="*/ 25 h 44"/>
                <a:gd name="T74" fmla="*/ 12 w 25"/>
                <a:gd name="T75" fmla="*/ 25 h 44"/>
                <a:gd name="T76" fmla="*/ 12 w 25"/>
                <a:gd name="T77" fmla="*/ 25 h 44"/>
                <a:gd name="T78" fmla="*/ 12 w 25"/>
                <a:gd name="T79" fmla="*/ 24 h 44"/>
                <a:gd name="T80" fmla="*/ 12 w 25"/>
                <a:gd name="T81" fmla="*/ 24 h 44"/>
                <a:gd name="T82" fmla="*/ 14 w 25"/>
                <a:gd name="T83" fmla="*/ 22 h 44"/>
                <a:gd name="T84" fmla="*/ 15 w 25"/>
                <a:gd name="T85" fmla="*/ 20 h 44"/>
                <a:gd name="T86" fmla="*/ 17 w 25"/>
                <a:gd name="T87" fmla="*/ 18 h 44"/>
                <a:gd name="T88" fmla="*/ 18 w 25"/>
                <a:gd name="T89" fmla="*/ 15 h 44"/>
                <a:gd name="T90" fmla="*/ 19 w 25"/>
                <a:gd name="T91" fmla="*/ 13 h 44"/>
                <a:gd name="T92" fmla="*/ 20 w 25"/>
                <a:gd name="T93" fmla="*/ 10 h 44"/>
                <a:gd name="T94" fmla="*/ 22 w 25"/>
                <a:gd name="T95" fmla="*/ 7 h 44"/>
                <a:gd name="T96" fmla="*/ 23 w 25"/>
                <a:gd name="T97" fmla="*/ 5 h 44"/>
                <a:gd name="T98" fmla="*/ 24 w 25"/>
                <a:gd name="T99" fmla="*/ 2 h 44"/>
                <a:gd name="T100" fmla="*/ 25 w 25"/>
                <a:gd name="T101" fmla="*/ 0 h 44"/>
                <a:gd name="T102" fmla="*/ 25 w 25"/>
                <a:gd name="T103" fmla="*/ 1 h 44"/>
                <a:gd name="T104" fmla="*/ 25 w 25"/>
                <a:gd name="T105" fmla="*/ 3 h 44"/>
                <a:gd name="T106" fmla="*/ 25 w 25"/>
                <a:gd name="T107" fmla="*/ 4 h 44"/>
                <a:gd name="T108" fmla="*/ 24 w 25"/>
                <a:gd name="T109" fmla="*/ 5 h 44"/>
                <a:gd name="T110" fmla="*/ 24 w 25"/>
                <a:gd name="T111" fmla="*/ 7 h 44"/>
                <a:gd name="T112" fmla="*/ 23 w 25"/>
                <a:gd name="T113" fmla="*/ 8 h 44"/>
                <a:gd name="T114" fmla="*/ 23 w 25"/>
                <a:gd name="T115" fmla="*/ 9 h 44"/>
                <a:gd name="T116" fmla="*/ 22 w 25"/>
                <a:gd name="T117" fmla="*/ 11 h 44"/>
                <a:gd name="T118" fmla="*/ 22 w 25"/>
                <a:gd name="T119" fmla="*/ 12 h 44"/>
                <a:gd name="T120" fmla="*/ 21 w 25"/>
                <a:gd name="T121" fmla="*/ 13 h 44"/>
                <a:gd name="T122" fmla="*/ 21 w 25"/>
                <a:gd name="T123" fmla="*/ 13 h 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"/>
                <a:gd name="T187" fmla="*/ 0 h 44"/>
                <a:gd name="T188" fmla="*/ 25 w 25"/>
                <a:gd name="T189" fmla="*/ 44 h 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" h="44">
                  <a:moveTo>
                    <a:pt x="21" y="13"/>
                  </a:moveTo>
                  <a:lnTo>
                    <a:pt x="21" y="14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8" name="Freeform 78"/>
            <p:cNvSpPr>
              <a:spLocks/>
            </p:cNvSpPr>
            <p:nvPr/>
          </p:nvSpPr>
          <p:spPr bwMode="auto">
            <a:xfrm>
              <a:off x="5152" y="152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9" name="Freeform 79"/>
            <p:cNvSpPr>
              <a:spLocks/>
            </p:cNvSpPr>
            <p:nvPr/>
          </p:nvSpPr>
          <p:spPr bwMode="auto">
            <a:xfrm>
              <a:off x="5261" y="152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0" name="Freeform 80"/>
            <p:cNvSpPr>
              <a:spLocks/>
            </p:cNvSpPr>
            <p:nvPr/>
          </p:nvSpPr>
          <p:spPr bwMode="auto">
            <a:xfrm>
              <a:off x="5264" y="154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1" name="Freeform 81"/>
            <p:cNvSpPr>
              <a:spLocks/>
            </p:cNvSpPr>
            <p:nvPr/>
          </p:nvSpPr>
          <p:spPr bwMode="auto">
            <a:xfrm>
              <a:off x="5044" y="1544"/>
              <a:ext cx="17" cy="45"/>
            </a:xfrm>
            <a:custGeom>
              <a:avLst/>
              <a:gdLst>
                <a:gd name="T0" fmla="*/ 0 w 17"/>
                <a:gd name="T1" fmla="*/ 0 h 45"/>
                <a:gd name="T2" fmla="*/ 1 w 17"/>
                <a:gd name="T3" fmla="*/ 5 h 45"/>
                <a:gd name="T4" fmla="*/ 3 w 17"/>
                <a:gd name="T5" fmla="*/ 9 h 45"/>
                <a:gd name="T6" fmla="*/ 4 w 17"/>
                <a:gd name="T7" fmla="*/ 13 h 45"/>
                <a:gd name="T8" fmla="*/ 6 w 17"/>
                <a:gd name="T9" fmla="*/ 17 h 45"/>
                <a:gd name="T10" fmla="*/ 7 w 17"/>
                <a:gd name="T11" fmla="*/ 21 h 45"/>
                <a:gd name="T12" fmla="*/ 9 w 17"/>
                <a:gd name="T13" fmla="*/ 25 h 45"/>
                <a:gd name="T14" fmla="*/ 11 w 17"/>
                <a:gd name="T15" fmla="*/ 30 h 45"/>
                <a:gd name="T16" fmla="*/ 13 w 17"/>
                <a:gd name="T17" fmla="*/ 34 h 45"/>
                <a:gd name="T18" fmla="*/ 15 w 17"/>
                <a:gd name="T19" fmla="*/ 38 h 45"/>
                <a:gd name="T20" fmla="*/ 16 w 17"/>
                <a:gd name="T21" fmla="*/ 42 h 45"/>
                <a:gd name="T22" fmla="*/ 17 w 17"/>
                <a:gd name="T23" fmla="*/ 45 h 45"/>
                <a:gd name="T24" fmla="*/ 14 w 17"/>
                <a:gd name="T25" fmla="*/ 44 h 45"/>
                <a:gd name="T26" fmla="*/ 12 w 17"/>
                <a:gd name="T27" fmla="*/ 40 h 45"/>
                <a:gd name="T28" fmla="*/ 10 w 17"/>
                <a:gd name="T29" fmla="*/ 36 h 45"/>
                <a:gd name="T30" fmla="*/ 9 w 17"/>
                <a:gd name="T31" fmla="*/ 32 h 45"/>
                <a:gd name="T32" fmla="*/ 7 w 17"/>
                <a:gd name="T33" fmla="*/ 27 h 45"/>
                <a:gd name="T34" fmla="*/ 5 w 17"/>
                <a:gd name="T35" fmla="*/ 23 h 45"/>
                <a:gd name="T36" fmla="*/ 4 w 17"/>
                <a:gd name="T37" fmla="*/ 18 h 45"/>
                <a:gd name="T38" fmla="*/ 2 w 17"/>
                <a:gd name="T39" fmla="*/ 14 h 45"/>
                <a:gd name="T40" fmla="*/ 1 w 17"/>
                <a:gd name="T41" fmla="*/ 9 h 45"/>
                <a:gd name="T42" fmla="*/ 0 w 17"/>
                <a:gd name="T43" fmla="*/ 5 h 45"/>
                <a:gd name="T44" fmla="*/ 0 w 17"/>
                <a:gd name="T45" fmla="*/ 0 h 45"/>
                <a:gd name="T46" fmla="*/ 0 w 17"/>
                <a:gd name="T47" fmla="*/ 0 h 45"/>
                <a:gd name="T48" fmla="*/ 0 w 17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45"/>
                <a:gd name="T77" fmla="*/ 17 w 17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45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3" y="34"/>
                  </a:lnTo>
                  <a:lnTo>
                    <a:pt x="15" y="38"/>
                  </a:lnTo>
                  <a:lnTo>
                    <a:pt x="16" y="42"/>
                  </a:lnTo>
                  <a:lnTo>
                    <a:pt x="17" y="45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2" name="Freeform 82"/>
            <p:cNvSpPr>
              <a:spLocks/>
            </p:cNvSpPr>
            <p:nvPr/>
          </p:nvSpPr>
          <p:spPr bwMode="auto">
            <a:xfrm>
              <a:off x="5380" y="1550"/>
              <a:ext cx="20" cy="32"/>
            </a:xfrm>
            <a:custGeom>
              <a:avLst/>
              <a:gdLst>
                <a:gd name="T0" fmla="*/ 19 w 20"/>
                <a:gd name="T1" fmla="*/ 0 h 32"/>
                <a:gd name="T2" fmla="*/ 20 w 20"/>
                <a:gd name="T3" fmla="*/ 4 h 32"/>
                <a:gd name="T4" fmla="*/ 20 w 20"/>
                <a:gd name="T5" fmla="*/ 7 h 32"/>
                <a:gd name="T6" fmla="*/ 20 w 20"/>
                <a:gd name="T7" fmla="*/ 11 h 32"/>
                <a:gd name="T8" fmla="*/ 19 w 20"/>
                <a:gd name="T9" fmla="*/ 14 h 32"/>
                <a:gd name="T10" fmla="*/ 18 w 20"/>
                <a:gd name="T11" fmla="*/ 17 h 32"/>
                <a:gd name="T12" fmla="*/ 17 w 20"/>
                <a:gd name="T13" fmla="*/ 21 h 32"/>
                <a:gd name="T14" fmla="*/ 16 w 20"/>
                <a:gd name="T15" fmla="*/ 24 h 32"/>
                <a:gd name="T16" fmla="*/ 15 w 20"/>
                <a:gd name="T17" fmla="*/ 26 h 32"/>
                <a:gd name="T18" fmla="*/ 13 w 20"/>
                <a:gd name="T19" fmla="*/ 29 h 32"/>
                <a:gd name="T20" fmla="*/ 12 w 20"/>
                <a:gd name="T21" fmla="*/ 32 h 32"/>
                <a:gd name="T22" fmla="*/ 10 w 20"/>
                <a:gd name="T23" fmla="*/ 31 h 32"/>
                <a:gd name="T24" fmla="*/ 9 w 20"/>
                <a:gd name="T25" fmla="*/ 30 h 32"/>
                <a:gd name="T26" fmla="*/ 7 w 20"/>
                <a:gd name="T27" fmla="*/ 28 h 32"/>
                <a:gd name="T28" fmla="*/ 6 w 20"/>
                <a:gd name="T29" fmla="*/ 26 h 32"/>
                <a:gd name="T30" fmla="*/ 5 w 20"/>
                <a:gd name="T31" fmla="*/ 25 h 32"/>
                <a:gd name="T32" fmla="*/ 4 w 20"/>
                <a:gd name="T33" fmla="*/ 23 h 32"/>
                <a:gd name="T34" fmla="*/ 3 w 20"/>
                <a:gd name="T35" fmla="*/ 21 h 32"/>
                <a:gd name="T36" fmla="*/ 2 w 20"/>
                <a:gd name="T37" fmla="*/ 19 h 32"/>
                <a:gd name="T38" fmla="*/ 1 w 20"/>
                <a:gd name="T39" fmla="*/ 17 h 32"/>
                <a:gd name="T40" fmla="*/ 1 w 20"/>
                <a:gd name="T41" fmla="*/ 15 h 32"/>
                <a:gd name="T42" fmla="*/ 0 w 20"/>
                <a:gd name="T43" fmla="*/ 15 h 32"/>
                <a:gd name="T44" fmla="*/ 0 w 20"/>
                <a:gd name="T45" fmla="*/ 14 h 32"/>
                <a:gd name="T46" fmla="*/ 0 w 20"/>
                <a:gd name="T47" fmla="*/ 14 h 32"/>
                <a:gd name="T48" fmla="*/ 0 w 20"/>
                <a:gd name="T49" fmla="*/ 14 h 32"/>
                <a:gd name="T50" fmla="*/ 1 w 20"/>
                <a:gd name="T51" fmla="*/ 13 h 32"/>
                <a:gd name="T52" fmla="*/ 1 w 20"/>
                <a:gd name="T53" fmla="*/ 13 h 32"/>
                <a:gd name="T54" fmla="*/ 1 w 20"/>
                <a:gd name="T55" fmla="*/ 13 h 32"/>
                <a:gd name="T56" fmla="*/ 1 w 20"/>
                <a:gd name="T57" fmla="*/ 13 h 32"/>
                <a:gd name="T58" fmla="*/ 1 w 20"/>
                <a:gd name="T59" fmla="*/ 13 h 32"/>
                <a:gd name="T60" fmla="*/ 2 w 20"/>
                <a:gd name="T61" fmla="*/ 13 h 32"/>
                <a:gd name="T62" fmla="*/ 3 w 20"/>
                <a:gd name="T63" fmla="*/ 12 h 32"/>
                <a:gd name="T64" fmla="*/ 4 w 20"/>
                <a:gd name="T65" fmla="*/ 12 h 32"/>
                <a:gd name="T66" fmla="*/ 6 w 20"/>
                <a:gd name="T67" fmla="*/ 11 h 32"/>
                <a:gd name="T68" fmla="*/ 7 w 20"/>
                <a:gd name="T69" fmla="*/ 10 h 32"/>
                <a:gd name="T70" fmla="*/ 8 w 20"/>
                <a:gd name="T71" fmla="*/ 9 h 32"/>
                <a:gd name="T72" fmla="*/ 10 w 20"/>
                <a:gd name="T73" fmla="*/ 8 h 32"/>
                <a:gd name="T74" fmla="*/ 11 w 20"/>
                <a:gd name="T75" fmla="*/ 7 h 32"/>
                <a:gd name="T76" fmla="*/ 12 w 20"/>
                <a:gd name="T77" fmla="*/ 6 h 32"/>
                <a:gd name="T78" fmla="*/ 13 w 20"/>
                <a:gd name="T79" fmla="*/ 5 h 32"/>
                <a:gd name="T80" fmla="*/ 15 w 20"/>
                <a:gd name="T81" fmla="*/ 4 h 32"/>
                <a:gd name="T82" fmla="*/ 15 w 20"/>
                <a:gd name="T83" fmla="*/ 4 h 32"/>
                <a:gd name="T84" fmla="*/ 15 w 20"/>
                <a:gd name="T85" fmla="*/ 3 h 32"/>
                <a:gd name="T86" fmla="*/ 16 w 20"/>
                <a:gd name="T87" fmla="*/ 3 h 32"/>
                <a:gd name="T88" fmla="*/ 16 w 20"/>
                <a:gd name="T89" fmla="*/ 2 h 32"/>
                <a:gd name="T90" fmla="*/ 16 w 20"/>
                <a:gd name="T91" fmla="*/ 2 h 32"/>
                <a:gd name="T92" fmla="*/ 17 w 20"/>
                <a:gd name="T93" fmla="*/ 1 h 32"/>
                <a:gd name="T94" fmla="*/ 17 w 20"/>
                <a:gd name="T95" fmla="*/ 1 h 32"/>
                <a:gd name="T96" fmla="*/ 17 w 20"/>
                <a:gd name="T97" fmla="*/ 0 h 32"/>
                <a:gd name="T98" fmla="*/ 18 w 20"/>
                <a:gd name="T99" fmla="*/ 0 h 32"/>
                <a:gd name="T100" fmla="*/ 19 w 20"/>
                <a:gd name="T101" fmla="*/ 0 h 32"/>
                <a:gd name="T102" fmla="*/ 19 w 20"/>
                <a:gd name="T103" fmla="*/ 0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"/>
                <a:gd name="T157" fmla="*/ 0 h 32"/>
                <a:gd name="T158" fmla="*/ 20 w 20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" h="32">
                  <a:moveTo>
                    <a:pt x="19" y="0"/>
                  </a:moveTo>
                  <a:lnTo>
                    <a:pt x="20" y="4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7" y="21"/>
                  </a:lnTo>
                  <a:lnTo>
                    <a:pt x="16" y="24"/>
                  </a:lnTo>
                  <a:lnTo>
                    <a:pt x="15" y="26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3" name="Freeform 83"/>
            <p:cNvSpPr>
              <a:spLocks/>
            </p:cNvSpPr>
            <p:nvPr/>
          </p:nvSpPr>
          <p:spPr bwMode="auto">
            <a:xfrm>
              <a:off x="5370" y="1564"/>
              <a:ext cx="9" cy="15"/>
            </a:xfrm>
            <a:custGeom>
              <a:avLst/>
              <a:gdLst>
                <a:gd name="T0" fmla="*/ 6 w 9"/>
                <a:gd name="T1" fmla="*/ 0 h 15"/>
                <a:gd name="T2" fmla="*/ 6 w 9"/>
                <a:gd name="T3" fmla="*/ 2 h 15"/>
                <a:gd name="T4" fmla="*/ 7 w 9"/>
                <a:gd name="T5" fmla="*/ 3 h 15"/>
                <a:gd name="T6" fmla="*/ 7 w 9"/>
                <a:gd name="T7" fmla="*/ 5 h 15"/>
                <a:gd name="T8" fmla="*/ 7 w 9"/>
                <a:gd name="T9" fmla="*/ 6 h 15"/>
                <a:gd name="T10" fmla="*/ 8 w 9"/>
                <a:gd name="T11" fmla="*/ 7 h 15"/>
                <a:gd name="T12" fmla="*/ 8 w 9"/>
                <a:gd name="T13" fmla="*/ 9 h 15"/>
                <a:gd name="T14" fmla="*/ 9 w 9"/>
                <a:gd name="T15" fmla="*/ 10 h 15"/>
                <a:gd name="T16" fmla="*/ 9 w 9"/>
                <a:gd name="T17" fmla="*/ 12 h 15"/>
                <a:gd name="T18" fmla="*/ 9 w 9"/>
                <a:gd name="T19" fmla="*/ 13 h 15"/>
                <a:gd name="T20" fmla="*/ 9 w 9"/>
                <a:gd name="T21" fmla="*/ 15 h 15"/>
                <a:gd name="T22" fmla="*/ 9 w 9"/>
                <a:gd name="T23" fmla="*/ 14 h 15"/>
                <a:gd name="T24" fmla="*/ 9 w 9"/>
                <a:gd name="T25" fmla="*/ 14 h 15"/>
                <a:gd name="T26" fmla="*/ 8 w 9"/>
                <a:gd name="T27" fmla="*/ 14 h 15"/>
                <a:gd name="T28" fmla="*/ 8 w 9"/>
                <a:gd name="T29" fmla="*/ 14 h 15"/>
                <a:gd name="T30" fmla="*/ 7 w 9"/>
                <a:gd name="T31" fmla="*/ 13 h 15"/>
                <a:gd name="T32" fmla="*/ 7 w 9"/>
                <a:gd name="T33" fmla="*/ 13 h 15"/>
                <a:gd name="T34" fmla="*/ 7 w 9"/>
                <a:gd name="T35" fmla="*/ 12 h 15"/>
                <a:gd name="T36" fmla="*/ 6 w 9"/>
                <a:gd name="T37" fmla="*/ 12 h 15"/>
                <a:gd name="T38" fmla="*/ 6 w 9"/>
                <a:gd name="T39" fmla="*/ 11 h 15"/>
                <a:gd name="T40" fmla="*/ 6 w 9"/>
                <a:gd name="T41" fmla="*/ 11 h 15"/>
                <a:gd name="T42" fmla="*/ 6 w 9"/>
                <a:gd name="T43" fmla="*/ 10 h 15"/>
                <a:gd name="T44" fmla="*/ 5 w 9"/>
                <a:gd name="T45" fmla="*/ 10 h 15"/>
                <a:gd name="T46" fmla="*/ 4 w 9"/>
                <a:gd name="T47" fmla="*/ 9 h 15"/>
                <a:gd name="T48" fmla="*/ 4 w 9"/>
                <a:gd name="T49" fmla="*/ 8 h 15"/>
                <a:gd name="T50" fmla="*/ 3 w 9"/>
                <a:gd name="T51" fmla="*/ 7 h 15"/>
                <a:gd name="T52" fmla="*/ 3 w 9"/>
                <a:gd name="T53" fmla="*/ 7 h 15"/>
                <a:gd name="T54" fmla="*/ 2 w 9"/>
                <a:gd name="T55" fmla="*/ 6 h 15"/>
                <a:gd name="T56" fmla="*/ 2 w 9"/>
                <a:gd name="T57" fmla="*/ 6 h 15"/>
                <a:gd name="T58" fmla="*/ 1 w 9"/>
                <a:gd name="T59" fmla="*/ 5 h 15"/>
                <a:gd name="T60" fmla="*/ 0 w 9"/>
                <a:gd name="T61" fmla="*/ 5 h 15"/>
                <a:gd name="T62" fmla="*/ 0 w 9"/>
                <a:gd name="T63" fmla="*/ 3 h 15"/>
                <a:gd name="T64" fmla="*/ 0 w 9"/>
                <a:gd name="T65" fmla="*/ 2 h 15"/>
                <a:gd name="T66" fmla="*/ 0 w 9"/>
                <a:gd name="T67" fmla="*/ 2 h 15"/>
                <a:gd name="T68" fmla="*/ 1 w 9"/>
                <a:gd name="T69" fmla="*/ 1 h 15"/>
                <a:gd name="T70" fmla="*/ 2 w 9"/>
                <a:gd name="T71" fmla="*/ 1 h 15"/>
                <a:gd name="T72" fmla="*/ 3 w 9"/>
                <a:gd name="T73" fmla="*/ 1 h 15"/>
                <a:gd name="T74" fmla="*/ 4 w 9"/>
                <a:gd name="T75" fmla="*/ 1 h 15"/>
                <a:gd name="T76" fmla="*/ 5 w 9"/>
                <a:gd name="T77" fmla="*/ 1 h 15"/>
                <a:gd name="T78" fmla="*/ 5 w 9"/>
                <a:gd name="T79" fmla="*/ 1 h 15"/>
                <a:gd name="T80" fmla="*/ 6 w 9"/>
                <a:gd name="T81" fmla="*/ 0 h 15"/>
                <a:gd name="T82" fmla="*/ 6 w 9"/>
                <a:gd name="T83" fmla="*/ 0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5"/>
                <a:gd name="T128" fmla="*/ 9 w 9"/>
                <a:gd name="T129" fmla="*/ 15 h 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5">
                  <a:moveTo>
                    <a:pt x="6" y="0"/>
                  </a:moveTo>
                  <a:lnTo>
                    <a:pt x="6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4" name="Freeform 84"/>
            <p:cNvSpPr>
              <a:spLocks/>
            </p:cNvSpPr>
            <p:nvPr/>
          </p:nvSpPr>
          <p:spPr bwMode="auto">
            <a:xfrm>
              <a:off x="5089" y="1568"/>
              <a:ext cx="31" cy="47"/>
            </a:xfrm>
            <a:custGeom>
              <a:avLst/>
              <a:gdLst>
                <a:gd name="T0" fmla="*/ 29 w 31"/>
                <a:gd name="T1" fmla="*/ 27 h 47"/>
                <a:gd name="T2" fmla="*/ 26 w 31"/>
                <a:gd name="T3" fmla="*/ 33 h 47"/>
                <a:gd name="T4" fmla="*/ 22 w 31"/>
                <a:gd name="T5" fmla="*/ 39 h 47"/>
                <a:gd name="T6" fmla="*/ 17 w 31"/>
                <a:gd name="T7" fmla="*/ 44 h 47"/>
                <a:gd name="T8" fmla="*/ 11 w 31"/>
                <a:gd name="T9" fmla="*/ 47 h 47"/>
                <a:gd name="T10" fmla="*/ 7 w 31"/>
                <a:gd name="T11" fmla="*/ 47 h 47"/>
                <a:gd name="T12" fmla="*/ 6 w 31"/>
                <a:gd name="T13" fmla="*/ 42 h 47"/>
                <a:gd name="T14" fmla="*/ 6 w 31"/>
                <a:gd name="T15" fmla="*/ 36 h 47"/>
                <a:gd name="T16" fmla="*/ 6 w 31"/>
                <a:gd name="T17" fmla="*/ 30 h 47"/>
                <a:gd name="T18" fmla="*/ 5 w 31"/>
                <a:gd name="T19" fmla="*/ 24 h 47"/>
                <a:gd name="T20" fmla="*/ 4 w 31"/>
                <a:gd name="T21" fmla="*/ 19 h 47"/>
                <a:gd name="T22" fmla="*/ 3 w 31"/>
                <a:gd name="T23" fmla="*/ 22 h 47"/>
                <a:gd name="T24" fmla="*/ 2 w 31"/>
                <a:gd name="T25" fmla="*/ 25 h 47"/>
                <a:gd name="T26" fmla="*/ 2 w 31"/>
                <a:gd name="T27" fmla="*/ 28 h 47"/>
                <a:gd name="T28" fmla="*/ 1 w 31"/>
                <a:gd name="T29" fmla="*/ 31 h 47"/>
                <a:gd name="T30" fmla="*/ 0 w 31"/>
                <a:gd name="T31" fmla="*/ 34 h 47"/>
                <a:gd name="T32" fmla="*/ 4 w 31"/>
                <a:gd name="T33" fmla="*/ 15 h 47"/>
                <a:gd name="T34" fmla="*/ 5 w 31"/>
                <a:gd name="T35" fmla="*/ 17 h 47"/>
                <a:gd name="T36" fmla="*/ 6 w 31"/>
                <a:gd name="T37" fmla="*/ 20 h 47"/>
                <a:gd name="T38" fmla="*/ 6 w 31"/>
                <a:gd name="T39" fmla="*/ 23 h 47"/>
                <a:gd name="T40" fmla="*/ 7 w 31"/>
                <a:gd name="T41" fmla="*/ 26 h 47"/>
                <a:gd name="T42" fmla="*/ 9 w 31"/>
                <a:gd name="T43" fmla="*/ 28 h 47"/>
                <a:gd name="T44" fmla="*/ 12 w 31"/>
                <a:gd name="T45" fmla="*/ 27 h 47"/>
                <a:gd name="T46" fmla="*/ 14 w 31"/>
                <a:gd name="T47" fmla="*/ 25 h 47"/>
                <a:gd name="T48" fmla="*/ 15 w 31"/>
                <a:gd name="T49" fmla="*/ 21 h 47"/>
                <a:gd name="T50" fmla="*/ 17 w 31"/>
                <a:gd name="T51" fmla="*/ 18 h 47"/>
                <a:gd name="T52" fmla="*/ 18 w 31"/>
                <a:gd name="T53" fmla="*/ 15 h 47"/>
                <a:gd name="T54" fmla="*/ 19 w 31"/>
                <a:gd name="T55" fmla="*/ 13 h 47"/>
                <a:gd name="T56" fmla="*/ 19 w 31"/>
                <a:gd name="T57" fmla="*/ 10 h 47"/>
                <a:gd name="T58" fmla="*/ 20 w 31"/>
                <a:gd name="T59" fmla="*/ 8 h 47"/>
                <a:gd name="T60" fmla="*/ 20 w 31"/>
                <a:gd name="T61" fmla="*/ 5 h 47"/>
                <a:gd name="T62" fmla="*/ 19 w 31"/>
                <a:gd name="T63" fmla="*/ 2 h 47"/>
                <a:gd name="T64" fmla="*/ 21 w 31"/>
                <a:gd name="T65" fmla="*/ 3 h 47"/>
                <a:gd name="T66" fmla="*/ 22 w 31"/>
                <a:gd name="T67" fmla="*/ 4 h 47"/>
                <a:gd name="T68" fmla="*/ 22 w 31"/>
                <a:gd name="T69" fmla="*/ 6 h 47"/>
                <a:gd name="T70" fmla="*/ 23 w 31"/>
                <a:gd name="T71" fmla="*/ 7 h 47"/>
                <a:gd name="T72" fmla="*/ 25 w 31"/>
                <a:gd name="T73" fmla="*/ 7 h 47"/>
                <a:gd name="T74" fmla="*/ 26 w 31"/>
                <a:gd name="T75" fmla="*/ 2 h 47"/>
                <a:gd name="T76" fmla="*/ 28 w 31"/>
                <a:gd name="T77" fmla="*/ 6 h 47"/>
                <a:gd name="T78" fmla="*/ 30 w 31"/>
                <a:gd name="T79" fmla="*/ 11 h 47"/>
                <a:gd name="T80" fmla="*/ 31 w 31"/>
                <a:gd name="T81" fmla="*/ 15 h 47"/>
                <a:gd name="T82" fmla="*/ 31 w 31"/>
                <a:gd name="T83" fmla="*/ 21 h 47"/>
                <a:gd name="T84" fmla="*/ 31 w 31"/>
                <a:gd name="T85" fmla="*/ 23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7"/>
                <a:gd name="T131" fmla="*/ 31 w 31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7">
                  <a:moveTo>
                    <a:pt x="31" y="23"/>
                  </a:moveTo>
                  <a:lnTo>
                    <a:pt x="29" y="27"/>
                  </a:lnTo>
                  <a:lnTo>
                    <a:pt x="28" y="30"/>
                  </a:lnTo>
                  <a:lnTo>
                    <a:pt x="26" y="33"/>
                  </a:lnTo>
                  <a:lnTo>
                    <a:pt x="24" y="37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5" name="Freeform 85"/>
            <p:cNvSpPr>
              <a:spLocks/>
            </p:cNvSpPr>
            <p:nvPr/>
          </p:nvSpPr>
          <p:spPr bwMode="auto">
            <a:xfrm>
              <a:off x="5045" y="1575"/>
              <a:ext cx="5" cy="12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1 h 12"/>
                <a:gd name="T4" fmla="*/ 4 w 5"/>
                <a:gd name="T5" fmla="*/ 10 h 12"/>
                <a:gd name="T6" fmla="*/ 3 w 5"/>
                <a:gd name="T7" fmla="*/ 9 h 12"/>
                <a:gd name="T8" fmla="*/ 3 w 5"/>
                <a:gd name="T9" fmla="*/ 8 h 12"/>
                <a:gd name="T10" fmla="*/ 2 w 5"/>
                <a:gd name="T11" fmla="*/ 7 h 12"/>
                <a:gd name="T12" fmla="*/ 2 w 5"/>
                <a:gd name="T13" fmla="*/ 5 h 12"/>
                <a:gd name="T14" fmla="*/ 1 w 5"/>
                <a:gd name="T15" fmla="*/ 4 h 12"/>
                <a:gd name="T16" fmla="*/ 1 w 5"/>
                <a:gd name="T17" fmla="*/ 3 h 12"/>
                <a:gd name="T18" fmla="*/ 0 w 5"/>
                <a:gd name="T19" fmla="*/ 1 h 12"/>
                <a:gd name="T20" fmla="*/ 0 w 5"/>
                <a:gd name="T21" fmla="*/ 0 h 12"/>
                <a:gd name="T22" fmla="*/ 1 w 5"/>
                <a:gd name="T23" fmla="*/ 0 h 12"/>
                <a:gd name="T24" fmla="*/ 5 w 5"/>
                <a:gd name="T25" fmla="*/ 12 h 12"/>
                <a:gd name="T26" fmla="*/ 5 w 5"/>
                <a:gd name="T27" fmla="*/ 12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12"/>
                <a:gd name="T44" fmla="*/ 5 w 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12">
                  <a:moveTo>
                    <a:pt x="5" y="12"/>
                  </a:move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6" name="Freeform 86"/>
            <p:cNvSpPr>
              <a:spLocks/>
            </p:cNvSpPr>
            <p:nvPr/>
          </p:nvSpPr>
          <p:spPr bwMode="auto">
            <a:xfrm>
              <a:off x="5382" y="1575"/>
              <a:ext cx="6" cy="9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9 h 9"/>
                <a:gd name="T4" fmla="*/ 5 w 6"/>
                <a:gd name="T5" fmla="*/ 9 h 9"/>
                <a:gd name="T6" fmla="*/ 5 w 6"/>
                <a:gd name="T7" fmla="*/ 9 h 9"/>
                <a:gd name="T8" fmla="*/ 4 w 6"/>
                <a:gd name="T9" fmla="*/ 9 h 9"/>
                <a:gd name="T10" fmla="*/ 4 w 6"/>
                <a:gd name="T11" fmla="*/ 8 h 9"/>
                <a:gd name="T12" fmla="*/ 3 w 6"/>
                <a:gd name="T13" fmla="*/ 8 h 9"/>
                <a:gd name="T14" fmla="*/ 3 w 6"/>
                <a:gd name="T15" fmla="*/ 7 h 9"/>
                <a:gd name="T16" fmla="*/ 3 w 6"/>
                <a:gd name="T17" fmla="*/ 7 h 9"/>
                <a:gd name="T18" fmla="*/ 2 w 6"/>
                <a:gd name="T19" fmla="*/ 6 h 9"/>
                <a:gd name="T20" fmla="*/ 2 w 6"/>
                <a:gd name="T21" fmla="*/ 6 h 9"/>
                <a:gd name="T22" fmla="*/ 1 w 6"/>
                <a:gd name="T23" fmla="*/ 6 h 9"/>
                <a:gd name="T24" fmla="*/ 1 w 6"/>
                <a:gd name="T25" fmla="*/ 5 h 9"/>
                <a:gd name="T26" fmla="*/ 1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3 h 9"/>
                <a:gd name="T34" fmla="*/ 0 w 6"/>
                <a:gd name="T35" fmla="*/ 2 h 9"/>
                <a:gd name="T36" fmla="*/ 0 w 6"/>
                <a:gd name="T37" fmla="*/ 1 h 9"/>
                <a:gd name="T38" fmla="*/ 0 w 6"/>
                <a:gd name="T39" fmla="*/ 1 h 9"/>
                <a:gd name="T40" fmla="*/ 0 w 6"/>
                <a:gd name="T41" fmla="*/ 0 h 9"/>
                <a:gd name="T42" fmla="*/ 6 w 6"/>
                <a:gd name="T43" fmla="*/ 9 h 9"/>
                <a:gd name="T44" fmla="*/ 6 w 6"/>
                <a:gd name="T45" fmla="*/ 9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9"/>
                <a:gd name="T71" fmla="*/ 6 w 6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9">
                  <a:moveTo>
                    <a:pt x="6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7" name="Freeform 87"/>
            <p:cNvSpPr>
              <a:spLocks/>
            </p:cNvSpPr>
            <p:nvPr/>
          </p:nvSpPr>
          <p:spPr bwMode="auto">
            <a:xfrm>
              <a:off x="5246" y="1581"/>
              <a:ext cx="21" cy="37"/>
            </a:xfrm>
            <a:custGeom>
              <a:avLst/>
              <a:gdLst>
                <a:gd name="T0" fmla="*/ 21 w 21"/>
                <a:gd name="T1" fmla="*/ 0 h 37"/>
                <a:gd name="T2" fmla="*/ 20 w 21"/>
                <a:gd name="T3" fmla="*/ 3 h 37"/>
                <a:gd name="T4" fmla="*/ 19 w 21"/>
                <a:gd name="T5" fmla="*/ 5 h 37"/>
                <a:gd name="T6" fmla="*/ 18 w 21"/>
                <a:gd name="T7" fmla="*/ 8 h 37"/>
                <a:gd name="T8" fmla="*/ 17 w 21"/>
                <a:gd name="T9" fmla="*/ 10 h 37"/>
                <a:gd name="T10" fmla="*/ 15 w 21"/>
                <a:gd name="T11" fmla="*/ 12 h 37"/>
                <a:gd name="T12" fmla="*/ 13 w 21"/>
                <a:gd name="T13" fmla="*/ 14 h 37"/>
                <a:gd name="T14" fmla="*/ 12 w 21"/>
                <a:gd name="T15" fmla="*/ 16 h 37"/>
                <a:gd name="T16" fmla="*/ 10 w 21"/>
                <a:gd name="T17" fmla="*/ 18 h 37"/>
                <a:gd name="T18" fmla="*/ 9 w 21"/>
                <a:gd name="T19" fmla="*/ 20 h 37"/>
                <a:gd name="T20" fmla="*/ 8 w 21"/>
                <a:gd name="T21" fmla="*/ 23 h 37"/>
                <a:gd name="T22" fmla="*/ 2 w 21"/>
                <a:gd name="T23" fmla="*/ 37 h 37"/>
                <a:gd name="T24" fmla="*/ 0 w 21"/>
                <a:gd name="T25" fmla="*/ 34 h 37"/>
                <a:gd name="T26" fmla="*/ 1 w 21"/>
                <a:gd name="T27" fmla="*/ 31 h 37"/>
                <a:gd name="T28" fmla="*/ 2 w 21"/>
                <a:gd name="T29" fmla="*/ 28 h 37"/>
                <a:gd name="T30" fmla="*/ 3 w 21"/>
                <a:gd name="T31" fmla="*/ 25 h 37"/>
                <a:gd name="T32" fmla="*/ 4 w 21"/>
                <a:gd name="T33" fmla="*/ 22 h 37"/>
                <a:gd name="T34" fmla="*/ 5 w 21"/>
                <a:gd name="T35" fmla="*/ 19 h 37"/>
                <a:gd name="T36" fmla="*/ 6 w 21"/>
                <a:gd name="T37" fmla="*/ 16 h 37"/>
                <a:gd name="T38" fmla="*/ 7 w 21"/>
                <a:gd name="T39" fmla="*/ 13 h 37"/>
                <a:gd name="T40" fmla="*/ 9 w 21"/>
                <a:gd name="T41" fmla="*/ 10 h 37"/>
                <a:gd name="T42" fmla="*/ 10 w 21"/>
                <a:gd name="T43" fmla="*/ 7 h 37"/>
                <a:gd name="T44" fmla="*/ 11 w 21"/>
                <a:gd name="T45" fmla="*/ 5 h 37"/>
                <a:gd name="T46" fmla="*/ 12 w 21"/>
                <a:gd name="T47" fmla="*/ 4 h 37"/>
                <a:gd name="T48" fmla="*/ 13 w 21"/>
                <a:gd name="T49" fmla="*/ 4 h 37"/>
                <a:gd name="T50" fmla="*/ 14 w 21"/>
                <a:gd name="T51" fmla="*/ 3 h 37"/>
                <a:gd name="T52" fmla="*/ 15 w 21"/>
                <a:gd name="T53" fmla="*/ 3 h 37"/>
                <a:gd name="T54" fmla="*/ 16 w 21"/>
                <a:gd name="T55" fmla="*/ 2 h 37"/>
                <a:gd name="T56" fmla="*/ 17 w 21"/>
                <a:gd name="T57" fmla="*/ 2 h 37"/>
                <a:gd name="T58" fmla="*/ 18 w 21"/>
                <a:gd name="T59" fmla="*/ 1 h 37"/>
                <a:gd name="T60" fmla="*/ 19 w 21"/>
                <a:gd name="T61" fmla="*/ 1 h 37"/>
                <a:gd name="T62" fmla="*/ 20 w 21"/>
                <a:gd name="T63" fmla="*/ 0 h 37"/>
                <a:gd name="T64" fmla="*/ 21 w 21"/>
                <a:gd name="T65" fmla="*/ 0 h 37"/>
                <a:gd name="T66" fmla="*/ 21 w 21"/>
                <a:gd name="T67" fmla="*/ 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37"/>
                <a:gd name="T104" fmla="*/ 21 w 21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37">
                  <a:moveTo>
                    <a:pt x="21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8" name="Freeform 88"/>
            <p:cNvSpPr>
              <a:spLocks/>
            </p:cNvSpPr>
            <p:nvPr/>
          </p:nvSpPr>
          <p:spPr bwMode="auto">
            <a:xfrm>
              <a:off x="5254" y="1590"/>
              <a:ext cx="39" cy="38"/>
            </a:xfrm>
            <a:custGeom>
              <a:avLst/>
              <a:gdLst>
                <a:gd name="T0" fmla="*/ 15 w 39"/>
                <a:gd name="T1" fmla="*/ 10 h 38"/>
                <a:gd name="T2" fmla="*/ 17 w 39"/>
                <a:gd name="T3" fmla="*/ 13 h 38"/>
                <a:gd name="T4" fmla="*/ 19 w 39"/>
                <a:gd name="T5" fmla="*/ 16 h 38"/>
                <a:gd name="T6" fmla="*/ 21 w 39"/>
                <a:gd name="T7" fmla="*/ 18 h 38"/>
                <a:gd name="T8" fmla="*/ 23 w 39"/>
                <a:gd name="T9" fmla="*/ 20 h 38"/>
                <a:gd name="T10" fmla="*/ 25 w 39"/>
                <a:gd name="T11" fmla="*/ 19 h 38"/>
                <a:gd name="T12" fmla="*/ 25 w 39"/>
                <a:gd name="T13" fmla="*/ 17 h 38"/>
                <a:gd name="T14" fmla="*/ 24 w 39"/>
                <a:gd name="T15" fmla="*/ 16 h 38"/>
                <a:gd name="T16" fmla="*/ 24 w 39"/>
                <a:gd name="T17" fmla="*/ 14 h 38"/>
                <a:gd name="T18" fmla="*/ 24 w 39"/>
                <a:gd name="T19" fmla="*/ 11 h 38"/>
                <a:gd name="T20" fmla="*/ 24 w 39"/>
                <a:gd name="T21" fmla="*/ 9 h 38"/>
                <a:gd name="T22" fmla="*/ 25 w 39"/>
                <a:gd name="T23" fmla="*/ 13 h 38"/>
                <a:gd name="T24" fmla="*/ 28 w 39"/>
                <a:gd name="T25" fmla="*/ 16 h 38"/>
                <a:gd name="T26" fmla="*/ 31 w 39"/>
                <a:gd name="T27" fmla="*/ 18 h 38"/>
                <a:gd name="T28" fmla="*/ 34 w 39"/>
                <a:gd name="T29" fmla="*/ 20 h 38"/>
                <a:gd name="T30" fmla="*/ 37 w 39"/>
                <a:gd name="T31" fmla="*/ 21 h 38"/>
                <a:gd name="T32" fmla="*/ 37 w 39"/>
                <a:gd name="T33" fmla="*/ 20 h 38"/>
                <a:gd name="T34" fmla="*/ 38 w 39"/>
                <a:gd name="T35" fmla="*/ 20 h 38"/>
                <a:gd name="T36" fmla="*/ 38 w 39"/>
                <a:gd name="T37" fmla="*/ 20 h 38"/>
                <a:gd name="T38" fmla="*/ 39 w 39"/>
                <a:gd name="T39" fmla="*/ 20 h 38"/>
                <a:gd name="T40" fmla="*/ 39 w 39"/>
                <a:gd name="T41" fmla="*/ 20 h 38"/>
                <a:gd name="T42" fmla="*/ 35 w 39"/>
                <a:gd name="T43" fmla="*/ 25 h 38"/>
                <a:gd name="T44" fmla="*/ 28 w 39"/>
                <a:gd name="T45" fmla="*/ 30 h 38"/>
                <a:gd name="T46" fmla="*/ 21 w 39"/>
                <a:gd name="T47" fmla="*/ 34 h 38"/>
                <a:gd name="T48" fmla="*/ 14 w 39"/>
                <a:gd name="T49" fmla="*/ 37 h 38"/>
                <a:gd name="T50" fmla="*/ 6 w 39"/>
                <a:gd name="T51" fmla="*/ 38 h 38"/>
                <a:gd name="T52" fmla="*/ 1 w 39"/>
                <a:gd name="T53" fmla="*/ 38 h 38"/>
                <a:gd name="T54" fmla="*/ 0 w 39"/>
                <a:gd name="T55" fmla="*/ 36 h 38"/>
                <a:gd name="T56" fmla="*/ 1 w 39"/>
                <a:gd name="T57" fmla="*/ 34 h 38"/>
                <a:gd name="T58" fmla="*/ 1 w 39"/>
                <a:gd name="T59" fmla="*/ 32 h 38"/>
                <a:gd name="T60" fmla="*/ 2 w 39"/>
                <a:gd name="T61" fmla="*/ 30 h 38"/>
                <a:gd name="T62" fmla="*/ 11 w 39"/>
                <a:gd name="T63" fmla="*/ 0 h 38"/>
                <a:gd name="T64" fmla="*/ 12 w 39"/>
                <a:gd name="T65" fmla="*/ 2 h 38"/>
                <a:gd name="T66" fmla="*/ 12 w 39"/>
                <a:gd name="T67" fmla="*/ 3 h 38"/>
                <a:gd name="T68" fmla="*/ 13 w 39"/>
                <a:gd name="T69" fmla="*/ 5 h 38"/>
                <a:gd name="T70" fmla="*/ 13 w 39"/>
                <a:gd name="T71" fmla="*/ 7 h 38"/>
                <a:gd name="T72" fmla="*/ 14 w 39"/>
                <a:gd name="T73" fmla="*/ 9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8"/>
                <a:gd name="T113" fmla="*/ 39 w 39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8">
                  <a:moveTo>
                    <a:pt x="14" y="9"/>
                  </a:moveTo>
                  <a:lnTo>
                    <a:pt x="15" y="10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5" y="25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1" y="34"/>
                  </a:lnTo>
                  <a:lnTo>
                    <a:pt x="18" y="36"/>
                  </a:lnTo>
                  <a:lnTo>
                    <a:pt x="14" y="37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9" name="Freeform 89"/>
            <p:cNvSpPr>
              <a:spLocks/>
            </p:cNvSpPr>
            <p:nvPr/>
          </p:nvSpPr>
          <p:spPr bwMode="auto">
            <a:xfrm>
              <a:off x="5091" y="1595"/>
              <a:ext cx="3" cy="14"/>
            </a:xfrm>
            <a:custGeom>
              <a:avLst/>
              <a:gdLst>
                <a:gd name="T0" fmla="*/ 3 w 3"/>
                <a:gd name="T1" fmla="*/ 11 h 14"/>
                <a:gd name="T2" fmla="*/ 3 w 3"/>
                <a:gd name="T3" fmla="*/ 12 h 14"/>
                <a:gd name="T4" fmla="*/ 2 w 3"/>
                <a:gd name="T5" fmla="*/ 12 h 14"/>
                <a:gd name="T6" fmla="*/ 2 w 3"/>
                <a:gd name="T7" fmla="*/ 12 h 14"/>
                <a:gd name="T8" fmla="*/ 2 w 3"/>
                <a:gd name="T9" fmla="*/ 13 h 14"/>
                <a:gd name="T10" fmla="*/ 2 w 3"/>
                <a:gd name="T11" fmla="*/ 13 h 14"/>
                <a:gd name="T12" fmla="*/ 1 w 3"/>
                <a:gd name="T13" fmla="*/ 13 h 14"/>
                <a:gd name="T14" fmla="*/ 1 w 3"/>
                <a:gd name="T15" fmla="*/ 13 h 14"/>
                <a:gd name="T16" fmla="*/ 0 w 3"/>
                <a:gd name="T17" fmla="*/ 13 h 14"/>
                <a:gd name="T18" fmla="*/ 0 w 3"/>
                <a:gd name="T19" fmla="*/ 14 h 14"/>
                <a:gd name="T20" fmla="*/ 0 w 3"/>
                <a:gd name="T21" fmla="*/ 14 h 14"/>
                <a:gd name="T22" fmla="*/ 2 w 3"/>
                <a:gd name="T23" fmla="*/ 0 h 14"/>
                <a:gd name="T24" fmla="*/ 2 w 3"/>
                <a:gd name="T25" fmla="*/ 1 h 14"/>
                <a:gd name="T26" fmla="*/ 2 w 3"/>
                <a:gd name="T27" fmla="*/ 2 h 14"/>
                <a:gd name="T28" fmla="*/ 2 w 3"/>
                <a:gd name="T29" fmla="*/ 3 h 14"/>
                <a:gd name="T30" fmla="*/ 2 w 3"/>
                <a:gd name="T31" fmla="*/ 4 h 14"/>
                <a:gd name="T32" fmla="*/ 3 w 3"/>
                <a:gd name="T33" fmla="*/ 5 h 14"/>
                <a:gd name="T34" fmla="*/ 3 w 3"/>
                <a:gd name="T35" fmla="*/ 6 h 14"/>
                <a:gd name="T36" fmla="*/ 3 w 3"/>
                <a:gd name="T37" fmla="*/ 8 h 14"/>
                <a:gd name="T38" fmla="*/ 3 w 3"/>
                <a:gd name="T39" fmla="*/ 9 h 14"/>
                <a:gd name="T40" fmla="*/ 3 w 3"/>
                <a:gd name="T41" fmla="*/ 10 h 14"/>
                <a:gd name="T42" fmla="*/ 3 w 3"/>
                <a:gd name="T43" fmla="*/ 11 h 14"/>
                <a:gd name="T44" fmla="*/ 3 w 3"/>
                <a:gd name="T45" fmla="*/ 11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4"/>
                <a:gd name="T71" fmla="*/ 3 w 3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4">
                  <a:moveTo>
                    <a:pt x="3" y="11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0" name="Freeform 90"/>
            <p:cNvSpPr>
              <a:spLocks/>
            </p:cNvSpPr>
            <p:nvPr/>
          </p:nvSpPr>
          <p:spPr bwMode="auto">
            <a:xfrm>
              <a:off x="5292" y="1597"/>
              <a:ext cx="3" cy="7"/>
            </a:xfrm>
            <a:custGeom>
              <a:avLst/>
              <a:gdLst>
                <a:gd name="T0" fmla="*/ 3 w 3"/>
                <a:gd name="T1" fmla="*/ 5 h 7"/>
                <a:gd name="T2" fmla="*/ 2 w 3"/>
                <a:gd name="T3" fmla="*/ 7 h 7"/>
                <a:gd name="T4" fmla="*/ 0 w 3"/>
                <a:gd name="T5" fmla="*/ 0 h 7"/>
                <a:gd name="T6" fmla="*/ 1 w 3"/>
                <a:gd name="T7" fmla="*/ 0 h 7"/>
                <a:gd name="T8" fmla="*/ 1 w 3"/>
                <a:gd name="T9" fmla="*/ 0 h 7"/>
                <a:gd name="T10" fmla="*/ 2 w 3"/>
                <a:gd name="T11" fmla="*/ 1 h 7"/>
                <a:gd name="T12" fmla="*/ 2 w 3"/>
                <a:gd name="T13" fmla="*/ 1 h 7"/>
                <a:gd name="T14" fmla="*/ 2 w 3"/>
                <a:gd name="T15" fmla="*/ 2 h 7"/>
                <a:gd name="T16" fmla="*/ 2 w 3"/>
                <a:gd name="T17" fmla="*/ 2 h 7"/>
                <a:gd name="T18" fmla="*/ 3 w 3"/>
                <a:gd name="T19" fmla="*/ 3 h 7"/>
                <a:gd name="T20" fmla="*/ 3 w 3"/>
                <a:gd name="T21" fmla="*/ 4 h 7"/>
                <a:gd name="T22" fmla="*/ 3 w 3"/>
                <a:gd name="T23" fmla="*/ 4 h 7"/>
                <a:gd name="T24" fmla="*/ 3 w 3"/>
                <a:gd name="T25" fmla="*/ 5 h 7"/>
                <a:gd name="T26" fmla="*/ 3 w 3"/>
                <a:gd name="T27" fmla="*/ 5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7"/>
                <a:gd name="T44" fmla="*/ 3 w 3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7">
                  <a:moveTo>
                    <a:pt x="3" y="5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1" name="Rectangle 91"/>
            <p:cNvSpPr>
              <a:spLocks noChangeArrowheads="1"/>
            </p:cNvSpPr>
            <p:nvPr/>
          </p:nvSpPr>
          <p:spPr bwMode="auto">
            <a:xfrm>
              <a:off x="5258" y="1605"/>
              <a:ext cx="1" cy="1"/>
            </a:xfrm>
            <a:prstGeom prst="rect">
              <a:avLst/>
            </a:prstGeom>
            <a:solidFill>
              <a:srgbClr val="9800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2" name="Freeform 92"/>
            <p:cNvSpPr>
              <a:spLocks/>
            </p:cNvSpPr>
            <p:nvPr/>
          </p:nvSpPr>
          <p:spPr bwMode="auto">
            <a:xfrm>
              <a:off x="5076" y="16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7 w 8"/>
                <a:gd name="T3" fmla="*/ 8 h 8"/>
                <a:gd name="T4" fmla="*/ 7 w 8"/>
                <a:gd name="T5" fmla="*/ 8 h 8"/>
                <a:gd name="T6" fmla="*/ 6 w 8"/>
                <a:gd name="T7" fmla="*/ 7 h 8"/>
                <a:gd name="T8" fmla="*/ 5 w 8"/>
                <a:gd name="T9" fmla="*/ 7 h 8"/>
                <a:gd name="T10" fmla="*/ 5 w 8"/>
                <a:gd name="T11" fmla="*/ 7 h 8"/>
                <a:gd name="T12" fmla="*/ 4 w 8"/>
                <a:gd name="T13" fmla="*/ 6 h 8"/>
                <a:gd name="T14" fmla="*/ 3 w 8"/>
                <a:gd name="T15" fmla="*/ 6 h 8"/>
                <a:gd name="T16" fmla="*/ 3 w 8"/>
                <a:gd name="T17" fmla="*/ 5 h 8"/>
                <a:gd name="T18" fmla="*/ 2 w 8"/>
                <a:gd name="T19" fmla="*/ 5 h 8"/>
                <a:gd name="T20" fmla="*/ 1 w 8"/>
                <a:gd name="T21" fmla="*/ 5 h 8"/>
                <a:gd name="T22" fmla="*/ 0 w 8"/>
                <a:gd name="T23" fmla="*/ 0 h 8"/>
                <a:gd name="T24" fmla="*/ 1 w 8"/>
                <a:gd name="T25" fmla="*/ 1 h 8"/>
                <a:gd name="T26" fmla="*/ 2 w 8"/>
                <a:gd name="T27" fmla="*/ 2 h 8"/>
                <a:gd name="T28" fmla="*/ 3 w 8"/>
                <a:gd name="T29" fmla="*/ 3 h 8"/>
                <a:gd name="T30" fmla="*/ 3 w 8"/>
                <a:gd name="T31" fmla="*/ 3 h 8"/>
                <a:gd name="T32" fmla="*/ 4 w 8"/>
                <a:gd name="T33" fmla="*/ 4 h 8"/>
                <a:gd name="T34" fmla="*/ 5 w 8"/>
                <a:gd name="T35" fmla="*/ 5 h 8"/>
                <a:gd name="T36" fmla="*/ 6 w 8"/>
                <a:gd name="T37" fmla="*/ 5 h 8"/>
                <a:gd name="T38" fmla="*/ 7 w 8"/>
                <a:gd name="T39" fmla="*/ 6 h 8"/>
                <a:gd name="T40" fmla="*/ 8 w 8"/>
                <a:gd name="T41" fmla="*/ 7 h 8"/>
                <a:gd name="T42" fmla="*/ 8 w 8"/>
                <a:gd name="T43" fmla="*/ 8 h 8"/>
                <a:gd name="T44" fmla="*/ 8 w 8"/>
                <a:gd name="T45" fmla="*/ 8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8"/>
                <a:gd name="T71" fmla="*/ 8 w 8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8">
                  <a:moveTo>
                    <a:pt x="8" y="8"/>
                  </a:move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3" name="Freeform 93"/>
            <p:cNvSpPr>
              <a:spLocks/>
            </p:cNvSpPr>
            <p:nvPr/>
          </p:nvSpPr>
          <p:spPr bwMode="auto">
            <a:xfrm>
              <a:off x="5250" y="1608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 h 12"/>
                <a:gd name="T4" fmla="*/ 6 w 6"/>
                <a:gd name="T5" fmla="*/ 3 h 12"/>
                <a:gd name="T6" fmla="*/ 6 w 6"/>
                <a:gd name="T7" fmla="*/ 4 h 12"/>
                <a:gd name="T8" fmla="*/ 6 w 6"/>
                <a:gd name="T9" fmla="*/ 5 h 12"/>
                <a:gd name="T10" fmla="*/ 5 w 6"/>
                <a:gd name="T11" fmla="*/ 6 h 12"/>
                <a:gd name="T12" fmla="*/ 5 w 6"/>
                <a:gd name="T13" fmla="*/ 7 h 12"/>
                <a:gd name="T14" fmla="*/ 5 w 6"/>
                <a:gd name="T15" fmla="*/ 8 h 12"/>
                <a:gd name="T16" fmla="*/ 4 w 6"/>
                <a:gd name="T17" fmla="*/ 9 h 12"/>
                <a:gd name="T18" fmla="*/ 4 w 6"/>
                <a:gd name="T19" fmla="*/ 10 h 12"/>
                <a:gd name="T20" fmla="*/ 4 w 6"/>
                <a:gd name="T21" fmla="*/ 12 h 12"/>
                <a:gd name="T22" fmla="*/ 3 w 6"/>
                <a:gd name="T23" fmla="*/ 12 h 12"/>
                <a:gd name="T24" fmla="*/ 3 w 6"/>
                <a:gd name="T25" fmla="*/ 12 h 12"/>
                <a:gd name="T26" fmla="*/ 3 w 6"/>
                <a:gd name="T27" fmla="*/ 12 h 12"/>
                <a:gd name="T28" fmla="*/ 2 w 6"/>
                <a:gd name="T29" fmla="*/ 12 h 12"/>
                <a:gd name="T30" fmla="*/ 2 w 6"/>
                <a:gd name="T31" fmla="*/ 12 h 12"/>
                <a:gd name="T32" fmla="*/ 1 w 6"/>
                <a:gd name="T33" fmla="*/ 12 h 12"/>
                <a:gd name="T34" fmla="*/ 1 w 6"/>
                <a:gd name="T35" fmla="*/ 12 h 12"/>
                <a:gd name="T36" fmla="*/ 0 w 6"/>
                <a:gd name="T37" fmla="*/ 12 h 12"/>
                <a:gd name="T38" fmla="*/ 0 w 6"/>
                <a:gd name="T39" fmla="*/ 12 h 12"/>
                <a:gd name="T40" fmla="*/ 0 w 6"/>
                <a:gd name="T41" fmla="*/ 11 h 12"/>
                <a:gd name="T42" fmla="*/ 0 w 6"/>
                <a:gd name="T43" fmla="*/ 10 h 12"/>
                <a:gd name="T44" fmla="*/ 0 w 6"/>
                <a:gd name="T45" fmla="*/ 9 h 12"/>
                <a:gd name="T46" fmla="*/ 1 w 6"/>
                <a:gd name="T47" fmla="*/ 8 h 12"/>
                <a:gd name="T48" fmla="*/ 1 w 6"/>
                <a:gd name="T49" fmla="*/ 6 h 12"/>
                <a:gd name="T50" fmla="*/ 2 w 6"/>
                <a:gd name="T51" fmla="*/ 5 h 12"/>
                <a:gd name="T52" fmla="*/ 3 w 6"/>
                <a:gd name="T53" fmla="*/ 4 h 12"/>
                <a:gd name="T54" fmla="*/ 4 w 6"/>
                <a:gd name="T55" fmla="*/ 3 h 12"/>
                <a:gd name="T56" fmla="*/ 5 w 6"/>
                <a:gd name="T57" fmla="*/ 2 h 12"/>
                <a:gd name="T58" fmla="*/ 6 w 6"/>
                <a:gd name="T59" fmla="*/ 1 h 12"/>
                <a:gd name="T60" fmla="*/ 6 w 6"/>
                <a:gd name="T61" fmla="*/ 0 h 12"/>
                <a:gd name="T62" fmla="*/ 6 w 6"/>
                <a:gd name="T63" fmla="*/ 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12"/>
                <a:gd name="T98" fmla="*/ 6 w 6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12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4" name="Freeform 94"/>
            <p:cNvSpPr>
              <a:spLocks/>
            </p:cNvSpPr>
            <p:nvPr/>
          </p:nvSpPr>
          <p:spPr bwMode="auto">
            <a:xfrm>
              <a:off x="5148" y="1608"/>
              <a:ext cx="18" cy="27"/>
            </a:xfrm>
            <a:custGeom>
              <a:avLst/>
              <a:gdLst>
                <a:gd name="T0" fmla="*/ 18 w 18"/>
                <a:gd name="T1" fmla="*/ 0 h 27"/>
                <a:gd name="T2" fmla="*/ 18 w 18"/>
                <a:gd name="T3" fmla="*/ 1 h 27"/>
                <a:gd name="T4" fmla="*/ 17 w 18"/>
                <a:gd name="T5" fmla="*/ 2 h 27"/>
                <a:gd name="T6" fmla="*/ 17 w 18"/>
                <a:gd name="T7" fmla="*/ 3 h 27"/>
                <a:gd name="T8" fmla="*/ 16 w 18"/>
                <a:gd name="T9" fmla="*/ 4 h 27"/>
                <a:gd name="T10" fmla="*/ 16 w 18"/>
                <a:gd name="T11" fmla="*/ 5 h 27"/>
                <a:gd name="T12" fmla="*/ 15 w 18"/>
                <a:gd name="T13" fmla="*/ 5 h 27"/>
                <a:gd name="T14" fmla="*/ 15 w 18"/>
                <a:gd name="T15" fmla="*/ 6 h 27"/>
                <a:gd name="T16" fmla="*/ 14 w 18"/>
                <a:gd name="T17" fmla="*/ 7 h 27"/>
                <a:gd name="T18" fmla="*/ 14 w 18"/>
                <a:gd name="T19" fmla="*/ 8 h 27"/>
                <a:gd name="T20" fmla="*/ 14 w 18"/>
                <a:gd name="T21" fmla="*/ 9 h 27"/>
                <a:gd name="T22" fmla="*/ 12 w 18"/>
                <a:gd name="T23" fmla="*/ 11 h 27"/>
                <a:gd name="T24" fmla="*/ 11 w 18"/>
                <a:gd name="T25" fmla="*/ 13 h 27"/>
                <a:gd name="T26" fmla="*/ 10 w 18"/>
                <a:gd name="T27" fmla="*/ 14 h 27"/>
                <a:gd name="T28" fmla="*/ 8 w 18"/>
                <a:gd name="T29" fmla="*/ 16 h 27"/>
                <a:gd name="T30" fmla="*/ 7 w 18"/>
                <a:gd name="T31" fmla="*/ 18 h 27"/>
                <a:gd name="T32" fmla="*/ 5 w 18"/>
                <a:gd name="T33" fmla="*/ 20 h 27"/>
                <a:gd name="T34" fmla="*/ 4 w 18"/>
                <a:gd name="T35" fmla="*/ 22 h 27"/>
                <a:gd name="T36" fmla="*/ 3 w 18"/>
                <a:gd name="T37" fmla="*/ 24 h 27"/>
                <a:gd name="T38" fmla="*/ 2 w 18"/>
                <a:gd name="T39" fmla="*/ 25 h 27"/>
                <a:gd name="T40" fmla="*/ 0 w 18"/>
                <a:gd name="T41" fmla="*/ 27 h 27"/>
                <a:gd name="T42" fmla="*/ 1 w 18"/>
                <a:gd name="T43" fmla="*/ 25 h 27"/>
                <a:gd name="T44" fmla="*/ 2 w 18"/>
                <a:gd name="T45" fmla="*/ 22 h 27"/>
                <a:gd name="T46" fmla="*/ 2 w 18"/>
                <a:gd name="T47" fmla="*/ 19 h 27"/>
                <a:gd name="T48" fmla="*/ 3 w 18"/>
                <a:gd name="T49" fmla="*/ 17 h 27"/>
                <a:gd name="T50" fmla="*/ 4 w 18"/>
                <a:gd name="T51" fmla="*/ 14 h 27"/>
                <a:gd name="T52" fmla="*/ 6 w 18"/>
                <a:gd name="T53" fmla="*/ 11 h 27"/>
                <a:gd name="T54" fmla="*/ 7 w 18"/>
                <a:gd name="T55" fmla="*/ 9 h 27"/>
                <a:gd name="T56" fmla="*/ 9 w 18"/>
                <a:gd name="T57" fmla="*/ 7 h 27"/>
                <a:gd name="T58" fmla="*/ 10 w 18"/>
                <a:gd name="T59" fmla="*/ 5 h 27"/>
                <a:gd name="T60" fmla="*/ 12 w 18"/>
                <a:gd name="T61" fmla="*/ 3 h 27"/>
                <a:gd name="T62" fmla="*/ 13 w 18"/>
                <a:gd name="T63" fmla="*/ 3 h 27"/>
                <a:gd name="T64" fmla="*/ 14 w 18"/>
                <a:gd name="T65" fmla="*/ 3 h 27"/>
                <a:gd name="T66" fmla="*/ 14 w 18"/>
                <a:gd name="T67" fmla="*/ 2 h 27"/>
                <a:gd name="T68" fmla="*/ 15 w 18"/>
                <a:gd name="T69" fmla="*/ 2 h 27"/>
                <a:gd name="T70" fmla="*/ 16 w 18"/>
                <a:gd name="T71" fmla="*/ 2 h 27"/>
                <a:gd name="T72" fmla="*/ 16 w 18"/>
                <a:gd name="T73" fmla="*/ 2 h 27"/>
                <a:gd name="T74" fmla="*/ 17 w 18"/>
                <a:gd name="T75" fmla="*/ 1 h 27"/>
                <a:gd name="T76" fmla="*/ 17 w 18"/>
                <a:gd name="T77" fmla="*/ 1 h 27"/>
                <a:gd name="T78" fmla="*/ 18 w 18"/>
                <a:gd name="T79" fmla="*/ 1 h 27"/>
                <a:gd name="T80" fmla="*/ 18 w 18"/>
                <a:gd name="T81" fmla="*/ 0 h 27"/>
                <a:gd name="T82" fmla="*/ 18 w 18"/>
                <a:gd name="T83" fmla="*/ 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"/>
                <a:gd name="T127" fmla="*/ 0 h 27"/>
                <a:gd name="T128" fmla="*/ 18 w 18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" h="27">
                  <a:moveTo>
                    <a:pt x="18" y="0"/>
                  </a:moveTo>
                  <a:lnTo>
                    <a:pt x="18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5" name="Freeform 95"/>
            <p:cNvSpPr>
              <a:spLocks/>
            </p:cNvSpPr>
            <p:nvPr/>
          </p:nvSpPr>
          <p:spPr bwMode="auto">
            <a:xfrm>
              <a:off x="5158" y="1615"/>
              <a:ext cx="41" cy="33"/>
            </a:xfrm>
            <a:custGeom>
              <a:avLst/>
              <a:gdLst>
                <a:gd name="T0" fmla="*/ 17 w 41"/>
                <a:gd name="T1" fmla="*/ 2 h 33"/>
                <a:gd name="T2" fmla="*/ 17 w 41"/>
                <a:gd name="T3" fmla="*/ 6 h 33"/>
                <a:gd name="T4" fmla="*/ 18 w 41"/>
                <a:gd name="T5" fmla="*/ 11 h 33"/>
                <a:gd name="T6" fmla="*/ 19 w 41"/>
                <a:gd name="T7" fmla="*/ 15 h 33"/>
                <a:gd name="T8" fmla="*/ 21 w 41"/>
                <a:gd name="T9" fmla="*/ 18 h 33"/>
                <a:gd name="T10" fmla="*/ 23 w 41"/>
                <a:gd name="T11" fmla="*/ 20 h 33"/>
                <a:gd name="T12" fmla="*/ 24 w 41"/>
                <a:gd name="T13" fmla="*/ 18 h 33"/>
                <a:gd name="T14" fmla="*/ 25 w 41"/>
                <a:gd name="T15" fmla="*/ 17 h 33"/>
                <a:gd name="T16" fmla="*/ 26 w 41"/>
                <a:gd name="T17" fmla="*/ 15 h 33"/>
                <a:gd name="T18" fmla="*/ 27 w 41"/>
                <a:gd name="T19" fmla="*/ 13 h 33"/>
                <a:gd name="T20" fmla="*/ 29 w 41"/>
                <a:gd name="T21" fmla="*/ 8 h 33"/>
                <a:gd name="T22" fmla="*/ 31 w 41"/>
                <a:gd name="T23" fmla="*/ 12 h 33"/>
                <a:gd name="T24" fmla="*/ 35 w 41"/>
                <a:gd name="T25" fmla="*/ 14 h 33"/>
                <a:gd name="T26" fmla="*/ 38 w 41"/>
                <a:gd name="T27" fmla="*/ 17 h 33"/>
                <a:gd name="T28" fmla="*/ 41 w 41"/>
                <a:gd name="T29" fmla="*/ 20 h 33"/>
                <a:gd name="T30" fmla="*/ 41 w 41"/>
                <a:gd name="T31" fmla="*/ 25 h 33"/>
                <a:gd name="T32" fmla="*/ 37 w 41"/>
                <a:gd name="T33" fmla="*/ 28 h 33"/>
                <a:gd name="T34" fmla="*/ 32 w 41"/>
                <a:gd name="T35" fmla="*/ 30 h 33"/>
                <a:gd name="T36" fmla="*/ 27 w 41"/>
                <a:gd name="T37" fmla="*/ 31 h 33"/>
                <a:gd name="T38" fmla="*/ 22 w 41"/>
                <a:gd name="T39" fmla="*/ 32 h 33"/>
                <a:gd name="T40" fmla="*/ 17 w 41"/>
                <a:gd name="T41" fmla="*/ 33 h 33"/>
                <a:gd name="T42" fmla="*/ 14 w 41"/>
                <a:gd name="T43" fmla="*/ 32 h 33"/>
                <a:gd name="T44" fmla="*/ 10 w 41"/>
                <a:gd name="T45" fmla="*/ 32 h 33"/>
                <a:gd name="T46" fmla="*/ 7 w 41"/>
                <a:gd name="T47" fmla="*/ 31 h 33"/>
                <a:gd name="T48" fmla="*/ 3 w 41"/>
                <a:gd name="T49" fmla="*/ 31 h 33"/>
                <a:gd name="T50" fmla="*/ 0 w 41"/>
                <a:gd name="T51" fmla="*/ 29 h 33"/>
                <a:gd name="T52" fmla="*/ 8 w 41"/>
                <a:gd name="T53" fmla="*/ 3 h 33"/>
                <a:gd name="T54" fmla="*/ 10 w 41"/>
                <a:gd name="T55" fmla="*/ 2 h 33"/>
                <a:gd name="T56" fmla="*/ 12 w 41"/>
                <a:gd name="T57" fmla="*/ 1 h 33"/>
                <a:gd name="T58" fmla="*/ 14 w 41"/>
                <a:gd name="T59" fmla="*/ 1 h 33"/>
                <a:gd name="T60" fmla="*/ 16 w 41"/>
                <a:gd name="T61" fmla="*/ 0 h 33"/>
                <a:gd name="T62" fmla="*/ 17 w 41"/>
                <a:gd name="T63" fmla="*/ 0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33"/>
                <a:gd name="T98" fmla="*/ 41 w 41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33">
                  <a:moveTo>
                    <a:pt x="17" y="0"/>
                  </a:move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9" y="8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3" y="13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4" y="29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6" name="Freeform 96"/>
            <p:cNvSpPr>
              <a:spLocks/>
            </p:cNvSpPr>
            <p:nvPr/>
          </p:nvSpPr>
          <p:spPr bwMode="auto">
            <a:xfrm>
              <a:off x="5151" y="1629"/>
              <a:ext cx="7" cy="7"/>
            </a:xfrm>
            <a:custGeom>
              <a:avLst/>
              <a:gdLst>
                <a:gd name="T0" fmla="*/ 2 w 7"/>
                <a:gd name="T1" fmla="*/ 6 h 7"/>
                <a:gd name="T2" fmla="*/ 0 w 7"/>
                <a:gd name="T3" fmla="*/ 7 h 7"/>
                <a:gd name="T4" fmla="*/ 0 w 7"/>
                <a:gd name="T5" fmla="*/ 6 h 7"/>
                <a:gd name="T6" fmla="*/ 1 w 7"/>
                <a:gd name="T7" fmla="*/ 5 h 7"/>
                <a:gd name="T8" fmla="*/ 2 w 7"/>
                <a:gd name="T9" fmla="*/ 4 h 7"/>
                <a:gd name="T10" fmla="*/ 2 w 7"/>
                <a:gd name="T11" fmla="*/ 3 h 7"/>
                <a:gd name="T12" fmla="*/ 3 w 7"/>
                <a:gd name="T13" fmla="*/ 2 h 7"/>
                <a:gd name="T14" fmla="*/ 4 w 7"/>
                <a:gd name="T15" fmla="*/ 1 h 7"/>
                <a:gd name="T16" fmla="*/ 4 w 7"/>
                <a:gd name="T17" fmla="*/ 0 h 7"/>
                <a:gd name="T18" fmla="*/ 5 w 7"/>
                <a:gd name="T19" fmla="*/ 0 h 7"/>
                <a:gd name="T20" fmla="*/ 6 w 7"/>
                <a:gd name="T21" fmla="*/ 0 h 7"/>
                <a:gd name="T22" fmla="*/ 7 w 7"/>
                <a:gd name="T23" fmla="*/ 0 h 7"/>
                <a:gd name="T24" fmla="*/ 7 w 7"/>
                <a:gd name="T25" fmla="*/ 0 h 7"/>
                <a:gd name="T26" fmla="*/ 7 w 7"/>
                <a:gd name="T27" fmla="*/ 1 h 7"/>
                <a:gd name="T28" fmla="*/ 7 w 7"/>
                <a:gd name="T29" fmla="*/ 2 h 7"/>
                <a:gd name="T30" fmla="*/ 6 w 7"/>
                <a:gd name="T31" fmla="*/ 3 h 7"/>
                <a:gd name="T32" fmla="*/ 6 w 7"/>
                <a:gd name="T33" fmla="*/ 4 h 7"/>
                <a:gd name="T34" fmla="*/ 5 w 7"/>
                <a:gd name="T35" fmla="*/ 4 h 7"/>
                <a:gd name="T36" fmla="*/ 5 w 7"/>
                <a:gd name="T37" fmla="*/ 5 h 7"/>
                <a:gd name="T38" fmla="*/ 4 w 7"/>
                <a:gd name="T39" fmla="*/ 5 h 7"/>
                <a:gd name="T40" fmla="*/ 3 w 7"/>
                <a:gd name="T41" fmla="*/ 6 h 7"/>
                <a:gd name="T42" fmla="*/ 2 w 7"/>
                <a:gd name="T43" fmla="*/ 6 h 7"/>
                <a:gd name="T44" fmla="*/ 2 w 7"/>
                <a:gd name="T45" fmla="*/ 6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7"/>
                <a:gd name="T71" fmla="*/ 7 w 7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7">
                  <a:moveTo>
                    <a:pt x="2" y="6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7" name="Freeform 97"/>
            <p:cNvSpPr>
              <a:spLocks/>
            </p:cNvSpPr>
            <p:nvPr/>
          </p:nvSpPr>
          <p:spPr bwMode="auto">
            <a:xfrm>
              <a:off x="5145" y="163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1295400" y="4352925"/>
            <a:ext cx="595313" cy="981075"/>
            <a:chOff x="2673" y="2631"/>
            <a:chExt cx="375" cy="618"/>
          </a:xfrm>
        </p:grpSpPr>
        <p:sp>
          <p:nvSpPr>
            <p:cNvPr id="104528" name="Freeform 99"/>
            <p:cNvSpPr>
              <a:spLocks/>
            </p:cNvSpPr>
            <p:nvPr/>
          </p:nvSpPr>
          <p:spPr bwMode="auto">
            <a:xfrm>
              <a:off x="2673" y="2631"/>
              <a:ext cx="375" cy="618"/>
            </a:xfrm>
            <a:custGeom>
              <a:avLst/>
              <a:gdLst>
                <a:gd name="T0" fmla="*/ 242 w 375"/>
                <a:gd name="T1" fmla="*/ 618 h 618"/>
                <a:gd name="T2" fmla="*/ 230 w 375"/>
                <a:gd name="T3" fmla="*/ 616 h 618"/>
                <a:gd name="T4" fmla="*/ 216 w 375"/>
                <a:gd name="T5" fmla="*/ 614 h 618"/>
                <a:gd name="T6" fmla="*/ 201 w 375"/>
                <a:gd name="T7" fmla="*/ 589 h 618"/>
                <a:gd name="T8" fmla="*/ 190 w 375"/>
                <a:gd name="T9" fmla="*/ 585 h 618"/>
                <a:gd name="T10" fmla="*/ 164 w 375"/>
                <a:gd name="T11" fmla="*/ 607 h 618"/>
                <a:gd name="T12" fmla="*/ 131 w 375"/>
                <a:gd name="T13" fmla="*/ 604 h 618"/>
                <a:gd name="T14" fmla="*/ 104 w 375"/>
                <a:gd name="T15" fmla="*/ 599 h 618"/>
                <a:gd name="T16" fmla="*/ 92 w 375"/>
                <a:gd name="T17" fmla="*/ 588 h 618"/>
                <a:gd name="T18" fmla="*/ 80 w 375"/>
                <a:gd name="T19" fmla="*/ 578 h 618"/>
                <a:gd name="T20" fmla="*/ 73 w 375"/>
                <a:gd name="T21" fmla="*/ 572 h 618"/>
                <a:gd name="T22" fmla="*/ 67 w 375"/>
                <a:gd name="T23" fmla="*/ 567 h 618"/>
                <a:gd name="T24" fmla="*/ 67 w 375"/>
                <a:gd name="T25" fmla="*/ 556 h 618"/>
                <a:gd name="T26" fmla="*/ 72 w 375"/>
                <a:gd name="T27" fmla="*/ 537 h 618"/>
                <a:gd name="T28" fmla="*/ 82 w 375"/>
                <a:gd name="T29" fmla="*/ 525 h 618"/>
                <a:gd name="T30" fmla="*/ 92 w 375"/>
                <a:gd name="T31" fmla="*/ 510 h 618"/>
                <a:gd name="T32" fmla="*/ 84 w 375"/>
                <a:gd name="T33" fmla="*/ 489 h 618"/>
                <a:gd name="T34" fmla="*/ 79 w 375"/>
                <a:gd name="T35" fmla="*/ 468 h 618"/>
                <a:gd name="T36" fmla="*/ 71 w 375"/>
                <a:gd name="T37" fmla="*/ 456 h 618"/>
                <a:gd name="T38" fmla="*/ 59 w 375"/>
                <a:gd name="T39" fmla="*/ 447 h 618"/>
                <a:gd name="T40" fmla="*/ 21 w 375"/>
                <a:gd name="T41" fmla="*/ 386 h 618"/>
                <a:gd name="T42" fmla="*/ 0 w 375"/>
                <a:gd name="T43" fmla="*/ 294 h 618"/>
                <a:gd name="T44" fmla="*/ 13 w 375"/>
                <a:gd name="T45" fmla="*/ 200 h 618"/>
                <a:gd name="T46" fmla="*/ 56 w 375"/>
                <a:gd name="T47" fmla="*/ 122 h 618"/>
                <a:gd name="T48" fmla="*/ 122 w 375"/>
                <a:gd name="T49" fmla="*/ 71 h 618"/>
                <a:gd name="T50" fmla="*/ 142 w 375"/>
                <a:gd name="T51" fmla="*/ 59 h 618"/>
                <a:gd name="T52" fmla="*/ 146 w 375"/>
                <a:gd name="T53" fmla="*/ 54 h 618"/>
                <a:gd name="T54" fmla="*/ 151 w 375"/>
                <a:gd name="T55" fmla="*/ 46 h 618"/>
                <a:gd name="T56" fmla="*/ 165 w 375"/>
                <a:gd name="T57" fmla="*/ 24 h 618"/>
                <a:gd name="T58" fmla="*/ 184 w 375"/>
                <a:gd name="T59" fmla="*/ 5 h 618"/>
                <a:gd name="T60" fmla="*/ 209 w 375"/>
                <a:gd name="T61" fmla="*/ 4 h 618"/>
                <a:gd name="T62" fmla="*/ 231 w 375"/>
                <a:gd name="T63" fmla="*/ 28 h 618"/>
                <a:gd name="T64" fmla="*/ 245 w 375"/>
                <a:gd name="T65" fmla="*/ 58 h 618"/>
                <a:gd name="T66" fmla="*/ 261 w 375"/>
                <a:gd name="T67" fmla="*/ 75 h 618"/>
                <a:gd name="T68" fmla="*/ 282 w 375"/>
                <a:gd name="T69" fmla="*/ 86 h 618"/>
                <a:gd name="T70" fmla="*/ 334 w 375"/>
                <a:gd name="T71" fmla="*/ 140 h 618"/>
                <a:gd name="T72" fmla="*/ 370 w 375"/>
                <a:gd name="T73" fmla="*/ 228 h 618"/>
                <a:gd name="T74" fmla="*/ 373 w 375"/>
                <a:gd name="T75" fmla="*/ 316 h 618"/>
                <a:gd name="T76" fmla="*/ 362 w 375"/>
                <a:gd name="T77" fmla="*/ 363 h 618"/>
                <a:gd name="T78" fmla="*/ 343 w 375"/>
                <a:gd name="T79" fmla="*/ 408 h 618"/>
                <a:gd name="T80" fmla="*/ 341 w 375"/>
                <a:gd name="T81" fmla="*/ 454 h 618"/>
                <a:gd name="T82" fmla="*/ 327 w 375"/>
                <a:gd name="T83" fmla="*/ 496 h 618"/>
                <a:gd name="T84" fmla="*/ 307 w 375"/>
                <a:gd name="T85" fmla="*/ 523 h 618"/>
                <a:gd name="T86" fmla="*/ 304 w 375"/>
                <a:gd name="T87" fmla="*/ 527 h 618"/>
                <a:gd name="T88" fmla="*/ 301 w 375"/>
                <a:gd name="T89" fmla="*/ 532 h 618"/>
                <a:gd name="T90" fmla="*/ 315 w 375"/>
                <a:gd name="T91" fmla="*/ 536 h 618"/>
                <a:gd name="T92" fmla="*/ 327 w 375"/>
                <a:gd name="T93" fmla="*/ 552 h 618"/>
                <a:gd name="T94" fmla="*/ 334 w 375"/>
                <a:gd name="T95" fmla="*/ 573 h 618"/>
                <a:gd name="T96" fmla="*/ 334 w 375"/>
                <a:gd name="T97" fmla="*/ 588 h 618"/>
                <a:gd name="T98" fmla="*/ 326 w 375"/>
                <a:gd name="T99" fmla="*/ 595 h 618"/>
                <a:gd name="T100" fmla="*/ 313 w 375"/>
                <a:gd name="T101" fmla="*/ 600 h 618"/>
                <a:gd name="T102" fmla="*/ 301 w 375"/>
                <a:gd name="T103" fmla="*/ 600 h 618"/>
                <a:gd name="T104" fmla="*/ 291 w 375"/>
                <a:gd name="T105" fmla="*/ 608 h 618"/>
                <a:gd name="T106" fmla="*/ 277 w 375"/>
                <a:gd name="T107" fmla="*/ 614 h 618"/>
                <a:gd name="T108" fmla="*/ 264 w 375"/>
                <a:gd name="T109" fmla="*/ 618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618"/>
                <a:gd name="T167" fmla="*/ 375 w 375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618">
                  <a:moveTo>
                    <a:pt x="249" y="613"/>
                  </a:moveTo>
                  <a:lnTo>
                    <a:pt x="247" y="616"/>
                  </a:lnTo>
                  <a:lnTo>
                    <a:pt x="245" y="618"/>
                  </a:lnTo>
                  <a:lnTo>
                    <a:pt x="242" y="618"/>
                  </a:lnTo>
                  <a:lnTo>
                    <a:pt x="239" y="618"/>
                  </a:lnTo>
                  <a:lnTo>
                    <a:pt x="236" y="618"/>
                  </a:lnTo>
                  <a:lnTo>
                    <a:pt x="233" y="617"/>
                  </a:lnTo>
                  <a:lnTo>
                    <a:pt x="230" y="616"/>
                  </a:lnTo>
                  <a:lnTo>
                    <a:pt x="227" y="615"/>
                  </a:lnTo>
                  <a:lnTo>
                    <a:pt x="224" y="615"/>
                  </a:lnTo>
                  <a:lnTo>
                    <a:pt x="221" y="615"/>
                  </a:lnTo>
                  <a:lnTo>
                    <a:pt x="216" y="614"/>
                  </a:lnTo>
                  <a:lnTo>
                    <a:pt x="211" y="610"/>
                  </a:lnTo>
                  <a:lnTo>
                    <a:pt x="207" y="604"/>
                  </a:lnTo>
                  <a:lnTo>
                    <a:pt x="204" y="596"/>
                  </a:lnTo>
                  <a:lnTo>
                    <a:pt x="201" y="589"/>
                  </a:lnTo>
                  <a:lnTo>
                    <a:pt x="199" y="584"/>
                  </a:lnTo>
                  <a:lnTo>
                    <a:pt x="197" y="580"/>
                  </a:lnTo>
                  <a:lnTo>
                    <a:pt x="194" y="581"/>
                  </a:lnTo>
                  <a:lnTo>
                    <a:pt x="190" y="585"/>
                  </a:lnTo>
                  <a:lnTo>
                    <a:pt x="187" y="596"/>
                  </a:lnTo>
                  <a:lnTo>
                    <a:pt x="179" y="601"/>
                  </a:lnTo>
                  <a:lnTo>
                    <a:pt x="172" y="605"/>
                  </a:lnTo>
                  <a:lnTo>
                    <a:pt x="164" y="607"/>
                  </a:lnTo>
                  <a:lnTo>
                    <a:pt x="156" y="607"/>
                  </a:lnTo>
                  <a:lnTo>
                    <a:pt x="148" y="607"/>
                  </a:lnTo>
                  <a:lnTo>
                    <a:pt x="139" y="606"/>
                  </a:lnTo>
                  <a:lnTo>
                    <a:pt x="131" y="604"/>
                  </a:lnTo>
                  <a:lnTo>
                    <a:pt x="123" y="603"/>
                  </a:lnTo>
                  <a:lnTo>
                    <a:pt x="115" y="601"/>
                  </a:lnTo>
                  <a:lnTo>
                    <a:pt x="108" y="600"/>
                  </a:lnTo>
                  <a:lnTo>
                    <a:pt x="104" y="599"/>
                  </a:lnTo>
                  <a:lnTo>
                    <a:pt x="101" y="597"/>
                  </a:lnTo>
                  <a:lnTo>
                    <a:pt x="97" y="594"/>
                  </a:lnTo>
                  <a:lnTo>
                    <a:pt x="95" y="591"/>
                  </a:lnTo>
                  <a:lnTo>
                    <a:pt x="92" y="588"/>
                  </a:lnTo>
                  <a:lnTo>
                    <a:pt x="89" y="585"/>
                  </a:lnTo>
                  <a:lnTo>
                    <a:pt x="86" y="582"/>
                  </a:lnTo>
                  <a:lnTo>
                    <a:pt x="84" y="580"/>
                  </a:lnTo>
                  <a:lnTo>
                    <a:pt x="80" y="578"/>
                  </a:lnTo>
                  <a:lnTo>
                    <a:pt x="77" y="578"/>
                  </a:lnTo>
                  <a:lnTo>
                    <a:pt x="76" y="575"/>
                  </a:lnTo>
                  <a:lnTo>
                    <a:pt x="75" y="573"/>
                  </a:lnTo>
                  <a:lnTo>
                    <a:pt x="73" y="572"/>
                  </a:lnTo>
                  <a:lnTo>
                    <a:pt x="71" y="570"/>
                  </a:lnTo>
                  <a:lnTo>
                    <a:pt x="70" y="569"/>
                  </a:lnTo>
                  <a:lnTo>
                    <a:pt x="68" y="568"/>
                  </a:lnTo>
                  <a:lnTo>
                    <a:pt x="67" y="567"/>
                  </a:lnTo>
                  <a:lnTo>
                    <a:pt x="66" y="565"/>
                  </a:lnTo>
                  <a:lnTo>
                    <a:pt x="65" y="562"/>
                  </a:lnTo>
                  <a:lnTo>
                    <a:pt x="66" y="559"/>
                  </a:lnTo>
                  <a:lnTo>
                    <a:pt x="67" y="556"/>
                  </a:lnTo>
                  <a:lnTo>
                    <a:pt x="69" y="551"/>
                  </a:lnTo>
                  <a:lnTo>
                    <a:pt x="70" y="546"/>
                  </a:lnTo>
                  <a:lnTo>
                    <a:pt x="71" y="542"/>
                  </a:lnTo>
                  <a:lnTo>
                    <a:pt x="72" y="537"/>
                  </a:lnTo>
                  <a:lnTo>
                    <a:pt x="74" y="533"/>
                  </a:lnTo>
                  <a:lnTo>
                    <a:pt x="76" y="530"/>
                  </a:lnTo>
                  <a:lnTo>
                    <a:pt x="79" y="526"/>
                  </a:lnTo>
                  <a:lnTo>
                    <a:pt x="82" y="525"/>
                  </a:lnTo>
                  <a:lnTo>
                    <a:pt x="87" y="524"/>
                  </a:lnTo>
                  <a:lnTo>
                    <a:pt x="90" y="519"/>
                  </a:lnTo>
                  <a:lnTo>
                    <a:pt x="92" y="515"/>
                  </a:lnTo>
                  <a:lnTo>
                    <a:pt x="92" y="510"/>
                  </a:lnTo>
                  <a:lnTo>
                    <a:pt x="91" y="505"/>
                  </a:lnTo>
                  <a:lnTo>
                    <a:pt x="89" y="500"/>
                  </a:lnTo>
                  <a:lnTo>
                    <a:pt x="86" y="495"/>
                  </a:lnTo>
                  <a:lnTo>
                    <a:pt x="84" y="489"/>
                  </a:lnTo>
                  <a:lnTo>
                    <a:pt x="81" y="484"/>
                  </a:lnTo>
                  <a:lnTo>
                    <a:pt x="80" y="478"/>
                  </a:lnTo>
                  <a:lnTo>
                    <a:pt x="79" y="472"/>
                  </a:lnTo>
                  <a:lnTo>
                    <a:pt x="79" y="468"/>
                  </a:lnTo>
                  <a:lnTo>
                    <a:pt x="79" y="464"/>
                  </a:lnTo>
                  <a:lnTo>
                    <a:pt x="77" y="461"/>
                  </a:lnTo>
                  <a:lnTo>
                    <a:pt x="74" y="458"/>
                  </a:lnTo>
                  <a:lnTo>
                    <a:pt x="71" y="456"/>
                  </a:lnTo>
                  <a:lnTo>
                    <a:pt x="68" y="454"/>
                  </a:lnTo>
                  <a:lnTo>
                    <a:pt x="64" y="452"/>
                  </a:lnTo>
                  <a:lnTo>
                    <a:pt x="61" y="450"/>
                  </a:lnTo>
                  <a:lnTo>
                    <a:pt x="59" y="447"/>
                  </a:lnTo>
                  <a:lnTo>
                    <a:pt x="57" y="444"/>
                  </a:lnTo>
                  <a:lnTo>
                    <a:pt x="43" y="426"/>
                  </a:lnTo>
                  <a:lnTo>
                    <a:pt x="32" y="407"/>
                  </a:lnTo>
                  <a:lnTo>
                    <a:pt x="21" y="386"/>
                  </a:lnTo>
                  <a:lnTo>
                    <a:pt x="13" y="364"/>
                  </a:lnTo>
                  <a:lnTo>
                    <a:pt x="7" y="342"/>
                  </a:lnTo>
                  <a:lnTo>
                    <a:pt x="2" y="318"/>
                  </a:lnTo>
                  <a:lnTo>
                    <a:pt x="0" y="294"/>
                  </a:lnTo>
                  <a:lnTo>
                    <a:pt x="0" y="270"/>
                  </a:lnTo>
                  <a:lnTo>
                    <a:pt x="2" y="246"/>
                  </a:lnTo>
                  <a:lnTo>
                    <a:pt x="7" y="222"/>
                  </a:lnTo>
                  <a:lnTo>
                    <a:pt x="13" y="200"/>
                  </a:lnTo>
                  <a:lnTo>
                    <a:pt x="21" y="179"/>
                  </a:lnTo>
                  <a:lnTo>
                    <a:pt x="31" y="158"/>
                  </a:lnTo>
                  <a:lnTo>
                    <a:pt x="42" y="140"/>
                  </a:lnTo>
                  <a:lnTo>
                    <a:pt x="56" y="122"/>
                  </a:lnTo>
                  <a:lnTo>
                    <a:pt x="70" y="106"/>
                  </a:lnTo>
                  <a:lnTo>
                    <a:pt x="86" y="92"/>
                  </a:lnTo>
                  <a:lnTo>
                    <a:pt x="103" y="81"/>
                  </a:lnTo>
                  <a:lnTo>
                    <a:pt x="122" y="71"/>
                  </a:lnTo>
                  <a:lnTo>
                    <a:pt x="140" y="64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2" y="59"/>
                  </a:lnTo>
                  <a:lnTo>
                    <a:pt x="143" y="58"/>
                  </a:lnTo>
                  <a:lnTo>
                    <a:pt x="144" y="56"/>
                  </a:lnTo>
                  <a:lnTo>
                    <a:pt x="145" y="55"/>
                  </a:lnTo>
                  <a:lnTo>
                    <a:pt x="146" y="54"/>
                  </a:lnTo>
                  <a:lnTo>
                    <a:pt x="147" y="53"/>
                  </a:lnTo>
                  <a:lnTo>
                    <a:pt x="149" y="52"/>
                  </a:lnTo>
                  <a:lnTo>
                    <a:pt x="150" y="53"/>
                  </a:lnTo>
                  <a:lnTo>
                    <a:pt x="151" y="46"/>
                  </a:lnTo>
                  <a:lnTo>
                    <a:pt x="153" y="39"/>
                  </a:lnTo>
                  <a:lnTo>
                    <a:pt x="156" y="33"/>
                  </a:lnTo>
                  <a:lnTo>
                    <a:pt x="160" y="28"/>
                  </a:lnTo>
                  <a:lnTo>
                    <a:pt x="165" y="24"/>
                  </a:lnTo>
                  <a:lnTo>
                    <a:pt x="170" y="19"/>
                  </a:lnTo>
                  <a:lnTo>
                    <a:pt x="175" y="15"/>
                  </a:lnTo>
                  <a:lnTo>
                    <a:pt x="179" y="10"/>
                  </a:lnTo>
                  <a:lnTo>
                    <a:pt x="184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1"/>
                  </a:lnTo>
                  <a:lnTo>
                    <a:pt x="209" y="4"/>
                  </a:lnTo>
                  <a:lnTo>
                    <a:pt x="215" y="9"/>
                  </a:lnTo>
                  <a:lnTo>
                    <a:pt x="221" y="15"/>
                  </a:lnTo>
                  <a:lnTo>
                    <a:pt x="226" y="22"/>
                  </a:lnTo>
                  <a:lnTo>
                    <a:pt x="231" y="28"/>
                  </a:lnTo>
                  <a:lnTo>
                    <a:pt x="235" y="36"/>
                  </a:lnTo>
                  <a:lnTo>
                    <a:pt x="240" y="43"/>
                  </a:lnTo>
                  <a:lnTo>
                    <a:pt x="244" y="50"/>
                  </a:lnTo>
                  <a:lnTo>
                    <a:pt x="245" y="58"/>
                  </a:lnTo>
                  <a:lnTo>
                    <a:pt x="247" y="64"/>
                  </a:lnTo>
                  <a:lnTo>
                    <a:pt x="251" y="68"/>
                  </a:lnTo>
                  <a:lnTo>
                    <a:pt x="255" y="72"/>
                  </a:lnTo>
                  <a:lnTo>
                    <a:pt x="261" y="75"/>
                  </a:lnTo>
                  <a:lnTo>
                    <a:pt x="266" y="77"/>
                  </a:lnTo>
                  <a:lnTo>
                    <a:pt x="272" y="80"/>
                  </a:lnTo>
                  <a:lnTo>
                    <a:pt x="277" y="83"/>
                  </a:lnTo>
                  <a:lnTo>
                    <a:pt x="282" y="86"/>
                  </a:lnTo>
                  <a:lnTo>
                    <a:pt x="287" y="90"/>
                  </a:lnTo>
                  <a:lnTo>
                    <a:pt x="304" y="105"/>
                  </a:lnTo>
                  <a:lnTo>
                    <a:pt x="320" y="121"/>
                  </a:lnTo>
                  <a:lnTo>
                    <a:pt x="334" y="140"/>
                  </a:lnTo>
                  <a:lnTo>
                    <a:pt x="346" y="160"/>
                  </a:lnTo>
                  <a:lnTo>
                    <a:pt x="356" y="182"/>
                  </a:lnTo>
                  <a:lnTo>
                    <a:pt x="364" y="204"/>
                  </a:lnTo>
                  <a:lnTo>
                    <a:pt x="370" y="228"/>
                  </a:lnTo>
                  <a:lnTo>
                    <a:pt x="374" y="253"/>
                  </a:lnTo>
                  <a:lnTo>
                    <a:pt x="375" y="278"/>
                  </a:lnTo>
                  <a:lnTo>
                    <a:pt x="374" y="304"/>
                  </a:lnTo>
                  <a:lnTo>
                    <a:pt x="373" y="316"/>
                  </a:lnTo>
                  <a:lnTo>
                    <a:pt x="371" y="328"/>
                  </a:lnTo>
                  <a:lnTo>
                    <a:pt x="368" y="340"/>
                  </a:lnTo>
                  <a:lnTo>
                    <a:pt x="365" y="352"/>
                  </a:lnTo>
                  <a:lnTo>
                    <a:pt x="362" y="363"/>
                  </a:lnTo>
                  <a:lnTo>
                    <a:pt x="358" y="375"/>
                  </a:lnTo>
                  <a:lnTo>
                    <a:pt x="353" y="386"/>
                  </a:lnTo>
                  <a:lnTo>
                    <a:pt x="348" y="397"/>
                  </a:lnTo>
                  <a:lnTo>
                    <a:pt x="343" y="408"/>
                  </a:lnTo>
                  <a:lnTo>
                    <a:pt x="337" y="418"/>
                  </a:lnTo>
                  <a:lnTo>
                    <a:pt x="340" y="431"/>
                  </a:lnTo>
                  <a:lnTo>
                    <a:pt x="341" y="443"/>
                  </a:lnTo>
                  <a:lnTo>
                    <a:pt x="341" y="454"/>
                  </a:lnTo>
                  <a:lnTo>
                    <a:pt x="339" y="465"/>
                  </a:lnTo>
                  <a:lnTo>
                    <a:pt x="336" y="476"/>
                  </a:lnTo>
                  <a:lnTo>
                    <a:pt x="332" y="486"/>
                  </a:lnTo>
                  <a:lnTo>
                    <a:pt x="327" y="496"/>
                  </a:lnTo>
                  <a:lnTo>
                    <a:pt x="321" y="505"/>
                  </a:lnTo>
                  <a:lnTo>
                    <a:pt x="315" y="514"/>
                  </a:lnTo>
                  <a:lnTo>
                    <a:pt x="308" y="522"/>
                  </a:lnTo>
                  <a:lnTo>
                    <a:pt x="307" y="523"/>
                  </a:lnTo>
                  <a:lnTo>
                    <a:pt x="306" y="524"/>
                  </a:lnTo>
                  <a:lnTo>
                    <a:pt x="305" y="525"/>
                  </a:lnTo>
                  <a:lnTo>
                    <a:pt x="304" y="526"/>
                  </a:lnTo>
                  <a:lnTo>
                    <a:pt x="304" y="527"/>
                  </a:lnTo>
                  <a:lnTo>
                    <a:pt x="303" y="528"/>
                  </a:lnTo>
                  <a:lnTo>
                    <a:pt x="302" y="529"/>
                  </a:lnTo>
                  <a:lnTo>
                    <a:pt x="301" y="530"/>
                  </a:lnTo>
                  <a:lnTo>
                    <a:pt x="301" y="532"/>
                  </a:lnTo>
                  <a:lnTo>
                    <a:pt x="300" y="533"/>
                  </a:lnTo>
                  <a:lnTo>
                    <a:pt x="305" y="532"/>
                  </a:lnTo>
                  <a:lnTo>
                    <a:pt x="310" y="534"/>
                  </a:lnTo>
                  <a:lnTo>
                    <a:pt x="315" y="536"/>
                  </a:lnTo>
                  <a:lnTo>
                    <a:pt x="318" y="539"/>
                  </a:lnTo>
                  <a:lnTo>
                    <a:pt x="322" y="543"/>
                  </a:lnTo>
                  <a:lnTo>
                    <a:pt x="325" y="547"/>
                  </a:lnTo>
                  <a:lnTo>
                    <a:pt x="327" y="552"/>
                  </a:lnTo>
                  <a:lnTo>
                    <a:pt x="329" y="558"/>
                  </a:lnTo>
                  <a:lnTo>
                    <a:pt x="331" y="564"/>
                  </a:lnTo>
                  <a:lnTo>
                    <a:pt x="332" y="569"/>
                  </a:lnTo>
                  <a:lnTo>
                    <a:pt x="334" y="573"/>
                  </a:lnTo>
                  <a:lnTo>
                    <a:pt x="334" y="577"/>
                  </a:lnTo>
                  <a:lnTo>
                    <a:pt x="335" y="581"/>
                  </a:lnTo>
                  <a:lnTo>
                    <a:pt x="335" y="585"/>
                  </a:lnTo>
                  <a:lnTo>
                    <a:pt x="334" y="588"/>
                  </a:lnTo>
                  <a:lnTo>
                    <a:pt x="333" y="591"/>
                  </a:lnTo>
                  <a:lnTo>
                    <a:pt x="331" y="593"/>
                  </a:lnTo>
                  <a:lnTo>
                    <a:pt x="329" y="594"/>
                  </a:lnTo>
                  <a:lnTo>
                    <a:pt x="326" y="595"/>
                  </a:lnTo>
                  <a:lnTo>
                    <a:pt x="322" y="595"/>
                  </a:lnTo>
                  <a:lnTo>
                    <a:pt x="320" y="598"/>
                  </a:lnTo>
                  <a:lnTo>
                    <a:pt x="317" y="600"/>
                  </a:lnTo>
                  <a:lnTo>
                    <a:pt x="313" y="600"/>
                  </a:lnTo>
                  <a:lnTo>
                    <a:pt x="310" y="600"/>
                  </a:lnTo>
                  <a:lnTo>
                    <a:pt x="307" y="600"/>
                  </a:lnTo>
                  <a:lnTo>
                    <a:pt x="303" y="600"/>
                  </a:lnTo>
                  <a:lnTo>
                    <a:pt x="301" y="600"/>
                  </a:lnTo>
                  <a:lnTo>
                    <a:pt x="298" y="601"/>
                  </a:lnTo>
                  <a:lnTo>
                    <a:pt x="296" y="604"/>
                  </a:lnTo>
                  <a:lnTo>
                    <a:pt x="295" y="608"/>
                  </a:lnTo>
                  <a:lnTo>
                    <a:pt x="291" y="608"/>
                  </a:lnTo>
                  <a:lnTo>
                    <a:pt x="287" y="609"/>
                  </a:lnTo>
                  <a:lnTo>
                    <a:pt x="283" y="611"/>
                  </a:lnTo>
                  <a:lnTo>
                    <a:pt x="280" y="612"/>
                  </a:lnTo>
                  <a:lnTo>
                    <a:pt x="277" y="614"/>
                  </a:lnTo>
                  <a:lnTo>
                    <a:pt x="274" y="616"/>
                  </a:lnTo>
                  <a:lnTo>
                    <a:pt x="270" y="617"/>
                  </a:lnTo>
                  <a:lnTo>
                    <a:pt x="267" y="618"/>
                  </a:lnTo>
                  <a:lnTo>
                    <a:pt x="264" y="618"/>
                  </a:lnTo>
                  <a:lnTo>
                    <a:pt x="260" y="617"/>
                  </a:lnTo>
                  <a:lnTo>
                    <a:pt x="249" y="6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9" name="Freeform 100"/>
            <p:cNvSpPr>
              <a:spLocks/>
            </p:cNvSpPr>
            <p:nvPr/>
          </p:nvSpPr>
          <p:spPr bwMode="auto">
            <a:xfrm>
              <a:off x="2767" y="2991"/>
              <a:ext cx="242" cy="251"/>
            </a:xfrm>
            <a:custGeom>
              <a:avLst/>
              <a:gdLst>
                <a:gd name="T0" fmla="*/ 149 w 242"/>
                <a:gd name="T1" fmla="*/ 207 h 251"/>
                <a:gd name="T2" fmla="*/ 148 w 242"/>
                <a:gd name="T3" fmla="*/ 230 h 251"/>
                <a:gd name="T4" fmla="*/ 134 w 242"/>
                <a:gd name="T5" fmla="*/ 248 h 251"/>
                <a:gd name="T6" fmla="*/ 113 w 242"/>
                <a:gd name="T7" fmla="*/ 228 h 251"/>
                <a:gd name="T8" fmla="*/ 114 w 242"/>
                <a:gd name="T9" fmla="*/ 192 h 251"/>
                <a:gd name="T10" fmla="*/ 108 w 242"/>
                <a:gd name="T11" fmla="*/ 164 h 251"/>
                <a:gd name="T12" fmla="*/ 101 w 242"/>
                <a:gd name="T13" fmla="*/ 85 h 251"/>
                <a:gd name="T14" fmla="*/ 139 w 242"/>
                <a:gd name="T15" fmla="*/ 27 h 251"/>
                <a:gd name="T16" fmla="*/ 127 w 242"/>
                <a:gd name="T17" fmla="*/ 45 h 251"/>
                <a:gd name="T18" fmla="*/ 119 w 242"/>
                <a:gd name="T19" fmla="*/ 49 h 251"/>
                <a:gd name="T20" fmla="*/ 101 w 242"/>
                <a:gd name="T21" fmla="*/ 76 h 251"/>
                <a:gd name="T22" fmla="*/ 59 w 242"/>
                <a:gd name="T23" fmla="*/ 52 h 251"/>
                <a:gd name="T24" fmla="*/ 44 w 242"/>
                <a:gd name="T25" fmla="*/ 14 h 251"/>
                <a:gd name="T26" fmla="*/ 51 w 242"/>
                <a:gd name="T27" fmla="*/ 43 h 251"/>
                <a:gd name="T28" fmla="*/ 89 w 242"/>
                <a:gd name="T29" fmla="*/ 95 h 251"/>
                <a:gd name="T30" fmla="*/ 92 w 242"/>
                <a:gd name="T31" fmla="*/ 179 h 251"/>
                <a:gd name="T32" fmla="*/ 92 w 242"/>
                <a:gd name="T33" fmla="*/ 202 h 251"/>
                <a:gd name="T34" fmla="*/ 87 w 242"/>
                <a:gd name="T35" fmla="*/ 233 h 251"/>
                <a:gd name="T36" fmla="*/ 55 w 242"/>
                <a:gd name="T37" fmla="*/ 240 h 251"/>
                <a:gd name="T38" fmla="*/ 41 w 242"/>
                <a:gd name="T39" fmla="*/ 212 h 251"/>
                <a:gd name="T40" fmla="*/ 39 w 242"/>
                <a:gd name="T41" fmla="*/ 201 h 251"/>
                <a:gd name="T42" fmla="*/ 22 w 242"/>
                <a:gd name="T43" fmla="*/ 236 h 251"/>
                <a:gd name="T44" fmla="*/ 10 w 242"/>
                <a:gd name="T45" fmla="*/ 225 h 251"/>
                <a:gd name="T46" fmla="*/ 21 w 242"/>
                <a:gd name="T47" fmla="*/ 179 h 251"/>
                <a:gd name="T48" fmla="*/ 17 w 242"/>
                <a:gd name="T49" fmla="*/ 180 h 251"/>
                <a:gd name="T50" fmla="*/ 5 w 242"/>
                <a:gd name="T51" fmla="*/ 212 h 251"/>
                <a:gd name="T52" fmla="*/ 9 w 242"/>
                <a:gd name="T53" fmla="*/ 191 h 251"/>
                <a:gd name="T54" fmla="*/ 36 w 242"/>
                <a:gd name="T55" fmla="*/ 174 h 251"/>
                <a:gd name="T56" fmla="*/ 61 w 242"/>
                <a:gd name="T57" fmla="*/ 177 h 251"/>
                <a:gd name="T58" fmla="*/ 59 w 242"/>
                <a:gd name="T59" fmla="*/ 169 h 251"/>
                <a:gd name="T60" fmla="*/ 53 w 242"/>
                <a:gd name="T61" fmla="*/ 156 h 251"/>
                <a:gd name="T62" fmla="*/ 51 w 242"/>
                <a:gd name="T63" fmla="*/ 144 h 251"/>
                <a:gd name="T64" fmla="*/ 30 w 242"/>
                <a:gd name="T65" fmla="*/ 28 h 251"/>
                <a:gd name="T66" fmla="*/ 52 w 242"/>
                <a:gd name="T67" fmla="*/ 6 h 251"/>
                <a:gd name="T68" fmla="*/ 180 w 242"/>
                <a:gd name="T69" fmla="*/ 16 h 251"/>
                <a:gd name="T70" fmla="*/ 184 w 242"/>
                <a:gd name="T71" fmla="*/ 23 h 251"/>
                <a:gd name="T72" fmla="*/ 196 w 242"/>
                <a:gd name="T73" fmla="*/ 82 h 251"/>
                <a:gd name="T74" fmla="*/ 219 w 242"/>
                <a:gd name="T75" fmla="*/ 32 h 251"/>
                <a:gd name="T76" fmla="*/ 242 w 242"/>
                <a:gd name="T77" fmla="*/ 98 h 251"/>
                <a:gd name="T78" fmla="*/ 208 w 242"/>
                <a:gd name="T79" fmla="*/ 157 h 251"/>
                <a:gd name="T80" fmla="*/ 175 w 242"/>
                <a:gd name="T81" fmla="*/ 161 h 251"/>
                <a:gd name="T82" fmla="*/ 182 w 242"/>
                <a:gd name="T83" fmla="*/ 173 h 251"/>
                <a:gd name="T84" fmla="*/ 178 w 242"/>
                <a:gd name="T85" fmla="*/ 177 h 251"/>
                <a:gd name="T86" fmla="*/ 172 w 242"/>
                <a:gd name="T87" fmla="*/ 179 h 251"/>
                <a:gd name="T88" fmla="*/ 168 w 242"/>
                <a:gd name="T89" fmla="*/ 159 h 251"/>
                <a:gd name="T90" fmla="*/ 190 w 242"/>
                <a:gd name="T91" fmla="*/ 120 h 251"/>
                <a:gd name="T92" fmla="*/ 181 w 242"/>
                <a:gd name="T93" fmla="*/ 131 h 251"/>
                <a:gd name="T94" fmla="*/ 167 w 242"/>
                <a:gd name="T95" fmla="*/ 148 h 251"/>
                <a:gd name="T96" fmla="*/ 152 w 242"/>
                <a:gd name="T97" fmla="*/ 111 h 251"/>
                <a:gd name="T98" fmla="*/ 167 w 242"/>
                <a:gd name="T99" fmla="*/ 52 h 251"/>
                <a:gd name="T100" fmla="*/ 159 w 242"/>
                <a:gd name="T101" fmla="*/ 67 h 251"/>
                <a:gd name="T102" fmla="*/ 135 w 242"/>
                <a:gd name="T103" fmla="*/ 122 h 251"/>
                <a:gd name="T104" fmla="*/ 142 w 242"/>
                <a:gd name="T105" fmla="*/ 165 h 251"/>
                <a:gd name="T106" fmla="*/ 125 w 242"/>
                <a:gd name="T107" fmla="*/ 168 h 251"/>
                <a:gd name="T108" fmla="*/ 131 w 242"/>
                <a:gd name="T109" fmla="*/ 179 h 251"/>
                <a:gd name="T110" fmla="*/ 153 w 242"/>
                <a:gd name="T111" fmla="*/ 182 h 251"/>
                <a:gd name="T112" fmla="*/ 183 w 242"/>
                <a:gd name="T113" fmla="*/ 190 h 251"/>
                <a:gd name="T114" fmla="*/ 187 w 242"/>
                <a:gd name="T115" fmla="*/ 220 h 251"/>
                <a:gd name="T116" fmla="*/ 177 w 242"/>
                <a:gd name="T117" fmla="*/ 197 h 251"/>
                <a:gd name="T118" fmla="*/ 182 w 242"/>
                <a:gd name="T119" fmla="*/ 216 h 251"/>
                <a:gd name="T120" fmla="*/ 182 w 242"/>
                <a:gd name="T121" fmla="*/ 246 h 251"/>
                <a:gd name="T122" fmla="*/ 161 w 242"/>
                <a:gd name="T123" fmla="*/ 249 h 2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251"/>
                <a:gd name="T188" fmla="*/ 242 w 242"/>
                <a:gd name="T189" fmla="*/ 251 h 2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251">
                  <a:moveTo>
                    <a:pt x="157" y="244"/>
                  </a:moveTo>
                  <a:lnTo>
                    <a:pt x="157" y="239"/>
                  </a:lnTo>
                  <a:lnTo>
                    <a:pt x="156" y="234"/>
                  </a:lnTo>
                  <a:lnTo>
                    <a:pt x="155" y="230"/>
                  </a:lnTo>
                  <a:lnTo>
                    <a:pt x="154" y="225"/>
                  </a:lnTo>
                  <a:lnTo>
                    <a:pt x="153" y="221"/>
                  </a:lnTo>
                  <a:lnTo>
                    <a:pt x="152" y="217"/>
                  </a:lnTo>
                  <a:lnTo>
                    <a:pt x="151" y="212"/>
                  </a:lnTo>
                  <a:lnTo>
                    <a:pt x="149" y="207"/>
                  </a:lnTo>
                  <a:lnTo>
                    <a:pt x="148" y="203"/>
                  </a:lnTo>
                  <a:lnTo>
                    <a:pt x="146" y="198"/>
                  </a:lnTo>
                  <a:lnTo>
                    <a:pt x="145" y="202"/>
                  </a:lnTo>
                  <a:lnTo>
                    <a:pt x="145" y="207"/>
                  </a:lnTo>
                  <a:lnTo>
                    <a:pt x="146" y="211"/>
                  </a:lnTo>
                  <a:lnTo>
                    <a:pt x="146" y="216"/>
                  </a:lnTo>
                  <a:lnTo>
                    <a:pt x="147" y="221"/>
                  </a:lnTo>
                  <a:lnTo>
                    <a:pt x="148" y="225"/>
                  </a:lnTo>
                  <a:lnTo>
                    <a:pt x="148" y="230"/>
                  </a:lnTo>
                  <a:lnTo>
                    <a:pt x="149" y="235"/>
                  </a:lnTo>
                  <a:lnTo>
                    <a:pt x="149" y="240"/>
                  </a:lnTo>
                  <a:lnTo>
                    <a:pt x="149" y="244"/>
                  </a:lnTo>
                  <a:lnTo>
                    <a:pt x="147" y="247"/>
                  </a:lnTo>
                  <a:lnTo>
                    <a:pt x="145" y="248"/>
                  </a:lnTo>
                  <a:lnTo>
                    <a:pt x="142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4" y="248"/>
                  </a:lnTo>
                  <a:lnTo>
                    <a:pt x="132" y="247"/>
                  </a:lnTo>
                  <a:lnTo>
                    <a:pt x="129" y="247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1" y="244"/>
                  </a:lnTo>
                  <a:lnTo>
                    <a:pt x="118" y="241"/>
                  </a:lnTo>
                  <a:lnTo>
                    <a:pt x="116" y="237"/>
                  </a:lnTo>
                  <a:lnTo>
                    <a:pt x="114" y="233"/>
                  </a:lnTo>
                  <a:lnTo>
                    <a:pt x="113" y="228"/>
                  </a:lnTo>
                  <a:lnTo>
                    <a:pt x="112" y="223"/>
                  </a:lnTo>
                  <a:lnTo>
                    <a:pt x="112" y="218"/>
                  </a:lnTo>
                  <a:lnTo>
                    <a:pt x="112" y="212"/>
                  </a:lnTo>
                  <a:lnTo>
                    <a:pt x="111" y="208"/>
                  </a:lnTo>
                  <a:lnTo>
                    <a:pt x="111" y="203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2" y="194"/>
                  </a:lnTo>
                  <a:lnTo>
                    <a:pt x="114" y="192"/>
                  </a:lnTo>
                  <a:lnTo>
                    <a:pt x="115" y="190"/>
                  </a:lnTo>
                  <a:lnTo>
                    <a:pt x="117" y="187"/>
                  </a:lnTo>
                  <a:lnTo>
                    <a:pt x="118" y="185"/>
                  </a:lnTo>
                  <a:lnTo>
                    <a:pt x="118" y="183"/>
                  </a:lnTo>
                  <a:lnTo>
                    <a:pt x="117" y="181"/>
                  </a:lnTo>
                  <a:lnTo>
                    <a:pt x="115" y="178"/>
                  </a:lnTo>
                  <a:lnTo>
                    <a:pt x="113" y="181"/>
                  </a:lnTo>
                  <a:lnTo>
                    <a:pt x="111" y="173"/>
                  </a:lnTo>
                  <a:lnTo>
                    <a:pt x="108" y="164"/>
                  </a:lnTo>
                  <a:lnTo>
                    <a:pt x="106" y="155"/>
                  </a:lnTo>
                  <a:lnTo>
                    <a:pt x="104" y="146"/>
                  </a:lnTo>
                  <a:lnTo>
                    <a:pt x="102" y="138"/>
                  </a:lnTo>
                  <a:lnTo>
                    <a:pt x="100" y="129"/>
                  </a:lnTo>
                  <a:lnTo>
                    <a:pt x="98" y="120"/>
                  </a:lnTo>
                  <a:lnTo>
                    <a:pt x="97" y="111"/>
                  </a:lnTo>
                  <a:lnTo>
                    <a:pt x="96" y="101"/>
                  </a:lnTo>
                  <a:lnTo>
                    <a:pt x="96" y="91"/>
                  </a:lnTo>
                  <a:lnTo>
                    <a:pt x="101" y="85"/>
                  </a:lnTo>
                  <a:lnTo>
                    <a:pt x="105" y="79"/>
                  </a:lnTo>
                  <a:lnTo>
                    <a:pt x="110" y="73"/>
                  </a:lnTo>
                  <a:lnTo>
                    <a:pt x="115" y="67"/>
                  </a:lnTo>
                  <a:lnTo>
                    <a:pt x="121" y="62"/>
                  </a:lnTo>
                  <a:lnTo>
                    <a:pt x="125" y="56"/>
                  </a:lnTo>
                  <a:lnTo>
                    <a:pt x="129" y="49"/>
                  </a:lnTo>
                  <a:lnTo>
                    <a:pt x="133" y="43"/>
                  </a:lnTo>
                  <a:lnTo>
                    <a:pt x="137" y="35"/>
                  </a:lnTo>
                  <a:lnTo>
                    <a:pt x="139" y="27"/>
                  </a:lnTo>
                  <a:lnTo>
                    <a:pt x="136" y="27"/>
                  </a:lnTo>
                  <a:lnTo>
                    <a:pt x="134" y="28"/>
                  </a:lnTo>
                  <a:lnTo>
                    <a:pt x="133" y="29"/>
                  </a:lnTo>
                  <a:lnTo>
                    <a:pt x="132" y="32"/>
                  </a:lnTo>
                  <a:lnTo>
                    <a:pt x="131" y="34"/>
                  </a:lnTo>
                  <a:lnTo>
                    <a:pt x="130" y="37"/>
                  </a:lnTo>
                  <a:lnTo>
                    <a:pt x="129" y="40"/>
                  </a:lnTo>
                  <a:lnTo>
                    <a:pt x="128" y="43"/>
                  </a:lnTo>
                  <a:lnTo>
                    <a:pt x="127" y="45"/>
                  </a:lnTo>
                  <a:lnTo>
                    <a:pt x="124" y="47"/>
                  </a:lnTo>
                  <a:lnTo>
                    <a:pt x="122" y="52"/>
                  </a:lnTo>
                  <a:lnTo>
                    <a:pt x="122" y="51"/>
                  </a:lnTo>
                  <a:lnTo>
                    <a:pt x="121" y="51"/>
                  </a:lnTo>
                  <a:lnTo>
                    <a:pt x="121" y="50"/>
                  </a:lnTo>
                  <a:lnTo>
                    <a:pt x="120" y="49"/>
                  </a:lnTo>
                  <a:lnTo>
                    <a:pt x="119" y="49"/>
                  </a:lnTo>
                  <a:lnTo>
                    <a:pt x="118" y="48"/>
                  </a:lnTo>
                  <a:lnTo>
                    <a:pt x="116" y="53"/>
                  </a:lnTo>
                  <a:lnTo>
                    <a:pt x="113" y="58"/>
                  </a:lnTo>
                  <a:lnTo>
                    <a:pt x="111" y="63"/>
                  </a:lnTo>
                  <a:lnTo>
                    <a:pt x="108" y="67"/>
                  </a:lnTo>
                  <a:lnTo>
                    <a:pt x="104" y="72"/>
                  </a:lnTo>
                  <a:lnTo>
                    <a:pt x="101" y="76"/>
                  </a:lnTo>
                  <a:lnTo>
                    <a:pt x="97" y="78"/>
                  </a:lnTo>
                  <a:lnTo>
                    <a:pt x="93" y="80"/>
                  </a:lnTo>
                  <a:lnTo>
                    <a:pt x="89" y="81"/>
                  </a:lnTo>
                  <a:lnTo>
                    <a:pt x="84" y="81"/>
                  </a:lnTo>
                  <a:lnTo>
                    <a:pt x="77" y="77"/>
                  </a:lnTo>
                  <a:lnTo>
                    <a:pt x="71" y="72"/>
                  </a:lnTo>
                  <a:lnTo>
                    <a:pt x="67" y="66"/>
                  </a:lnTo>
                  <a:lnTo>
                    <a:pt x="63" y="59"/>
                  </a:lnTo>
                  <a:lnTo>
                    <a:pt x="59" y="52"/>
                  </a:lnTo>
                  <a:lnTo>
                    <a:pt x="56" y="44"/>
                  </a:lnTo>
                  <a:lnTo>
                    <a:pt x="54" y="36"/>
                  </a:lnTo>
                  <a:lnTo>
                    <a:pt x="51" y="28"/>
                  </a:lnTo>
                  <a:lnTo>
                    <a:pt x="49" y="21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5" y="25"/>
                  </a:lnTo>
                  <a:lnTo>
                    <a:pt x="48" y="34"/>
                  </a:lnTo>
                  <a:lnTo>
                    <a:pt x="51" y="43"/>
                  </a:lnTo>
                  <a:lnTo>
                    <a:pt x="54" y="52"/>
                  </a:lnTo>
                  <a:lnTo>
                    <a:pt x="57" y="61"/>
                  </a:lnTo>
                  <a:lnTo>
                    <a:pt x="61" y="69"/>
                  </a:lnTo>
                  <a:lnTo>
                    <a:pt x="66" y="76"/>
                  </a:lnTo>
                  <a:lnTo>
                    <a:pt x="71" y="82"/>
                  </a:lnTo>
                  <a:lnTo>
                    <a:pt x="78" y="87"/>
                  </a:lnTo>
                  <a:lnTo>
                    <a:pt x="86" y="90"/>
                  </a:lnTo>
                  <a:lnTo>
                    <a:pt x="88" y="86"/>
                  </a:lnTo>
                  <a:lnTo>
                    <a:pt x="89" y="95"/>
                  </a:lnTo>
                  <a:lnTo>
                    <a:pt x="89" y="104"/>
                  </a:lnTo>
                  <a:lnTo>
                    <a:pt x="90" y="113"/>
                  </a:lnTo>
                  <a:lnTo>
                    <a:pt x="91" y="123"/>
                  </a:lnTo>
                  <a:lnTo>
                    <a:pt x="91" y="133"/>
                  </a:lnTo>
                  <a:lnTo>
                    <a:pt x="92" y="142"/>
                  </a:lnTo>
                  <a:lnTo>
                    <a:pt x="92" y="151"/>
                  </a:lnTo>
                  <a:lnTo>
                    <a:pt x="92" y="161"/>
                  </a:lnTo>
                  <a:lnTo>
                    <a:pt x="92" y="170"/>
                  </a:lnTo>
                  <a:lnTo>
                    <a:pt x="92" y="179"/>
                  </a:lnTo>
                  <a:lnTo>
                    <a:pt x="64" y="159"/>
                  </a:lnTo>
                  <a:lnTo>
                    <a:pt x="67" y="165"/>
                  </a:lnTo>
                  <a:lnTo>
                    <a:pt x="71" y="170"/>
                  </a:lnTo>
                  <a:lnTo>
                    <a:pt x="76" y="174"/>
                  </a:lnTo>
                  <a:lnTo>
                    <a:pt x="80" y="179"/>
                  </a:lnTo>
                  <a:lnTo>
                    <a:pt x="84" y="184"/>
                  </a:lnTo>
                  <a:lnTo>
                    <a:pt x="88" y="190"/>
                  </a:lnTo>
                  <a:lnTo>
                    <a:pt x="91" y="195"/>
                  </a:lnTo>
                  <a:lnTo>
                    <a:pt x="92" y="202"/>
                  </a:lnTo>
                  <a:lnTo>
                    <a:pt x="92" y="209"/>
                  </a:lnTo>
                  <a:lnTo>
                    <a:pt x="90" y="217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6" y="236"/>
                  </a:lnTo>
                  <a:lnTo>
                    <a:pt x="85" y="237"/>
                  </a:lnTo>
                  <a:lnTo>
                    <a:pt x="83" y="238"/>
                  </a:lnTo>
                  <a:lnTo>
                    <a:pt x="78" y="240"/>
                  </a:lnTo>
                  <a:lnTo>
                    <a:pt x="73" y="241"/>
                  </a:lnTo>
                  <a:lnTo>
                    <a:pt x="69" y="241"/>
                  </a:lnTo>
                  <a:lnTo>
                    <a:pt x="64" y="241"/>
                  </a:lnTo>
                  <a:lnTo>
                    <a:pt x="59" y="241"/>
                  </a:lnTo>
                  <a:lnTo>
                    <a:pt x="55" y="240"/>
                  </a:lnTo>
                  <a:lnTo>
                    <a:pt x="50" y="239"/>
                  </a:lnTo>
                  <a:lnTo>
                    <a:pt x="45" y="238"/>
                  </a:lnTo>
                  <a:lnTo>
                    <a:pt x="41" y="237"/>
                  </a:lnTo>
                  <a:lnTo>
                    <a:pt x="37" y="235"/>
                  </a:lnTo>
                  <a:lnTo>
                    <a:pt x="37" y="231"/>
                  </a:lnTo>
                  <a:lnTo>
                    <a:pt x="38" y="226"/>
                  </a:lnTo>
                  <a:lnTo>
                    <a:pt x="38" y="221"/>
                  </a:lnTo>
                  <a:lnTo>
                    <a:pt x="39" y="216"/>
                  </a:lnTo>
                  <a:lnTo>
                    <a:pt x="41" y="212"/>
                  </a:lnTo>
                  <a:lnTo>
                    <a:pt x="42" y="207"/>
                  </a:lnTo>
                  <a:lnTo>
                    <a:pt x="43" y="203"/>
                  </a:lnTo>
                  <a:lnTo>
                    <a:pt x="45" y="198"/>
                  </a:lnTo>
                  <a:lnTo>
                    <a:pt x="46" y="194"/>
                  </a:lnTo>
                  <a:lnTo>
                    <a:pt x="48" y="189"/>
                  </a:lnTo>
                  <a:lnTo>
                    <a:pt x="46" y="187"/>
                  </a:lnTo>
                  <a:lnTo>
                    <a:pt x="43" y="191"/>
                  </a:lnTo>
                  <a:lnTo>
                    <a:pt x="41" y="196"/>
                  </a:lnTo>
                  <a:lnTo>
                    <a:pt x="39" y="201"/>
                  </a:lnTo>
                  <a:lnTo>
                    <a:pt x="37" y="206"/>
                  </a:lnTo>
                  <a:lnTo>
                    <a:pt x="35" y="211"/>
                  </a:lnTo>
                  <a:lnTo>
                    <a:pt x="33" y="216"/>
                  </a:lnTo>
                  <a:lnTo>
                    <a:pt x="31" y="221"/>
                  </a:lnTo>
                  <a:lnTo>
                    <a:pt x="30" y="226"/>
                  </a:lnTo>
                  <a:lnTo>
                    <a:pt x="28" y="231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2" y="236"/>
                  </a:lnTo>
                  <a:lnTo>
                    <a:pt x="20" y="236"/>
                  </a:lnTo>
                  <a:lnTo>
                    <a:pt x="18" y="236"/>
                  </a:lnTo>
                  <a:lnTo>
                    <a:pt x="17" y="236"/>
                  </a:lnTo>
                  <a:lnTo>
                    <a:pt x="15" y="235"/>
                  </a:lnTo>
                  <a:lnTo>
                    <a:pt x="14" y="234"/>
                  </a:lnTo>
                  <a:lnTo>
                    <a:pt x="13" y="233"/>
                  </a:lnTo>
                  <a:lnTo>
                    <a:pt x="11" y="231"/>
                  </a:lnTo>
                  <a:lnTo>
                    <a:pt x="10" y="230"/>
                  </a:lnTo>
                  <a:lnTo>
                    <a:pt x="10" y="225"/>
                  </a:lnTo>
                  <a:lnTo>
                    <a:pt x="10" y="220"/>
                  </a:lnTo>
                  <a:lnTo>
                    <a:pt x="11" y="214"/>
                  </a:lnTo>
                  <a:lnTo>
                    <a:pt x="12" y="209"/>
                  </a:lnTo>
                  <a:lnTo>
                    <a:pt x="14" y="204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18" y="189"/>
                  </a:lnTo>
                  <a:lnTo>
                    <a:pt x="20" y="184"/>
                  </a:lnTo>
                  <a:lnTo>
                    <a:pt x="21" y="179"/>
                  </a:lnTo>
                  <a:lnTo>
                    <a:pt x="20" y="178"/>
                  </a:lnTo>
                  <a:lnTo>
                    <a:pt x="19" y="178"/>
                  </a:lnTo>
                  <a:lnTo>
                    <a:pt x="19" y="179"/>
                  </a:lnTo>
                  <a:lnTo>
                    <a:pt x="18" y="179"/>
                  </a:lnTo>
                  <a:lnTo>
                    <a:pt x="17" y="180"/>
                  </a:lnTo>
                  <a:lnTo>
                    <a:pt x="16" y="184"/>
                  </a:lnTo>
                  <a:lnTo>
                    <a:pt x="14" y="188"/>
                  </a:lnTo>
                  <a:lnTo>
                    <a:pt x="13" y="192"/>
                  </a:lnTo>
                  <a:lnTo>
                    <a:pt x="11" y="196"/>
                  </a:lnTo>
                  <a:lnTo>
                    <a:pt x="9" y="200"/>
                  </a:lnTo>
                  <a:lnTo>
                    <a:pt x="8" y="204"/>
                  </a:lnTo>
                  <a:lnTo>
                    <a:pt x="6" y="208"/>
                  </a:lnTo>
                  <a:lnTo>
                    <a:pt x="5" y="212"/>
                  </a:lnTo>
                  <a:lnTo>
                    <a:pt x="4" y="216"/>
                  </a:lnTo>
                  <a:lnTo>
                    <a:pt x="3" y="220"/>
                  </a:lnTo>
                  <a:lnTo>
                    <a:pt x="0" y="221"/>
                  </a:lnTo>
                  <a:lnTo>
                    <a:pt x="1" y="216"/>
                  </a:lnTo>
                  <a:lnTo>
                    <a:pt x="1" y="211"/>
                  </a:lnTo>
                  <a:lnTo>
                    <a:pt x="3" y="205"/>
                  </a:lnTo>
                  <a:lnTo>
                    <a:pt x="5" y="201"/>
                  </a:lnTo>
                  <a:lnTo>
                    <a:pt x="7" y="196"/>
                  </a:lnTo>
                  <a:lnTo>
                    <a:pt x="9" y="191"/>
                  </a:lnTo>
                  <a:lnTo>
                    <a:pt x="11" y="186"/>
                  </a:lnTo>
                  <a:lnTo>
                    <a:pt x="14" y="182"/>
                  </a:lnTo>
                  <a:lnTo>
                    <a:pt x="17" y="178"/>
                  </a:lnTo>
                  <a:lnTo>
                    <a:pt x="20" y="174"/>
                  </a:lnTo>
                  <a:lnTo>
                    <a:pt x="23" y="174"/>
                  </a:lnTo>
                  <a:lnTo>
                    <a:pt x="26" y="174"/>
                  </a:lnTo>
                  <a:lnTo>
                    <a:pt x="29" y="174"/>
                  </a:lnTo>
                  <a:lnTo>
                    <a:pt x="33" y="174"/>
                  </a:lnTo>
                  <a:lnTo>
                    <a:pt x="36" y="174"/>
                  </a:lnTo>
                  <a:lnTo>
                    <a:pt x="39" y="174"/>
                  </a:lnTo>
                  <a:lnTo>
                    <a:pt x="42" y="174"/>
                  </a:lnTo>
                  <a:lnTo>
                    <a:pt x="45" y="175"/>
                  </a:lnTo>
                  <a:lnTo>
                    <a:pt x="48" y="177"/>
                  </a:lnTo>
                  <a:lnTo>
                    <a:pt x="52" y="179"/>
                  </a:lnTo>
                  <a:lnTo>
                    <a:pt x="53" y="176"/>
                  </a:lnTo>
                  <a:lnTo>
                    <a:pt x="55" y="175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5" y="179"/>
                  </a:lnTo>
                  <a:lnTo>
                    <a:pt x="67" y="180"/>
                  </a:lnTo>
                  <a:lnTo>
                    <a:pt x="69" y="181"/>
                  </a:lnTo>
                  <a:lnTo>
                    <a:pt x="69" y="180"/>
                  </a:lnTo>
                  <a:lnTo>
                    <a:pt x="68" y="177"/>
                  </a:lnTo>
                  <a:lnTo>
                    <a:pt x="64" y="172"/>
                  </a:lnTo>
                  <a:lnTo>
                    <a:pt x="62" y="170"/>
                  </a:lnTo>
                  <a:lnTo>
                    <a:pt x="60" y="170"/>
                  </a:lnTo>
                  <a:lnTo>
                    <a:pt x="59" y="169"/>
                  </a:lnTo>
                  <a:lnTo>
                    <a:pt x="57" y="168"/>
                  </a:lnTo>
                  <a:lnTo>
                    <a:pt x="55" y="168"/>
                  </a:lnTo>
                  <a:lnTo>
                    <a:pt x="53" y="168"/>
                  </a:lnTo>
                  <a:lnTo>
                    <a:pt x="52" y="167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7" y="163"/>
                  </a:lnTo>
                  <a:lnTo>
                    <a:pt x="54" y="156"/>
                  </a:lnTo>
                  <a:lnTo>
                    <a:pt x="53" y="156"/>
                  </a:lnTo>
                  <a:lnTo>
                    <a:pt x="52" y="155"/>
                  </a:lnTo>
                  <a:lnTo>
                    <a:pt x="51" y="154"/>
                  </a:lnTo>
                  <a:lnTo>
                    <a:pt x="50" y="153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49" y="145"/>
                  </a:lnTo>
                  <a:lnTo>
                    <a:pt x="51" y="144"/>
                  </a:lnTo>
                  <a:lnTo>
                    <a:pt x="58" y="130"/>
                  </a:lnTo>
                  <a:lnTo>
                    <a:pt x="54" y="118"/>
                  </a:lnTo>
                  <a:lnTo>
                    <a:pt x="49" y="106"/>
                  </a:lnTo>
                  <a:lnTo>
                    <a:pt x="45" y="93"/>
                  </a:lnTo>
                  <a:lnTo>
                    <a:pt x="40" y="80"/>
                  </a:lnTo>
                  <a:lnTo>
                    <a:pt x="37" y="67"/>
                  </a:lnTo>
                  <a:lnTo>
                    <a:pt x="34" y="54"/>
                  </a:lnTo>
                  <a:lnTo>
                    <a:pt x="31" y="41"/>
                  </a:lnTo>
                  <a:lnTo>
                    <a:pt x="30" y="28"/>
                  </a:lnTo>
                  <a:lnTo>
                    <a:pt x="31" y="15"/>
                  </a:lnTo>
                  <a:lnTo>
                    <a:pt x="33" y="3"/>
                  </a:lnTo>
                  <a:lnTo>
                    <a:pt x="32" y="12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2" y="9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2" y="2"/>
                  </a:lnTo>
                  <a:lnTo>
                    <a:pt x="65" y="1"/>
                  </a:lnTo>
                  <a:lnTo>
                    <a:pt x="127" y="0"/>
                  </a:lnTo>
                  <a:lnTo>
                    <a:pt x="179" y="18"/>
                  </a:lnTo>
                  <a:lnTo>
                    <a:pt x="179" y="17"/>
                  </a:lnTo>
                  <a:lnTo>
                    <a:pt x="180" y="16"/>
                  </a:lnTo>
                  <a:lnTo>
                    <a:pt x="180" y="15"/>
                  </a:lnTo>
                  <a:lnTo>
                    <a:pt x="181" y="14"/>
                  </a:lnTo>
                  <a:lnTo>
                    <a:pt x="181" y="13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82" y="17"/>
                  </a:lnTo>
                  <a:lnTo>
                    <a:pt x="184" y="23"/>
                  </a:lnTo>
                  <a:lnTo>
                    <a:pt x="186" y="31"/>
                  </a:lnTo>
                  <a:lnTo>
                    <a:pt x="187" y="39"/>
                  </a:lnTo>
                  <a:lnTo>
                    <a:pt x="189" y="47"/>
                  </a:lnTo>
                  <a:lnTo>
                    <a:pt x="190" y="56"/>
                  </a:lnTo>
                  <a:lnTo>
                    <a:pt x="191" y="65"/>
                  </a:lnTo>
                  <a:lnTo>
                    <a:pt x="191" y="73"/>
                  </a:lnTo>
                  <a:lnTo>
                    <a:pt x="192" y="81"/>
                  </a:lnTo>
                  <a:lnTo>
                    <a:pt x="192" y="88"/>
                  </a:lnTo>
                  <a:lnTo>
                    <a:pt x="196" y="82"/>
                  </a:lnTo>
                  <a:lnTo>
                    <a:pt x="198" y="76"/>
                  </a:lnTo>
                  <a:lnTo>
                    <a:pt x="198" y="68"/>
                  </a:lnTo>
                  <a:lnTo>
                    <a:pt x="198" y="60"/>
                  </a:lnTo>
                  <a:lnTo>
                    <a:pt x="198" y="52"/>
                  </a:lnTo>
                  <a:lnTo>
                    <a:pt x="198" y="45"/>
                  </a:lnTo>
                  <a:lnTo>
                    <a:pt x="200" y="38"/>
                  </a:lnTo>
                  <a:lnTo>
                    <a:pt x="203" y="34"/>
                  </a:lnTo>
                  <a:lnTo>
                    <a:pt x="209" y="32"/>
                  </a:lnTo>
                  <a:lnTo>
                    <a:pt x="219" y="32"/>
                  </a:lnTo>
                  <a:lnTo>
                    <a:pt x="224" y="37"/>
                  </a:lnTo>
                  <a:lnTo>
                    <a:pt x="228" y="43"/>
                  </a:lnTo>
                  <a:lnTo>
                    <a:pt x="232" y="50"/>
                  </a:lnTo>
                  <a:lnTo>
                    <a:pt x="235" y="57"/>
                  </a:lnTo>
                  <a:lnTo>
                    <a:pt x="238" y="65"/>
                  </a:lnTo>
                  <a:lnTo>
                    <a:pt x="240" y="73"/>
                  </a:lnTo>
                  <a:lnTo>
                    <a:pt x="241" y="81"/>
                  </a:lnTo>
                  <a:lnTo>
                    <a:pt x="242" y="89"/>
                  </a:lnTo>
                  <a:lnTo>
                    <a:pt x="242" y="98"/>
                  </a:lnTo>
                  <a:lnTo>
                    <a:pt x="242" y="106"/>
                  </a:lnTo>
                  <a:lnTo>
                    <a:pt x="238" y="113"/>
                  </a:lnTo>
                  <a:lnTo>
                    <a:pt x="234" y="120"/>
                  </a:lnTo>
                  <a:lnTo>
                    <a:pt x="230" y="126"/>
                  </a:lnTo>
                  <a:lnTo>
                    <a:pt x="226" y="133"/>
                  </a:lnTo>
                  <a:lnTo>
                    <a:pt x="222" y="139"/>
                  </a:lnTo>
                  <a:lnTo>
                    <a:pt x="218" y="146"/>
                  </a:lnTo>
                  <a:lnTo>
                    <a:pt x="213" y="152"/>
                  </a:lnTo>
                  <a:lnTo>
                    <a:pt x="208" y="157"/>
                  </a:lnTo>
                  <a:lnTo>
                    <a:pt x="203" y="162"/>
                  </a:lnTo>
                  <a:lnTo>
                    <a:pt x="198" y="166"/>
                  </a:lnTo>
                  <a:lnTo>
                    <a:pt x="194" y="168"/>
                  </a:lnTo>
                  <a:lnTo>
                    <a:pt x="191" y="168"/>
                  </a:lnTo>
                  <a:lnTo>
                    <a:pt x="187" y="168"/>
                  </a:lnTo>
                  <a:lnTo>
                    <a:pt x="184" y="166"/>
                  </a:lnTo>
                  <a:lnTo>
                    <a:pt x="181" y="164"/>
                  </a:lnTo>
                  <a:lnTo>
                    <a:pt x="178" y="162"/>
                  </a:lnTo>
                  <a:lnTo>
                    <a:pt x="175" y="161"/>
                  </a:lnTo>
                  <a:lnTo>
                    <a:pt x="173" y="162"/>
                  </a:lnTo>
                  <a:lnTo>
                    <a:pt x="172" y="164"/>
                  </a:lnTo>
                  <a:lnTo>
                    <a:pt x="171" y="169"/>
                  </a:lnTo>
                  <a:lnTo>
                    <a:pt x="184" y="174"/>
                  </a:lnTo>
                  <a:lnTo>
                    <a:pt x="183" y="174"/>
                  </a:lnTo>
                  <a:lnTo>
                    <a:pt x="182" y="173"/>
                  </a:lnTo>
                  <a:lnTo>
                    <a:pt x="181" y="173"/>
                  </a:lnTo>
                  <a:lnTo>
                    <a:pt x="180" y="174"/>
                  </a:lnTo>
                  <a:lnTo>
                    <a:pt x="179" y="174"/>
                  </a:lnTo>
                  <a:lnTo>
                    <a:pt x="179" y="175"/>
                  </a:lnTo>
                  <a:lnTo>
                    <a:pt x="179" y="176"/>
                  </a:lnTo>
                  <a:lnTo>
                    <a:pt x="178" y="176"/>
                  </a:lnTo>
                  <a:lnTo>
                    <a:pt x="178" y="177"/>
                  </a:lnTo>
                  <a:lnTo>
                    <a:pt x="178" y="178"/>
                  </a:lnTo>
                  <a:lnTo>
                    <a:pt x="178" y="179"/>
                  </a:lnTo>
                  <a:lnTo>
                    <a:pt x="179" y="179"/>
                  </a:lnTo>
                  <a:lnTo>
                    <a:pt x="179" y="180"/>
                  </a:lnTo>
                  <a:lnTo>
                    <a:pt x="176" y="180"/>
                  </a:lnTo>
                  <a:lnTo>
                    <a:pt x="174" y="179"/>
                  </a:lnTo>
                  <a:lnTo>
                    <a:pt x="172" y="179"/>
                  </a:lnTo>
                  <a:lnTo>
                    <a:pt x="171" y="178"/>
                  </a:lnTo>
                  <a:lnTo>
                    <a:pt x="169" y="176"/>
                  </a:lnTo>
                  <a:lnTo>
                    <a:pt x="167" y="175"/>
                  </a:lnTo>
                  <a:lnTo>
                    <a:pt x="165" y="173"/>
                  </a:lnTo>
                  <a:lnTo>
                    <a:pt x="164" y="172"/>
                  </a:lnTo>
                  <a:lnTo>
                    <a:pt x="163" y="170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8" y="159"/>
                  </a:lnTo>
                  <a:lnTo>
                    <a:pt x="172" y="155"/>
                  </a:lnTo>
                  <a:lnTo>
                    <a:pt x="175" y="150"/>
                  </a:lnTo>
                  <a:lnTo>
                    <a:pt x="178" y="145"/>
                  </a:lnTo>
                  <a:lnTo>
                    <a:pt x="181" y="140"/>
                  </a:lnTo>
                  <a:lnTo>
                    <a:pt x="184" y="135"/>
                  </a:lnTo>
                  <a:lnTo>
                    <a:pt x="187" y="130"/>
                  </a:lnTo>
                  <a:lnTo>
                    <a:pt x="189" y="126"/>
                  </a:lnTo>
                  <a:lnTo>
                    <a:pt x="192" y="121"/>
                  </a:lnTo>
                  <a:lnTo>
                    <a:pt x="190" y="120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6" y="122"/>
                  </a:lnTo>
                  <a:lnTo>
                    <a:pt x="185" y="124"/>
                  </a:lnTo>
                  <a:lnTo>
                    <a:pt x="185" y="125"/>
                  </a:lnTo>
                  <a:lnTo>
                    <a:pt x="184" y="127"/>
                  </a:lnTo>
                  <a:lnTo>
                    <a:pt x="183" y="129"/>
                  </a:lnTo>
                  <a:lnTo>
                    <a:pt x="182" y="130"/>
                  </a:lnTo>
                  <a:lnTo>
                    <a:pt x="181" y="131"/>
                  </a:lnTo>
                  <a:lnTo>
                    <a:pt x="194" y="101"/>
                  </a:lnTo>
                  <a:lnTo>
                    <a:pt x="189" y="98"/>
                  </a:lnTo>
                  <a:lnTo>
                    <a:pt x="186" y="105"/>
                  </a:lnTo>
                  <a:lnTo>
                    <a:pt x="184" y="113"/>
                  </a:lnTo>
                  <a:lnTo>
                    <a:pt x="181" y="120"/>
                  </a:lnTo>
                  <a:lnTo>
                    <a:pt x="178" y="127"/>
                  </a:lnTo>
                  <a:lnTo>
                    <a:pt x="175" y="135"/>
                  </a:lnTo>
                  <a:lnTo>
                    <a:pt x="171" y="141"/>
                  </a:lnTo>
                  <a:lnTo>
                    <a:pt x="167" y="148"/>
                  </a:lnTo>
                  <a:lnTo>
                    <a:pt x="162" y="154"/>
                  </a:lnTo>
                  <a:lnTo>
                    <a:pt x="158" y="159"/>
                  </a:lnTo>
                  <a:lnTo>
                    <a:pt x="152" y="164"/>
                  </a:lnTo>
                  <a:lnTo>
                    <a:pt x="150" y="155"/>
                  </a:lnTo>
                  <a:lnTo>
                    <a:pt x="149" y="146"/>
                  </a:lnTo>
                  <a:lnTo>
                    <a:pt x="148" y="137"/>
                  </a:lnTo>
                  <a:lnTo>
                    <a:pt x="149" y="128"/>
                  </a:lnTo>
                  <a:lnTo>
                    <a:pt x="150" y="119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4"/>
                  </a:lnTo>
                  <a:lnTo>
                    <a:pt x="160" y="86"/>
                  </a:lnTo>
                  <a:lnTo>
                    <a:pt x="163" y="78"/>
                  </a:lnTo>
                  <a:lnTo>
                    <a:pt x="163" y="72"/>
                  </a:lnTo>
                  <a:lnTo>
                    <a:pt x="164" y="67"/>
                  </a:lnTo>
                  <a:lnTo>
                    <a:pt x="165" y="62"/>
                  </a:lnTo>
                  <a:lnTo>
                    <a:pt x="166" y="57"/>
                  </a:lnTo>
                  <a:lnTo>
                    <a:pt x="167" y="52"/>
                  </a:lnTo>
                  <a:lnTo>
                    <a:pt x="167" y="47"/>
                  </a:lnTo>
                  <a:lnTo>
                    <a:pt x="167" y="42"/>
                  </a:lnTo>
                  <a:lnTo>
                    <a:pt x="167" y="37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3" y="37"/>
                  </a:lnTo>
                  <a:lnTo>
                    <a:pt x="162" y="47"/>
                  </a:lnTo>
                  <a:lnTo>
                    <a:pt x="161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3" y="87"/>
                  </a:lnTo>
                  <a:lnTo>
                    <a:pt x="150" y="95"/>
                  </a:lnTo>
                  <a:lnTo>
                    <a:pt x="145" y="104"/>
                  </a:lnTo>
                  <a:lnTo>
                    <a:pt x="140" y="112"/>
                  </a:lnTo>
                  <a:lnTo>
                    <a:pt x="133" y="118"/>
                  </a:lnTo>
                  <a:lnTo>
                    <a:pt x="134" y="121"/>
                  </a:lnTo>
                  <a:lnTo>
                    <a:pt x="134" y="122"/>
                  </a:lnTo>
                  <a:lnTo>
                    <a:pt x="135" y="122"/>
                  </a:lnTo>
                  <a:lnTo>
                    <a:pt x="136" y="122"/>
                  </a:lnTo>
                  <a:lnTo>
                    <a:pt x="137" y="122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40" y="118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2" y="165"/>
                  </a:lnTo>
                  <a:lnTo>
                    <a:pt x="140" y="166"/>
                  </a:lnTo>
                  <a:lnTo>
                    <a:pt x="138" y="166"/>
                  </a:lnTo>
                  <a:lnTo>
                    <a:pt x="136" y="166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8" y="166"/>
                  </a:lnTo>
                  <a:lnTo>
                    <a:pt x="126" y="167"/>
                  </a:lnTo>
                  <a:lnTo>
                    <a:pt x="125" y="168"/>
                  </a:lnTo>
                  <a:lnTo>
                    <a:pt x="125" y="171"/>
                  </a:lnTo>
                  <a:lnTo>
                    <a:pt x="150" y="174"/>
                  </a:lnTo>
                  <a:lnTo>
                    <a:pt x="148" y="175"/>
                  </a:lnTo>
                  <a:lnTo>
                    <a:pt x="145" y="176"/>
                  </a:lnTo>
                  <a:lnTo>
                    <a:pt x="142" y="176"/>
                  </a:lnTo>
                  <a:lnTo>
                    <a:pt x="139" y="177"/>
                  </a:lnTo>
                  <a:lnTo>
                    <a:pt x="136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6" y="183"/>
                  </a:lnTo>
                  <a:lnTo>
                    <a:pt x="125" y="185"/>
                  </a:lnTo>
                  <a:lnTo>
                    <a:pt x="129" y="185"/>
                  </a:lnTo>
                  <a:lnTo>
                    <a:pt x="134" y="184"/>
                  </a:lnTo>
                  <a:lnTo>
                    <a:pt x="138" y="184"/>
                  </a:lnTo>
                  <a:lnTo>
                    <a:pt x="143" y="183"/>
                  </a:lnTo>
                  <a:lnTo>
                    <a:pt x="148" y="183"/>
                  </a:lnTo>
                  <a:lnTo>
                    <a:pt x="153" y="182"/>
                  </a:lnTo>
                  <a:lnTo>
                    <a:pt x="158" y="182"/>
                  </a:lnTo>
                  <a:lnTo>
                    <a:pt x="163" y="182"/>
                  </a:lnTo>
                  <a:lnTo>
                    <a:pt x="167" y="183"/>
                  </a:lnTo>
                  <a:lnTo>
                    <a:pt x="172" y="185"/>
                  </a:lnTo>
                  <a:lnTo>
                    <a:pt x="174" y="185"/>
                  </a:lnTo>
                  <a:lnTo>
                    <a:pt x="176" y="187"/>
                  </a:lnTo>
                  <a:lnTo>
                    <a:pt x="179" y="188"/>
                  </a:lnTo>
                  <a:lnTo>
                    <a:pt x="181" y="189"/>
                  </a:lnTo>
                  <a:lnTo>
                    <a:pt x="183" y="190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8" y="196"/>
                  </a:lnTo>
                  <a:lnTo>
                    <a:pt x="190" y="198"/>
                  </a:lnTo>
                  <a:lnTo>
                    <a:pt x="191" y="201"/>
                  </a:lnTo>
                  <a:lnTo>
                    <a:pt x="196" y="225"/>
                  </a:lnTo>
                  <a:lnTo>
                    <a:pt x="188" y="227"/>
                  </a:lnTo>
                  <a:lnTo>
                    <a:pt x="187" y="224"/>
                  </a:lnTo>
                  <a:lnTo>
                    <a:pt x="187" y="220"/>
                  </a:lnTo>
                  <a:lnTo>
                    <a:pt x="186" y="217"/>
                  </a:lnTo>
                  <a:lnTo>
                    <a:pt x="186" y="214"/>
                  </a:lnTo>
                  <a:lnTo>
                    <a:pt x="185" y="210"/>
                  </a:lnTo>
                  <a:lnTo>
                    <a:pt x="185" y="206"/>
                  </a:lnTo>
                  <a:lnTo>
                    <a:pt x="184" y="203"/>
                  </a:lnTo>
                  <a:lnTo>
                    <a:pt x="182" y="200"/>
                  </a:lnTo>
                  <a:lnTo>
                    <a:pt x="181" y="197"/>
                  </a:lnTo>
                  <a:lnTo>
                    <a:pt x="179" y="195"/>
                  </a:lnTo>
                  <a:lnTo>
                    <a:pt x="177" y="197"/>
                  </a:lnTo>
                  <a:lnTo>
                    <a:pt x="176" y="200"/>
                  </a:lnTo>
                  <a:lnTo>
                    <a:pt x="176" y="202"/>
                  </a:lnTo>
                  <a:lnTo>
                    <a:pt x="177" y="204"/>
                  </a:lnTo>
                  <a:lnTo>
                    <a:pt x="178" y="206"/>
                  </a:lnTo>
                  <a:lnTo>
                    <a:pt x="179" y="207"/>
                  </a:lnTo>
                  <a:lnTo>
                    <a:pt x="180" y="209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3" y="220"/>
                  </a:lnTo>
                  <a:lnTo>
                    <a:pt x="183" y="223"/>
                  </a:lnTo>
                  <a:lnTo>
                    <a:pt x="183" y="226"/>
                  </a:lnTo>
                  <a:lnTo>
                    <a:pt x="183" y="230"/>
                  </a:lnTo>
                  <a:lnTo>
                    <a:pt x="183" y="233"/>
                  </a:lnTo>
                  <a:lnTo>
                    <a:pt x="183" y="236"/>
                  </a:lnTo>
                  <a:lnTo>
                    <a:pt x="183" y="240"/>
                  </a:lnTo>
                  <a:lnTo>
                    <a:pt x="182" y="243"/>
                  </a:lnTo>
                  <a:lnTo>
                    <a:pt x="182" y="246"/>
                  </a:lnTo>
                  <a:lnTo>
                    <a:pt x="181" y="249"/>
                  </a:lnTo>
                  <a:lnTo>
                    <a:pt x="178" y="249"/>
                  </a:lnTo>
                  <a:lnTo>
                    <a:pt x="176" y="250"/>
                  </a:lnTo>
                  <a:lnTo>
                    <a:pt x="173" y="250"/>
                  </a:lnTo>
                  <a:lnTo>
                    <a:pt x="171" y="251"/>
                  </a:lnTo>
                  <a:lnTo>
                    <a:pt x="168" y="251"/>
                  </a:lnTo>
                  <a:lnTo>
                    <a:pt x="165" y="251"/>
                  </a:lnTo>
                  <a:lnTo>
                    <a:pt x="163" y="250"/>
                  </a:lnTo>
                  <a:lnTo>
                    <a:pt x="161" y="249"/>
                  </a:lnTo>
                  <a:lnTo>
                    <a:pt x="159" y="247"/>
                  </a:lnTo>
                  <a:lnTo>
                    <a:pt x="157" y="24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0" name="Freeform 101"/>
            <p:cNvSpPr>
              <a:spLocks/>
            </p:cNvSpPr>
            <p:nvPr/>
          </p:nvSpPr>
          <p:spPr bwMode="auto">
            <a:xfrm>
              <a:off x="2957" y="3228"/>
              <a:ext cx="7" cy="5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0 h 5"/>
                <a:gd name="T4" fmla="*/ 1 w 7"/>
                <a:gd name="T5" fmla="*/ 0 h 5"/>
                <a:gd name="T6" fmla="*/ 1 w 7"/>
                <a:gd name="T7" fmla="*/ 1 h 5"/>
                <a:gd name="T8" fmla="*/ 2 w 7"/>
                <a:gd name="T9" fmla="*/ 1 h 5"/>
                <a:gd name="T10" fmla="*/ 2 w 7"/>
                <a:gd name="T11" fmla="*/ 2 h 5"/>
                <a:gd name="T12" fmla="*/ 3 w 7"/>
                <a:gd name="T13" fmla="*/ 3 h 5"/>
                <a:gd name="T14" fmla="*/ 4 w 7"/>
                <a:gd name="T15" fmla="*/ 3 h 5"/>
                <a:gd name="T16" fmla="*/ 4 w 7"/>
                <a:gd name="T17" fmla="*/ 3 h 5"/>
                <a:gd name="T18" fmla="*/ 5 w 7"/>
                <a:gd name="T19" fmla="*/ 3 h 5"/>
                <a:gd name="T20" fmla="*/ 6 w 7"/>
                <a:gd name="T21" fmla="*/ 3 h 5"/>
                <a:gd name="T22" fmla="*/ 7 w 7"/>
                <a:gd name="T23" fmla="*/ 3 h 5"/>
                <a:gd name="T24" fmla="*/ 6 w 7"/>
                <a:gd name="T25" fmla="*/ 3 h 5"/>
                <a:gd name="T26" fmla="*/ 6 w 7"/>
                <a:gd name="T27" fmla="*/ 4 h 5"/>
                <a:gd name="T28" fmla="*/ 5 w 7"/>
                <a:gd name="T29" fmla="*/ 5 h 5"/>
                <a:gd name="T30" fmla="*/ 5 w 7"/>
                <a:gd name="T31" fmla="*/ 5 h 5"/>
                <a:gd name="T32" fmla="*/ 4 w 7"/>
                <a:gd name="T33" fmla="*/ 5 h 5"/>
                <a:gd name="T34" fmla="*/ 3 w 7"/>
                <a:gd name="T35" fmla="*/ 5 h 5"/>
                <a:gd name="T36" fmla="*/ 2 w 7"/>
                <a:gd name="T37" fmla="*/ 4 h 5"/>
                <a:gd name="T38" fmla="*/ 2 w 7"/>
                <a:gd name="T39" fmla="*/ 4 h 5"/>
                <a:gd name="T40" fmla="*/ 1 w 7"/>
                <a:gd name="T41" fmla="*/ 3 h 5"/>
                <a:gd name="T42" fmla="*/ 0 w 7"/>
                <a:gd name="T43" fmla="*/ 3 h 5"/>
                <a:gd name="T44" fmla="*/ 0 w 7"/>
                <a:gd name="T45" fmla="*/ 3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5"/>
                <a:gd name="T71" fmla="*/ 7 w 7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5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1" name="Freeform 102"/>
            <p:cNvSpPr>
              <a:spLocks/>
            </p:cNvSpPr>
            <p:nvPr/>
          </p:nvSpPr>
          <p:spPr bwMode="auto">
            <a:xfrm>
              <a:off x="2935" y="3224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1 w 11"/>
                <a:gd name="T5" fmla="*/ 4 h 12"/>
                <a:gd name="T6" fmla="*/ 2 w 11"/>
                <a:gd name="T7" fmla="*/ 3 h 12"/>
                <a:gd name="T8" fmla="*/ 2 w 11"/>
                <a:gd name="T9" fmla="*/ 3 h 12"/>
                <a:gd name="T10" fmla="*/ 3 w 11"/>
                <a:gd name="T11" fmla="*/ 2 h 12"/>
                <a:gd name="T12" fmla="*/ 4 w 11"/>
                <a:gd name="T13" fmla="*/ 1 h 12"/>
                <a:gd name="T14" fmla="*/ 5 w 11"/>
                <a:gd name="T15" fmla="*/ 0 h 12"/>
                <a:gd name="T16" fmla="*/ 6 w 11"/>
                <a:gd name="T17" fmla="*/ 0 h 12"/>
                <a:gd name="T18" fmla="*/ 7 w 11"/>
                <a:gd name="T19" fmla="*/ 0 h 12"/>
                <a:gd name="T20" fmla="*/ 8 w 11"/>
                <a:gd name="T21" fmla="*/ 0 h 12"/>
                <a:gd name="T22" fmla="*/ 8 w 11"/>
                <a:gd name="T23" fmla="*/ 1 h 12"/>
                <a:gd name="T24" fmla="*/ 9 w 11"/>
                <a:gd name="T25" fmla="*/ 2 h 12"/>
                <a:gd name="T26" fmla="*/ 10 w 11"/>
                <a:gd name="T27" fmla="*/ 3 h 12"/>
                <a:gd name="T28" fmla="*/ 10 w 11"/>
                <a:gd name="T29" fmla="*/ 4 h 12"/>
                <a:gd name="T30" fmla="*/ 10 w 11"/>
                <a:gd name="T31" fmla="*/ 5 h 12"/>
                <a:gd name="T32" fmla="*/ 11 w 11"/>
                <a:gd name="T33" fmla="*/ 7 h 12"/>
                <a:gd name="T34" fmla="*/ 11 w 11"/>
                <a:gd name="T35" fmla="*/ 8 h 12"/>
                <a:gd name="T36" fmla="*/ 10 w 11"/>
                <a:gd name="T37" fmla="*/ 9 h 12"/>
                <a:gd name="T38" fmla="*/ 10 w 11"/>
                <a:gd name="T39" fmla="*/ 10 h 12"/>
                <a:gd name="T40" fmla="*/ 10 w 11"/>
                <a:gd name="T41" fmla="*/ 11 h 12"/>
                <a:gd name="T42" fmla="*/ 8 w 11"/>
                <a:gd name="T43" fmla="*/ 12 h 12"/>
                <a:gd name="T44" fmla="*/ 7 w 11"/>
                <a:gd name="T45" fmla="*/ 12 h 12"/>
                <a:gd name="T46" fmla="*/ 6 w 11"/>
                <a:gd name="T47" fmla="*/ 12 h 12"/>
                <a:gd name="T48" fmla="*/ 5 w 11"/>
                <a:gd name="T49" fmla="*/ 11 h 12"/>
                <a:gd name="T50" fmla="*/ 4 w 11"/>
                <a:gd name="T51" fmla="*/ 11 h 12"/>
                <a:gd name="T52" fmla="*/ 3 w 11"/>
                <a:gd name="T53" fmla="*/ 9 h 12"/>
                <a:gd name="T54" fmla="*/ 2 w 11"/>
                <a:gd name="T55" fmla="*/ 8 h 12"/>
                <a:gd name="T56" fmla="*/ 1 w 11"/>
                <a:gd name="T57" fmla="*/ 7 h 12"/>
                <a:gd name="T58" fmla="*/ 1 w 11"/>
                <a:gd name="T59" fmla="*/ 6 h 12"/>
                <a:gd name="T60" fmla="*/ 0 w 11"/>
                <a:gd name="T61" fmla="*/ 5 h 12"/>
                <a:gd name="T62" fmla="*/ 0 w 11"/>
                <a:gd name="T63" fmla="*/ 5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12"/>
                <a:gd name="T98" fmla="*/ 11 w 11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2" name="Freeform 103"/>
            <p:cNvSpPr>
              <a:spLocks/>
            </p:cNvSpPr>
            <p:nvPr/>
          </p:nvSpPr>
          <p:spPr bwMode="auto">
            <a:xfrm>
              <a:off x="2952" y="3171"/>
              <a:ext cx="49" cy="53"/>
            </a:xfrm>
            <a:custGeom>
              <a:avLst/>
              <a:gdLst>
                <a:gd name="T0" fmla="*/ 0 w 49"/>
                <a:gd name="T1" fmla="*/ 2 h 53"/>
                <a:gd name="T2" fmla="*/ 5 w 49"/>
                <a:gd name="T3" fmla="*/ 1 h 53"/>
                <a:gd name="T4" fmla="*/ 10 w 49"/>
                <a:gd name="T5" fmla="*/ 1 h 53"/>
                <a:gd name="T6" fmla="*/ 15 w 49"/>
                <a:gd name="T7" fmla="*/ 0 h 53"/>
                <a:gd name="T8" fmla="*/ 20 w 49"/>
                <a:gd name="T9" fmla="*/ 0 h 53"/>
                <a:gd name="T10" fmla="*/ 25 w 49"/>
                <a:gd name="T11" fmla="*/ 0 h 53"/>
                <a:gd name="T12" fmla="*/ 30 w 49"/>
                <a:gd name="T13" fmla="*/ 1 h 53"/>
                <a:gd name="T14" fmla="*/ 34 w 49"/>
                <a:gd name="T15" fmla="*/ 3 h 53"/>
                <a:gd name="T16" fmla="*/ 38 w 49"/>
                <a:gd name="T17" fmla="*/ 5 h 53"/>
                <a:gd name="T18" fmla="*/ 41 w 49"/>
                <a:gd name="T19" fmla="*/ 9 h 53"/>
                <a:gd name="T20" fmla="*/ 44 w 49"/>
                <a:gd name="T21" fmla="*/ 14 h 53"/>
                <a:gd name="T22" fmla="*/ 45 w 49"/>
                <a:gd name="T23" fmla="*/ 16 h 53"/>
                <a:gd name="T24" fmla="*/ 45 w 49"/>
                <a:gd name="T25" fmla="*/ 17 h 53"/>
                <a:gd name="T26" fmla="*/ 46 w 49"/>
                <a:gd name="T27" fmla="*/ 19 h 53"/>
                <a:gd name="T28" fmla="*/ 46 w 49"/>
                <a:gd name="T29" fmla="*/ 21 h 53"/>
                <a:gd name="T30" fmla="*/ 47 w 49"/>
                <a:gd name="T31" fmla="*/ 22 h 53"/>
                <a:gd name="T32" fmla="*/ 47 w 49"/>
                <a:gd name="T33" fmla="*/ 24 h 53"/>
                <a:gd name="T34" fmla="*/ 48 w 49"/>
                <a:gd name="T35" fmla="*/ 25 h 53"/>
                <a:gd name="T36" fmla="*/ 48 w 49"/>
                <a:gd name="T37" fmla="*/ 27 h 53"/>
                <a:gd name="T38" fmla="*/ 49 w 49"/>
                <a:gd name="T39" fmla="*/ 29 h 53"/>
                <a:gd name="T40" fmla="*/ 49 w 49"/>
                <a:gd name="T41" fmla="*/ 31 h 53"/>
                <a:gd name="T42" fmla="*/ 48 w 49"/>
                <a:gd name="T43" fmla="*/ 30 h 53"/>
                <a:gd name="T44" fmla="*/ 47 w 49"/>
                <a:gd name="T45" fmla="*/ 30 h 53"/>
                <a:gd name="T46" fmla="*/ 46 w 49"/>
                <a:gd name="T47" fmla="*/ 29 h 53"/>
                <a:gd name="T48" fmla="*/ 45 w 49"/>
                <a:gd name="T49" fmla="*/ 29 h 53"/>
                <a:gd name="T50" fmla="*/ 45 w 49"/>
                <a:gd name="T51" fmla="*/ 30 h 53"/>
                <a:gd name="T52" fmla="*/ 44 w 49"/>
                <a:gd name="T53" fmla="*/ 30 h 53"/>
                <a:gd name="T54" fmla="*/ 43 w 49"/>
                <a:gd name="T55" fmla="*/ 31 h 53"/>
                <a:gd name="T56" fmla="*/ 43 w 49"/>
                <a:gd name="T57" fmla="*/ 32 h 53"/>
                <a:gd name="T58" fmla="*/ 42 w 49"/>
                <a:gd name="T59" fmla="*/ 33 h 53"/>
                <a:gd name="T60" fmla="*/ 42 w 49"/>
                <a:gd name="T61" fmla="*/ 34 h 53"/>
                <a:gd name="T62" fmla="*/ 41 w 49"/>
                <a:gd name="T63" fmla="*/ 32 h 53"/>
                <a:gd name="T64" fmla="*/ 40 w 49"/>
                <a:gd name="T65" fmla="*/ 29 h 53"/>
                <a:gd name="T66" fmla="*/ 39 w 49"/>
                <a:gd name="T67" fmla="*/ 27 h 53"/>
                <a:gd name="T68" fmla="*/ 39 w 49"/>
                <a:gd name="T69" fmla="*/ 24 h 53"/>
                <a:gd name="T70" fmla="*/ 38 w 49"/>
                <a:gd name="T71" fmla="*/ 22 h 53"/>
                <a:gd name="T72" fmla="*/ 37 w 49"/>
                <a:gd name="T73" fmla="*/ 19 h 53"/>
                <a:gd name="T74" fmla="*/ 36 w 49"/>
                <a:gd name="T75" fmla="*/ 17 h 53"/>
                <a:gd name="T76" fmla="*/ 35 w 49"/>
                <a:gd name="T77" fmla="*/ 15 h 53"/>
                <a:gd name="T78" fmla="*/ 34 w 49"/>
                <a:gd name="T79" fmla="*/ 13 h 53"/>
                <a:gd name="T80" fmla="*/ 32 w 49"/>
                <a:gd name="T81" fmla="*/ 11 h 53"/>
                <a:gd name="T82" fmla="*/ 32 w 49"/>
                <a:gd name="T83" fmla="*/ 15 h 53"/>
                <a:gd name="T84" fmla="*/ 32 w 49"/>
                <a:gd name="T85" fmla="*/ 19 h 53"/>
                <a:gd name="T86" fmla="*/ 33 w 49"/>
                <a:gd name="T87" fmla="*/ 23 h 53"/>
                <a:gd name="T88" fmla="*/ 33 w 49"/>
                <a:gd name="T89" fmla="*/ 27 h 53"/>
                <a:gd name="T90" fmla="*/ 34 w 49"/>
                <a:gd name="T91" fmla="*/ 32 h 53"/>
                <a:gd name="T92" fmla="*/ 35 w 49"/>
                <a:gd name="T93" fmla="*/ 36 h 53"/>
                <a:gd name="T94" fmla="*/ 36 w 49"/>
                <a:gd name="T95" fmla="*/ 40 h 53"/>
                <a:gd name="T96" fmla="*/ 36 w 49"/>
                <a:gd name="T97" fmla="*/ 45 h 53"/>
                <a:gd name="T98" fmla="*/ 37 w 49"/>
                <a:gd name="T99" fmla="*/ 48 h 53"/>
                <a:gd name="T100" fmla="*/ 37 w 49"/>
                <a:gd name="T101" fmla="*/ 52 h 53"/>
                <a:gd name="T102" fmla="*/ 30 w 49"/>
                <a:gd name="T103" fmla="*/ 53 h 53"/>
                <a:gd name="T104" fmla="*/ 24 w 49"/>
                <a:gd name="T105" fmla="*/ 51 h 53"/>
                <a:gd name="T106" fmla="*/ 20 w 49"/>
                <a:gd name="T107" fmla="*/ 47 h 53"/>
                <a:gd name="T108" fmla="*/ 17 w 49"/>
                <a:gd name="T109" fmla="*/ 41 h 53"/>
                <a:gd name="T110" fmla="*/ 15 w 49"/>
                <a:gd name="T111" fmla="*/ 35 h 53"/>
                <a:gd name="T112" fmla="*/ 13 w 49"/>
                <a:gd name="T113" fmla="*/ 27 h 53"/>
                <a:gd name="T114" fmla="*/ 11 w 49"/>
                <a:gd name="T115" fmla="*/ 20 h 53"/>
                <a:gd name="T116" fmla="*/ 8 w 49"/>
                <a:gd name="T117" fmla="*/ 13 h 53"/>
                <a:gd name="T118" fmla="*/ 5 w 49"/>
                <a:gd name="T119" fmla="*/ 7 h 53"/>
                <a:gd name="T120" fmla="*/ 0 w 49"/>
                <a:gd name="T121" fmla="*/ 3 h 53"/>
                <a:gd name="T122" fmla="*/ 0 w 49"/>
                <a:gd name="T123" fmla="*/ 3 h 53"/>
                <a:gd name="T124" fmla="*/ 0 w 49"/>
                <a:gd name="T125" fmla="*/ 2 h 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53"/>
                <a:gd name="T191" fmla="*/ 49 w 49"/>
                <a:gd name="T192" fmla="*/ 53 h 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53">
                  <a:moveTo>
                    <a:pt x="0" y="2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9" y="29"/>
                  </a:lnTo>
                  <a:lnTo>
                    <a:pt x="49" y="31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1" y="32"/>
                  </a:lnTo>
                  <a:lnTo>
                    <a:pt x="40" y="29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8" y="22"/>
                  </a:lnTo>
                  <a:lnTo>
                    <a:pt x="37" y="19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5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0" y="53"/>
                  </a:lnTo>
                  <a:lnTo>
                    <a:pt x="24" y="51"/>
                  </a:lnTo>
                  <a:lnTo>
                    <a:pt x="20" y="47"/>
                  </a:lnTo>
                  <a:lnTo>
                    <a:pt x="17" y="41"/>
                  </a:lnTo>
                  <a:lnTo>
                    <a:pt x="15" y="35"/>
                  </a:lnTo>
                  <a:lnTo>
                    <a:pt x="13" y="27"/>
                  </a:lnTo>
                  <a:lnTo>
                    <a:pt x="11" y="20"/>
                  </a:lnTo>
                  <a:lnTo>
                    <a:pt x="8" y="13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3" name="Freeform 104"/>
            <p:cNvSpPr>
              <a:spLocks/>
            </p:cNvSpPr>
            <p:nvPr/>
          </p:nvSpPr>
          <p:spPr bwMode="auto">
            <a:xfrm>
              <a:off x="2978" y="3209"/>
              <a:ext cx="8" cy="14"/>
            </a:xfrm>
            <a:custGeom>
              <a:avLst/>
              <a:gdLst>
                <a:gd name="T0" fmla="*/ 1 w 8"/>
                <a:gd name="T1" fmla="*/ 9 h 14"/>
                <a:gd name="T2" fmla="*/ 0 w 8"/>
                <a:gd name="T3" fmla="*/ 8 h 14"/>
                <a:gd name="T4" fmla="*/ 0 w 8"/>
                <a:gd name="T5" fmla="*/ 7 h 14"/>
                <a:gd name="T6" fmla="*/ 0 w 8"/>
                <a:gd name="T7" fmla="*/ 5 h 14"/>
                <a:gd name="T8" fmla="*/ 0 w 8"/>
                <a:gd name="T9" fmla="*/ 4 h 14"/>
                <a:gd name="T10" fmla="*/ 0 w 8"/>
                <a:gd name="T11" fmla="*/ 3 h 14"/>
                <a:gd name="T12" fmla="*/ 0 w 8"/>
                <a:gd name="T13" fmla="*/ 2 h 14"/>
                <a:gd name="T14" fmla="*/ 1 w 8"/>
                <a:gd name="T15" fmla="*/ 1 h 14"/>
                <a:gd name="T16" fmla="*/ 1 w 8"/>
                <a:gd name="T17" fmla="*/ 0 h 14"/>
                <a:gd name="T18" fmla="*/ 2 w 8"/>
                <a:gd name="T19" fmla="*/ 0 h 14"/>
                <a:gd name="T20" fmla="*/ 3 w 8"/>
                <a:gd name="T21" fmla="*/ 0 h 14"/>
                <a:gd name="T22" fmla="*/ 4 w 8"/>
                <a:gd name="T23" fmla="*/ 0 h 14"/>
                <a:gd name="T24" fmla="*/ 5 w 8"/>
                <a:gd name="T25" fmla="*/ 1 h 14"/>
                <a:gd name="T26" fmla="*/ 6 w 8"/>
                <a:gd name="T27" fmla="*/ 2 h 14"/>
                <a:gd name="T28" fmla="*/ 7 w 8"/>
                <a:gd name="T29" fmla="*/ 4 h 14"/>
                <a:gd name="T30" fmla="*/ 8 w 8"/>
                <a:gd name="T31" fmla="*/ 5 h 14"/>
                <a:gd name="T32" fmla="*/ 8 w 8"/>
                <a:gd name="T33" fmla="*/ 7 h 14"/>
                <a:gd name="T34" fmla="*/ 8 w 8"/>
                <a:gd name="T35" fmla="*/ 9 h 14"/>
                <a:gd name="T36" fmla="*/ 8 w 8"/>
                <a:gd name="T37" fmla="*/ 11 h 14"/>
                <a:gd name="T38" fmla="*/ 7 w 8"/>
                <a:gd name="T39" fmla="*/ 12 h 14"/>
                <a:gd name="T40" fmla="*/ 6 w 8"/>
                <a:gd name="T41" fmla="*/ 14 h 14"/>
                <a:gd name="T42" fmla="*/ 6 w 8"/>
                <a:gd name="T43" fmla="*/ 13 h 14"/>
                <a:gd name="T44" fmla="*/ 5 w 8"/>
                <a:gd name="T45" fmla="*/ 13 h 14"/>
                <a:gd name="T46" fmla="*/ 4 w 8"/>
                <a:gd name="T47" fmla="*/ 13 h 14"/>
                <a:gd name="T48" fmla="*/ 4 w 8"/>
                <a:gd name="T49" fmla="*/ 13 h 14"/>
                <a:gd name="T50" fmla="*/ 3 w 8"/>
                <a:gd name="T51" fmla="*/ 12 h 14"/>
                <a:gd name="T52" fmla="*/ 3 w 8"/>
                <a:gd name="T53" fmla="*/ 11 h 14"/>
                <a:gd name="T54" fmla="*/ 2 w 8"/>
                <a:gd name="T55" fmla="*/ 11 h 14"/>
                <a:gd name="T56" fmla="*/ 1 w 8"/>
                <a:gd name="T57" fmla="*/ 10 h 14"/>
                <a:gd name="T58" fmla="*/ 1 w 8"/>
                <a:gd name="T59" fmla="*/ 9 h 14"/>
                <a:gd name="T60" fmla="*/ 1 w 8"/>
                <a:gd name="T61" fmla="*/ 9 h 14"/>
                <a:gd name="T62" fmla="*/ 1 w 8"/>
                <a:gd name="T63" fmla="*/ 9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"/>
                <a:gd name="T97" fmla="*/ 0 h 14"/>
                <a:gd name="T98" fmla="*/ 8 w 8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" h="14">
                  <a:moveTo>
                    <a:pt x="1" y="9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4" name="Freeform 105"/>
            <p:cNvSpPr>
              <a:spLocks/>
            </p:cNvSpPr>
            <p:nvPr/>
          </p:nvSpPr>
          <p:spPr bwMode="auto">
            <a:xfrm>
              <a:off x="2994" y="321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1 w 9"/>
                <a:gd name="T5" fmla="*/ 0 h 5"/>
                <a:gd name="T6" fmla="*/ 1 w 9"/>
                <a:gd name="T7" fmla="*/ 0 h 5"/>
                <a:gd name="T8" fmla="*/ 2 w 9"/>
                <a:gd name="T9" fmla="*/ 0 h 5"/>
                <a:gd name="T10" fmla="*/ 3 w 9"/>
                <a:gd name="T11" fmla="*/ 1 h 5"/>
                <a:gd name="T12" fmla="*/ 4 w 9"/>
                <a:gd name="T13" fmla="*/ 1 h 5"/>
                <a:gd name="T14" fmla="*/ 5 w 9"/>
                <a:gd name="T15" fmla="*/ 2 h 5"/>
                <a:gd name="T16" fmla="*/ 7 w 9"/>
                <a:gd name="T17" fmla="*/ 2 h 5"/>
                <a:gd name="T18" fmla="*/ 8 w 9"/>
                <a:gd name="T19" fmla="*/ 2 h 5"/>
                <a:gd name="T20" fmla="*/ 9 w 9"/>
                <a:gd name="T21" fmla="*/ 2 h 5"/>
                <a:gd name="T22" fmla="*/ 8 w 9"/>
                <a:gd name="T23" fmla="*/ 3 h 5"/>
                <a:gd name="T24" fmla="*/ 7 w 9"/>
                <a:gd name="T25" fmla="*/ 4 h 5"/>
                <a:gd name="T26" fmla="*/ 6 w 9"/>
                <a:gd name="T27" fmla="*/ 5 h 5"/>
                <a:gd name="T28" fmla="*/ 5 w 9"/>
                <a:gd name="T29" fmla="*/ 5 h 5"/>
                <a:gd name="T30" fmla="*/ 4 w 9"/>
                <a:gd name="T31" fmla="*/ 4 h 5"/>
                <a:gd name="T32" fmla="*/ 3 w 9"/>
                <a:gd name="T33" fmla="*/ 4 h 5"/>
                <a:gd name="T34" fmla="*/ 2 w 9"/>
                <a:gd name="T35" fmla="*/ 3 h 5"/>
                <a:gd name="T36" fmla="*/ 1 w 9"/>
                <a:gd name="T37" fmla="*/ 2 h 5"/>
                <a:gd name="T38" fmla="*/ 0 w 9"/>
                <a:gd name="T39" fmla="*/ 1 h 5"/>
                <a:gd name="T40" fmla="*/ 0 w 9"/>
                <a:gd name="T41" fmla="*/ 0 h 5"/>
                <a:gd name="T42" fmla="*/ 0 w 9"/>
                <a:gd name="T43" fmla="*/ 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5"/>
                <a:gd name="T68" fmla="*/ 9 w 9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5" name="Freeform 106"/>
            <p:cNvSpPr>
              <a:spLocks/>
            </p:cNvSpPr>
            <p:nvPr/>
          </p:nvSpPr>
          <p:spPr bwMode="auto">
            <a:xfrm>
              <a:off x="2901" y="3225"/>
              <a:ext cx="11" cy="11"/>
            </a:xfrm>
            <a:custGeom>
              <a:avLst/>
              <a:gdLst>
                <a:gd name="T0" fmla="*/ 1 w 11"/>
                <a:gd name="T1" fmla="*/ 8 h 11"/>
                <a:gd name="T2" fmla="*/ 0 w 11"/>
                <a:gd name="T3" fmla="*/ 7 h 11"/>
                <a:gd name="T4" fmla="*/ 0 w 11"/>
                <a:gd name="T5" fmla="*/ 6 h 11"/>
                <a:gd name="T6" fmla="*/ 0 w 11"/>
                <a:gd name="T7" fmla="*/ 5 h 11"/>
                <a:gd name="T8" fmla="*/ 0 w 11"/>
                <a:gd name="T9" fmla="*/ 4 h 11"/>
                <a:gd name="T10" fmla="*/ 1 w 11"/>
                <a:gd name="T11" fmla="*/ 3 h 11"/>
                <a:gd name="T12" fmla="*/ 1 w 11"/>
                <a:gd name="T13" fmla="*/ 2 h 11"/>
                <a:gd name="T14" fmla="*/ 2 w 11"/>
                <a:gd name="T15" fmla="*/ 2 h 11"/>
                <a:gd name="T16" fmla="*/ 3 w 11"/>
                <a:gd name="T17" fmla="*/ 1 h 11"/>
                <a:gd name="T18" fmla="*/ 3 w 11"/>
                <a:gd name="T19" fmla="*/ 1 h 11"/>
                <a:gd name="T20" fmla="*/ 4 w 11"/>
                <a:gd name="T21" fmla="*/ 1 h 11"/>
                <a:gd name="T22" fmla="*/ 5 w 11"/>
                <a:gd name="T23" fmla="*/ 0 h 11"/>
                <a:gd name="T24" fmla="*/ 6 w 11"/>
                <a:gd name="T25" fmla="*/ 0 h 11"/>
                <a:gd name="T26" fmla="*/ 7 w 11"/>
                <a:gd name="T27" fmla="*/ 0 h 11"/>
                <a:gd name="T28" fmla="*/ 7 w 11"/>
                <a:gd name="T29" fmla="*/ 0 h 11"/>
                <a:gd name="T30" fmla="*/ 8 w 11"/>
                <a:gd name="T31" fmla="*/ 0 h 11"/>
                <a:gd name="T32" fmla="*/ 9 w 11"/>
                <a:gd name="T33" fmla="*/ 1 h 11"/>
                <a:gd name="T34" fmla="*/ 10 w 11"/>
                <a:gd name="T35" fmla="*/ 2 h 11"/>
                <a:gd name="T36" fmla="*/ 11 w 11"/>
                <a:gd name="T37" fmla="*/ 2 h 11"/>
                <a:gd name="T38" fmla="*/ 11 w 11"/>
                <a:gd name="T39" fmla="*/ 3 h 11"/>
                <a:gd name="T40" fmla="*/ 11 w 11"/>
                <a:gd name="T41" fmla="*/ 4 h 11"/>
                <a:gd name="T42" fmla="*/ 11 w 11"/>
                <a:gd name="T43" fmla="*/ 11 h 11"/>
                <a:gd name="T44" fmla="*/ 10 w 11"/>
                <a:gd name="T45" fmla="*/ 11 h 11"/>
                <a:gd name="T46" fmla="*/ 9 w 11"/>
                <a:gd name="T47" fmla="*/ 11 h 11"/>
                <a:gd name="T48" fmla="*/ 8 w 11"/>
                <a:gd name="T49" fmla="*/ 11 h 11"/>
                <a:gd name="T50" fmla="*/ 7 w 11"/>
                <a:gd name="T51" fmla="*/ 10 h 11"/>
                <a:gd name="T52" fmla="*/ 6 w 11"/>
                <a:gd name="T53" fmla="*/ 10 h 11"/>
                <a:gd name="T54" fmla="*/ 5 w 11"/>
                <a:gd name="T55" fmla="*/ 10 h 11"/>
                <a:gd name="T56" fmla="*/ 4 w 11"/>
                <a:gd name="T57" fmla="*/ 9 h 11"/>
                <a:gd name="T58" fmla="*/ 3 w 11"/>
                <a:gd name="T59" fmla="*/ 9 h 11"/>
                <a:gd name="T60" fmla="*/ 2 w 11"/>
                <a:gd name="T61" fmla="*/ 8 h 11"/>
                <a:gd name="T62" fmla="*/ 1 w 11"/>
                <a:gd name="T63" fmla="*/ 8 h 11"/>
                <a:gd name="T64" fmla="*/ 1 w 11"/>
                <a:gd name="T65" fmla="*/ 8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1"/>
                <a:gd name="T101" fmla="*/ 11 w 11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1">
                  <a:moveTo>
                    <a:pt x="1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6" name="Freeform 107"/>
            <p:cNvSpPr>
              <a:spLocks/>
            </p:cNvSpPr>
            <p:nvPr/>
          </p:nvSpPr>
          <p:spPr bwMode="auto">
            <a:xfrm>
              <a:off x="2806" y="3213"/>
              <a:ext cx="9" cy="11"/>
            </a:xfrm>
            <a:custGeom>
              <a:avLst/>
              <a:gdLst>
                <a:gd name="T0" fmla="*/ 1 w 9"/>
                <a:gd name="T1" fmla="*/ 11 h 11"/>
                <a:gd name="T2" fmla="*/ 0 w 9"/>
                <a:gd name="T3" fmla="*/ 10 h 11"/>
                <a:gd name="T4" fmla="*/ 0 w 9"/>
                <a:gd name="T5" fmla="*/ 9 h 11"/>
                <a:gd name="T6" fmla="*/ 0 w 9"/>
                <a:gd name="T7" fmla="*/ 9 h 11"/>
                <a:gd name="T8" fmla="*/ 0 w 9"/>
                <a:gd name="T9" fmla="*/ 7 h 11"/>
                <a:gd name="T10" fmla="*/ 0 w 9"/>
                <a:gd name="T11" fmla="*/ 6 h 11"/>
                <a:gd name="T12" fmla="*/ 0 w 9"/>
                <a:gd name="T13" fmla="*/ 5 h 11"/>
                <a:gd name="T14" fmla="*/ 1 w 9"/>
                <a:gd name="T15" fmla="*/ 4 h 11"/>
                <a:gd name="T16" fmla="*/ 1 w 9"/>
                <a:gd name="T17" fmla="*/ 3 h 11"/>
                <a:gd name="T18" fmla="*/ 1 w 9"/>
                <a:gd name="T19" fmla="*/ 2 h 11"/>
                <a:gd name="T20" fmla="*/ 1 w 9"/>
                <a:gd name="T21" fmla="*/ 0 h 11"/>
                <a:gd name="T22" fmla="*/ 2 w 9"/>
                <a:gd name="T23" fmla="*/ 0 h 11"/>
                <a:gd name="T24" fmla="*/ 3 w 9"/>
                <a:gd name="T25" fmla="*/ 0 h 11"/>
                <a:gd name="T26" fmla="*/ 4 w 9"/>
                <a:gd name="T27" fmla="*/ 0 h 11"/>
                <a:gd name="T28" fmla="*/ 5 w 9"/>
                <a:gd name="T29" fmla="*/ 0 h 11"/>
                <a:gd name="T30" fmla="*/ 5 w 9"/>
                <a:gd name="T31" fmla="*/ 0 h 11"/>
                <a:gd name="T32" fmla="*/ 6 w 9"/>
                <a:gd name="T33" fmla="*/ 0 h 11"/>
                <a:gd name="T34" fmla="*/ 7 w 9"/>
                <a:gd name="T35" fmla="*/ 1 h 11"/>
                <a:gd name="T36" fmla="*/ 7 w 9"/>
                <a:gd name="T37" fmla="*/ 2 h 11"/>
                <a:gd name="T38" fmla="*/ 8 w 9"/>
                <a:gd name="T39" fmla="*/ 3 h 11"/>
                <a:gd name="T40" fmla="*/ 8 w 9"/>
                <a:gd name="T41" fmla="*/ 3 h 11"/>
                <a:gd name="T42" fmla="*/ 9 w 9"/>
                <a:gd name="T43" fmla="*/ 5 h 11"/>
                <a:gd name="T44" fmla="*/ 9 w 9"/>
                <a:gd name="T45" fmla="*/ 7 h 11"/>
                <a:gd name="T46" fmla="*/ 9 w 9"/>
                <a:gd name="T47" fmla="*/ 8 h 11"/>
                <a:gd name="T48" fmla="*/ 8 w 9"/>
                <a:gd name="T49" fmla="*/ 9 h 11"/>
                <a:gd name="T50" fmla="*/ 7 w 9"/>
                <a:gd name="T51" fmla="*/ 9 h 11"/>
                <a:gd name="T52" fmla="*/ 6 w 9"/>
                <a:gd name="T53" fmla="*/ 10 h 11"/>
                <a:gd name="T54" fmla="*/ 5 w 9"/>
                <a:gd name="T55" fmla="*/ 10 h 11"/>
                <a:gd name="T56" fmla="*/ 3 w 9"/>
                <a:gd name="T57" fmla="*/ 10 h 11"/>
                <a:gd name="T58" fmla="*/ 2 w 9"/>
                <a:gd name="T59" fmla="*/ 11 h 11"/>
                <a:gd name="T60" fmla="*/ 1 w 9"/>
                <a:gd name="T61" fmla="*/ 11 h 11"/>
                <a:gd name="T62" fmla="*/ 1 w 9"/>
                <a:gd name="T63" fmla="*/ 11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1"/>
                <a:gd name="T98" fmla="*/ 9 w 9"/>
                <a:gd name="T99" fmla="*/ 11 h 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1">
                  <a:moveTo>
                    <a:pt x="1" y="11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7" name="Freeform 108"/>
            <p:cNvSpPr>
              <a:spLocks/>
            </p:cNvSpPr>
            <p:nvPr/>
          </p:nvSpPr>
          <p:spPr bwMode="auto">
            <a:xfrm>
              <a:off x="2778" y="3206"/>
              <a:ext cx="9" cy="15"/>
            </a:xfrm>
            <a:custGeom>
              <a:avLst/>
              <a:gdLst>
                <a:gd name="T0" fmla="*/ 1 w 9"/>
                <a:gd name="T1" fmla="*/ 14 h 15"/>
                <a:gd name="T2" fmla="*/ 0 w 9"/>
                <a:gd name="T3" fmla="*/ 13 h 15"/>
                <a:gd name="T4" fmla="*/ 0 w 9"/>
                <a:gd name="T5" fmla="*/ 12 h 15"/>
                <a:gd name="T6" fmla="*/ 0 w 9"/>
                <a:gd name="T7" fmla="*/ 10 h 15"/>
                <a:gd name="T8" fmla="*/ 0 w 9"/>
                <a:gd name="T9" fmla="*/ 9 h 15"/>
                <a:gd name="T10" fmla="*/ 0 w 9"/>
                <a:gd name="T11" fmla="*/ 7 h 15"/>
                <a:gd name="T12" fmla="*/ 1 w 9"/>
                <a:gd name="T13" fmla="*/ 6 h 15"/>
                <a:gd name="T14" fmla="*/ 1 w 9"/>
                <a:gd name="T15" fmla="*/ 5 h 15"/>
                <a:gd name="T16" fmla="*/ 2 w 9"/>
                <a:gd name="T17" fmla="*/ 3 h 15"/>
                <a:gd name="T18" fmla="*/ 3 w 9"/>
                <a:gd name="T19" fmla="*/ 2 h 15"/>
                <a:gd name="T20" fmla="*/ 3 w 9"/>
                <a:gd name="T21" fmla="*/ 1 h 15"/>
                <a:gd name="T22" fmla="*/ 4 w 9"/>
                <a:gd name="T23" fmla="*/ 0 h 15"/>
                <a:gd name="T24" fmla="*/ 5 w 9"/>
                <a:gd name="T25" fmla="*/ 0 h 15"/>
                <a:gd name="T26" fmla="*/ 6 w 9"/>
                <a:gd name="T27" fmla="*/ 0 h 15"/>
                <a:gd name="T28" fmla="*/ 6 w 9"/>
                <a:gd name="T29" fmla="*/ 0 h 15"/>
                <a:gd name="T30" fmla="*/ 7 w 9"/>
                <a:gd name="T31" fmla="*/ 1 h 15"/>
                <a:gd name="T32" fmla="*/ 7 w 9"/>
                <a:gd name="T33" fmla="*/ 1 h 15"/>
                <a:gd name="T34" fmla="*/ 8 w 9"/>
                <a:gd name="T35" fmla="*/ 2 h 15"/>
                <a:gd name="T36" fmla="*/ 8 w 9"/>
                <a:gd name="T37" fmla="*/ 3 h 15"/>
                <a:gd name="T38" fmla="*/ 9 w 9"/>
                <a:gd name="T39" fmla="*/ 3 h 15"/>
                <a:gd name="T40" fmla="*/ 9 w 9"/>
                <a:gd name="T41" fmla="*/ 4 h 15"/>
                <a:gd name="T42" fmla="*/ 9 w 9"/>
                <a:gd name="T43" fmla="*/ 6 h 15"/>
                <a:gd name="T44" fmla="*/ 9 w 9"/>
                <a:gd name="T45" fmla="*/ 7 h 15"/>
                <a:gd name="T46" fmla="*/ 9 w 9"/>
                <a:gd name="T47" fmla="*/ 9 h 15"/>
                <a:gd name="T48" fmla="*/ 8 w 9"/>
                <a:gd name="T49" fmla="*/ 10 h 15"/>
                <a:gd name="T50" fmla="*/ 7 w 9"/>
                <a:gd name="T51" fmla="*/ 11 h 15"/>
                <a:gd name="T52" fmla="*/ 6 w 9"/>
                <a:gd name="T53" fmla="*/ 12 h 15"/>
                <a:gd name="T54" fmla="*/ 5 w 9"/>
                <a:gd name="T55" fmla="*/ 13 h 15"/>
                <a:gd name="T56" fmla="*/ 3 w 9"/>
                <a:gd name="T57" fmla="*/ 13 h 15"/>
                <a:gd name="T58" fmla="*/ 2 w 9"/>
                <a:gd name="T59" fmla="*/ 14 h 15"/>
                <a:gd name="T60" fmla="*/ 1 w 9"/>
                <a:gd name="T61" fmla="*/ 15 h 15"/>
                <a:gd name="T62" fmla="*/ 1 w 9"/>
                <a:gd name="T63" fmla="*/ 15 h 15"/>
                <a:gd name="T64" fmla="*/ 1 w 9"/>
                <a:gd name="T65" fmla="*/ 14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15"/>
                <a:gd name="T101" fmla="*/ 9 w 9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15">
                  <a:moveTo>
                    <a:pt x="1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8" name="Freeform 109"/>
            <p:cNvSpPr>
              <a:spLocks/>
            </p:cNvSpPr>
            <p:nvPr/>
          </p:nvSpPr>
          <p:spPr bwMode="auto">
            <a:xfrm>
              <a:off x="2746" y="3036"/>
              <a:ext cx="69" cy="158"/>
            </a:xfrm>
            <a:custGeom>
              <a:avLst/>
              <a:gdLst>
                <a:gd name="T0" fmla="*/ 12 w 69"/>
                <a:gd name="T1" fmla="*/ 148 h 158"/>
                <a:gd name="T2" fmla="*/ 15 w 69"/>
                <a:gd name="T3" fmla="*/ 141 h 158"/>
                <a:gd name="T4" fmla="*/ 16 w 69"/>
                <a:gd name="T5" fmla="*/ 135 h 158"/>
                <a:gd name="T6" fmla="*/ 13 w 69"/>
                <a:gd name="T7" fmla="*/ 133 h 158"/>
                <a:gd name="T8" fmla="*/ 9 w 69"/>
                <a:gd name="T9" fmla="*/ 141 h 158"/>
                <a:gd name="T10" fmla="*/ 6 w 69"/>
                <a:gd name="T11" fmla="*/ 151 h 158"/>
                <a:gd name="T12" fmla="*/ 1 w 69"/>
                <a:gd name="T13" fmla="*/ 158 h 158"/>
                <a:gd name="T14" fmla="*/ 0 w 69"/>
                <a:gd name="T15" fmla="*/ 149 h 158"/>
                <a:gd name="T16" fmla="*/ 3 w 69"/>
                <a:gd name="T17" fmla="*/ 138 h 158"/>
                <a:gd name="T18" fmla="*/ 7 w 69"/>
                <a:gd name="T19" fmla="*/ 129 h 158"/>
                <a:gd name="T20" fmla="*/ 15 w 69"/>
                <a:gd name="T21" fmla="*/ 125 h 158"/>
                <a:gd name="T22" fmla="*/ 25 w 69"/>
                <a:gd name="T23" fmla="*/ 123 h 158"/>
                <a:gd name="T24" fmla="*/ 34 w 69"/>
                <a:gd name="T25" fmla="*/ 120 h 158"/>
                <a:gd name="T26" fmla="*/ 37 w 69"/>
                <a:gd name="T27" fmla="*/ 115 h 158"/>
                <a:gd name="T28" fmla="*/ 42 w 69"/>
                <a:gd name="T29" fmla="*/ 115 h 158"/>
                <a:gd name="T30" fmla="*/ 47 w 69"/>
                <a:gd name="T31" fmla="*/ 116 h 158"/>
                <a:gd name="T32" fmla="*/ 53 w 69"/>
                <a:gd name="T33" fmla="*/ 116 h 158"/>
                <a:gd name="T34" fmla="*/ 51 w 69"/>
                <a:gd name="T35" fmla="*/ 112 h 158"/>
                <a:gd name="T36" fmla="*/ 44 w 69"/>
                <a:gd name="T37" fmla="*/ 110 h 158"/>
                <a:gd name="T38" fmla="*/ 36 w 69"/>
                <a:gd name="T39" fmla="*/ 109 h 158"/>
                <a:gd name="T40" fmla="*/ 24 w 69"/>
                <a:gd name="T41" fmla="*/ 98 h 158"/>
                <a:gd name="T42" fmla="*/ 13 w 69"/>
                <a:gd name="T43" fmla="*/ 67 h 158"/>
                <a:gd name="T44" fmla="*/ 10 w 69"/>
                <a:gd name="T45" fmla="*/ 32 h 158"/>
                <a:gd name="T46" fmla="*/ 13 w 69"/>
                <a:gd name="T47" fmla="*/ 0 h 158"/>
                <a:gd name="T48" fmla="*/ 22 w 69"/>
                <a:gd name="T49" fmla="*/ 0 h 158"/>
                <a:gd name="T50" fmla="*/ 32 w 69"/>
                <a:gd name="T51" fmla="*/ 4 h 158"/>
                <a:gd name="T52" fmla="*/ 41 w 69"/>
                <a:gd name="T53" fmla="*/ 10 h 158"/>
                <a:gd name="T54" fmla="*/ 43 w 69"/>
                <a:gd name="T55" fmla="*/ 26 h 158"/>
                <a:gd name="T56" fmla="*/ 40 w 69"/>
                <a:gd name="T57" fmla="*/ 46 h 158"/>
                <a:gd name="T58" fmla="*/ 39 w 69"/>
                <a:gd name="T59" fmla="*/ 65 h 158"/>
                <a:gd name="T60" fmla="*/ 43 w 69"/>
                <a:gd name="T61" fmla="*/ 71 h 158"/>
                <a:gd name="T62" fmla="*/ 43 w 69"/>
                <a:gd name="T63" fmla="*/ 55 h 158"/>
                <a:gd name="T64" fmla="*/ 45 w 69"/>
                <a:gd name="T65" fmla="*/ 40 h 158"/>
                <a:gd name="T66" fmla="*/ 50 w 69"/>
                <a:gd name="T67" fmla="*/ 25 h 158"/>
                <a:gd name="T68" fmla="*/ 58 w 69"/>
                <a:gd name="T69" fmla="*/ 48 h 158"/>
                <a:gd name="T70" fmla="*/ 68 w 69"/>
                <a:gd name="T71" fmla="*/ 72 h 158"/>
                <a:gd name="T72" fmla="*/ 67 w 69"/>
                <a:gd name="T73" fmla="*/ 97 h 158"/>
                <a:gd name="T74" fmla="*/ 44 w 69"/>
                <a:gd name="T75" fmla="*/ 86 h 158"/>
                <a:gd name="T76" fmla="*/ 58 w 69"/>
                <a:gd name="T77" fmla="*/ 120 h 158"/>
                <a:gd name="T78" fmla="*/ 51 w 69"/>
                <a:gd name="T79" fmla="*/ 121 h 158"/>
                <a:gd name="T80" fmla="*/ 43 w 69"/>
                <a:gd name="T81" fmla="*/ 120 h 158"/>
                <a:gd name="T82" fmla="*/ 36 w 69"/>
                <a:gd name="T83" fmla="*/ 125 h 158"/>
                <a:gd name="T84" fmla="*/ 29 w 69"/>
                <a:gd name="T85" fmla="*/ 135 h 158"/>
                <a:gd name="T86" fmla="*/ 22 w 69"/>
                <a:gd name="T87" fmla="*/ 145 h 158"/>
                <a:gd name="T88" fmla="*/ 18 w 69"/>
                <a:gd name="T89" fmla="*/ 157 h 158"/>
                <a:gd name="T90" fmla="*/ 16 w 69"/>
                <a:gd name="T91" fmla="*/ 154 h 158"/>
                <a:gd name="T92" fmla="*/ 14 w 69"/>
                <a:gd name="T93" fmla="*/ 152 h 158"/>
                <a:gd name="T94" fmla="*/ 11 w 69"/>
                <a:gd name="T95" fmla="*/ 152 h 1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58"/>
                <a:gd name="T146" fmla="*/ 69 w 69"/>
                <a:gd name="T147" fmla="*/ 158 h 1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58">
                  <a:moveTo>
                    <a:pt x="11" y="153"/>
                  </a:moveTo>
                  <a:lnTo>
                    <a:pt x="11" y="151"/>
                  </a:lnTo>
                  <a:lnTo>
                    <a:pt x="12" y="148"/>
                  </a:lnTo>
                  <a:lnTo>
                    <a:pt x="13" y="146"/>
                  </a:lnTo>
                  <a:lnTo>
                    <a:pt x="14" y="144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6" y="133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2" y="135"/>
                  </a:lnTo>
                  <a:lnTo>
                    <a:pt x="10" y="138"/>
                  </a:lnTo>
                  <a:lnTo>
                    <a:pt x="9" y="141"/>
                  </a:lnTo>
                  <a:lnTo>
                    <a:pt x="8" y="144"/>
                  </a:lnTo>
                  <a:lnTo>
                    <a:pt x="7" y="147"/>
                  </a:lnTo>
                  <a:lnTo>
                    <a:pt x="6" y="151"/>
                  </a:lnTo>
                  <a:lnTo>
                    <a:pt x="4" y="153"/>
                  </a:lnTo>
                  <a:lnTo>
                    <a:pt x="3" y="156"/>
                  </a:lnTo>
                  <a:lnTo>
                    <a:pt x="1" y="158"/>
                  </a:lnTo>
                  <a:lnTo>
                    <a:pt x="1" y="155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3" y="138"/>
                  </a:lnTo>
                  <a:lnTo>
                    <a:pt x="4" y="135"/>
                  </a:lnTo>
                  <a:lnTo>
                    <a:pt x="5" y="132"/>
                  </a:lnTo>
                  <a:lnTo>
                    <a:pt x="7" y="129"/>
                  </a:lnTo>
                  <a:lnTo>
                    <a:pt x="9" y="127"/>
                  </a:lnTo>
                  <a:lnTo>
                    <a:pt x="12" y="126"/>
                  </a:lnTo>
                  <a:lnTo>
                    <a:pt x="15" y="125"/>
                  </a:lnTo>
                  <a:lnTo>
                    <a:pt x="18" y="124"/>
                  </a:lnTo>
                  <a:lnTo>
                    <a:pt x="21" y="123"/>
                  </a:lnTo>
                  <a:lnTo>
                    <a:pt x="25" y="123"/>
                  </a:lnTo>
                  <a:lnTo>
                    <a:pt x="28" y="122"/>
                  </a:lnTo>
                  <a:lnTo>
                    <a:pt x="31" y="121"/>
                  </a:lnTo>
                  <a:lnTo>
                    <a:pt x="34" y="120"/>
                  </a:lnTo>
                  <a:lnTo>
                    <a:pt x="37" y="120"/>
                  </a:lnTo>
                  <a:lnTo>
                    <a:pt x="40" y="120"/>
                  </a:lnTo>
                  <a:lnTo>
                    <a:pt x="37" y="115"/>
                  </a:lnTo>
                  <a:lnTo>
                    <a:pt x="39" y="114"/>
                  </a:lnTo>
                  <a:lnTo>
                    <a:pt x="40" y="114"/>
                  </a:lnTo>
                  <a:lnTo>
                    <a:pt x="42" y="115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9" y="116"/>
                  </a:lnTo>
                  <a:lnTo>
                    <a:pt x="51" y="116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3" y="114"/>
                  </a:lnTo>
                  <a:lnTo>
                    <a:pt x="51" y="112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4" y="110"/>
                  </a:lnTo>
                  <a:lnTo>
                    <a:pt x="41" y="110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3" y="107"/>
                  </a:lnTo>
                  <a:lnTo>
                    <a:pt x="30" y="106"/>
                  </a:lnTo>
                  <a:lnTo>
                    <a:pt x="24" y="98"/>
                  </a:lnTo>
                  <a:lnTo>
                    <a:pt x="20" y="88"/>
                  </a:lnTo>
                  <a:lnTo>
                    <a:pt x="16" y="78"/>
                  </a:lnTo>
                  <a:lnTo>
                    <a:pt x="13" y="67"/>
                  </a:lnTo>
                  <a:lnTo>
                    <a:pt x="11" y="56"/>
                  </a:lnTo>
                  <a:lnTo>
                    <a:pt x="10" y="44"/>
                  </a:lnTo>
                  <a:lnTo>
                    <a:pt x="10" y="32"/>
                  </a:lnTo>
                  <a:lnTo>
                    <a:pt x="10" y="21"/>
                  </a:lnTo>
                  <a:lnTo>
                    <a:pt x="11" y="1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4" y="13"/>
                  </a:lnTo>
                  <a:lnTo>
                    <a:pt x="43" y="19"/>
                  </a:lnTo>
                  <a:lnTo>
                    <a:pt x="43" y="26"/>
                  </a:lnTo>
                  <a:lnTo>
                    <a:pt x="42" y="33"/>
                  </a:lnTo>
                  <a:lnTo>
                    <a:pt x="41" y="39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39" y="59"/>
                  </a:lnTo>
                  <a:lnTo>
                    <a:pt x="39" y="65"/>
                  </a:lnTo>
                  <a:lnTo>
                    <a:pt x="40" y="71"/>
                  </a:lnTo>
                  <a:lnTo>
                    <a:pt x="43" y="76"/>
                  </a:lnTo>
                  <a:lnTo>
                    <a:pt x="43" y="71"/>
                  </a:lnTo>
                  <a:lnTo>
                    <a:pt x="43" y="66"/>
                  </a:lnTo>
                  <a:lnTo>
                    <a:pt x="43" y="60"/>
                  </a:lnTo>
                  <a:lnTo>
                    <a:pt x="43" y="55"/>
                  </a:lnTo>
                  <a:lnTo>
                    <a:pt x="44" y="50"/>
                  </a:lnTo>
                  <a:lnTo>
                    <a:pt x="44" y="45"/>
                  </a:lnTo>
                  <a:lnTo>
                    <a:pt x="45" y="40"/>
                  </a:lnTo>
                  <a:lnTo>
                    <a:pt x="46" y="35"/>
                  </a:lnTo>
                  <a:lnTo>
                    <a:pt x="48" y="30"/>
                  </a:lnTo>
                  <a:lnTo>
                    <a:pt x="50" y="25"/>
                  </a:lnTo>
                  <a:lnTo>
                    <a:pt x="52" y="33"/>
                  </a:lnTo>
                  <a:lnTo>
                    <a:pt x="55" y="41"/>
                  </a:lnTo>
                  <a:lnTo>
                    <a:pt x="58" y="48"/>
                  </a:lnTo>
                  <a:lnTo>
                    <a:pt x="62" y="57"/>
                  </a:lnTo>
                  <a:lnTo>
                    <a:pt x="65" y="64"/>
                  </a:lnTo>
                  <a:lnTo>
                    <a:pt x="68" y="72"/>
                  </a:lnTo>
                  <a:lnTo>
                    <a:pt x="69" y="81"/>
                  </a:lnTo>
                  <a:lnTo>
                    <a:pt x="69" y="89"/>
                  </a:lnTo>
                  <a:lnTo>
                    <a:pt x="67" y="97"/>
                  </a:lnTo>
                  <a:lnTo>
                    <a:pt x="62" y="105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61" y="116"/>
                  </a:lnTo>
                  <a:lnTo>
                    <a:pt x="59" y="118"/>
                  </a:lnTo>
                  <a:lnTo>
                    <a:pt x="58" y="120"/>
                  </a:lnTo>
                  <a:lnTo>
                    <a:pt x="56" y="121"/>
                  </a:lnTo>
                  <a:lnTo>
                    <a:pt x="54" y="121"/>
                  </a:lnTo>
                  <a:lnTo>
                    <a:pt x="51" y="121"/>
                  </a:lnTo>
                  <a:lnTo>
                    <a:pt x="49" y="120"/>
                  </a:lnTo>
                  <a:lnTo>
                    <a:pt x="46" y="120"/>
                  </a:lnTo>
                  <a:lnTo>
                    <a:pt x="43" y="120"/>
                  </a:lnTo>
                  <a:lnTo>
                    <a:pt x="41" y="121"/>
                  </a:lnTo>
                  <a:lnTo>
                    <a:pt x="38" y="122"/>
                  </a:lnTo>
                  <a:lnTo>
                    <a:pt x="36" y="125"/>
                  </a:lnTo>
                  <a:lnTo>
                    <a:pt x="33" y="129"/>
                  </a:lnTo>
                  <a:lnTo>
                    <a:pt x="31" y="132"/>
                  </a:lnTo>
                  <a:lnTo>
                    <a:pt x="29" y="135"/>
                  </a:lnTo>
                  <a:lnTo>
                    <a:pt x="27" y="138"/>
                  </a:lnTo>
                  <a:lnTo>
                    <a:pt x="24" y="142"/>
                  </a:lnTo>
                  <a:lnTo>
                    <a:pt x="22" y="145"/>
                  </a:lnTo>
                  <a:lnTo>
                    <a:pt x="21" y="149"/>
                  </a:lnTo>
                  <a:lnTo>
                    <a:pt x="19" y="153"/>
                  </a:lnTo>
                  <a:lnTo>
                    <a:pt x="18" y="157"/>
                  </a:lnTo>
                  <a:lnTo>
                    <a:pt x="18" y="156"/>
                  </a:lnTo>
                  <a:lnTo>
                    <a:pt x="17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4" y="152"/>
                  </a:lnTo>
                  <a:lnTo>
                    <a:pt x="13" y="152"/>
                  </a:lnTo>
                  <a:lnTo>
                    <a:pt x="12" y="152"/>
                  </a:lnTo>
                  <a:lnTo>
                    <a:pt x="11" y="152"/>
                  </a:lnTo>
                  <a:lnTo>
                    <a:pt x="11" y="15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9" name="Freeform 110"/>
            <p:cNvSpPr>
              <a:spLocks/>
            </p:cNvSpPr>
            <p:nvPr/>
          </p:nvSpPr>
          <p:spPr bwMode="auto">
            <a:xfrm>
              <a:off x="3011" y="2891"/>
              <a:ext cx="9" cy="115"/>
            </a:xfrm>
            <a:custGeom>
              <a:avLst/>
              <a:gdLst>
                <a:gd name="T0" fmla="*/ 1 w 9"/>
                <a:gd name="T1" fmla="*/ 0 h 115"/>
                <a:gd name="T2" fmla="*/ 6 w 9"/>
                <a:gd name="T3" fmla="*/ 4 h 115"/>
                <a:gd name="T4" fmla="*/ 6 w 9"/>
                <a:gd name="T5" fmla="*/ 15 h 115"/>
                <a:gd name="T6" fmla="*/ 7 w 9"/>
                <a:gd name="T7" fmla="*/ 26 h 115"/>
                <a:gd name="T8" fmla="*/ 8 w 9"/>
                <a:gd name="T9" fmla="*/ 38 h 115"/>
                <a:gd name="T10" fmla="*/ 9 w 9"/>
                <a:gd name="T11" fmla="*/ 49 h 115"/>
                <a:gd name="T12" fmla="*/ 9 w 9"/>
                <a:gd name="T13" fmla="*/ 60 h 115"/>
                <a:gd name="T14" fmla="*/ 9 w 9"/>
                <a:gd name="T15" fmla="*/ 71 h 115"/>
                <a:gd name="T16" fmla="*/ 8 w 9"/>
                <a:gd name="T17" fmla="*/ 83 h 115"/>
                <a:gd name="T18" fmla="*/ 6 w 9"/>
                <a:gd name="T19" fmla="*/ 94 h 115"/>
                <a:gd name="T20" fmla="*/ 4 w 9"/>
                <a:gd name="T21" fmla="*/ 105 h 115"/>
                <a:gd name="T22" fmla="*/ 0 w 9"/>
                <a:gd name="T23" fmla="*/ 115 h 115"/>
                <a:gd name="T24" fmla="*/ 3 w 9"/>
                <a:gd name="T25" fmla="*/ 105 h 115"/>
                <a:gd name="T26" fmla="*/ 4 w 9"/>
                <a:gd name="T27" fmla="*/ 94 h 115"/>
                <a:gd name="T28" fmla="*/ 6 w 9"/>
                <a:gd name="T29" fmla="*/ 83 h 115"/>
                <a:gd name="T30" fmla="*/ 7 w 9"/>
                <a:gd name="T31" fmla="*/ 71 h 115"/>
                <a:gd name="T32" fmla="*/ 7 w 9"/>
                <a:gd name="T33" fmla="*/ 59 h 115"/>
                <a:gd name="T34" fmla="*/ 7 w 9"/>
                <a:gd name="T35" fmla="*/ 47 h 115"/>
                <a:gd name="T36" fmla="*/ 6 w 9"/>
                <a:gd name="T37" fmla="*/ 36 h 115"/>
                <a:gd name="T38" fmla="*/ 5 w 9"/>
                <a:gd name="T39" fmla="*/ 24 h 115"/>
                <a:gd name="T40" fmla="*/ 4 w 9"/>
                <a:gd name="T41" fmla="*/ 12 h 115"/>
                <a:gd name="T42" fmla="*/ 1 w 9"/>
                <a:gd name="T43" fmla="*/ 0 h 115"/>
                <a:gd name="T44" fmla="*/ 1 w 9"/>
                <a:gd name="T45" fmla="*/ 0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115"/>
                <a:gd name="T71" fmla="*/ 9 w 9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115">
                  <a:moveTo>
                    <a:pt x="1" y="0"/>
                  </a:moveTo>
                  <a:lnTo>
                    <a:pt x="6" y="4"/>
                  </a:lnTo>
                  <a:lnTo>
                    <a:pt x="6" y="15"/>
                  </a:lnTo>
                  <a:lnTo>
                    <a:pt x="7" y="26"/>
                  </a:lnTo>
                  <a:lnTo>
                    <a:pt x="8" y="38"/>
                  </a:lnTo>
                  <a:lnTo>
                    <a:pt x="9" y="49"/>
                  </a:lnTo>
                  <a:lnTo>
                    <a:pt x="9" y="60"/>
                  </a:lnTo>
                  <a:lnTo>
                    <a:pt x="9" y="71"/>
                  </a:lnTo>
                  <a:lnTo>
                    <a:pt x="8" y="83"/>
                  </a:lnTo>
                  <a:lnTo>
                    <a:pt x="6" y="94"/>
                  </a:lnTo>
                  <a:lnTo>
                    <a:pt x="4" y="105"/>
                  </a:lnTo>
                  <a:lnTo>
                    <a:pt x="0" y="115"/>
                  </a:lnTo>
                  <a:lnTo>
                    <a:pt x="3" y="105"/>
                  </a:lnTo>
                  <a:lnTo>
                    <a:pt x="4" y="94"/>
                  </a:lnTo>
                  <a:lnTo>
                    <a:pt x="6" y="83"/>
                  </a:lnTo>
                  <a:lnTo>
                    <a:pt x="7" y="71"/>
                  </a:lnTo>
                  <a:lnTo>
                    <a:pt x="7" y="59"/>
                  </a:lnTo>
                  <a:lnTo>
                    <a:pt x="7" y="47"/>
                  </a:lnTo>
                  <a:lnTo>
                    <a:pt x="6" y="36"/>
                  </a:lnTo>
                  <a:lnTo>
                    <a:pt x="5" y="24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0" name="Freeform 111"/>
            <p:cNvSpPr>
              <a:spLocks/>
            </p:cNvSpPr>
            <p:nvPr/>
          </p:nvSpPr>
          <p:spPr bwMode="auto">
            <a:xfrm>
              <a:off x="2716" y="2882"/>
              <a:ext cx="290" cy="118"/>
            </a:xfrm>
            <a:custGeom>
              <a:avLst/>
              <a:gdLst>
                <a:gd name="T0" fmla="*/ 266 w 290"/>
                <a:gd name="T1" fmla="*/ 71 h 118"/>
                <a:gd name="T2" fmla="*/ 268 w 290"/>
                <a:gd name="T3" fmla="*/ 47 h 118"/>
                <a:gd name="T4" fmla="*/ 272 w 290"/>
                <a:gd name="T5" fmla="*/ 23 h 118"/>
                <a:gd name="T6" fmla="*/ 272 w 290"/>
                <a:gd name="T7" fmla="*/ 8 h 118"/>
                <a:gd name="T8" fmla="*/ 271 w 290"/>
                <a:gd name="T9" fmla="*/ 7 h 118"/>
                <a:gd name="T10" fmla="*/ 270 w 290"/>
                <a:gd name="T11" fmla="*/ 6 h 118"/>
                <a:gd name="T12" fmla="*/ 268 w 290"/>
                <a:gd name="T13" fmla="*/ 6 h 118"/>
                <a:gd name="T14" fmla="*/ 264 w 290"/>
                <a:gd name="T15" fmla="*/ 36 h 118"/>
                <a:gd name="T16" fmla="*/ 261 w 290"/>
                <a:gd name="T17" fmla="*/ 69 h 118"/>
                <a:gd name="T18" fmla="*/ 262 w 290"/>
                <a:gd name="T19" fmla="*/ 104 h 118"/>
                <a:gd name="T20" fmla="*/ 238 w 290"/>
                <a:gd name="T21" fmla="*/ 113 h 118"/>
                <a:gd name="T22" fmla="*/ 199 w 290"/>
                <a:gd name="T23" fmla="*/ 106 h 118"/>
                <a:gd name="T24" fmla="*/ 160 w 290"/>
                <a:gd name="T25" fmla="*/ 98 h 118"/>
                <a:gd name="T26" fmla="*/ 132 w 290"/>
                <a:gd name="T27" fmla="*/ 101 h 118"/>
                <a:gd name="T28" fmla="*/ 6 w 290"/>
                <a:gd name="T29" fmla="*/ 110 h 118"/>
                <a:gd name="T30" fmla="*/ 1 w 290"/>
                <a:gd name="T31" fmla="*/ 79 h 118"/>
                <a:gd name="T32" fmla="*/ 0 w 290"/>
                <a:gd name="T33" fmla="*/ 46 h 118"/>
                <a:gd name="T34" fmla="*/ 5 w 290"/>
                <a:gd name="T35" fmla="*/ 14 h 118"/>
                <a:gd name="T36" fmla="*/ 19 w 290"/>
                <a:gd name="T37" fmla="*/ 1 h 118"/>
                <a:gd name="T38" fmla="*/ 36 w 290"/>
                <a:gd name="T39" fmla="*/ 1 h 118"/>
                <a:gd name="T40" fmla="*/ 52 w 290"/>
                <a:gd name="T41" fmla="*/ 3 h 118"/>
                <a:gd name="T42" fmla="*/ 66 w 290"/>
                <a:gd name="T43" fmla="*/ 10 h 118"/>
                <a:gd name="T44" fmla="*/ 77 w 290"/>
                <a:gd name="T45" fmla="*/ 28 h 118"/>
                <a:gd name="T46" fmla="*/ 89 w 290"/>
                <a:gd name="T47" fmla="*/ 45 h 118"/>
                <a:gd name="T48" fmla="*/ 103 w 290"/>
                <a:gd name="T49" fmla="*/ 58 h 118"/>
                <a:gd name="T50" fmla="*/ 104 w 290"/>
                <a:gd name="T51" fmla="*/ 62 h 118"/>
                <a:gd name="T52" fmla="*/ 104 w 290"/>
                <a:gd name="T53" fmla="*/ 66 h 118"/>
                <a:gd name="T54" fmla="*/ 105 w 290"/>
                <a:gd name="T55" fmla="*/ 71 h 118"/>
                <a:gd name="T56" fmla="*/ 106 w 290"/>
                <a:gd name="T57" fmla="*/ 64 h 118"/>
                <a:gd name="T58" fmla="*/ 113 w 290"/>
                <a:gd name="T59" fmla="*/ 58 h 118"/>
                <a:gd name="T60" fmla="*/ 123 w 290"/>
                <a:gd name="T61" fmla="*/ 55 h 118"/>
                <a:gd name="T62" fmla="*/ 133 w 290"/>
                <a:gd name="T63" fmla="*/ 55 h 118"/>
                <a:gd name="T64" fmla="*/ 146 w 290"/>
                <a:gd name="T65" fmla="*/ 64 h 118"/>
                <a:gd name="T66" fmla="*/ 160 w 290"/>
                <a:gd name="T67" fmla="*/ 67 h 118"/>
                <a:gd name="T68" fmla="*/ 175 w 290"/>
                <a:gd name="T69" fmla="*/ 62 h 118"/>
                <a:gd name="T70" fmla="*/ 176 w 290"/>
                <a:gd name="T71" fmla="*/ 60 h 118"/>
                <a:gd name="T72" fmla="*/ 178 w 290"/>
                <a:gd name="T73" fmla="*/ 59 h 118"/>
                <a:gd name="T74" fmla="*/ 179 w 290"/>
                <a:gd name="T75" fmla="*/ 57 h 118"/>
                <a:gd name="T76" fmla="*/ 187 w 290"/>
                <a:gd name="T77" fmla="*/ 57 h 118"/>
                <a:gd name="T78" fmla="*/ 200 w 290"/>
                <a:gd name="T79" fmla="*/ 58 h 118"/>
                <a:gd name="T80" fmla="*/ 213 w 290"/>
                <a:gd name="T81" fmla="*/ 59 h 118"/>
                <a:gd name="T82" fmla="*/ 221 w 290"/>
                <a:gd name="T83" fmla="*/ 54 h 118"/>
                <a:gd name="T84" fmla="*/ 190 w 290"/>
                <a:gd name="T85" fmla="*/ 40 h 118"/>
                <a:gd name="T86" fmla="*/ 200 w 290"/>
                <a:gd name="T87" fmla="*/ 24 h 118"/>
                <a:gd name="T88" fmla="*/ 212 w 290"/>
                <a:gd name="T89" fmla="*/ 10 h 118"/>
                <a:gd name="T90" fmla="*/ 228 w 290"/>
                <a:gd name="T91" fmla="*/ 3 h 118"/>
                <a:gd name="T92" fmla="*/ 249 w 290"/>
                <a:gd name="T93" fmla="*/ 0 h 118"/>
                <a:gd name="T94" fmla="*/ 270 w 290"/>
                <a:gd name="T95" fmla="*/ 0 h 118"/>
                <a:gd name="T96" fmla="*/ 290 w 290"/>
                <a:gd name="T97" fmla="*/ 3 h 118"/>
                <a:gd name="T98" fmla="*/ 282 w 290"/>
                <a:gd name="T99" fmla="*/ 28 h 118"/>
                <a:gd name="T100" fmla="*/ 280 w 290"/>
                <a:gd name="T101" fmla="*/ 55 h 118"/>
                <a:gd name="T102" fmla="*/ 279 w 290"/>
                <a:gd name="T103" fmla="*/ 83 h 118"/>
                <a:gd name="T104" fmla="*/ 275 w 290"/>
                <a:gd name="T105" fmla="*/ 118 h 118"/>
                <a:gd name="T106" fmla="*/ 269 w 290"/>
                <a:gd name="T107" fmla="*/ 112 h 118"/>
                <a:gd name="T108" fmla="*/ 268 w 290"/>
                <a:gd name="T109" fmla="*/ 99 h 118"/>
                <a:gd name="T110" fmla="*/ 266 w 290"/>
                <a:gd name="T111" fmla="*/ 8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0"/>
                <a:gd name="T169" fmla="*/ 0 h 118"/>
                <a:gd name="T170" fmla="*/ 290 w 290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0" h="118">
                  <a:moveTo>
                    <a:pt x="266" y="88"/>
                  </a:moveTo>
                  <a:lnTo>
                    <a:pt x="265" y="80"/>
                  </a:lnTo>
                  <a:lnTo>
                    <a:pt x="266" y="71"/>
                  </a:lnTo>
                  <a:lnTo>
                    <a:pt x="266" y="63"/>
                  </a:lnTo>
                  <a:lnTo>
                    <a:pt x="267" y="55"/>
                  </a:lnTo>
                  <a:lnTo>
                    <a:pt x="268" y="47"/>
                  </a:lnTo>
                  <a:lnTo>
                    <a:pt x="270" y="38"/>
                  </a:lnTo>
                  <a:lnTo>
                    <a:pt x="271" y="30"/>
                  </a:lnTo>
                  <a:lnTo>
                    <a:pt x="272" y="23"/>
                  </a:lnTo>
                  <a:lnTo>
                    <a:pt x="272" y="15"/>
                  </a:lnTo>
                  <a:lnTo>
                    <a:pt x="272" y="8"/>
                  </a:lnTo>
                  <a:lnTo>
                    <a:pt x="272" y="7"/>
                  </a:lnTo>
                  <a:lnTo>
                    <a:pt x="271" y="7"/>
                  </a:lnTo>
                  <a:lnTo>
                    <a:pt x="270" y="6"/>
                  </a:lnTo>
                  <a:lnTo>
                    <a:pt x="269" y="6"/>
                  </a:lnTo>
                  <a:lnTo>
                    <a:pt x="268" y="6"/>
                  </a:lnTo>
                  <a:lnTo>
                    <a:pt x="267" y="16"/>
                  </a:lnTo>
                  <a:lnTo>
                    <a:pt x="266" y="25"/>
                  </a:lnTo>
                  <a:lnTo>
                    <a:pt x="264" y="36"/>
                  </a:lnTo>
                  <a:lnTo>
                    <a:pt x="263" y="47"/>
                  </a:lnTo>
                  <a:lnTo>
                    <a:pt x="262" y="58"/>
                  </a:lnTo>
                  <a:lnTo>
                    <a:pt x="261" y="69"/>
                  </a:lnTo>
                  <a:lnTo>
                    <a:pt x="261" y="80"/>
                  </a:lnTo>
                  <a:lnTo>
                    <a:pt x="261" y="92"/>
                  </a:lnTo>
                  <a:lnTo>
                    <a:pt x="262" y="104"/>
                  </a:lnTo>
                  <a:lnTo>
                    <a:pt x="264" y="115"/>
                  </a:lnTo>
                  <a:lnTo>
                    <a:pt x="251" y="114"/>
                  </a:lnTo>
                  <a:lnTo>
                    <a:pt x="238" y="113"/>
                  </a:lnTo>
                  <a:lnTo>
                    <a:pt x="225" y="111"/>
                  </a:lnTo>
                  <a:lnTo>
                    <a:pt x="212" y="108"/>
                  </a:lnTo>
                  <a:lnTo>
                    <a:pt x="199" y="106"/>
                  </a:lnTo>
                  <a:lnTo>
                    <a:pt x="186" y="103"/>
                  </a:lnTo>
                  <a:lnTo>
                    <a:pt x="173" y="101"/>
                  </a:lnTo>
                  <a:lnTo>
                    <a:pt x="160" y="98"/>
                  </a:lnTo>
                  <a:lnTo>
                    <a:pt x="147" y="96"/>
                  </a:lnTo>
                  <a:lnTo>
                    <a:pt x="134" y="95"/>
                  </a:lnTo>
                  <a:lnTo>
                    <a:pt x="132" y="10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" y="110"/>
                  </a:lnTo>
                  <a:lnTo>
                    <a:pt x="4" y="100"/>
                  </a:lnTo>
                  <a:lnTo>
                    <a:pt x="2" y="89"/>
                  </a:lnTo>
                  <a:lnTo>
                    <a:pt x="1" y="79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1" y="35"/>
                  </a:lnTo>
                  <a:lnTo>
                    <a:pt x="3" y="25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3"/>
                  </a:lnTo>
                  <a:lnTo>
                    <a:pt x="58" y="4"/>
                  </a:lnTo>
                  <a:lnTo>
                    <a:pt x="63" y="5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7" y="28"/>
                  </a:lnTo>
                  <a:lnTo>
                    <a:pt x="81" y="34"/>
                  </a:lnTo>
                  <a:lnTo>
                    <a:pt x="85" y="40"/>
                  </a:lnTo>
                  <a:lnTo>
                    <a:pt x="89" y="45"/>
                  </a:lnTo>
                  <a:lnTo>
                    <a:pt x="93" y="49"/>
                  </a:lnTo>
                  <a:lnTo>
                    <a:pt x="98" y="54"/>
                  </a:lnTo>
                  <a:lnTo>
                    <a:pt x="103" y="58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5" y="71"/>
                  </a:lnTo>
                  <a:lnTo>
                    <a:pt x="106" y="72"/>
                  </a:lnTo>
                  <a:lnTo>
                    <a:pt x="105" y="67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10" y="59"/>
                  </a:lnTo>
                  <a:lnTo>
                    <a:pt x="113" y="58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23" y="55"/>
                  </a:lnTo>
                  <a:lnTo>
                    <a:pt x="126" y="54"/>
                  </a:lnTo>
                  <a:lnTo>
                    <a:pt x="129" y="52"/>
                  </a:lnTo>
                  <a:lnTo>
                    <a:pt x="133" y="55"/>
                  </a:lnTo>
                  <a:lnTo>
                    <a:pt x="137" y="58"/>
                  </a:lnTo>
                  <a:lnTo>
                    <a:pt x="141" y="61"/>
                  </a:lnTo>
                  <a:lnTo>
                    <a:pt x="146" y="64"/>
                  </a:lnTo>
                  <a:lnTo>
                    <a:pt x="151" y="66"/>
                  </a:lnTo>
                  <a:lnTo>
                    <a:pt x="155" y="67"/>
                  </a:lnTo>
                  <a:lnTo>
                    <a:pt x="160" y="67"/>
                  </a:lnTo>
                  <a:lnTo>
                    <a:pt x="165" y="67"/>
                  </a:lnTo>
                  <a:lnTo>
                    <a:pt x="170" y="65"/>
                  </a:lnTo>
                  <a:lnTo>
                    <a:pt x="175" y="62"/>
                  </a:lnTo>
                  <a:lnTo>
                    <a:pt x="175" y="61"/>
                  </a:lnTo>
                  <a:lnTo>
                    <a:pt x="176" y="61"/>
                  </a:lnTo>
                  <a:lnTo>
                    <a:pt x="176" y="60"/>
                  </a:lnTo>
                  <a:lnTo>
                    <a:pt x="177" y="60"/>
                  </a:lnTo>
                  <a:lnTo>
                    <a:pt x="177" y="59"/>
                  </a:lnTo>
                  <a:lnTo>
                    <a:pt x="178" y="59"/>
                  </a:lnTo>
                  <a:lnTo>
                    <a:pt x="178" y="58"/>
                  </a:lnTo>
                  <a:lnTo>
                    <a:pt x="179" y="57"/>
                  </a:lnTo>
                  <a:lnTo>
                    <a:pt x="179" y="56"/>
                  </a:lnTo>
                  <a:lnTo>
                    <a:pt x="183" y="56"/>
                  </a:lnTo>
                  <a:lnTo>
                    <a:pt x="187" y="57"/>
                  </a:lnTo>
                  <a:lnTo>
                    <a:pt x="192" y="57"/>
                  </a:lnTo>
                  <a:lnTo>
                    <a:pt x="196" y="58"/>
                  </a:lnTo>
                  <a:lnTo>
                    <a:pt x="200" y="58"/>
                  </a:lnTo>
                  <a:lnTo>
                    <a:pt x="205" y="59"/>
                  </a:lnTo>
                  <a:lnTo>
                    <a:pt x="209" y="59"/>
                  </a:lnTo>
                  <a:lnTo>
                    <a:pt x="213" y="59"/>
                  </a:lnTo>
                  <a:lnTo>
                    <a:pt x="217" y="58"/>
                  </a:lnTo>
                  <a:lnTo>
                    <a:pt x="221" y="58"/>
                  </a:lnTo>
                  <a:lnTo>
                    <a:pt x="221" y="54"/>
                  </a:lnTo>
                  <a:lnTo>
                    <a:pt x="184" y="50"/>
                  </a:lnTo>
                  <a:lnTo>
                    <a:pt x="187" y="45"/>
                  </a:lnTo>
                  <a:lnTo>
                    <a:pt x="190" y="40"/>
                  </a:lnTo>
                  <a:lnTo>
                    <a:pt x="193" y="34"/>
                  </a:lnTo>
                  <a:lnTo>
                    <a:pt x="197" y="29"/>
                  </a:lnTo>
                  <a:lnTo>
                    <a:pt x="200" y="24"/>
                  </a:lnTo>
                  <a:lnTo>
                    <a:pt x="204" y="19"/>
                  </a:lnTo>
                  <a:lnTo>
                    <a:pt x="208" y="15"/>
                  </a:lnTo>
                  <a:lnTo>
                    <a:pt x="212" y="10"/>
                  </a:lnTo>
                  <a:lnTo>
                    <a:pt x="216" y="7"/>
                  </a:lnTo>
                  <a:lnTo>
                    <a:pt x="221" y="3"/>
                  </a:lnTo>
                  <a:lnTo>
                    <a:pt x="228" y="3"/>
                  </a:lnTo>
                  <a:lnTo>
                    <a:pt x="235" y="2"/>
                  </a:lnTo>
                  <a:lnTo>
                    <a:pt x="242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3" y="1"/>
                  </a:lnTo>
                  <a:lnTo>
                    <a:pt x="290" y="3"/>
                  </a:lnTo>
                  <a:lnTo>
                    <a:pt x="286" y="11"/>
                  </a:lnTo>
                  <a:lnTo>
                    <a:pt x="284" y="19"/>
                  </a:lnTo>
                  <a:lnTo>
                    <a:pt x="282" y="28"/>
                  </a:lnTo>
                  <a:lnTo>
                    <a:pt x="281" y="37"/>
                  </a:lnTo>
                  <a:lnTo>
                    <a:pt x="280" y="46"/>
                  </a:lnTo>
                  <a:lnTo>
                    <a:pt x="280" y="55"/>
                  </a:lnTo>
                  <a:lnTo>
                    <a:pt x="280" y="64"/>
                  </a:lnTo>
                  <a:lnTo>
                    <a:pt x="280" y="74"/>
                  </a:lnTo>
                  <a:lnTo>
                    <a:pt x="279" y="83"/>
                  </a:lnTo>
                  <a:lnTo>
                    <a:pt x="279" y="92"/>
                  </a:lnTo>
                  <a:lnTo>
                    <a:pt x="279" y="118"/>
                  </a:lnTo>
                  <a:lnTo>
                    <a:pt x="275" y="118"/>
                  </a:lnTo>
                  <a:lnTo>
                    <a:pt x="272" y="117"/>
                  </a:lnTo>
                  <a:lnTo>
                    <a:pt x="270" y="115"/>
                  </a:lnTo>
                  <a:lnTo>
                    <a:pt x="269" y="112"/>
                  </a:lnTo>
                  <a:lnTo>
                    <a:pt x="268" y="108"/>
                  </a:lnTo>
                  <a:lnTo>
                    <a:pt x="268" y="104"/>
                  </a:lnTo>
                  <a:lnTo>
                    <a:pt x="268" y="99"/>
                  </a:lnTo>
                  <a:lnTo>
                    <a:pt x="267" y="95"/>
                  </a:lnTo>
                  <a:lnTo>
                    <a:pt x="267" y="91"/>
                  </a:lnTo>
                  <a:lnTo>
                    <a:pt x="266" y="88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1" name="Freeform 112"/>
            <p:cNvSpPr>
              <a:spLocks/>
            </p:cNvSpPr>
            <p:nvPr/>
          </p:nvSpPr>
          <p:spPr bwMode="auto">
            <a:xfrm>
              <a:off x="2930" y="3006"/>
              <a:ext cx="3" cy="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6 h 8"/>
                <a:gd name="T6" fmla="*/ 0 w 3"/>
                <a:gd name="T7" fmla="*/ 6 h 8"/>
                <a:gd name="T8" fmla="*/ 0 w 3"/>
                <a:gd name="T9" fmla="*/ 5 h 8"/>
                <a:gd name="T10" fmla="*/ 0 w 3"/>
                <a:gd name="T11" fmla="*/ 4 h 8"/>
                <a:gd name="T12" fmla="*/ 0 w 3"/>
                <a:gd name="T13" fmla="*/ 3 h 8"/>
                <a:gd name="T14" fmla="*/ 1 w 3"/>
                <a:gd name="T15" fmla="*/ 2 h 8"/>
                <a:gd name="T16" fmla="*/ 1 w 3"/>
                <a:gd name="T17" fmla="*/ 2 h 8"/>
                <a:gd name="T18" fmla="*/ 1 w 3"/>
                <a:gd name="T19" fmla="*/ 1 h 8"/>
                <a:gd name="T20" fmla="*/ 2 w 3"/>
                <a:gd name="T21" fmla="*/ 0 h 8"/>
                <a:gd name="T22" fmla="*/ 3 w 3"/>
                <a:gd name="T23" fmla="*/ 8 h 8"/>
                <a:gd name="T24" fmla="*/ 1 w 3"/>
                <a:gd name="T25" fmla="*/ 8 h 8"/>
                <a:gd name="T26" fmla="*/ 1 w 3"/>
                <a:gd name="T27" fmla="*/ 8 h 8"/>
                <a:gd name="T28" fmla="*/ 0 w 3"/>
                <a:gd name="T29" fmla="*/ 8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8"/>
                <a:gd name="T47" fmla="*/ 3 w 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8">
                  <a:moveTo>
                    <a:pt x="0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2" name="Freeform 113"/>
            <p:cNvSpPr>
              <a:spLocks/>
            </p:cNvSpPr>
            <p:nvPr/>
          </p:nvSpPr>
          <p:spPr bwMode="auto">
            <a:xfrm>
              <a:off x="3001" y="2967"/>
              <a:ext cx="11" cy="27"/>
            </a:xfrm>
            <a:custGeom>
              <a:avLst/>
              <a:gdLst>
                <a:gd name="T0" fmla="*/ 0 w 11"/>
                <a:gd name="T1" fmla="*/ 10 h 27"/>
                <a:gd name="T2" fmla="*/ 0 w 11"/>
                <a:gd name="T3" fmla="*/ 11 h 27"/>
                <a:gd name="T4" fmla="*/ 0 w 11"/>
                <a:gd name="T5" fmla="*/ 12 h 27"/>
                <a:gd name="T6" fmla="*/ 1 w 11"/>
                <a:gd name="T7" fmla="*/ 13 h 27"/>
                <a:gd name="T8" fmla="*/ 1 w 11"/>
                <a:gd name="T9" fmla="*/ 14 h 27"/>
                <a:gd name="T10" fmla="*/ 1 w 11"/>
                <a:gd name="T11" fmla="*/ 14 h 27"/>
                <a:gd name="T12" fmla="*/ 1 w 11"/>
                <a:gd name="T13" fmla="*/ 16 h 27"/>
                <a:gd name="T14" fmla="*/ 1 w 11"/>
                <a:gd name="T15" fmla="*/ 16 h 27"/>
                <a:gd name="T16" fmla="*/ 2 w 11"/>
                <a:gd name="T17" fmla="*/ 17 h 27"/>
                <a:gd name="T18" fmla="*/ 2 w 11"/>
                <a:gd name="T19" fmla="*/ 18 h 27"/>
                <a:gd name="T20" fmla="*/ 3 w 11"/>
                <a:gd name="T21" fmla="*/ 19 h 27"/>
                <a:gd name="T22" fmla="*/ 5 w 11"/>
                <a:gd name="T23" fmla="*/ 18 h 27"/>
                <a:gd name="T24" fmla="*/ 7 w 11"/>
                <a:gd name="T25" fmla="*/ 16 h 27"/>
                <a:gd name="T26" fmla="*/ 8 w 11"/>
                <a:gd name="T27" fmla="*/ 15 h 27"/>
                <a:gd name="T28" fmla="*/ 9 w 11"/>
                <a:gd name="T29" fmla="*/ 13 h 27"/>
                <a:gd name="T30" fmla="*/ 9 w 11"/>
                <a:gd name="T31" fmla="*/ 11 h 27"/>
                <a:gd name="T32" fmla="*/ 9 w 11"/>
                <a:gd name="T33" fmla="*/ 9 h 27"/>
                <a:gd name="T34" fmla="*/ 10 w 11"/>
                <a:gd name="T35" fmla="*/ 6 h 27"/>
                <a:gd name="T36" fmla="*/ 10 w 11"/>
                <a:gd name="T37" fmla="*/ 4 h 27"/>
                <a:gd name="T38" fmla="*/ 10 w 11"/>
                <a:gd name="T39" fmla="*/ 2 h 27"/>
                <a:gd name="T40" fmla="*/ 11 w 11"/>
                <a:gd name="T41" fmla="*/ 0 h 27"/>
                <a:gd name="T42" fmla="*/ 11 w 11"/>
                <a:gd name="T43" fmla="*/ 1 h 27"/>
                <a:gd name="T44" fmla="*/ 10 w 11"/>
                <a:gd name="T45" fmla="*/ 4 h 27"/>
                <a:gd name="T46" fmla="*/ 10 w 11"/>
                <a:gd name="T47" fmla="*/ 7 h 27"/>
                <a:gd name="T48" fmla="*/ 10 w 11"/>
                <a:gd name="T49" fmla="*/ 10 h 27"/>
                <a:gd name="T50" fmla="*/ 9 w 11"/>
                <a:gd name="T51" fmla="*/ 13 h 27"/>
                <a:gd name="T52" fmla="*/ 9 w 11"/>
                <a:gd name="T53" fmla="*/ 16 h 27"/>
                <a:gd name="T54" fmla="*/ 8 w 11"/>
                <a:gd name="T55" fmla="*/ 19 h 27"/>
                <a:gd name="T56" fmla="*/ 7 w 11"/>
                <a:gd name="T57" fmla="*/ 22 h 27"/>
                <a:gd name="T58" fmla="*/ 5 w 11"/>
                <a:gd name="T59" fmla="*/ 25 h 27"/>
                <a:gd name="T60" fmla="*/ 4 w 11"/>
                <a:gd name="T61" fmla="*/ 27 h 27"/>
                <a:gd name="T62" fmla="*/ 0 w 11"/>
                <a:gd name="T63" fmla="*/ 10 h 27"/>
                <a:gd name="T64" fmla="*/ 0 w 11"/>
                <a:gd name="T65" fmla="*/ 1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27"/>
                <a:gd name="T101" fmla="*/ 11 w 11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27">
                  <a:moveTo>
                    <a:pt x="0" y="10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3" name="Freeform 114"/>
            <p:cNvSpPr>
              <a:spLocks/>
            </p:cNvSpPr>
            <p:nvPr/>
          </p:nvSpPr>
          <p:spPr bwMode="auto">
            <a:xfrm>
              <a:off x="2956" y="2963"/>
              <a:ext cx="16" cy="22"/>
            </a:xfrm>
            <a:custGeom>
              <a:avLst/>
              <a:gdLst>
                <a:gd name="T0" fmla="*/ 4 w 16"/>
                <a:gd name="T1" fmla="*/ 18 h 22"/>
                <a:gd name="T2" fmla="*/ 4 w 16"/>
                <a:gd name="T3" fmla="*/ 13 h 22"/>
                <a:gd name="T4" fmla="*/ 1 w 16"/>
                <a:gd name="T5" fmla="*/ 8 h 22"/>
                <a:gd name="T6" fmla="*/ 0 w 16"/>
                <a:gd name="T7" fmla="*/ 4 h 22"/>
                <a:gd name="T8" fmla="*/ 3 w 16"/>
                <a:gd name="T9" fmla="*/ 1 h 22"/>
                <a:gd name="T10" fmla="*/ 7 w 16"/>
                <a:gd name="T11" fmla="*/ 1 h 22"/>
                <a:gd name="T12" fmla="*/ 8 w 16"/>
                <a:gd name="T13" fmla="*/ 2 h 22"/>
                <a:gd name="T14" fmla="*/ 9 w 16"/>
                <a:gd name="T15" fmla="*/ 3 h 22"/>
                <a:gd name="T16" fmla="*/ 10 w 16"/>
                <a:gd name="T17" fmla="*/ 4 h 22"/>
                <a:gd name="T18" fmla="*/ 10 w 16"/>
                <a:gd name="T19" fmla="*/ 5 h 22"/>
                <a:gd name="T20" fmla="*/ 10 w 16"/>
                <a:gd name="T21" fmla="*/ 7 h 22"/>
                <a:gd name="T22" fmla="*/ 9 w 16"/>
                <a:gd name="T23" fmla="*/ 7 h 22"/>
                <a:gd name="T24" fmla="*/ 8 w 16"/>
                <a:gd name="T25" fmla="*/ 8 h 22"/>
                <a:gd name="T26" fmla="*/ 7 w 16"/>
                <a:gd name="T27" fmla="*/ 9 h 22"/>
                <a:gd name="T28" fmla="*/ 6 w 16"/>
                <a:gd name="T29" fmla="*/ 9 h 22"/>
                <a:gd name="T30" fmla="*/ 6 w 16"/>
                <a:gd name="T31" fmla="*/ 10 h 22"/>
                <a:gd name="T32" fmla="*/ 7 w 16"/>
                <a:gd name="T33" fmla="*/ 12 h 22"/>
                <a:gd name="T34" fmla="*/ 8 w 16"/>
                <a:gd name="T35" fmla="*/ 13 h 22"/>
                <a:gd name="T36" fmla="*/ 9 w 16"/>
                <a:gd name="T37" fmla="*/ 15 h 22"/>
                <a:gd name="T38" fmla="*/ 11 w 16"/>
                <a:gd name="T39" fmla="*/ 17 h 22"/>
                <a:gd name="T40" fmla="*/ 12 w 16"/>
                <a:gd name="T41" fmla="*/ 18 h 22"/>
                <a:gd name="T42" fmla="*/ 13 w 16"/>
                <a:gd name="T43" fmla="*/ 17 h 22"/>
                <a:gd name="T44" fmla="*/ 13 w 16"/>
                <a:gd name="T45" fmla="*/ 16 h 22"/>
                <a:gd name="T46" fmla="*/ 14 w 16"/>
                <a:gd name="T47" fmla="*/ 16 h 22"/>
                <a:gd name="T48" fmla="*/ 14 w 16"/>
                <a:gd name="T49" fmla="*/ 16 h 22"/>
                <a:gd name="T50" fmla="*/ 15 w 16"/>
                <a:gd name="T51" fmla="*/ 16 h 22"/>
                <a:gd name="T52" fmla="*/ 16 w 16"/>
                <a:gd name="T53" fmla="*/ 18 h 22"/>
                <a:gd name="T54" fmla="*/ 16 w 16"/>
                <a:gd name="T55" fmla="*/ 19 h 22"/>
                <a:gd name="T56" fmla="*/ 15 w 16"/>
                <a:gd name="T57" fmla="*/ 20 h 22"/>
                <a:gd name="T58" fmla="*/ 14 w 16"/>
                <a:gd name="T59" fmla="*/ 21 h 22"/>
                <a:gd name="T60" fmla="*/ 13 w 16"/>
                <a:gd name="T61" fmla="*/ 22 h 22"/>
                <a:gd name="T62" fmla="*/ 11 w 16"/>
                <a:gd name="T63" fmla="*/ 21 h 22"/>
                <a:gd name="T64" fmla="*/ 9 w 16"/>
                <a:gd name="T65" fmla="*/ 21 h 22"/>
                <a:gd name="T66" fmla="*/ 7 w 16"/>
                <a:gd name="T67" fmla="*/ 21 h 22"/>
                <a:gd name="T68" fmla="*/ 4 w 16"/>
                <a:gd name="T69" fmla="*/ 21 h 22"/>
                <a:gd name="T70" fmla="*/ 3 w 16"/>
                <a:gd name="T71" fmla="*/ 21 h 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22"/>
                <a:gd name="T110" fmla="*/ 16 w 16"/>
                <a:gd name="T111" fmla="*/ 22 h 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22">
                  <a:moveTo>
                    <a:pt x="3" y="21"/>
                  </a:moveTo>
                  <a:lnTo>
                    <a:pt x="4" y="18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4" name="Freeform 115"/>
            <p:cNvSpPr>
              <a:spLocks/>
            </p:cNvSpPr>
            <p:nvPr/>
          </p:nvSpPr>
          <p:spPr bwMode="auto">
            <a:xfrm>
              <a:off x="2929" y="2946"/>
              <a:ext cx="3" cy="36"/>
            </a:xfrm>
            <a:custGeom>
              <a:avLst/>
              <a:gdLst>
                <a:gd name="T0" fmla="*/ 0 w 3"/>
                <a:gd name="T1" fmla="*/ 36 h 36"/>
                <a:gd name="T2" fmla="*/ 0 w 3"/>
                <a:gd name="T3" fmla="*/ 33 h 36"/>
                <a:gd name="T4" fmla="*/ 0 w 3"/>
                <a:gd name="T5" fmla="*/ 29 h 36"/>
                <a:gd name="T6" fmla="*/ 0 w 3"/>
                <a:gd name="T7" fmla="*/ 26 h 36"/>
                <a:gd name="T8" fmla="*/ 0 w 3"/>
                <a:gd name="T9" fmla="*/ 22 h 36"/>
                <a:gd name="T10" fmla="*/ 0 w 3"/>
                <a:gd name="T11" fmla="*/ 19 h 36"/>
                <a:gd name="T12" fmla="*/ 0 w 3"/>
                <a:gd name="T13" fmla="*/ 15 h 36"/>
                <a:gd name="T14" fmla="*/ 0 w 3"/>
                <a:gd name="T15" fmla="*/ 11 h 36"/>
                <a:gd name="T16" fmla="*/ 1 w 3"/>
                <a:gd name="T17" fmla="*/ 8 h 36"/>
                <a:gd name="T18" fmla="*/ 1 w 3"/>
                <a:gd name="T19" fmla="*/ 4 h 36"/>
                <a:gd name="T20" fmla="*/ 2 w 3"/>
                <a:gd name="T21" fmla="*/ 0 h 36"/>
                <a:gd name="T22" fmla="*/ 2 w 3"/>
                <a:gd name="T23" fmla="*/ 4 h 36"/>
                <a:gd name="T24" fmla="*/ 3 w 3"/>
                <a:gd name="T25" fmla="*/ 7 h 36"/>
                <a:gd name="T26" fmla="*/ 3 w 3"/>
                <a:gd name="T27" fmla="*/ 11 h 36"/>
                <a:gd name="T28" fmla="*/ 3 w 3"/>
                <a:gd name="T29" fmla="*/ 15 h 36"/>
                <a:gd name="T30" fmla="*/ 3 w 3"/>
                <a:gd name="T31" fmla="*/ 18 h 36"/>
                <a:gd name="T32" fmla="*/ 3 w 3"/>
                <a:gd name="T33" fmla="*/ 22 h 36"/>
                <a:gd name="T34" fmla="*/ 2 w 3"/>
                <a:gd name="T35" fmla="*/ 26 h 36"/>
                <a:gd name="T36" fmla="*/ 2 w 3"/>
                <a:gd name="T37" fmla="*/ 29 h 36"/>
                <a:gd name="T38" fmla="*/ 1 w 3"/>
                <a:gd name="T39" fmla="*/ 33 h 36"/>
                <a:gd name="T40" fmla="*/ 1 w 3"/>
                <a:gd name="T41" fmla="*/ 36 h 36"/>
                <a:gd name="T42" fmla="*/ 1 w 3"/>
                <a:gd name="T43" fmla="*/ 36 h 36"/>
                <a:gd name="T44" fmla="*/ 0 w 3"/>
                <a:gd name="T45" fmla="*/ 3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5" name="Freeform 116"/>
            <p:cNvSpPr>
              <a:spLocks/>
            </p:cNvSpPr>
            <p:nvPr/>
          </p:nvSpPr>
          <p:spPr bwMode="auto">
            <a:xfrm>
              <a:off x="2945" y="2970"/>
              <a:ext cx="2" cy="5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0 w 2"/>
                <a:gd name="T5" fmla="*/ 4 h 5"/>
                <a:gd name="T6" fmla="*/ 0 w 2"/>
                <a:gd name="T7" fmla="*/ 3 h 5"/>
                <a:gd name="T8" fmla="*/ 0 w 2"/>
                <a:gd name="T9" fmla="*/ 3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2 w 2"/>
                <a:gd name="T23" fmla="*/ 5 h 5"/>
                <a:gd name="T24" fmla="*/ 0 w 2"/>
                <a:gd name="T25" fmla="*/ 5 h 5"/>
                <a:gd name="T26" fmla="*/ 0 w 2"/>
                <a:gd name="T27" fmla="*/ 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6" name="Freeform 117"/>
            <p:cNvSpPr>
              <a:spLocks/>
            </p:cNvSpPr>
            <p:nvPr/>
          </p:nvSpPr>
          <p:spPr bwMode="auto">
            <a:xfrm>
              <a:off x="2922" y="2947"/>
              <a:ext cx="3" cy="34"/>
            </a:xfrm>
            <a:custGeom>
              <a:avLst/>
              <a:gdLst>
                <a:gd name="T0" fmla="*/ 0 w 3"/>
                <a:gd name="T1" fmla="*/ 34 h 34"/>
                <a:gd name="T2" fmla="*/ 0 w 3"/>
                <a:gd name="T3" fmla="*/ 30 h 34"/>
                <a:gd name="T4" fmla="*/ 1 w 3"/>
                <a:gd name="T5" fmla="*/ 27 h 34"/>
                <a:gd name="T6" fmla="*/ 1 w 3"/>
                <a:gd name="T7" fmla="*/ 23 h 34"/>
                <a:gd name="T8" fmla="*/ 1 w 3"/>
                <a:gd name="T9" fmla="*/ 20 h 34"/>
                <a:gd name="T10" fmla="*/ 1 w 3"/>
                <a:gd name="T11" fmla="*/ 17 h 34"/>
                <a:gd name="T12" fmla="*/ 1 w 3"/>
                <a:gd name="T13" fmla="*/ 13 h 34"/>
                <a:gd name="T14" fmla="*/ 1 w 3"/>
                <a:gd name="T15" fmla="*/ 10 h 34"/>
                <a:gd name="T16" fmla="*/ 1 w 3"/>
                <a:gd name="T17" fmla="*/ 7 h 34"/>
                <a:gd name="T18" fmla="*/ 2 w 3"/>
                <a:gd name="T19" fmla="*/ 4 h 34"/>
                <a:gd name="T20" fmla="*/ 2 w 3"/>
                <a:gd name="T21" fmla="*/ 0 h 34"/>
                <a:gd name="T22" fmla="*/ 2 w 3"/>
                <a:gd name="T23" fmla="*/ 3 h 34"/>
                <a:gd name="T24" fmla="*/ 2 w 3"/>
                <a:gd name="T25" fmla="*/ 6 h 34"/>
                <a:gd name="T26" fmla="*/ 2 w 3"/>
                <a:gd name="T27" fmla="*/ 10 h 34"/>
                <a:gd name="T28" fmla="*/ 2 w 3"/>
                <a:gd name="T29" fmla="*/ 13 h 34"/>
                <a:gd name="T30" fmla="*/ 2 w 3"/>
                <a:gd name="T31" fmla="*/ 16 h 34"/>
                <a:gd name="T32" fmla="*/ 2 w 3"/>
                <a:gd name="T33" fmla="*/ 19 h 34"/>
                <a:gd name="T34" fmla="*/ 2 w 3"/>
                <a:gd name="T35" fmla="*/ 23 h 34"/>
                <a:gd name="T36" fmla="*/ 2 w 3"/>
                <a:gd name="T37" fmla="*/ 26 h 34"/>
                <a:gd name="T38" fmla="*/ 2 w 3"/>
                <a:gd name="T39" fmla="*/ 30 h 34"/>
                <a:gd name="T40" fmla="*/ 3 w 3"/>
                <a:gd name="T41" fmla="*/ 33 h 34"/>
                <a:gd name="T42" fmla="*/ 0 w 3"/>
                <a:gd name="T43" fmla="*/ 34 h 34"/>
                <a:gd name="T44" fmla="*/ 0 w 3"/>
                <a:gd name="T45" fmla="*/ 3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4"/>
                <a:gd name="T71" fmla="*/ 3 w 3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4">
                  <a:moveTo>
                    <a:pt x="0" y="34"/>
                  </a:moveTo>
                  <a:lnTo>
                    <a:pt x="0" y="30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7" name="Freeform 118"/>
            <p:cNvSpPr>
              <a:spLocks/>
            </p:cNvSpPr>
            <p:nvPr/>
          </p:nvSpPr>
          <p:spPr bwMode="auto">
            <a:xfrm>
              <a:off x="2915" y="2946"/>
              <a:ext cx="3" cy="35"/>
            </a:xfrm>
            <a:custGeom>
              <a:avLst/>
              <a:gdLst>
                <a:gd name="T0" fmla="*/ 1 w 3"/>
                <a:gd name="T1" fmla="*/ 34 h 35"/>
                <a:gd name="T2" fmla="*/ 1 w 3"/>
                <a:gd name="T3" fmla="*/ 31 h 35"/>
                <a:gd name="T4" fmla="*/ 1 w 3"/>
                <a:gd name="T5" fmla="*/ 27 h 35"/>
                <a:gd name="T6" fmla="*/ 0 w 3"/>
                <a:gd name="T7" fmla="*/ 24 h 35"/>
                <a:gd name="T8" fmla="*/ 0 w 3"/>
                <a:gd name="T9" fmla="*/ 20 h 35"/>
                <a:gd name="T10" fmla="*/ 0 w 3"/>
                <a:gd name="T11" fmla="*/ 17 h 35"/>
                <a:gd name="T12" fmla="*/ 0 w 3"/>
                <a:gd name="T13" fmla="*/ 13 h 35"/>
                <a:gd name="T14" fmla="*/ 1 w 3"/>
                <a:gd name="T15" fmla="*/ 9 h 35"/>
                <a:gd name="T16" fmla="*/ 1 w 3"/>
                <a:gd name="T17" fmla="*/ 6 h 35"/>
                <a:gd name="T18" fmla="*/ 2 w 3"/>
                <a:gd name="T19" fmla="*/ 3 h 35"/>
                <a:gd name="T20" fmla="*/ 2 w 3"/>
                <a:gd name="T21" fmla="*/ 0 h 35"/>
                <a:gd name="T22" fmla="*/ 3 w 3"/>
                <a:gd name="T23" fmla="*/ 34 h 35"/>
                <a:gd name="T24" fmla="*/ 1 w 3"/>
                <a:gd name="T25" fmla="*/ 35 h 35"/>
                <a:gd name="T26" fmla="*/ 1 w 3"/>
                <a:gd name="T27" fmla="*/ 35 h 35"/>
                <a:gd name="T28" fmla="*/ 1 w 3"/>
                <a:gd name="T29" fmla="*/ 34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5"/>
                <a:gd name="T47" fmla="*/ 3 w 3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5">
                  <a:moveTo>
                    <a:pt x="1" y="34"/>
                  </a:moveTo>
                  <a:lnTo>
                    <a:pt x="1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8" name="Freeform 119"/>
            <p:cNvSpPr>
              <a:spLocks/>
            </p:cNvSpPr>
            <p:nvPr/>
          </p:nvSpPr>
          <p:spPr bwMode="auto">
            <a:xfrm>
              <a:off x="3002" y="2916"/>
              <a:ext cx="6" cy="40"/>
            </a:xfrm>
            <a:custGeom>
              <a:avLst/>
              <a:gdLst>
                <a:gd name="T0" fmla="*/ 4 w 6"/>
                <a:gd name="T1" fmla="*/ 2 h 40"/>
                <a:gd name="T2" fmla="*/ 3 w 6"/>
                <a:gd name="T3" fmla="*/ 2 h 40"/>
                <a:gd name="T4" fmla="*/ 3 w 6"/>
                <a:gd name="T5" fmla="*/ 2 h 40"/>
                <a:gd name="T6" fmla="*/ 2 w 6"/>
                <a:gd name="T7" fmla="*/ 3 h 40"/>
                <a:gd name="T8" fmla="*/ 2 w 6"/>
                <a:gd name="T9" fmla="*/ 3 h 40"/>
                <a:gd name="T10" fmla="*/ 2 w 6"/>
                <a:gd name="T11" fmla="*/ 4 h 40"/>
                <a:gd name="T12" fmla="*/ 1 w 6"/>
                <a:gd name="T13" fmla="*/ 4 h 40"/>
                <a:gd name="T14" fmla="*/ 1 w 6"/>
                <a:gd name="T15" fmla="*/ 5 h 40"/>
                <a:gd name="T16" fmla="*/ 0 w 6"/>
                <a:gd name="T17" fmla="*/ 6 h 40"/>
                <a:gd name="T18" fmla="*/ 0 w 6"/>
                <a:gd name="T19" fmla="*/ 6 h 40"/>
                <a:gd name="T20" fmla="*/ 0 w 6"/>
                <a:gd name="T21" fmla="*/ 7 h 40"/>
                <a:gd name="T22" fmla="*/ 0 w 6"/>
                <a:gd name="T23" fmla="*/ 6 h 40"/>
                <a:gd name="T24" fmla="*/ 0 w 6"/>
                <a:gd name="T25" fmla="*/ 5 h 40"/>
                <a:gd name="T26" fmla="*/ 0 w 6"/>
                <a:gd name="T27" fmla="*/ 4 h 40"/>
                <a:gd name="T28" fmla="*/ 0 w 6"/>
                <a:gd name="T29" fmla="*/ 3 h 40"/>
                <a:gd name="T30" fmla="*/ 1 w 6"/>
                <a:gd name="T31" fmla="*/ 2 h 40"/>
                <a:gd name="T32" fmla="*/ 2 w 6"/>
                <a:gd name="T33" fmla="*/ 1 h 40"/>
                <a:gd name="T34" fmla="*/ 3 w 6"/>
                <a:gd name="T35" fmla="*/ 0 h 40"/>
                <a:gd name="T36" fmla="*/ 4 w 6"/>
                <a:gd name="T37" fmla="*/ 0 h 40"/>
                <a:gd name="T38" fmla="*/ 5 w 6"/>
                <a:gd name="T39" fmla="*/ 0 h 40"/>
                <a:gd name="T40" fmla="*/ 6 w 6"/>
                <a:gd name="T41" fmla="*/ 1 h 40"/>
                <a:gd name="T42" fmla="*/ 4 w 6"/>
                <a:gd name="T43" fmla="*/ 40 h 40"/>
                <a:gd name="T44" fmla="*/ 4 w 6"/>
                <a:gd name="T45" fmla="*/ 36 h 40"/>
                <a:gd name="T46" fmla="*/ 4 w 6"/>
                <a:gd name="T47" fmla="*/ 32 h 40"/>
                <a:gd name="T48" fmla="*/ 4 w 6"/>
                <a:gd name="T49" fmla="*/ 28 h 40"/>
                <a:gd name="T50" fmla="*/ 5 w 6"/>
                <a:gd name="T51" fmla="*/ 24 h 40"/>
                <a:gd name="T52" fmla="*/ 5 w 6"/>
                <a:gd name="T53" fmla="*/ 20 h 40"/>
                <a:gd name="T54" fmla="*/ 5 w 6"/>
                <a:gd name="T55" fmla="*/ 17 h 40"/>
                <a:gd name="T56" fmla="*/ 5 w 6"/>
                <a:gd name="T57" fmla="*/ 13 h 40"/>
                <a:gd name="T58" fmla="*/ 5 w 6"/>
                <a:gd name="T59" fmla="*/ 9 h 40"/>
                <a:gd name="T60" fmla="*/ 5 w 6"/>
                <a:gd name="T61" fmla="*/ 5 h 40"/>
                <a:gd name="T62" fmla="*/ 4 w 6"/>
                <a:gd name="T63" fmla="*/ 2 h 40"/>
                <a:gd name="T64" fmla="*/ 4 w 6"/>
                <a:gd name="T65" fmla="*/ 2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40"/>
                <a:gd name="T101" fmla="*/ 6 w 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40">
                  <a:moveTo>
                    <a:pt x="4" y="2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5" y="24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9" name="Freeform 120"/>
            <p:cNvSpPr>
              <a:spLocks/>
            </p:cNvSpPr>
            <p:nvPr/>
          </p:nvSpPr>
          <p:spPr bwMode="auto">
            <a:xfrm>
              <a:off x="2909" y="2946"/>
              <a:ext cx="3" cy="35"/>
            </a:xfrm>
            <a:custGeom>
              <a:avLst/>
              <a:gdLst>
                <a:gd name="T0" fmla="*/ 2 w 3"/>
                <a:gd name="T1" fmla="*/ 0 h 35"/>
                <a:gd name="T2" fmla="*/ 3 w 3"/>
                <a:gd name="T3" fmla="*/ 3 h 35"/>
                <a:gd name="T4" fmla="*/ 3 w 3"/>
                <a:gd name="T5" fmla="*/ 6 h 35"/>
                <a:gd name="T6" fmla="*/ 3 w 3"/>
                <a:gd name="T7" fmla="*/ 10 h 35"/>
                <a:gd name="T8" fmla="*/ 2 w 3"/>
                <a:gd name="T9" fmla="*/ 13 h 35"/>
                <a:gd name="T10" fmla="*/ 2 w 3"/>
                <a:gd name="T11" fmla="*/ 16 h 35"/>
                <a:gd name="T12" fmla="*/ 1 w 3"/>
                <a:gd name="T13" fmla="*/ 20 h 35"/>
                <a:gd name="T14" fmla="*/ 1 w 3"/>
                <a:gd name="T15" fmla="*/ 24 h 35"/>
                <a:gd name="T16" fmla="*/ 1 w 3"/>
                <a:gd name="T17" fmla="*/ 27 h 35"/>
                <a:gd name="T18" fmla="*/ 1 w 3"/>
                <a:gd name="T19" fmla="*/ 31 h 35"/>
                <a:gd name="T20" fmla="*/ 2 w 3"/>
                <a:gd name="T21" fmla="*/ 35 h 35"/>
                <a:gd name="T22" fmla="*/ 1 w 3"/>
                <a:gd name="T23" fmla="*/ 31 h 35"/>
                <a:gd name="T24" fmla="*/ 0 w 3"/>
                <a:gd name="T25" fmla="*/ 28 h 35"/>
                <a:gd name="T26" fmla="*/ 0 w 3"/>
                <a:gd name="T27" fmla="*/ 24 h 35"/>
                <a:gd name="T28" fmla="*/ 0 w 3"/>
                <a:gd name="T29" fmla="*/ 21 h 35"/>
                <a:gd name="T30" fmla="*/ 0 w 3"/>
                <a:gd name="T31" fmla="*/ 18 h 35"/>
                <a:gd name="T32" fmla="*/ 0 w 3"/>
                <a:gd name="T33" fmla="*/ 14 h 35"/>
                <a:gd name="T34" fmla="*/ 0 w 3"/>
                <a:gd name="T35" fmla="*/ 10 h 35"/>
                <a:gd name="T36" fmla="*/ 1 w 3"/>
                <a:gd name="T37" fmla="*/ 7 h 35"/>
                <a:gd name="T38" fmla="*/ 2 w 3"/>
                <a:gd name="T39" fmla="*/ 3 h 35"/>
                <a:gd name="T40" fmla="*/ 2 w 3"/>
                <a:gd name="T41" fmla="*/ 0 h 35"/>
                <a:gd name="T42" fmla="*/ 2 w 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35"/>
                <a:gd name="T68" fmla="*/ 3 w 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35">
                  <a:moveTo>
                    <a:pt x="2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0" name="Freeform 121"/>
            <p:cNvSpPr>
              <a:spLocks/>
            </p:cNvSpPr>
            <p:nvPr/>
          </p:nvSpPr>
          <p:spPr bwMode="auto">
            <a:xfrm>
              <a:off x="2901" y="2946"/>
              <a:ext cx="3" cy="32"/>
            </a:xfrm>
            <a:custGeom>
              <a:avLst/>
              <a:gdLst>
                <a:gd name="T0" fmla="*/ 0 w 3"/>
                <a:gd name="T1" fmla="*/ 0 h 32"/>
                <a:gd name="T2" fmla="*/ 3 w 3"/>
                <a:gd name="T3" fmla="*/ 0 h 32"/>
                <a:gd name="T4" fmla="*/ 2 w 3"/>
                <a:gd name="T5" fmla="*/ 32 h 32"/>
                <a:gd name="T6" fmla="*/ 1 w 3"/>
                <a:gd name="T7" fmla="*/ 29 h 32"/>
                <a:gd name="T8" fmla="*/ 1 w 3"/>
                <a:gd name="T9" fmla="*/ 26 h 32"/>
                <a:gd name="T10" fmla="*/ 0 w 3"/>
                <a:gd name="T11" fmla="*/ 23 h 32"/>
                <a:gd name="T12" fmla="*/ 0 w 3"/>
                <a:gd name="T13" fmla="*/ 20 h 32"/>
                <a:gd name="T14" fmla="*/ 0 w 3"/>
                <a:gd name="T15" fmla="*/ 17 h 32"/>
                <a:gd name="T16" fmla="*/ 0 w 3"/>
                <a:gd name="T17" fmla="*/ 13 h 32"/>
                <a:gd name="T18" fmla="*/ 0 w 3"/>
                <a:gd name="T19" fmla="*/ 10 h 32"/>
                <a:gd name="T20" fmla="*/ 0 w 3"/>
                <a:gd name="T21" fmla="*/ 7 h 32"/>
                <a:gd name="T22" fmla="*/ 0 w 3"/>
                <a:gd name="T23" fmla="*/ 4 h 32"/>
                <a:gd name="T24" fmla="*/ 0 w 3"/>
                <a:gd name="T25" fmla="*/ 1 h 32"/>
                <a:gd name="T26" fmla="*/ 0 w 3"/>
                <a:gd name="T27" fmla="*/ 1 h 32"/>
                <a:gd name="T28" fmla="*/ 0 w 3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2"/>
                <a:gd name="T47" fmla="*/ 3 w 3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2">
                  <a:moveTo>
                    <a:pt x="0" y="0"/>
                  </a:moveTo>
                  <a:lnTo>
                    <a:pt x="3" y="0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1" name="Freeform 122"/>
            <p:cNvSpPr>
              <a:spLocks/>
            </p:cNvSpPr>
            <p:nvPr/>
          </p:nvSpPr>
          <p:spPr bwMode="auto">
            <a:xfrm>
              <a:off x="2956" y="2940"/>
              <a:ext cx="16" cy="21"/>
            </a:xfrm>
            <a:custGeom>
              <a:avLst/>
              <a:gdLst>
                <a:gd name="T0" fmla="*/ 0 w 16"/>
                <a:gd name="T1" fmla="*/ 18 h 21"/>
                <a:gd name="T2" fmla="*/ 3 w 16"/>
                <a:gd name="T3" fmla="*/ 18 h 21"/>
                <a:gd name="T4" fmla="*/ 5 w 16"/>
                <a:gd name="T5" fmla="*/ 17 h 21"/>
                <a:gd name="T6" fmla="*/ 7 w 16"/>
                <a:gd name="T7" fmla="*/ 16 h 21"/>
                <a:gd name="T8" fmla="*/ 9 w 16"/>
                <a:gd name="T9" fmla="*/ 15 h 21"/>
                <a:gd name="T10" fmla="*/ 10 w 16"/>
                <a:gd name="T11" fmla="*/ 13 h 21"/>
                <a:gd name="T12" fmla="*/ 10 w 16"/>
                <a:gd name="T13" fmla="*/ 12 h 21"/>
                <a:gd name="T14" fmla="*/ 9 w 16"/>
                <a:gd name="T15" fmla="*/ 11 h 21"/>
                <a:gd name="T16" fmla="*/ 8 w 16"/>
                <a:gd name="T17" fmla="*/ 11 h 21"/>
                <a:gd name="T18" fmla="*/ 7 w 16"/>
                <a:gd name="T19" fmla="*/ 11 h 21"/>
                <a:gd name="T20" fmla="*/ 6 w 16"/>
                <a:gd name="T21" fmla="*/ 11 h 21"/>
                <a:gd name="T22" fmla="*/ 2 w 16"/>
                <a:gd name="T23" fmla="*/ 10 h 21"/>
                <a:gd name="T24" fmla="*/ 3 w 16"/>
                <a:gd name="T25" fmla="*/ 7 h 21"/>
                <a:gd name="T26" fmla="*/ 6 w 16"/>
                <a:gd name="T27" fmla="*/ 7 h 21"/>
                <a:gd name="T28" fmla="*/ 8 w 16"/>
                <a:gd name="T29" fmla="*/ 7 h 21"/>
                <a:gd name="T30" fmla="*/ 8 w 16"/>
                <a:gd name="T31" fmla="*/ 6 h 21"/>
                <a:gd name="T32" fmla="*/ 3 w 16"/>
                <a:gd name="T33" fmla="*/ 5 h 21"/>
                <a:gd name="T34" fmla="*/ 10 w 16"/>
                <a:gd name="T35" fmla="*/ 0 h 21"/>
                <a:gd name="T36" fmla="*/ 10 w 16"/>
                <a:gd name="T37" fmla="*/ 2 h 21"/>
                <a:gd name="T38" fmla="*/ 10 w 16"/>
                <a:gd name="T39" fmla="*/ 4 h 21"/>
                <a:gd name="T40" fmla="*/ 10 w 16"/>
                <a:gd name="T41" fmla="*/ 7 h 21"/>
                <a:gd name="T42" fmla="*/ 12 w 16"/>
                <a:gd name="T43" fmla="*/ 8 h 21"/>
                <a:gd name="T44" fmla="*/ 14 w 16"/>
                <a:gd name="T45" fmla="*/ 9 h 21"/>
                <a:gd name="T46" fmla="*/ 16 w 16"/>
                <a:gd name="T47" fmla="*/ 11 h 21"/>
                <a:gd name="T48" fmla="*/ 16 w 16"/>
                <a:gd name="T49" fmla="*/ 13 h 21"/>
                <a:gd name="T50" fmla="*/ 14 w 16"/>
                <a:gd name="T51" fmla="*/ 15 h 21"/>
                <a:gd name="T52" fmla="*/ 12 w 16"/>
                <a:gd name="T53" fmla="*/ 17 h 21"/>
                <a:gd name="T54" fmla="*/ 12 w 16"/>
                <a:gd name="T55" fmla="*/ 19 h 21"/>
                <a:gd name="T56" fmla="*/ 10 w 16"/>
                <a:gd name="T57" fmla="*/ 19 h 21"/>
                <a:gd name="T58" fmla="*/ 8 w 16"/>
                <a:gd name="T59" fmla="*/ 19 h 21"/>
                <a:gd name="T60" fmla="*/ 6 w 16"/>
                <a:gd name="T61" fmla="*/ 20 h 21"/>
                <a:gd name="T62" fmla="*/ 4 w 16"/>
                <a:gd name="T63" fmla="*/ 21 h 21"/>
                <a:gd name="T64" fmla="*/ 1 w 16"/>
                <a:gd name="T65" fmla="*/ 21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21"/>
                <a:gd name="T101" fmla="*/ 16 w 1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21">
                  <a:moveTo>
                    <a:pt x="1" y="21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2" name="Freeform 123"/>
            <p:cNvSpPr>
              <a:spLocks/>
            </p:cNvSpPr>
            <p:nvPr/>
          </p:nvSpPr>
          <p:spPr bwMode="auto">
            <a:xfrm>
              <a:off x="2943" y="2891"/>
              <a:ext cx="9" cy="75"/>
            </a:xfrm>
            <a:custGeom>
              <a:avLst/>
              <a:gdLst>
                <a:gd name="T0" fmla="*/ 0 w 9"/>
                <a:gd name="T1" fmla="*/ 75 h 75"/>
                <a:gd name="T2" fmla="*/ 0 w 9"/>
                <a:gd name="T3" fmla="*/ 67 h 75"/>
                <a:gd name="T4" fmla="*/ 0 w 9"/>
                <a:gd name="T5" fmla="*/ 60 h 75"/>
                <a:gd name="T6" fmla="*/ 1 w 9"/>
                <a:gd name="T7" fmla="*/ 51 h 75"/>
                <a:gd name="T8" fmla="*/ 1 w 9"/>
                <a:gd name="T9" fmla="*/ 44 h 75"/>
                <a:gd name="T10" fmla="*/ 2 w 9"/>
                <a:gd name="T11" fmla="*/ 36 h 75"/>
                <a:gd name="T12" fmla="*/ 3 w 9"/>
                <a:gd name="T13" fmla="*/ 29 h 75"/>
                <a:gd name="T14" fmla="*/ 4 w 9"/>
                <a:gd name="T15" fmla="*/ 21 h 75"/>
                <a:gd name="T16" fmla="*/ 6 w 9"/>
                <a:gd name="T17" fmla="*/ 14 h 75"/>
                <a:gd name="T18" fmla="*/ 7 w 9"/>
                <a:gd name="T19" fmla="*/ 7 h 75"/>
                <a:gd name="T20" fmla="*/ 9 w 9"/>
                <a:gd name="T21" fmla="*/ 0 h 75"/>
                <a:gd name="T22" fmla="*/ 8 w 9"/>
                <a:gd name="T23" fmla="*/ 7 h 75"/>
                <a:gd name="T24" fmla="*/ 7 w 9"/>
                <a:gd name="T25" fmla="*/ 14 h 75"/>
                <a:gd name="T26" fmla="*/ 6 w 9"/>
                <a:gd name="T27" fmla="*/ 22 h 75"/>
                <a:gd name="T28" fmla="*/ 5 w 9"/>
                <a:gd name="T29" fmla="*/ 29 h 75"/>
                <a:gd name="T30" fmla="*/ 4 w 9"/>
                <a:gd name="T31" fmla="*/ 37 h 75"/>
                <a:gd name="T32" fmla="*/ 4 w 9"/>
                <a:gd name="T33" fmla="*/ 44 h 75"/>
                <a:gd name="T34" fmla="*/ 3 w 9"/>
                <a:gd name="T35" fmla="*/ 52 h 75"/>
                <a:gd name="T36" fmla="*/ 3 w 9"/>
                <a:gd name="T37" fmla="*/ 60 h 75"/>
                <a:gd name="T38" fmla="*/ 3 w 9"/>
                <a:gd name="T39" fmla="*/ 67 h 75"/>
                <a:gd name="T40" fmla="*/ 2 w 9"/>
                <a:gd name="T41" fmla="*/ 75 h 75"/>
                <a:gd name="T42" fmla="*/ 0 w 9"/>
                <a:gd name="T43" fmla="*/ 75 h 75"/>
                <a:gd name="T44" fmla="*/ 0 w 9"/>
                <a:gd name="T45" fmla="*/ 75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75"/>
                <a:gd name="T71" fmla="*/ 9 w 9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75">
                  <a:moveTo>
                    <a:pt x="0" y="75"/>
                  </a:moveTo>
                  <a:lnTo>
                    <a:pt x="0" y="67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2" y="36"/>
                  </a:lnTo>
                  <a:lnTo>
                    <a:pt x="3" y="29"/>
                  </a:lnTo>
                  <a:lnTo>
                    <a:pt x="4" y="21"/>
                  </a:lnTo>
                  <a:lnTo>
                    <a:pt x="6" y="14"/>
                  </a:lnTo>
                  <a:lnTo>
                    <a:pt x="7" y="7"/>
                  </a:lnTo>
                  <a:lnTo>
                    <a:pt x="9" y="0"/>
                  </a:lnTo>
                  <a:lnTo>
                    <a:pt x="8" y="7"/>
                  </a:lnTo>
                  <a:lnTo>
                    <a:pt x="7" y="14"/>
                  </a:lnTo>
                  <a:lnTo>
                    <a:pt x="6" y="22"/>
                  </a:lnTo>
                  <a:lnTo>
                    <a:pt x="5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3" y="52"/>
                  </a:lnTo>
                  <a:lnTo>
                    <a:pt x="3" y="60"/>
                  </a:lnTo>
                  <a:lnTo>
                    <a:pt x="3" y="67"/>
                  </a:lnTo>
                  <a:lnTo>
                    <a:pt x="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3" name="Freeform 124"/>
            <p:cNvSpPr>
              <a:spLocks/>
            </p:cNvSpPr>
            <p:nvPr/>
          </p:nvSpPr>
          <p:spPr bwMode="auto">
            <a:xfrm>
              <a:off x="2890" y="2946"/>
              <a:ext cx="4" cy="33"/>
            </a:xfrm>
            <a:custGeom>
              <a:avLst/>
              <a:gdLst>
                <a:gd name="T0" fmla="*/ 2 w 4"/>
                <a:gd name="T1" fmla="*/ 33 h 33"/>
                <a:gd name="T2" fmla="*/ 1 w 4"/>
                <a:gd name="T3" fmla="*/ 30 h 33"/>
                <a:gd name="T4" fmla="*/ 1 w 4"/>
                <a:gd name="T5" fmla="*/ 27 h 33"/>
                <a:gd name="T6" fmla="*/ 0 w 4"/>
                <a:gd name="T7" fmla="*/ 23 h 33"/>
                <a:gd name="T8" fmla="*/ 0 w 4"/>
                <a:gd name="T9" fmla="*/ 20 h 33"/>
                <a:gd name="T10" fmla="*/ 0 w 4"/>
                <a:gd name="T11" fmla="*/ 16 h 33"/>
                <a:gd name="T12" fmla="*/ 0 w 4"/>
                <a:gd name="T13" fmla="*/ 13 h 33"/>
                <a:gd name="T14" fmla="*/ 1 w 4"/>
                <a:gd name="T15" fmla="*/ 9 h 33"/>
                <a:gd name="T16" fmla="*/ 2 w 4"/>
                <a:gd name="T17" fmla="*/ 6 h 33"/>
                <a:gd name="T18" fmla="*/ 3 w 4"/>
                <a:gd name="T19" fmla="*/ 3 h 33"/>
                <a:gd name="T20" fmla="*/ 4 w 4"/>
                <a:gd name="T21" fmla="*/ 0 h 33"/>
                <a:gd name="T22" fmla="*/ 3 w 4"/>
                <a:gd name="T23" fmla="*/ 3 h 33"/>
                <a:gd name="T24" fmla="*/ 2 w 4"/>
                <a:gd name="T25" fmla="*/ 7 h 33"/>
                <a:gd name="T26" fmla="*/ 2 w 4"/>
                <a:gd name="T27" fmla="*/ 10 h 33"/>
                <a:gd name="T28" fmla="*/ 2 w 4"/>
                <a:gd name="T29" fmla="*/ 13 h 33"/>
                <a:gd name="T30" fmla="*/ 2 w 4"/>
                <a:gd name="T31" fmla="*/ 17 h 33"/>
                <a:gd name="T32" fmla="*/ 3 w 4"/>
                <a:gd name="T33" fmla="*/ 20 h 33"/>
                <a:gd name="T34" fmla="*/ 3 w 4"/>
                <a:gd name="T35" fmla="*/ 24 h 33"/>
                <a:gd name="T36" fmla="*/ 3 w 4"/>
                <a:gd name="T37" fmla="*/ 27 h 33"/>
                <a:gd name="T38" fmla="*/ 3 w 4"/>
                <a:gd name="T39" fmla="*/ 30 h 33"/>
                <a:gd name="T40" fmla="*/ 2 w 4"/>
                <a:gd name="T41" fmla="*/ 33 h 33"/>
                <a:gd name="T42" fmla="*/ 2 w 4"/>
                <a:gd name="T43" fmla="*/ 33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3"/>
                <a:gd name="T68" fmla="*/ 4 w 4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3">
                  <a:moveTo>
                    <a:pt x="2" y="33"/>
                  </a:moveTo>
                  <a:lnTo>
                    <a:pt x="1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4" name="Freeform 125"/>
            <p:cNvSpPr>
              <a:spLocks/>
            </p:cNvSpPr>
            <p:nvPr/>
          </p:nvSpPr>
          <p:spPr bwMode="auto">
            <a:xfrm>
              <a:off x="3001" y="2940"/>
              <a:ext cx="1" cy="7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0 h 7"/>
                <a:gd name="T4" fmla="*/ 0 w 1"/>
                <a:gd name="T5" fmla="*/ 7 h 7"/>
                <a:gd name="T6" fmla="*/ 0 w 1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5" name="Freeform 126"/>
            <p:cNvSpPr>
              <a:spLocks/>
            </p:cNvSpPr>
            <p:nvPr/>
          </p:nvSpPr>
          <p:spPr bwMode="auto">
            <a:xfrm>
              <a:off x="2881" y="2954"/>
              <a:ext cx="3" cy="20"/>
            </a:xfrm>
            <a:custGeom>
              <a:avLst/>
              <a:gdLst>
                <a:gd name="T0" fmla="*/ 0 w 3"/>
                <a:gd name="T1" fmla="*/ 1 h 20"/>
                <a:gd name="T2" fmla="*/ 3 w 3"/>
                <a:gd name="T3" fmla="*/ 0 h 20"/>
                <a:gd name="T4" fmla="*/ 3 w 3"/>
                <a:gd name="T5" fmla="*/ 20 h 20"/>
                <a:gd name="T6" fmla="*/ 1 w 3"/>
                <a:gd name="T7" fmla="*/ 18 h 20"/>
                <a:gd name="T8" fmla="*/ 1 w 3"/>
                <a:gd name="T9" fmla="*/ 16 h 20"/>
                <a:gd name="T10" fmla="*/ 0 w 3"/>
                <a:gd name="T11" fmla="*/ 15 h 20"/>
                <a:gd name="T12" fmla="*/ 0 w 3"/>
                <a:gd name="T13" fmla="*/ 13 h 20"/>
                <a:gd name="T14" fmla="*/ 1 w 3"/>
                <a:gd name="T15" fmla="*/ 11 h 20"/>
                <a:gd name="T16" fmla="*/ 1 w 3"/>
                <a:gd name="T17" fmla="*/ 9 h 20"/>
                <a:gd name="T18" fmla="*/ 1 w 3"/>
                <a:gd name="T19" fmla="*/ 7 h 20"/>
                <a:gd name="T20" fmla="*/ 1 w 3"/>
                <a:gd name="T21" fmla="*/ 5 h 20"/>
                <a:gd name="T22" fmla="*/ 1 w 3"/>
                <a:gd name="T23" fmla="*/ 3 h 20"/>
                <a:gd name="T24" fmla="*/ 0 w 3"/>
                <a:gd name="T25" fmla="*/ 1 h 20"/>
                <a:gd name="T26" fmla="*/ 0 w 3"/>
                <a:gd name="T27" fmla="*/ 1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20"/>
                <a:gd name="T44" fmla="*/ 3 w 3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20">
                  <a:moveTo>
                    <a:pt x="0" y="1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6" name="Freeform 127"/>
            <p:cNvSpPr>
              <a:spLocks/>
            </p:cNvSpPr>
            <p:nvPr/>
          </p:nvSpPr>
          <p:spPr bwMode="auto">
            <a:xfrm>
              <a:off x="2873" y="2953"/>
              <a:ext cx="2" cy="20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2 h 20"/>
                <a:gd name="T4" fmla="*/ 2 w 2"/>
                <a:gd name="T5" fmla="*/ 4 h 20"/>
                <a:gd name="T6" fmla="*/ 2 w 2"/>
                <a:gd name="T7" fmla="*/ 6 h 20"/>
                <a:gd name="T8" fmla="*/ 2 w 2"/>
                <a:gd name="T9" fmla="*/ 8 h 20"/>
                <a:gd name="T10" fmla="*/ 2 w 2"/>
                <a:gd name="T11" fmla="*/ 10 h 20"/>
                <a:gd name="T12" fmla="*/ 2 w 2"/>
                <a:gd name="T13" fmla="*/ 12 h 20"/>
                <a:gd name="T14" fmla="*/ 2 w 2"/>
                <a:gd name="T15" fmla="*/ 14 h 20"/>
                <a:gd name="T16" fmla="*/ 2 w 2"/>
                <a:gd name="T17" fmla="*/ 16 h 20"/>
                <a:gd name="T18" fmla="*/ 2 w 2"/>
                <a:gd name="T19" fmla="*/ 18 h 20"/>
                <a:gd name="T20" fmla="*/ 2 w 2"/>
                <a:gd name="T21" fmla="*/ 20 h 20"/>
                <a:gd name="T22" fmla="*/ 1 w 2"/>
                <a:gd name="T23" fmla="*/ 19 h 20"/>
                <a:gd name="T24" fmla="*/ 0 w 2"/>
                <a:gd name="T25" fmla="*/ 17 h 20"/>
                <a:gd name="T26" fmla="*/ 0 w 2"/>
                <a:gd name="T27" fmla="*/ 15 h 20"/>
                <a:gd name="T28" fmla="*/ 0 w 2"/>
                <a:gd name="T29" fmla="*/ 13 h 20"/>
                <a:gd name="T30" fmla="*/ 0 w 2"/>
                <a:gd name="T31" fmla="*/ 11 h 20"/>
                <a:gd name="T32" fmla="*/ 0 w 2"/>
                <a:gd name="T33" fmla="*/ 9 h 20"/>
                <a:gd name="T34" fmla="*/ 0 w 2"/>
                <a:gd name="T35" fmla="*/ 7 h 20"/>
                <a:gd name="T36" fmla="*/ 0 w 2"/>
                <a:gd name="T37" fmla="*/ 4 h 20"/>
                <a:gd name="T38" fmla="*/ 1 w 2"/>
                <a:gd name="T39" fmla="*/ 2 h 20"/>
                <a:gd name="T40" fmla="*/ 1 w 2"/>
                <a:gd name="T41" fmla="*/ 1 h 20"/>
                <a:gd name="T42" fmla="*/ 1 w 2"/>
                <a:gd name="T43" fmla="*/ 1 h 20"/>
                <a:gd name="T44" fmla="*/ 1 w 2"/>
                <a:gd name="T45" fmla="*/ 0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20"/>
                <a:gd name="T71" fmla="*/ 2 w 2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20">
                  <a:moveTo>
                    <a:pt x="1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7" name="Freeform 128"/>
            <p:cNvSpPr>
              <a:spLocks/>
            </p:cNvSpPr>
            <p:nvPr/>
          </p:nvSpPr>
          <p:spPr bwMode="auto">
            <a:xfrm>
              <a:off x="2864" y="2955"/>
              <a:ext cx="3" cy="19"/>
            </a:xfrm>
            <a:custGeom>
              <a:avLst/>
              <a:gdLst>
                <a:gd name="T0" fmla="*/ 1 w 3"/>
                <a:gd name="T1" fmla="*/ 0 h 19"/>
                <a:gd name="T2" fmla="*/ 2 w 3"/>
                <a:gd name="T3" fmla="*/ 1 h 19"/>
                <a:gd name="T4" fmla="*/ 3 w 3"/>
                <a:gd name="T5" fmla="*/ 2 h 19"/>
                <a:gd name="T6" fmla="*/ 3 w 3"/>
                <a:gd name="T7" fmla="*/ 4 h 19"/>
                <a:gd name="T8" fmla="*/ 3 w 3"/>
                <a:gd name="T9" fmla="*/ 6 h 19"/>
                <a:gd name="T10" fmla="*/ 3 w 3"/>
                <a:gd name="T11" fmla="*/ 8 h 19"/>
                <a:gd name="T12" fmla="*/ 2 w 3"/>
                <a:gd name="T13" fmla="*/ 11 h 19"/>
                <a:gd name="T14" fmla="*/ 2 w 3"/>
                <a:gd name="T15" fmla="*/ 13 h 19"/>
                <a:gd name="T16" fmla="*/ 2 w 3"/>
                <a:gd name="T17" fmla="*/ 15 h 19"/>
                <a:gd name="T18" fmla="*/ 2 w 3"/>
                <a:gd name="T19" fmla="*/ 17 h 19"/>
                <a:gd name="T20" fmla="*/ 2 w 3"/>
                <a:gd name="T21" fmla="*/ 19 h 19"/>
                <a:gd name="T22" fmla="*/ 1 w 3"/>
                <a:gd name="T23" fmla="*/ 18 h 19"/>
                <a:gd name="T24" fmla="*/ 1 w 3"/>
                <a:gd name="T25" fmla="*/ 16 h 19"/>
                <a:gd name="T26" fmla="*/ 0 w 3"/>
                <a:gd name="T27" fmla="*/ 14 h 19"/>
                <a:gd name="T28" fmla="*/ 0 w 3"/>
                <a:gd name="T29" fmla="*/ 12 h 19"/>
                <a:gd name="T30" fmla="*/ 0 w 3"/>
                <a:gd name="T31" fmla="*/ 10 h 19"/>
                <a:gd name="T32" fmla="*/ 0 w 3"/>
                <a:gd name="T33" fmla="*/ 8 h 19"/>
                <a:gd name="T34" fmla="*/ 0 w 3"/>
                <a:gd name="T35" fmla="*/ 6 h 19"/>
                <a:gd name="T36" fmla="*/ 1 w 3"/>
                <a:gd name="T37" fmla="*/ 4 h 19"/>
                <a:gd name="T38" fmla="*/ 1 w 3"/>
                <a:gd name="T39" fmla="*/ 2 h 19"/>
                <a:gd name="T40" fmla="*/ 1 w 3"/>
                <a:gd name="T41" fmla="*/ 0 h 19"/>
                <a:gd name="T42" fmla="*/ 1 w 3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9"/>
                <a:gd name="T68" fmla="*/ 3 w 3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9">
                  <a:moveTo>
                    <a:pt x="1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8" name="Freeform 129"/>
            <p:cNvSpPr>
              <a:spLocks/>
            </p:cNvSpPr>
            <p:nvPr/>
          </p:nvSpPr>
          <p:spPr bwMode="auto">
            <a:xfrm>
              <a:off x="2855" y="2954"/>
              <a:ext cx="2" cy="19"/>
            </a:xfrm>
            <a:custGeom>
              <a:avLst/>
              <a:gdLst>
                <a:gd name="T0" fmla="*/ 0 w 2"/>
                <a:gd name="T1" fmla="*/ 0 h 19"/>
                <a:gd name="T2" fmla="*/ 2 w 2"/>
                <a:gd name="T3" fmla="*/ 19 h 19"/>
                <a:gd name="T4" fmla="*/ 0 w 2"/>
                <a:gd name="T5" fmla="*/ 19 h 19"/>
                <a:gd name="T6" fmla="*/ 0 w 2"/>
                <a:gd name="T7" fmla="*/ 0 h 19"/>
                <a:gd name="T8" fmla="*/ 0 w 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9"/>
                <a:gd name="T17" fmla="*/ 2 w 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9">
                  <a:moveTo>
                    <a:pt x="0" y="0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9" name="Freeform 130"/>
            <p:cNvSpPr>
              <a:spLocks/>
            </p:cNvSpPr>
            <p:nvPr/>
          </p:nvSpPr>
          <p:spPr bwMode="auto">
            <a:xfrm>
              <a:off x="2730" y="2955"/>
              <a:ext cx="99" cy="27"/>
            </a:xfrm>
            <a:custGeom>
              <a:avLst/>
              <a:gdLst>
                <a:gd name="T0" fmla="*/ 92 w 99"/>
                <a:gd name="T1" fmla="*/ 6 h 27"/>
                <a:gd name="T2" fmla="*/ 83 w 99"/>
                <a:gd name="T3" fmla="*/ 5 h 27"/>
                <a:gd name="T4" fmla="*/ 74 w 99"/>
                <a:gd name="T5" fmla="*/ 4 h 27"/>
                <a:gd name="T6" fmla="*/ 65 w 99"/>
                <a:gd name="T7" fmla="*/ 4 h 27"/>
                <a:gd name="T8" fmla="*/ 55 w 99"/>
                <a:gd name="T9" fmla="*/ 3 h 27"/>
                <a:gd name="T10" fmla="*/ 46 w 99"/>
                <a:gd name="T11" fmla="*/ 3 h 27"/>
                <a:gd name="T12" fmla="*/ 37 w 99"/>
                <a:gd name="T13" fmla="*/ 2 h 27"/>
                <a:gd name="T14" fmla="*/ 28 w 99"/>
                <a:gd name="T15" fmla="*/ 2 h 27"/>
                <a:gd name="T16" fmla="*/ 19 w 99"/>
                <a:gd name="T17" fmla="*/ 2 h 27"/>
                <a:gd name="T18" fmla="*/ 9 w 99"/>
                <a:gd name="T19" fmla="*/ 1 h 27"/>
                <a:gd name="T20" fmla="*/ 0 w 99"/>
                <a:gd name="T21" fmla="*/ 1 h 27"/>
                <a:gd name="T22" fmla="*/ 10 w 99"/>
                <a:gd name="T23" fmla="*/ 0 h 27"/>
                <a:gd name="T24" fmla="*/ 19 w 99"/>
                <a:gd name="T25" fmla="*/ 0 h 27"/>
                <a:gd name="T26" fmla="*/ 29 w 99"/>
                <a:gd name="T27" fmla="*/ 0 h 27"/>
                <a:gd name="T28" fmla="*/ 39 w 99"/>
                <a:gd name="T29" fmla="*/ 1 h 27"/>
                <a:gd name="T30" fmla="*/ 49 w 99"/>
                <a:gd name="T31" fmla="*/ 1 h 27"/>
                <a:gd name="T32" fmla="*/ 59 w 99"/>
                <a:gd name="T33" fmla="*/ 2 h 27"/>
                <a:gd name="T34" fmla="*/ 69 w 99"/>
                <a:gd name="T35" fmla="*/ 3 h 27"/>
                <a:gd name="T36" fmla="*/ 79 w 99"/>
                <a:gd name="T37" fmla="*/ 4 h 27"/>
                <a:gd name="T38" fmla="*/ 89 w 99"/>
                <a:gd name="T39" fmla="*/ 4 h 27"/>
                <a:gd name="T40" fmla="*/ 99 w 99"/>
                <a:gd name="T41" fmla="*/ 4 h 27"/>
                <a:gd name="T42" fmla="*/ 95 w 99"/>
                <a:gd name="T43" fmla="*/ 4 h 27"/>
                <a:gd name="T44" fmla="*/ 93 w 99"/>
                <a:gd name="T45" fmla="*/ 5 h 27"/>
                <a:gd name="T46" fmla="*/ 92 w 99"/>
                <a:gd name="T47" fmla="*/ 7 h 27"/>
                <a:gd name="T48" fmla="*/ 91 w 99"/>
                <a:gd name="T49" fmla="*/ 9 h 27"/>
                <a:gd name="T50" fmla="*/ 91 w 99"/>
                <a:gd name="T51" fmla="*/ 12 h 27"/>
                <a:gd name="T52" fmla="*/ 91 w 99"/>
                <a:gd name="T53" fmla="*/ 15 h 27"/>
                <a:gd name="T54" fmla="*/ 91 w 99"/>
                <a:gd name="T55" fmla="*/ 18 h 27"/>
                <a:gd name="T56" fmla="*/ 91 w 99"/>
                <a:gd name="T57" fmla="*/ 22 h 27"/>
                <a:gd name="T58" fmla="*/ 91 w 99"/>
                <a:gd name="T59" fmla="*/ 25 h 27"/>
                <a:gd name="T60" fmla="*/ 90 w 99"/>
                <a:gd name="T61" fmla="*/ 27 h 27"/>
                <a:gd name="T62" fmla="*/ 90 w 99"/>
                <a:gd name="T63" fmla="*/ 26 h 27"/>
                <a:gd name="T64" fmla="*/ 90 w 99"/>
                <a:gd name="T65" fmla="*/ 24 h 27"/>
                <a:gd name="T66" fmla="*/ 90 w 99"/>
                <a:gd name="T67" fmla="*/ 21 h 27"/>
                <a:gd name="T68" fmla="*/ 89 w 99"/>
                <a:gd name="T69" fmla="*/ 19 h 27"/>
                <a:gd name="T70" fmla="*/ 89 w 99"/>
                <a:gd name="T71" fmla="*/ 17 h 27"/>
                <a:gd name="T72" fmla="*/ 89 w 99"/>
                <a:gd name="T73" fmla="*/ 14 h 27"/>
                <a:gd name="T74" fmla="*/ 90 w 99"/>
                <a:gd name="T75" fmla="*/ 12 h 27"/>
                <a:gd name="T76" fmla="*/ 90 w 99"/>
                <a:gd name="T77" fmla="*/ 10 h 27"/>
                <a:gd name="T78" fmla="*/ 91 w 99"/>
                <a:gd name="T79" fmla="*/ 8 h 27"/>
                <a:gd name="T80" fmla="*/ 92 w 99"/>
                <a:gd name="T81" fmla="*/ 7 h 27"/>
                <a:gd name="T82" fmla="*/ 92 w 99"/>
                <a:gd name="T83" fmla="*/ 7 h 27"/>
                <a:gd name="T84" fmla="*/ 92 w 99"/>
                <a:gd name="T85" fmla="*/ 6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27"/>
                <a:gd name="T131" fmla="*/ 99 w 99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27">
                  <a:moveTo>
                    <a:pt x="92" y="6"/>
                  </a:moveTo>
                  <a:lnTo>
                    <a:pt x="83" y="5"/>
                  </a:lnTo>
                  <a:lnTo>
                    <a:pt x="74" y="4"/>
                  </a:lnTo>
                  <a:lnTo>
                    <a:pt x="65" y="4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37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1"/>
                  </a:lnTo>
                  <a:lnTo>
                    <a:pt x="49" y="1"/>
                  </a:lnTo>
                  <a:lnTo>
                    <a:pt x="59" y="2"/>
                  </a:lnTo>
                  <a:lnTo>
                    <a:pt x="69" y="3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99" y="4"/>
                  </a:lnTo>
                  <a:lnTo>
                    <a:pt x="95" y="4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1" y="9"/>
                  </a:lnTo>
                  <a:lnTo>
                    <a:pt x="91" y="12"/>
                  </a:lnTo>
                  <a:lnTo>
                    <a:pt x="91" y="15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91" y="25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1" y="8"/>
                  </a:lnTo>
                  <a:lnTo>
                    <a:pt x="92" y="7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0" name="Freeform 131"/>
            <p:cNvSpPr>
              <a:spLocks/>
            </p:cNvSpPr>
            <p:nvPr/>
          </p:nvSpPr>
          <p:spPr bwMode="auto">
            <a:xfrm>
              <a:off x="2845" y="2941"/>
              <a:ext cx="2" cy="32"/>
            </a:xfrm>
            <a:custGeom>
              <a:avLst/>
              <a:gdLst>
                <a:gd name="T0" fmla="*/ 0 w 2"/>
                <a:gd name="T1" fmla="*/ 32 h 32"/>
                <a:gd name="T2" fmla="*/ 0 w 2"/>
                <a:gd name="T3" fmla="*/ 29 h 32"/>
                <a:gd name="T4" fmla="*/ 0 w 2"/>
                <a:gd name="T5" fmla="*/ 26 h 32"/>
                <a:gd name="T6" fmla="*/ 0 w 2"/>
                <a:gd name="T7" fmla="*/ 23 h 32"/>
                <a:gd name="T8" fmla="*/ 0 w 2"/>
                <a:gd name="T9" fmla="*/ 19 h 32"/>
                <a:gd name="T10" fmla="*/ 0 w 2"/>
                <a:gd name="T11" fmla="*/ 16 h 32"/>
                <a:gd name="T12" fmla="*/ 0 w 2"/>
                <a:gd name="T13" fmla="*/ 12 h 32"/>
                <a:gd name="T14" fmla="*/ 0 w 2"/>
                <a:gd name="T15" fmla="*/ 9 h 32"/>
                <a:gd name="T16" fmla="*/ 0 w 2"/>
                <a:gd name="T17" fmla="*/ 6 h 32"/>
                <a:gd name="T18" fmla="*/ 1 w 2"/>
                <a:gd name="T19" fmla="*/ 3 h 32"/>
                <a:gd name="T20" fmla="*/ 2 w 2"/>
                <a:gd name="T21" fmla="*/ 0 h 32"/>
                <a:gd name="T22" fmla="*/ 2 w 2"/>
                <a:gd name="T23" fmla="*/ 32 h 32"/>
                <a:gd name="T24" fmla="*/ 0 w 2"/>
                <a:gd name="T25" fmla="*/ 32 h 32"/>
                <a:gd name="T26" fmla="*/ 0 w 2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32"/>
                <a:gd name="T44" fmla="*/ 2 w 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32">
                  <a:moveTo>
                    <a:pt x="0" y="32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1" name="Freeform 132"/>
            <p:cNvSpPr>
              <a:spLocks/>
            </p:cNvSpPr>
            <p:nvPr/>
          </p:nvSpPr>
          <p:spPr bwMode="auto">
            <a:xfrm>
              <a:off x="2836" y="2940"/>
              <a:ext cx="3" cy="36"/>
            </a:xfrm>
            <a:custGeom>
              <a:avLst/>
              <a:gdLst>
                <a:gd name="T0" fmla="*/ 1 w 3"/>
                <a:gd name="T1" fmla="*/ 35 h 36"/>
                <a:gd name="T2" fmla="*/ 0 w 3"/>
                <a:gd name="T3" fmla="*/ 32 h 36"/>
                <a:gd name="T4" fmla="*/ 0 w 3"/>
                <a:gd name="T5" fmla="*/ 28 h 36"/>
                <a:gd name="T6" fmla="*/ 0 w 3"/>
                <a:gd name="T7" fmla="*/ 24 h 36"/>
                <a:gd name="T8" fmla="*/ 0 w 3"/>
                <a:gd name="T9" fmla="*/ 20 h 36"/>
                <a:gd name="T10" fmla="*/ 0 w 3"/>
                <a:gd name="T11" fmla="*/ 17 h 36"/>
                <a:gd name="T12" fmla="*/ 0 w 3"/>
                <a:gd name="T13" fmla="*/ 13 h 36"/>
                <a:gd name="T14" fmla="*/ 0 w 3"/>
                <a:gd name="T15" fmla="*/ 9 h 36"/>
                <a:gd name="T16" fmla="*/ 1 w 3"/>
                <a:gd name="T17" fmla="*/ 6 h 36"/>
                <a:gd name="T18" fmla="*/ 2 w 3"/>
                <a:gd name="T19" fmla="*/ 3 h 36"/>
                <a:gd name="T20" fmla="*/ 3 w 3"/>
                <a:gd name="T21" fmla="*/ 0 h 36"/>
                <a:gd name="T22" fmla="*/ 3 w 3"/>
                <a:gd name="T23" fmla="*/ 35 h 36"/>
                <a:gd name="T24" fmla="*/ 1 w 3"/>
                <a:gd name="T25" fmla="*/ 36 h 36"/>
                <a:gd name="T26" fmla="*/ 1 w 3"/>
                <a:gd name="T27" fmla="*/ 36 h 36"/>
                <a:gd name="T28" fmla="*/ 1 w 3"/>
                <a:gd name="T29" fmla="*/ 35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6"/>
                <a:gd name="T47" fmla="*/ 3 w 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6">
                  <a:moveTo>
                    <a:pt x="1" y="35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2" name="Freeform 133"/>
            <p:cNvSpPr>
              <a:spLocks/>
            </p:cNvSpPr>
            <p:nvPr/>
          </p:nvSpPr>
          <p:spPr bwMode="auto">
            <a:xfrm>
              <a:off x="2808" y="2964"/>
              <a:ext cx="3" cy="18"/>
            </a:xfrm>
            <a:custGeom>
              <a:avLst/>
              <a:gdLst>
                <a:gd name="T0" fmla="*/ 2 w 3"/>
                <a:gd name="T1" fmla="*/ 0 h 18"/>
                <a:gd name="T2" fmla="*/ 3 w 3"/>
                <a:gd name="T3" fmla="*/ 2 h 18"/>
                <a:gd name="T4" fmla="*/ 3 w 3"/>
                <a:gd name="T5" fmla="*/ 3 h 18"/>
                <a:gd name="T6" fmla="*/ 3 w 3"/>
                <a:gd name="T7" fmla="*/ 4 h 18"/>
                <a:gd name="T8" fmla="*/ 3 w 3"/>
                <a:gd name="T9" fmla="*/ 6 h 18"/>
                <a:gd name="T10" fmla="*/ 3 w 3"/>
                <a:gd name="T11" fmla="*/ 8 h 18"/>
                <a:gd name="T12" fmla="*/ 3 w 3"/>
                <a:gd name="T13" fmla="*/ 10 h 18"/>
                <a:gd name="T14" fmla="*/ 2 w 3"/>
                <a:gd name="T15" fmla="*/ 12 h 18"/>
                <a:gd name="T16" fmla="*/ 2 w 3"/>
                <a:gd name="T17" fmla="*/ 14 h 18"/>
                <a:gd name="T18" fmla="*/ 2 w 3"/>
                <a:gd name="T19" fmla="*/ 16 h 18"/>
                <a:gd name="T20" fmla="*/ 2 w 3"/>
                <a:gd name="T21" fmla="*/ 18 h 18"/>
                <a:gd name="T22" fmla="*/ 1 w 3"/>
                <a:gd name="T23" fmla="*/ 17 h 18"/>
                <a:gd name="T24" fmla="*/ 1 w 3"/>
                <a:gd name="T25" fmla="*/ 15 h 18"/>
                <a:gd name="T26" fmla="*/ 0 w 3"/>
                <a:gd name="T27" fmla="*/ 14 h 18"/>
                <a:gd name="T28" fmla="*/ 1 w 3"/>
                <a:gd name="T29" fmla="*/ 12 h 18"/>
                <a:gd name="T30" fmla="*/ 1 w 3"/>
                <a:gd name="T31" fmla="*/ 10 h 18"/>
                <a:gd name="T32" fmla="*/ 1 w 3"/>
                <a:gd name="T33" fmla="*/ 8 h 18"/>
                <a:gd name="T34" fmla="*/ 2 w 3"/>
                <a:gd name="T35" fmla="*/ 6 h 18"/>
                <a:gd name="T36" fmla="*/ 2 w 3"/>
                <a:gd name="T37" fmla="*/ 4 h 18"/>
                <a:gd name="T38" fmla="*/ 2 w 3"/>
                <a:gd name="T39" fmla="*/ 2 h 18"/>
                <a:gd name="T40" fmla="*/ 2 w 3"/>
                <a:gd name="T41" fmla="*/ 0 h 18"/>
                <a:gd name="T42" fmla="*/ 2 w 3"/>
                <a:gd name="T43" fmla="*/ 0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8"/>
                <a:gd name="T68" fmla="*/ 3 w 3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8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3" name="Freeform 134"/>
            <p:cNvSpPr>
              <a:spLocks/>
            </p:cNvSpPr>
            <p:nvPr/>
          </p:nvSpPr>
          <p:spPr bwMode="auto">
            <a:xfrm>
              <a:off x="2801" y="2963"/>
              <a:ext cx="2" cy="20"/>
            </a:xfrm>
            <a:custGeom>
              <a:avLst/>
              <a:gdLst>
                <a:gd name="T0" fmla="*/ 1 w 2"/>
                <a:gd name="T1" fmla="*/ 20 h 20"/>
                <a:gd name="T2" fmla="*/ 0 w 2"/>
                <a:gd name="T3" fmla="*/ 18 h 20"/>
                <a:gd name="T4" fmla="*/ 0 w 2"/>
                <a:gd name="T5" fmla="*/ 16 h 20"/>
                <a:gd name="T6" fmla="*/ 0 w 2"/>
                <a:gd name="T7" fmla="*/ 14 h 20"/>
                <a:gd name="T8" fmla="*/ 0 w 2"/>
                <a:gd name="T9" fmla="*/ 12 h 20"/>
                <a:gd name="T10" fmla="*/ 0 w 2"/>
                <a:gd name="T11" fmla="*/ 10 h 20"/>
                <a:gd name="T12" fmla="*/ 0 w 2"/>
                <a:gd name="T13" fmla="*/ 7 h 20"/>
                <a:gd name="T14" fmla="*/ 1 w 2"/>
                <a:gd name="T15" fmla="*/ 5 h 20"/>
                <a:gd name="T16" fmla="*/ 1 w 2"/>
                <a:gd name="T17" fmla="*/ 3 h 20"/>
                <a:gd name="T18" fmla="*/ 1 w 2"/>
                <a:gd name="T19" fmla="*/ 2 h 20"/>
                <a:gd name="T20" fmla="*/ 1 w 2"/>
                <a:gd name="T21" fmla="*/ 0 h 20"/>
                <a:gd name="T22" fmla="*/ 2 w 2"/>
                <a:gd name="T23" fmla="*/ 19 h 20"/>
                <a:gd name="T24" fmla="*/ 1 w 2"/>
                <a:gd name="T25" fmla="*/ 20 h 20"/>
                <a:gd name="T26" fmla="*/ 1 w 2"/>
                <a:gd name="T27" fmla="*/ 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20"/>
                <a:gd name="T44" fmla="*/ 2 w 2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20">
                  <a:moveTo>
                    <a:pt x="1" y="20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9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4" name="Freeform 135"/>
            <p:cNvSpPr>
              <a:spLocks/>
            </p:cNvSpPr>
            <p:nvPr/>
          </p:nvSpPr>
          <p:spPr bwMode="auto">
            <a:xfrm>
              <a:off x="2791" y="2962"/>
              <a:ext cx="4" cy="21"/>
            </a:xfrm>
            <a:custGeom>
              <a:avLst/>
              <a:gdLst>
                <a:gd name="T0" fmla="*/ 0 w 4"/>
                <a:gd name="T1" fmla="*/ 1 h 21"/>
                <a:gd name="T2" fmla="*/ 2 w 4"/>
                <a:gd name="T3" fmla="*/ 0 h 21"/>
                <a:gd name="T4" fmla="*/ 2 w 4"/>
                <a:gd name="T5" fmla="*/ 2 h 21"/>
                <a:gd name="T6" fmla="*/ 3 w 4"/>
                <a:gd name="T7" fmla="*/ 4 h 21"/>
                <a:gd name="T8" fmla="*/ 3 w 4"/>
                <a:gd name="T9" fmla="*/ 6 h 21"/>
                <a:gd name="T10" fmla="*/ 3 w 4"/>
                <a:gd name="T11" fmla="*/ 8 h 21"/>
                <a:gd name="T12" fmla="*/ 4 w 4"/>
                <a:gd name="T13" fmla="*/ 11 h 21"/>
                <a:gd name="T14" fmla="*/ 4 w 4"/>
                <a:gd name="T15" fmla="*/ 13 h 21"/>
                <a:gd name="T16" fmla="*/ 4 w 4"/>
                <a:gd name="T17" fmla="*/ 15 h 21"/>
                <a:gd name="T18" fmla="*/ 3 w 4"/>
                <a:gd name="T19" fmla="*/ 17 h 21"/>
                <a:gd name="T20" fmla="*/ 3 w 4"/>
                <a:gd name="T21" fmla="*/ 19 h 21"/>
                <a:gd name="T22" fmla="*/ 2 w 4"/>
                <a:gd name="T23" fmla="*/ 21 h 21"/>
                <a:gd name="T24" fmla="*/ 1 w 4"/>
                <a:gd name="T25" fmla="*/ 20 h 21"/>
                <a:gd name="T26" fmla="*/ 0 w 4"/>
                <a:gd name="T27" fmla="*/ 18 h 21"/>
                <a:gd name="T28" fmla="*/ 0 w 4"/>
                <a:gd name="T29" fmla="*/ 16 h 21"/>
                <a:gd name="T30" fmla="*/ 0 w 4"/>
                <a:gd name="T31" fmla="*/ 14 h 21"/>
                <a:gd name="T32" fmla="*/ 0 w 4"/>
                <a:gd name="T33" fmla="*/ 12 h 21"/>
                <a:gd name="T34" fmla="*/ 0 w 4"/>
                <a:gd name="T35" fmla="*/ 10 h 21"/>
                <a:gd name="T36" fmla="*/ 0 w 4"/>
                <a:gd name="T37" fmla="*/ 7 h 21"/>
                <a:gd name="T38" fmla="*/ 0 w 4"/>
                <a:gd name="T39" fmla="*/ 5 h 21"/>
                <a:gd name="T40" fmla="*/ 0 w 4"/>
                <a:gd name="T41" fmla="*/ 3 h 21"/>
                <a:gd name="T42" fmla="*/ 0 w 4"/>
                <a:gd name="T43" fmla="*/ 1 h 21"/>
                <a:gd name="T44" fmla="*/ 0 w 4"/>
                <a:gd name="T45" fmla="*/ 1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21"/>
                <a:gd name="T71" fmla="*/ 4 w 4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21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5" name="Freeform 136"/>
            <p:cNvSpPr>
              <a:spLocks/>
            </p:cNvSpPr>
            <p:nvPr/>
          </p:nvSpPr>
          <p:spPr bwMode="auto">
            <a:xfrm>
              <a:off x="2959" y="2928"/>
              <a:ext cx="9" cy="8"/>
            </a:xfrm>
            <a:custGeom>
              <a:avLst/>
              <a:gdLst>
                <a:gd name="T0" fmla="*/ 0 w 9"/>
                <a:gd name="T1" fmla="*/ 0 h 8"/>
                <a:gd name="T2" fmla="*/ 3 w 9"/>
                <a:gd name="T3" fmla="*/ 2 h 8"/>
                <a:gd name="T4" fmla="*/ 3 w 9"/>
                <a:gd name="T5" fmla="*/ 1 h 8"/>
                <a:gd name="T6" fmla="*/ 3 w 9"/>
                <a:gd name="T7" fmla="*/ 1 h 8"/>
                <a:gd name="T8" fmla="*/ 4 w 9"/>
                <a:gd name="T9" fmla="*/ 1 h 8"/>
                <a:gd name="T10" fmla="*/ 4 w 9"/>
                <a:gd name="T11" fmla="*/ 1 h 8"/>
                <a:gd name="T12" fmla="*/ 4 w 9"/>
                <a:gd name="T13" fmla="*/ 1 h 8"/>
                <a:gd name="T14" fmla="*/ 5 w 9"/>
                <a:gd name="T15" fmla="*/ 0 h 8"/>
                <a:gd name="T16" fmla="*/ 5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6 w 9"/>
                <a:gd name="T23" fmla="*/ 0 h 8"/>
                <a:gd name="T24" fmla="*/ 8 w 9"/>
                <a:gd name="T25" fmla="*/ 0 h 8"/>
                <a:gd name="T26" fmla="*/ 8 w 9"/>
                <a:gd name="T27" fmla="*/ 1 h 8"/>
                <a:gd name="T28" fmla="*/ 9 w 9"/>
                <a:gd name="T29" fmla="*/ 1 h 8"/>
                <a:gd name="T30" fmla="*/ 9 w 9"/>
                <a:gd name="T31" fmla="*/ 2 h 8"/>
                <a:gd name="T32" fmla="*/ 9 w 9"/>
                <a:gd name="T33" fmla="*/ 3 h 8"/>
                <a:gd name="T34" fmla="*/ 8 w 9"/>
                <a:gd name="T35" fmla="*/ 4 h 8"/>
                <a:gd name="T36" fmla="*/ 8 w 9"/>
                <a:gd name="T37" fmla="*/ 5 h 8"/>
                <a:gd name="T38" fmla="*/ 8 w 9"/>
                <a:gd name="T39" fmla="*/ 6 h 8"/>
                <a:gd name="T40" fmla="*/ 8 w 9"/>
                <a:gd name="T41" fmla="*/ 7 h 8"/>
                <a:gd name="T42" fmla="*/ 8 w 9"/>
                <a:gd name="T43" fmla="*/ 8 h 8"/>
                <a:gd name="T44" fmla="*/ 0 w 9"/>
                <a:gd name="T45" fmla="*/ 7 h 8"/>
                <a:gd name="T46" fmla="*/ 0 w 9"/>
                <a:gd name="T47" fmla="*/ 0 h 8"/>
                <a:gd name="T48" fmla="*/ 0 w 9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8"/>
                <a:gd name="T77" fmla="*/ 9 w 9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8">
                  <a:moveTo>
                    <a:pt x="0" y="0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6" name="Freeform 137"/>
            <p:cNvSpPr>
              <a:spLocks/>
            </p:cNvSpPr>
            <p:nvPr/>
          </p:nvSpPr>
          <p:spPr bwMode="auto">
            <a:xfrm>
              <a:off x="2784" y="2963"/>
              <a:ext cx="4" cy="19"/>
            </a:xfrm>
            <a:custGeom>
              <a:avLst/>
              <a:gdLst>
                <a:gd name="T0" fmla="*/ 2 w 4"/>
                <a:gd name="T1" fmla="*/ 0 h 19"/>
                <a:gd name="T2" fmla="*/ 3 w 4"/>
                <a:gd name="T3" fmla="*/ 1 h 19"/>
                <a:gd name="T4" fmla="*/ 4 w 4"/>
                <a:gd name="T5" fmla="*/ 3 h 19"/>
                <a:gd name="T6" fmla="*/ 4 w 4"/>
                <a:gd name="T7" fmla="*/ 5 h 19"/>
                <a:gd name="T8" fmla="*/ 4 w 4"/>
                <a:gd name="T9" fmla="*/ 7 h 19"/>
                <a:gd name="T10" fmla="*/ 4 w 4"/>
                <a:gd name="T11" fmla="*/ 9 h 19"/>
                <a:gd name="T12" fmla="*/ 4 w 4"/>
                <a:gd name="T13" fmla="*/ 11 h 19"/>
                <a:gd name="T14" fmla="*/ 3 w 4"/>
                <a:gd name="T15" fmla="*/ 13 h 19"/>
                <a:gd name="T16" fmla="*/ 3 w 4"/>
                <a:gd name="T17" fmla="*/ 15 h 19"/>
                <a:gd name="T18" fmla="*/ 3 w 4"/>
                <a:gd name="T19" fmla="*/ 17 h 19"/>
                <a:gd name="T20" fmla="*/ 3 w 4"/>
                <a:gd name="T21" fmla="*/ 19 h 19"/>
                <a:gd name="T22" fmla="*/ 1 w 4"/>
                <a:gd name="T23" fmla="*/ 18 h 19"/>
                <a:gd name="T24" fmla="*/ 1 w 4"/>
                <a:gd name="T25" fmla="*/ 16 h 19"/>
                <a:gd name="T26" fmla="*/ 0 w 4"/>
                <a:gd name="T27" fmla="*/ 14 h 19"/>
                <a:gd name="T28" fmla="*/ 0 w 4"/>
                <a:gd name="T29" fmla="*/ 12 h 19"/>
                <a:gd name="T30" fmla="*/ 1 w 4"/>
                <a:gd name="T31" fmla="*/ 10 h 19"/>
                <a:gd name="T32" fmla="*/ 1 w 4"/>
                <a:gd name="T33" fmla="*/ 8 h 19"/>
                <a:gd name="T34" fmla="*/ 1 w 4"/>
                <a:gd name="T35" fmla="*/ 6 h 19"/>
                <a:gd name="T36" fmla="*/ 1 w 4"/>
                <a:gd name="T37" fmla="*/ 4 h 19"/>
                <a:gd name="T38" fmla="*/ 2 w 4"/>
                <a:gd name="T39" fmla="*/ 2 h 19"/>
                <a:gd name="T40" fmla="*/ 2 w 4"/>
                <a:gd name="T41" fmla="*/ 0 h 19"/>
                <a:gd name="T42" fmla="*/ 2 w 4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9"/>
                <a:gd name="T68" fmla="*/ 4 w 4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9">
                  <a:moveTo>
                    <a:pt x="2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7" name="Freeform 138"/>
            <p:cNvSpPr>
              <a:spLocks/>
            </p:cNvSpPr>
            <p:nvPr/>
          </p:nvSpPr>
          <p:spPr bwMode="auto">
            <a:xfrm>
              <a:off x="2777" y="2962"/>
              <a:ext cx="4" cy="21"/>
            </a:xfrm>
            <a:custGeom>
              <a:avLst/>
              <a:gdLst>
                <a:gd name="T0" fmla="*/ 1 w 4"/>
                <a:gd name="T1" fmla="*/ 0 h 21"/>
                <a:gd name="T2" fmla="*/ 2 w 4"/>
                <a:gd name="T3" fmla="*/ 1 h 21"/>
                <a:gd name="T4" fmla="*/ 3 w 4"/>
                <a:gd name="T5" fmla="*/ 3 h 21"/>
                <a:gd name="T6" fmla="*/ 3 w 4"/>
                <a:gd name="T7" fmla="*/ 5 h 21"/>
                <a:gd name="T8" fmla="*/ 4 w 4"/>
                <a:gd name="T9" fmla="*/ 7 h 21"/>
                <a:gd name="T10" fmla="*/ 4 w 4"/>
                <a:gd name="T11" fmla="*/ 10 h 21"/>
                <a:gd name="T12" fmla="*/ 4 w 4"/>
                <a:gd name="T13" fmla="*/ 12 h 21"/>
                <a:gd name="T14" fmla="*/ 4 w 4"/>
                <a:gd name="T15" fmla="*/ 14 h 21"/>
                <a:gd name="T16" fmla="*/ 3 w 4"/>
                <a:gd name="T17" fmla="*/ 17 h 21"/>
                <a:gd name="T18" fmla="*/ 3 w 4"/>
                <a:gd name="T19" fmla="*/ 19 h 21"/>
                <a:gd name="T20" fmla="*/ 3 w 4"/>
                <a:gd name="T21" fmla="*/ 21 h 21"/>
                <a:gd name="T22" fmla="*/ 1 w 4"/>
                <a:gd name="T23" fmla="*/ 19 h 21"/>
                <a:gd name="T24" fmla="*/ 1 w 4"/>
                <a:gd name="T25" fmla="*/ 17 h 21"/>
                <a:gd name="T26" fmla="*/ 0 w 4"/>
                <a:gd name="T27" fmla="*/ 15 h 21"/>
                <a:gd name="T28" fmla="*/ 0 w 4"/>
                <a:gd name="T29" fmla="*/ 13 h 21"/>
                <a:gd name="T30" fmla="*/ 0 w 4"/>
                <a:gd name="T31" fmla="*/ 11 h 21"/>
                <a:gd name="T32" fmla="*/ 0 w 4"/>
                <a:gd name="T33" fmla="*/ 8 h 21"/>
                <a:gd name="T34" fmla="*/ 1 w 4"/>
                <a:gd name="T35" fmla="*/ 6 h 21"/>
                <a:gd name="T36" fmla="*/ 1 w 4"/>
                <a:gd name="T37" fmla="*/ 4 h 21"/>
                <a:gd name="T38" fmla="*/ 1 w 4"/>
                <a:gd name="T39" fmla="*/ 2 h 21"/>
                <a:gd name="T40" fmla="*/ 1 w 4"/>
                <a:gd name="T41" fmla="*/ 0 h 21"/>
                <a:gd name="T42" fmla="*/ 1 w 4"/>
                <a:gd name="T43" fmla="*/ 0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8" name="Freeform 139"/>
            <p:cNvSpPr>
              <a:spLocks/>
            </p:cNvSpPr>
            <p:nvPr/>
          </p:nvSpPr>
          <p:spPr bwMode="auto">
            <a:xfrm>
              <a:off x="2769" y="2962"/>
              <a:ext cx="4" cy="23"/>
            </a:xfrm>
            <a:custGeom>
              <a:avLst/>
              <a:gdLst>
                <a:gd name="T0" fmla="*/ 0 w 4"/>
                <a:gd name="T1" fmla="*/ 1 h 23"/>
                <a:gd name="T2" fmla="*/ 3 w 4"/>
                <a:gd name="T3" fmla="*/ 0 h 23"/>
                <a:gd name="T4" fmla="*/ 3 w 4"/>
                <a:gd name="T5" fmla="*/ 2 h 23"/>
                <a:gd name="T6" fmla="*/ 3 w 4"/>
                <a:gd name="T7" fmla="*/ 5 h 23"/>
                <a:gd name="T8" fmla="*/ 3 w 4"/>
                <a:gd name="T9" fmla="*/ 7 h 23"/>
                <a:gd name="T10" fmla="*/ 4 w 4"/>
                <a:gd name="T11" fmla="*/ 10 h 23"/>
                <a:gd name="T12" fmla="*/ 4 w 4"/>
                <a:gd name="T13" fmla="*/ 12 h 23"/>
                <a:gd name="T14" fmla="*/ 4 w 4"/>
                <a:gd name="T15" fmla="*/ 14 h 23"/>
                <a:gd name="T16" fmla="*/ 3 w 4"/>
                <a:gd name="T17" fmla="*/ 17 h 23"/>
                <a:gd name="T18" fmla="*/ 3 w 4"/>
                <a:gd name="T19" fmla="*/ 19 h 23"/>
                <a:gd name="T20" fmla="*/ 3 w 4"/>
                <a:gd name="T21" fmla="*/ 21 h 23"/>
                <a:gd name="T22" fmla="*/ 2 w 4"/>
                <a:gd name="T23" fmla="*/ 23 h 23"/>
                <a:gd name="T24" fmla="*/ 1 w 4"/>
                <a:gd name="T25" fmla="*/ 1 h 23"/>
                <a:gd name="T26" fmla="*/ 1 w 4"/>
                <a:gd name="T27" fmla="*/ 1 h 23"/>
                <a:gd name="T28" fmla="*/ 0 w 4"/>
                <a:gd name="T29" fmla="*/ 1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0" y="1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9" name="Freeform 140"/>
            <p:cNvSpPr>
              <a:spLocks/>
            </p:cNvSpPr>
            <p:nvPr/>
          </p:nvSpPr>
          <p:spPr bwMode="auto">
            <a:xfrm>
              <a:off x="2752" y="2962"/>
              <a:ext cx="3" cy="25"/>
            </a:xfrm>
            <a:custGeom>
              <a:avLst/>
              <a:gdLst>
                <a:gd name="T0" fmla="*/ 1 w 3"/>
                <a:gd name="T1" fmla="*/ 0 h 25"/>
                <a:gd name="T2" fmla="*/ 3 w 3"/>
                <a:gd name="T3" fmla="*/ 25 h 25"/>
                <a:gd name="T4" fmla="*/ 0 w 3"/>
                <a:gd name="T5" fmla="*/ 4 h 25"/>
                <a:gd name="T6" fmla="*/ 2 w 3"/>
                <a:gd name="T7" fmla="*/ 0 h 25"/>
                <a:gd name="T8" fmla="*/ 2 w 3"/>
                <a:gd name="T9" fmla="*/ 0 h 25"/>
                <a:gd name="T10" fmla="*/ 1 w 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5"/>
                <a:gd name="T20" fmla="*/ 3 w 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5">
                  <a:moveTo>
                    <a:pt x="1" y="0"/>
                  </a:moveTo>
                  <a:lnTo>
                    <a:pt x="3" y="25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0" name="Freeform 141"/>
            <p:cNvSpPr>
              <a:spLocks/>
            </p:cNvSpPr>
            <p:nvPr/>
          </p:nvSpPr>
          <p:spPr bwMode="auto">
            <a:xfrm>
              <a:off x="2745" y="2963"/>
              <a:ext cx="3" cy="23"/>
            </a:xfrm>
            <a:custGeom>
              <a:avLst/>
              <a:gdLst>
                <a:gd name="T0" fmla="*/ 3 w 3"/>
                <a:gd name="T1" fmla="*/ 23 h 23"/>
                <a:gd name="T2" fmla="*/ 0 w 3"/>
                <a:gd name="T3" fmla="*/ 0 h 23"/>
                <a:gd name="T4" fmla="*/ 3 w 3"/>
                <a:gd name="T5" fmla="*/ 23 h 23"/>
                <a:gd name="T6" fmla="*/ 3 w 3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3"/>
                <a:gd name="T14" fmla="*/ 3 w 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3">
                  <a:moveTo>
                    <a:pt x="3" y="23"/>
                  </a:moveTo>
                  <a:lnTo>
                    <a:pt x="0" y="0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1" name="Freeform 142"/>
            <p:cNvSpPr>
              <a:spLocks/>
            </p:cNvSpPr>
            <p:nvPr/>
          </p:nvSpPr>
          <p:spPr bwMode="auto">
            <a:xfrm>
              <a:off x="2738" y="2964"/>
              <a:ext cx="4" cy="23"/>
            </a:xfrm>
            <a:custGeom>
              <a:avLst/>
              <a:gdLst>
                <a:gd name="T0" fmla="*/ 1 w 4"/>
                <a:gd name="T1" fmla="*/ 22 h 23"/>
                <a:gd name="T2" fmla="*/ 1 w 4"/>
                <a:gd name="T3" fmla="*/ 20 h 23"/>
                <a:gd name="T4" fmla="*/ 0 w 4"/>
                <a:gd name="T5" fmla="*/ 18 h 23"/>
                <a:gd name="T6" fmla="*/ 0 w 4"/>
                <a:gd name="T7" fmla="*/ 15 h 23"/>
                <a:gd name="T8" fmla="*/ 0 w 4"/>
                <a:gd name="T9" fmla="*/ 13 h 23"/>
                <a:gd name="T10" fmla="*/ 0 w 4"/>
                <a:gd name="T11" fmla="*/ 11 h 23"/>
                <a:gd name="T12" fmla="*/ 0 w 4"/>
                <a:gd name="T13" fmla="*/ 9 h 23"/>
                <a:gd name="T14" fmla="*/ 0 w 4"/>
                <a:gd name="T15" fmla="*/ 6 h 23"/>
                <a:gd name="T16" fmla="*/ 0 w 4"/>
                <a:gd name="T17" fmla="*/ 4 h 23"/>
                <a:gd name="T18" fmla="*/ 0 w 4"/>
                <a:gd name="T19" fmla="*/ 2 h 23"/>
                <a:gd name="T20" fmla="*/ 0 w 4"/>
                <a:gd name="T21" fmla="*/ 0 h 23"/>
                <a:gd name="T22" fmla="*/ 4 w 4"/>
                <a:gd name="T23" fmla="*/ 22 h 23"/>
                <a:gd name="T24" fmla="*/ 1 w 4"/>
                <a:gd name="T25" fmla="*/ 23 h 23"/>
                <a:gd name="T26" fmla="*/ 1 w 4"/>
                <a:gd name="T27" fmla="*/ 23 h 23"/>
                <a:gd name="T28" fmla="*/ 1 w 4"/>
                <a:gd name="T29" fmla="*/ 2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1" y="22"/>
                  </a:move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2" name="Freeform 143"/>
            <p:cNvSpPr>
              <a:spLocks/>
            </p:cNvSpPr>
            <p:nvPr/>
          </p:nvSpPr>
          <p:spPr bwMode="auto">
            <a:xfrm>
              <a:off x="2729" y="2962"/>
              <a:ext cx="4" cy="27"/>
            </a:xfrm>
            <a:custGeom>
              <a:avLst/>
              <a:gdLst>
                <a:gd name="T0" fmla="*/ 2 w 4"/>
                <a:gd name="T1" fmla="*/ 27 h 27"/>
                <a:gd name="T2" fmla="*/ 2 w 4"/>
                <a:gd name="T3" fmla="*/ 24 h 27"/>
                <a:gd name="T4" fmla="*/ 2 w 4"/>
                <a:gd name="T5" fmla="*/ 21 h 27"/>
                <a:gd name="T6" fmla="*/ 2 w 4"/>
                <a:gd name="T7" fmla="*/ 19 h 27"/>
                <a:gd name="T8" fmla="*/ 1 w 4"/>
                <a:gd name="T9" fmla="*/ 16 h 27"/>
                <a:gd name="T10" fmla="*/ 1 w 4"/>
                <a:gd name="T11" fmla="*/ 13 h 27"/>
                <a:gd name="T12" fmla="*/ 0 w 4"/>
                <a:gd name="T13" fmla="*/ 10 h 27"/>
                <a:gd name="T14" fmla="*/ 0 w 4"/>
                <a:gd name="T15" fmla="*/ 7 h 27"/>
                <a:gd name="T16" fmla="*/ 0 w 4"/>
                <a:gd name="T17" fmla="*/ 5 h 27"/>
                <a:gd name="T18" fmla="*/ 0 w 4"/>
                <a:gd name="T19" fmla="*/ 2 h 27"/>
                <a:gd name="T20" fmla="*/ 1 w 4"/>
                <a:gd name="T21" fmla="*/ 0 h 27"/>
                <a:gd name="T22" fmla="*/ 4 w 4"/>
                <a:gd name="T23" fmla="*/ 26 h 27"/>
                <a:gd name="T24" fmla="*/ 2 w 4"/>
                <a:gd name="T25" fmla="*/ 27 h 27"/>
                <a:gd name="T26" fmla="*/ 2 w 4"/>
                <a:gd name="T27" fmla="*/ 27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27"/>
                <a:gd name="T44" fmla="*/ 4 w 4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27">
                  <a:moveTo>
                    <a:pt x="2" y="27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26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3" name="Freeform 144"/>
            <p:cNvSpPr>
              <a:spLocks/>
            </p:cNvSpPr>
            <p:nvPr/>
          </p:nvSpPr>
          <p:spPr bwMode="auto">
            <a:xfrm>
              <a:off x="2959" y="2907"/>
              <a:ext cx="12" cy="18"/>
            </a:xfrm>
            <a:custGeom>
              <a:avLst/>
              <a:gdLst>
                <a:gd name="T0" fmla="*/ 0 w 12"/>
                <a:gd name="T1" fmla="*/ 16 h 18"/>
                <a:gd name="T2" fmla="*/ 3 w 12"/>
                <a:gd name="T3" fmla="*/ 0 h 18"/>
                <a:gd name="T4" fmla="*/ 11 w 12"/>
                <a:gd name="T5" fmla="*/ 0 h 18"/>
                <a:gd name="T6" fmla="*/ 12 w 12"/>
                <a:gd name="T7" fmla="*/ 1 h 18"/>
                <a:gd name="T8" fmla="*/ 12 w 12"/>
                <a:gd name="T9" fmla="*/ 2 h 18"/>
                <a:gd name="T10" fmla="*/ 12 w 12"/>
                <a:gd name="T11" fmla="*/ 3 h 18"/>
                <a:gd name="T12" fmla="*/ 12 w 12"/>
                <a:gd name="T13" fmla="*/ 4 h 18"/>
                <a:gd name="T14" fmla="*/ 12 w 12"/>
                <a:gd name="T15" fmla="*/ 5 h 18"/>
                <a:gd name="T16" fmla="*/ 11 w 12"/>
                <a:gd name="T17" fmla="*/ 6 h 18"/>
                <a:gd name="T18" fmla="*/ 11 w 12"/>
                <a:gd name="T19" fmla="*/ 7 h 18"/>
                <a:gd name="T20" fmla="*/ 10 w 12"/>
                <a:gd name="T21" fmla="*/ 8 h 18"/>
                <a:gd name="T22" fmla="*/ 10 w 12"/>
                <a:gd name="T23" fmla="*/ 8 h 18"/>
                <a:gd name="T24" fmla="*/ 9 w 12"/>
                <a:gd name="T25" fmla="*/ 8 h 18"/>
                <a:gd name="T26" fmla="*/ 9 w 12"/>
                <a:gd name="T27" fmla="*/ 18 h 18"/>
                <a:gd name="T28" fmla="*/ 9 w 12"/>
                <a:gd name="T29" fmla="*/ 17 h 18"/>
                <a:gd name="T30" fmla="*/ 8 w 12"/>
                <a:gd name="T31" fmla="*/ 17 h 18"/>
                <a:gd name="T32" fmla="*/ 7 w 12"/>
                <a:gd name="T33" fmla="*/ 17 h 18"/>
                <a:gd name="T34" fmla="*/ 6 w 12"/>
                <a:gd name="T35" fmla="*/ 18 h 18"/>
                <a:gd name="T36" fmla="*/ 5 w 12"/>
                <a:gd name="T37" fmla="*/ 18 h 18"/>
                <a:gd name="T38" fmla="*/ 4 w 12"/>
                <a:gd name="T39" fmla="*/ 18 h 18"/>
                <a:gd name="T40" fmla="*/ 3 w 12"/>
                <a:gd name="T41" fmla="*/ 18 h 18"/>
                <a:gd name="T42" fmla="*/ 2 w 12"/>
                <a:gd name="T43" fmla="*/ 18 h 18"/>
                <a:gd name="T44" fmla="*/ 1 w 12"/>
                <a:gd name="T45" fmla="*/ 17 h 18"/>
                <a:gd name="T46" fmla="*/ 0 w 12"/>
                <a:gd name="T47" fmla="*/ 16 h 18"/>
                <a:gd name="T48" fmla="*/ 0 w 12"/>
                <a:gd name="T49" fmla="*/ 16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18"/>
                <a:gd name="T77" fmla="*/ 12 w 1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18">
                  <a:moveTo>
                    <a:pt x="0" y="16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4" name="Freeform 145"/>
            <p:cNvSpPr>
              <a:spLocks/>
            </p:cNvSpPr>
            <p:nvPr/>
          </p:nvSpPr>
          <p:spPr bwMode="auto">
            <a:xfrm>
              <a:off x="2934" y="2898"/>
              <a:ext cx="5" cy="35"/>
            </a:xfrm>
            <a:custGeom>
              <a:avLst/>
              <a:gdLst>
                <a:gd name="T0" fmla="*/ 0 w 5"/>
                <a:gd name="T1" fmla="*/ 35 h 35"/>
                <a:gd name="T2" fmla="*/ 0 w 5"/>
                <a:gd name="T3" fmla="*/ 31 h 35"/>
                <a:gd name="T4" fmla="*/ 1 w 5"/>
                <a:gd name="T5" fmla="*/ 28 h 35"/>
                <a:gd name="T6" fmla="*/ 1 w 5"/>
                <a:gd name="T7" fmla="*/ 24 h 35"/>
                <a:gd name="T8" fmla="*/ 1 w 5"/>
                <a:gd name="T9" fmla="*/ 21 h 35"/>
                <a:gd name="T10" fmla="*/ 2 w 5"/>
                <a:gd name="T11" fmla="*/ 18 h 35"/>
                <a:gd name="T12" fmla="*/ 2 w 5"/>
                <a:gd name="T13" fmla="*/ 14 h 35"/>
                <a:gd name="T14" fmla="*/ 2 w 5"/>
                <a:gd name="T15" fmla="*/ 11 h 35"/>
                <a:gd name="T16" fmla="*/ 3 w 5"/>
                <a:gd name="T17" fmla="*/ 7 h 35"/>
                <a:gd name="T18" fmla="*/ 4 w 5"/>
                <a:gd name="T19" fmla="*/ 4 h 35"/>
                <a:gd name="T20" fmla="*/ 5 w 5"/>
                <a:gd name="T21" fmla="*/ 0 h 35"/>
                <a:gd name="T22" fmla="*/ 2 w 5"/>
                <a:gd name="T23" fmla="*/ 34 h 35"/>
                <a:gd name="T24" fmla="*/ 0 w 5"/>
                <a:gd name="T25" fmla="*/ 35 h 35"/>
                <a:gd name="T26" fmla="*/ 0 w 5"/>
                <a:gd name="T27" fmla="*/ 35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35"/>
                <a:gd name="T44" fmla="*/ 5 w 5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35">
                  <a:moveTo>
                    <a:pt x="0" y="35"/>
                  </a:moveTo>
                  <a:lnTo>
                    <a:pt x="0" y="31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4"/>
                  </a:lnTo>
                  <a:lnTo>
                    <a:pt x="5" y="0"/>
                  </a:lnTo>
                  <a:lnTo>
                    <a:pt x="2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5" name="Freeform 146"/>
            <p:cNvSpPr>
              <a:spLocks/>
            </p:cNvSpPr>
            <p:nvPr/>
          </p:nvSpPr>
          <p:spPr bwMode="auto">
            <a:xfrm>
              <a:off x="2929" y="2899"/>
              <a:ext cx="4" cy="33"/>
            </a:xfrm>
            <a:custGeom>
              <a:avLst/>
              <a:gdLst>
                <a:gd name="T0" fmla="*/ 0 w 4"/>
                <a:gd name="T1" fmla="*/ 33 h 33"/>
                <a:gd name="T2" fmla="*/ 0 w 4"/>
                <a:gd name="T3" fmla="*/ 30 h 33"/>
                <a:gd name="T4" fmla="*/ 0 w 4"/>
                <a:gd name="T5" fmla="*/ 28 h 33"/>
                <a:gd name="T6" fmla="*/ 0 w 4"/>
                <a:gd name="T7" fmla="*/ 24 h 33"/>
                <a:gd name="T8" fmla="*/ 0 w 4"/>
                <a:gd name="T9" fmla="*/ 21 h 33"/>
                <a:gd name="T10" fmla="*/ 0 w 4"/>
                <a:gd name="T11" fmla="*/ 18 h 33"/>
                <a:gd name="T12" fmla="*/ 1 w 4"/>
                <a:gd name="T13" fmla="*/ 14 h 33"/>
                <a:gd name="T14" fmla="*/ 1 w 4"/>
                <a:gd name="T15" fmla="*/ 11 h 33"/>
                <a:gd name="T16" fmla="*/ 1 w 4"/>
                <a:gd name="T17" fmla="*/ 7 h 33"/>
                <a:gd name="T18" fmla="*/ 1 w 4"/>
                <a:gd name="T19" fmla="*/ 4 h 33"/>
                <a:gd name="T20" fmla="*/ 1 w 4"/>
                <a:gd name="T21" fmla="*/ 1 h 33"/>
                <a:gd name="T22" fmla="*/ 4 w 4"/>
                <a:gd name="T23" fmla="*/ 0 h 33"/>
                <a:gd name="T24" fmla="*/ 3 w 4"/>
                <a:gd name="T25" fmla="*/ 3 h 33"/>
                <a:gd name="T26" fmla="*/ 3 w 4"/>
                <a:gd name="T27" fmla="*/ 7 h 33"/>
                <a:gd name="T28" fmla="*/ 2 w 4"/>
                <a:gd name="T29" fmla="*/ 10 h 33"/>
                <a:gd name="T30" fmla="*/ 2 w 4"/>
                <a:gd name="T31" fmla="*/ 14 h 33"/>
                <a:gd name="T32" fmla="*/ 2 w 4"/>
                <a:gd name="T33" fmla="*/ 17 h 33"/>
                <a:gd name="T34" fmla="*/ 1 w 4"/>
                <a:gd name="T35" fmla="*/ 21 h 33"/>
                <a:gd name="T36" fmla="*/ 1 w 4"/>
                <a:gd name="T37" fmla="*/ 24 h 33"/>
                <a:gd name="T38" fmla="*/ 1 w 4"/>
                <a:gd name="T39" fmla="*/ 27 h 33"/>
                <a:gd name="T40" fmla="*/ 0 w 4"/>
                <a:gd name="T41" fmla="*/ 30 h 33"/>
                <a:gd name="T42" fmla="*/ 0 w 4"/>
                <a:gd name="T43" fmla="*/ 33 h 33"/>
                <a:gd name="T44" fmla="*/ 0 w 4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3"/>
                <a:gd name="T71" fmla="*/ 4 w 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3">
                  <a:moveTo>
                    <a:pt x="0" y="3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6" name="Freeform 147"/>
            <p:cNvSpPr>
              <a:spLocks/>
            </p:cNvSpPr>
            <p:nvPr/>
          </p:nvSpPr>
          <p:spPr bwMode="auto">
            <a:xfrm>
              <a:off x="2921" y="2898"/>
              <a:ext cx="5" cy="33"/>
            </a:xfrm>
            <a:custGeom>
              <a:avLst/>
              <a:gdLst>
                <a:gd name="T0" fmla="*/ 1 w 5"/>
                <a:gd name="T1" fmla="*/ 33 h 33"/>
                <a:gd name="T2" fmla="*/ 1 w 5"/>
                <a:gd name="T3" fmla="*/ 30 h 33"/>
                <a:gd name="T4" fmla="*/ 0 w 5"/>
                <a:gd name="T5" fmla="*/ 27 h 33"/>
                <a:gd name="T6" fmla="*/ 1 w 5"/>
                <a:gd name="T7" fmla="*/ 24 h 33"/>
                <a:gd name="T8" fmla="*/ 1 w 5"/>
                <a:gd name="T9" fmla="*/ 20 h 33"/>
                <a:gd name="T10" fmla="*/ 1 w 5"/>
                <a:gd name="T11" fmla="*/ 17 h 33"/>
                <a:gd name="T12" fmla="*/ 2 w 5"/>
                <a:gd name="T13" fmla="*/ 13 h 33"/>
                <a:gd name="T14" fmla="*/ 3 w 5"/>
                <a:gd name="T15" fmla="*/ 10 h 33"/>
                <a:gd name="T16" fmla="*/ 3 w 5"/>
                <a:gd name="T17" fmla="*/ 6 h 33"/>
                <a:gd name="T18" fmla="*/ 4 w 5"/>
                <a:gd name="T19" fmla="*/ 3 h 33"/>
                <a:gd name="T20" fmla="*/ 4 w 5"/>
                <a:gd name="T21" fmla="*/ 0 h 33"/>
                <a:gd name="T22" fmla="*/ 5 w 5"/>
                <a:gd name="T23" fmla="*/ 2 h 33"/>
                <a:gd name="T24" fmla="*/ 5 w 5"/>
                <a:gd name="T25" fmla="*/ 6 h 33"/>
                <a:gd name="T26" fmla="*/ 5 w 5"/>
                <a:gd name="T27" fmla="*/ 9 h 33"/>
                <a:gd name="T28" fmla="*/ 4 w 5"/>
                <a:gd name="T29" fmla="*/ 12 h 33"/>
                <a:gd name="T30" fmla="*/ 4 w 5"/>
                <a:gd name="T31" fmla="*/ 15 h 33"/>
                <a:gd name="T32" fmla="*/ 3 w 5"/>
                <a:gd name="T33" fmla="*/ 19 h 33"/>
                <a:gd name="T34" fmla="*/ 2 w 5"/>
                <a:gd name="T35" fmla="*/ 22 h 33"/>
                <a:gd name="T36" fmla="*/ 2 w 5"/>
                <a:gd name="T37" fmla="*/ 26 h 33"/>
                <a:gd name="T38" fmla="*/ 2 w 5"/>
                <a:gd name="T39" fmla="*/ 30 h 33"/>
                <a:gd name="T40" fmla="*/ 2 w 5"/>
                <a:gd name="T41" fmla="*/ 33 h 33"/>
                <a:gd name="T42" fmla="*/ 1 w 5"/>
                <a:gd name="T43" fmla="*/ 33 h 33"/>
                <a:gd name="T44" fmla="*/ 1 w 5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"/>
                <a:gd name="T70" fmla="*/ 0 h 33"/>
                <a:gd name="T71" fmla="*/ 5 w 5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" h="33">
                  <a:moveTo>
                    <a:pt x="1" y="33"/>
                  </a:move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7" name="Freeform 148"/>
            <p:cNvSpPr>
              <a:spLocks/>
            </p:cNvSpPr>
            <p:nvPr/>
          </p:nvSpPr>
          <p:spPr bwMode="auto">
            <a:xfrm>
              <a:off x="2754" y="2661"/>
              <a:ext cx="191" cy="282"/>
            </a:xfrm>
            <a:custGeom>
              <a:avLst/>
              <a:gdLst>
                <a:gd name="T0" fmla="*/ 94 w 191"/>
                <a:gd name="T1" fmla="*/ 249 h 282"/>
                <a:gd name="T2" fmla="*/ 91 w 191"/>
                <a:gd name="T3" fmla="*/ 238 h 282"/>
                <a:gd name="T4" fmla="*/ 85 w 191"/>
                <a:gd name="T5" fmla="*/ 262 h 282"/>
                <a:gd name="T6" fmla="*/ 62 w 191"/>
                <a:gd name="T7" fmla="*/ 268 h 282"/>
                <a:gd name="T8" fmla="*/ 38 w 191"/>
                <a:gd name="T9" fmla="*/ 237 h 282"/>
                <a:gd name="T10" fmla="*/ 30 w 191"/>
                <a:gd name="T11" fmla="*/ 222 h 282"/>
                <a:gd name="T12" fmla="*/ 20 w 191"/>
                <a:gd name="T13" fmla="*/ 220 h 282"/>
                <a:gd name="T14" fmla="*/ 19 w 191"/>
                <a:gd name="T15" fmla="*/ 214 h 282"/>
                <a:gd name="T16" fmla="*/ 22 w 191"/>
                <a:gd name="T17" fmla="*/ 208 h 282"/>
                <a:gd name="T18" fmla="*/ 26 w 191"/>
                <a:gd name="T19" fmla="*/ 206 h 282"/>
                <a:gd name="T20" fmla="*/ 39 w 191"/>
                <a:gd name="T21" fmla="*/ 217 h 282"/>
                <a:gd name="T22" fmla="*/ 56 w 191"/>
                <a:gd name="T23" fmla="*/ 233 h 282"/>
                <a:gd name="T24" fmla="*/ 44 w 191"/>
                <a:gd name="T25" fmla="*/ 216 h 282"/>
                <a:gd name="T26" fmla="*/ 48 w 191"/>
                <a:gd name="T27" fmla="*/ 211 h 282"/>
                <a:gd name="T28" fmla="*/ 43 w 191"/>
                <a:gd name="T29" fmla="*/ 200 h 282"/>
                <a:gd name="T30" fmla="*/ 41 w 191"/>
                <a:gd name="T31" fmla="*/ 185 h 282"/>
                <a:gd name="T32" fmla="*/ 49 w 191"/>
                <a:gd name="T33" fmla="*/ 169 h 282"/>
                <a:gd name="T34" fmla="*/ 38 w 191"/>
                <a:gd name="T35" fmla="*/ 179 h 282"/>
                <a:gd name="T36" fmla="*/ 32 w 191"/>
                <a:gd name="T37" fmla="*/ 197 h 282"/>
                <a:gd name="T38" fmla="*/ 18 w 191"/>
                <a:gd name="T39" fmla="*/ 202 h 282"/>
                <a:gd name="T40" fmla="*/ 7 w 191"/>
                <a:gd name="T41" fmla="*/ 192 h 282"/>
                <a:gd name="T42" fmla="*/ 0 w 191"/>
                <a:gd name="T43" fmla="*/ 152 h 282"/>
                <a:gd name="T44" fmla="*/ 33 w 191"/>
                <a:gd name="T45" fmla="*/ 93 h 282"/>
                <a:gd name="T46" fmla="*/ 65 w 191"/>
                <a:gd name="T47" fmla="*/ 40 h 282"/>
                <a:gd name="T48" fmla="*/ 59 w 191"/>
                <a:gd name="T49" fmla="*/ 60 h 282"/>
                <a:gd name="T50" fmla="*/ 51 w 191"/>
                <a:gd name="T51" fmla="*/ 74 h 282"/>
                <a:gd name="T52" fmla="*/ 44 w 191"/>
                <a:gd name="T53" fmla="*/ 83 h 282"/>
                <a:gd name="T54" fmla="*/ 49 w 191"/>
                <a:gd name="T55" fmla="*/ 85 h 282"/>
                <a:gd name="T56" fmla="*/ 56 w 191"/>
                <a:gd name="T57" fmla="*/ 75 h 282"/>
                <a:gd name="T58" fmla="*/ 48 w 191"/>
                <a:gd name="T59" fmla="*/ 120 h 282"/>
                <a:gd name="T60" fmla="*/ 50 w 191"/>
                <a:gd name="T61" fmla="*/ 161 h 282"/>
                <a:gd name="T62" fmla="*/ 51 w 191"/>
                <a:gd name="T63" fmla="*/ 132 h 282"/>
                <a:gd name="T64" fmla="*/ 56 w 191"/>
                <a:gd name="T65" fmla="*/ 108 h 282"/>
                <a:gd name="T66" fmla="*/ 65 w 191"/>
                <a:gd name="T67" fmla="*/ 88 h 282"/>
                <a:gd name="T68" fmla="*/ 67 w 191"/>
                <a:gd name="T69" fmla="*/ 79 h 282"/>
                <a:gd name="T70" fmla="*/ 67 w 191"/>
                <a:gd name="T71" fmla="*/ 62 h 282"/>
                <a:gd name="T72" fmla="*/ 78 w 191"/>
                <a:gd name="T73" fmla="*/ 27 h 282"/>
                <a:gd name="T74" fmla="*/ 94 w 191"/>
                <a:gd name="T75" fmla="*/ 4 h 282"/>
                <a:gd name="T76" fmla="*/ 113 w 191"/>
                <a:gd name="T77" fmla="*/ 3 h 282"/>
                <a:gd name="T78" fmla="*/ 134 w 191"/>
                <a:gd name="T79" fmla="*/ 20 h 282"/>
                <a:gd name="T80" fmla="*/ 147 w 191"/>
                <a:gd name="T81" fmla="*/ 56 h 282"/>
                <a:gd name="T82" fmla="*/ 162 w 191"/>
                <a:gd name="T83" fmla="*/ 103 h 282"/>
                <a:gd name="T84" fmla="*/ 163 w 191"/>
                <a:gd name="T85" fmla="*/ 129 h 282"/>
                <a:gd name="T86" fmla="*/ 160 w 191"/>
                <a:gd name="T87" fmla="*/ 125 h 282"/>
                <a:gd name="T88" fmla="*/ 165 w 191"/>
                <a:gd name="T89" fmla="*/ 147 h 282"/>
                <a:gd name="T90" fmla="*/ 164 w 191"/>
                <a:gd name="T91" fmla="*/ 170 h 282"/>
                <a:gd name="T92" fmla="*/ 159 w 191"/>
                <a:gd name="T93" fmla="*/ 164 h 282"/>
                <a:gd name="T94" fmla="*/ 158 w 191"/>
                <a:gd name="T95" fmla="*/ 171 h 282"/>
                <a:gd name="T96" fmla="*/ 168 w 191"/>
                <a:gd name="T97" fmla="*/ 185 h 282"/>
                <a:gd name="T98" fmla="*/ 166 w 191"/>
                <a:gd name="T99" fmla="*/ 202 h 282"/>
                <a:gd name="T100" fmla="*/ 153 w 191"/>
                <a:gd name="T101" fmla="*/ 215 h 282"/>
                <a:gd name="T102" fmla="*/ 139 w 191"/>
                <a:gd name="T103" fmla="*/ 233 h 282"/>
                <a:gd name="T104" fmla="*/ 137 w 191"/>
                <a:gd name="T105" fmla="*/ 241 h 282"/>
                <a:gd name="T106" fmla="*/ 144 w 191"/>
                <a:gd name="T107" fmla="*/ 233 h 282"/>
                <a:gd name="T108" fmla="*/ 141 w 191"/>
                <a:gd name="T109" fmla="*/ 244 h 282"/>
                <a:gd name="T110" fmla="*/ 146 w 191"/>
                <a:gd name="T111" fmla="*/ 244 h 282"/>
                <a:gd name="T112" fmla="*/ 162 w 191"/>
                <a:gd name="T113" fmla="*/ 214 h 282"/>
                <a:gd name="T114" fmla="*/ 180 w 191"/>
                <a:gd name="T115" fmla="*/ 206 h 282"/>
                <a:gd name="T116" fmla="*/ 190 w 191"/>
                <a:gd name="T117" fmla="*/ 215 h 282"/>
                <a:gd name="T118" fmla="*/ 186 w 191"/>
                <a:gd name="T119" fmla="*/ 215 h 282"/>
                <a:gd name="T120" fmla="*/ 183 w 191"/>
                <a:gd name="T121" fmla="*/ 212 h 282"/>
                <a:gd name="T122" fmla="*/ 136 w 191"/>
                <a:gd name="T123" fmla="*/ 275 h 2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1"/>
                <a:gd name="T187" fmla="*/ 0 h 282"/>
                <a:gd name="T188" fmla="*/ 191 w 191"/>
                <a:gd name="T189" fmla="*/ 282 h 2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1" h="282">
                  <a:moveTo>
                    <a:pt x="97" y="264"/>
                  </a:moveTo>
                  <a:lnTo>
                    <a:pt x="96" y="261"/>
                  </a:lnTo>
                  <a:lnTo>
                    <a:pt x="95" y="258"/>
                  </a:lnTo>
                  <a:lnTo>
                    <a:pt x="95" y="255"/>
                  </a:lnTo>
                  <a:lnTo>
                    <a:pt x="94" y="252"/>
                  </a:lnTo>
                  <a:lnTo>
                    <a:pt x="94" y="249"/>
                  </a:lnTo>
                  <a:lnTo>
                    <a:pt x="94" y="246"/>
                  </a:lnTo>
                  <a:lnTo>
                    <a:pt x="94" y="243"/>
                  </a:lnTo>
                  <a:lnTo>
                    <a:pt x="94" y="240"/>
                  </a:lnTo>
                  <a:lnTo>
                    <a:pt x="93" y="237"/>
                  </a:lnTo>
                  <a:lnTo>
                    <a:pt x="92" y="234"/>
                  </a:lnTo>
                  <a:lnTo>
                    <a:pt x="91" y="238"/>
                  </a:lnTo>
                  <a:lnTo>
                    <a:pt x="90" y="241"/>
                  </a:lnTo>
                  <a:lnTo>
                    <a:pt x="90" y="246"/>
                  </a:lnTo>
                  <a:lnTo>
                    <a:pt x="89" y="250"/>
                  </a:lnTo>
                  <a:lnTo>
                    <a:pt x="88" y="254"/>
                  </a:lnTo>
                  <a:lnTo>
                    <a:pt x="87" y="258"/>
                  </a:lnTo>
                  <a:lnTo>
                    <a:pt x="85" y="262"/>
                  </a:lnTo>
                  <a:lnTo>
                    <a:pt x="84" y="265"/>
                  </a:lnTo>
                  <a:lnTo>
                    <a:pt x="82" y="268"/>
                  </a:lnTo>
                  <a:lnTo>
                    <a:pt x="79" y="271"/>
                  </a:lnTo>
                  <a:lnTo>
                    <a:pt x="72" y="272"/>
                  </a:lnTo>
                  <a:lnTo>
                    <a:pt x="67" y="271"/>
                  </a:lnTo>
                  <a:lnTo>
                    <a:pt x="62" y="268"/>
                  </a:lnTo>
                  <a:lnTo>
                    <a:pt x="57" y="264"/>
                  </a:lnTo>
                  <a:lnTo>
                    <a:pt x="53" y="260"/>
                  </a:lnTo>
                  <a:lnTo>
                    <a:pt x="49" y="255"/>
                  </a:lnTo>
                  <a:lnTo>
                    <a:pt x="46" y="249"/>
                  </a:lnTo>
                  <a:lnTo>
                    <a:pt x="42" y="243"/>
                  </a:lnTo>
                  <a:lnTo>
                    <a:pt x="38" y="237"/>
                  </a:lnTo>
                  <a:lnTo>
                    <a:pt x="35" y="232"/>
                  </a:lnTo>
                  <a:lnTo>
                    <a:pt x="34" y="230"/>
                  </a:lnTo>
                  <a:lnTo>
                    <a:pt x="33" y="228"/>
                  </a:lnTo>
                  <a:lnTo>
                    <a:pt x="32" y="226"/>
                  </a:lnTo>
                  <a:lnTo>
                    <a:pt x="31" y="224"/>
                  </a:lnTo>
                  <a:lnTo>
                    <a:pt x="30" y="222"/>
                  </a:lnTo>
                  <a:lnTo>
                    <a:pt x="29" y="220"/>
                  </a:lnTo>
                  <a:lnTo>
                    <a:pt x="28" y="218"/>
                  </a:lnTo>
                  <a:lnTo>
                    <a:pt x="27" y="216"/>
                  </a:lnTo>
                  <a:lnTo>
                    <a:pt x="26" y="214"/>
                  </a:lnTo>
                  <a:lnTo>
                    <a:pt x="25" y="212"/>
                  </a:lnTo>
                  <a:lnTo>
                    <a:pt x="20" y="220"/>
                  </a:lnTo>
                  <a:lnTo>
                    <a:pt x="18" y="219"/>
                  </a:lnTo>
                  <a:lnTo>
                    <a:pt x="17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8" y="215"/>
                  </a:lnTo>
                  <a:lnTo>
                    <a:pt x="19" y="214"/>
                  </a:lnTo>
                  <a:lnTo>
                    <a:pt x="20" y="213"/>
                  </a:lnTo>
                  <a:lnTo>
                    <a:pt x="20" y="211"/>
                  </a:lnTo>
                  <a:lnTo>
                    <a:pt x="21" y="210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8"/>
                  </a:lnTo>
                  <a:lnTo>
                    <a:pt x="22" y="207"/>
                  </a:lnTo>
                  <a:lnTo>
                    <a:pt x="23" y="207"/>
                  </a:lnTo>
                  <a:lnTo>
                    <a:pt x="24" y="206"/>
                  </a:lnTo>
                  <a:lnTo>
                    <a:pt x="25" y="206"/>
                  </a:lnTo>
                  <a:lnTo>
                    <a:pt x="26" y="206"/>
                  </a:lnTo>
                  <a:lnTo>
                    <a:pt x="27" y="206"/>
                  </a:lnTo>
                  <a:lnTo>
                    <a:pt x="31" y="208"/>
                  </a:lnTo>
                  <a:lnTo>
                    <a:pt x="34" y="211"/>
                  </a:lnTo>
                  <a:lnTo>
                    <a:pt x="37" y="214"/>
                  </a:lnTo>
                  <a:lnTo>
                    <a:pt x="39" y="217"/>
                  </a:lnTo>
                  <a:lnTo>
                    <a:pt x="43" y="220"/>
                  </a:lnTo>
                  <a:lnTo>
                    <a:pt x="45" y="223"/>
                  </a:lnTo>
                  <a:lnTo>
                    <a:pt x="48" y="226"/>
                  </a:lnTo>
                  <a:lnTo>
                    <a:pt x="51" y="228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5" y="229"/>
                  </a:lnTo>
                  <a:lnTo>
                    <a:pt x="54" y="226"/>
                  </a:lnTo>
                  <a:lnTo>
                    <a:pt x="52" y="224"/>
                  </a:lnTo>
                  <a:lnTo>
                    <a:pt x="49" y="221"/>
                  </a:lnTo>
                  <a:lnTo>
                    <a:pt x="47" y="218"/>
                  </a:lnTo>
                  <a:lnTo>
                    <a:pt x="44" y="216"/>
                  </a:lnTo>
                  <a:lnTo>
                    <a:pt x="42" y="213"/>
                  </a:lnTo>
                  <a:lnTo>
                    <a:pt x="39" y="210"/>
                  </a:lnTo>
                  <a:lnTo>
                    <a:pt x="38" y="207"/>
                  </a:lnTo>
                  <a:lnTo>
                    <a:pt x="37" y="203"/>
                  </a:lnTo>
                  <a:lnTo>
                    <a:pt x="49" y="212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7" y="207"/>
                  </a:lnTo>
                  <a:lnTo>
                    <a:pt x="46" y="206"/>
                  </a:lnTo>
                  <a:lnTo>
                    <a:pt x="45" y="204"/>
                  </a:lnTo>
                  <a:lnTo>
                    <a:pt x="44" y="202"/>
                  </a:lnTo>
                  <a:lnTo>
                    <a:pt x="43" y="200"/>
                  </a:lnTo>
                  <a:lnTo>
                    <a:pt x="42" y="199"/>
                  </a:lnTo>
                  <a:lnTo>
                    <a:pt x="41" y="197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40" y="188"/>
                  </a:lnTo>
                  <a:lnTo>
                    <a:pt x="41" y="185"/>
                  </a:lnTo>
                  <a:lnTo>
                    <a:pt x="42" y="182"/>
                  </a:lnTo>
                  <a:lnTo>
                    <a:pt x="44" y="179"/>
                  </a:lnTo>
                  <a:lnTo>
                    <a:pt x="45" y="176"/>
                  </a:lnTo>
                  <a:lnTo>
                    <a:pt x="47" y="174"/>
                  </a:lnTo>
                  <a:lnTo>
                    <a:pt x="48" y="171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47" y="168"/>
                  </a:lnTo>
                  <a:lnTo>
                    <a:pt x="44" y="170"/>
                  </a:lnTo>
                  <a:lnTo>
                    <a:pt x="42" y="173"/>
                  </a:lnTo>
                  <a:lnTo>
                    <a:pt x="40" y="176"/>
                  </a:lnTo>
                  <a:lnTo>
                    <a:pt x="38" y="179"/>
                  </a:lnTo>
                  <a:lnTo>
                    <a:pt x="36" y="182"/>
                  </a:lnTo>
                  <a:lnTo>
                    <a:pt x="34" y="186"/>
                  </a:lnTo>
                  <a:lnTo>
                    <a:pt x="34" y="189"/>
                  </a:lnTo>
                  <a:lnTo>
                    <a:pt x="33" y="193"/>
                  </a:lnTo>
                  <a:lnTo>
                    <a:pt x="34" y="197"/>
                  </a:lnTo>
                  <a:lnTo>
                    <a:pt x="32" y="197"/>
                  </a:lnTo>
                  <a:lnTo>
                    <a:pt x="29" y="198"/>
                  </a:lnTo>
                  <a:lnTo>
                    <a:pt x="27" y="198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0" y="201"/>
                  </a:lnTo>
                  <a:lnTo>
                    <a:pt x="18" y="202"/>
                  </a:lnTo>
                  <a:lnTo>
                    <a:pt x="16" y="204"/>
                  </a:lnTo>
                  <a:lnTo>
                    <a:pt x="15" y="206"/>
                  </a:lnTo>
                  <a:lnTo>
                    <a:pt x="14" y="209"/>
                  </a:lnTo>
                  <a:lnTo>
                    <a:pt x="12" y="204"/>
                  </a:lnTo>
                  <a:lnTo>
                    <a:pt x="9" y="198"/>
                  </a:lnTo>
                  <a:lnTo>
                    <a:pt x="7" y="192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1" y="145"/>
                  </a:lnTo>
                  <a:lnTo>
                    <a:pt x="8" y="134"/>
                  </a:lnTo>
                  <a:lnTo>
                    <a:pt x="14" y="123"/>
                  </a:lnTo>
                  <a:lnTo>
                    <a:pt x="21" y="113"/>
                  </a:lnTo>
                  <a:lnTo>
                    <a:pt x="27" y="103"/>
                  </a:lnTo>
                  <a:lnTo>
                    <a:pt x="33" y="93"/>
                  </a:lnTo>
                  <a:lnTo>
                    <a:pt x="39" y="83"/>
                  </a:lnTo>
                  <a:lnTo>
                    <a:pt x="45" y="73"/>
                  </a:lnTo>
                  <a:lnTo>
                    <a:pt x="51" y="62"/>
                  </a:lnTo>
                  <a:lnTo>
                    <a:pt x="57" y="50"/>
                  </a:lnTo>
                  <a:lnTo>
                    <a:pt x="63" y="38"/>
                  </a:lnTo>
                  <a:lnTo>
                    <a:pt x="65" y="40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4" y="50"/>
                  </a:lnTo>
                  <a:lnTo>
                    <a:pt x="62" y="53"/>
                  </a:lnTo>
                  <a:lnTo>
                    <a:pt x="61" y="56"/>
                  </a:lnTo>
                  <a:lnTo>
                    <a:pt x="59" y="60"/>
                  </a:lnTo>
                  <a:lnTo>
                    <a:pt x="57" y="63"/>
                  </a:lnTo>
                  <a:lnTo>
                    <a:pt x="56" y="66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1" y="74"/>
                  </a:lnTo>
                  <a:lnTo>
                    <a:pt x="50" y="76"/>
                  </a:lnTo>
                  <a:lnTo>
                    <a:pt x="49" y="77"/>
                  </a:lnTo>
                  <a:lnTo>
                    <a:pt x="47" y="78"/>
                  </a:lnTo>
                  <a:lnTo>
                    <a:pt x="46" y="79"/>
                  </a:lnTo>
                  <a:lnTo>
                    <a:pt x="45" y="81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7"/>
                  </a:lnTo>
                  <a:lnTo>
                    <a:pt x="48" y="86"/>
                  </a:lnTo>
                  <a:lnTo>
                    <a:pt x="49" y="85"/>
                  </a:lnTo>
                  <a:lnTo>
                    <a:pt x="50" y="84"/>
                  </a:lnTo>
                  <a:lnTo>
                    <a:pt x="51" y="83"/>
                  </a:lnTo>
                  <a:lnTo>
                    <a:pt x="52" y="81"/>
                  </a:lnTo>
                  <a:lnTo>
                    <a:pt x="53" y="80"/>
                  </a:lnTo>
                  <a:lnTo>
                    <a:pt x="54" y="79"/>
                  </a:lnTo>
                  <a:lnTo>
                    <a:pt x="56" y="75"/>
                  </a:lnTo>
                  <a:lnTo>
                    <a:pt x="57" y="77"/>
                  </a:lnTo>
                  <a:lnTo>
                    <a:pt x="56" y="85"/>
                  </a:lnTo>
                  <a:lnTo>
                    <a:pt x="54" y="94"/>
                  </a:lnTo>
                  <a:lnTo>
                    <a:pt x="52" y="103"/>
                  </a:lnTo>
                  <a:lnTo>
                    <a:pt x="50" y="112"/>
                  </a:lnTo>
                  <a:lnTo>
                    <a:pt x="48" y="120"/>
                  </a:lnTo>
                  <a:lnTo>
                    <a:pt x="47" y="129"/>
                  </a:lnTo>
                  <a:lnTo>
                    <a:pt x="46" y="138"/>
                  </a:lnTo>
                  <a:lnTo>
                    <a:pt x="46" y="147"/>
                  </a:lnTo>
                  <a:lnTo>
                    <a:pt x="46" y="156"/>
                  </a:lnTo>
                  <a:lnTo>
                    <a:pt x="48" y="165"/>
                  </a:lnTo>
                  <a:lnTo>
                    <a:pt x="50" y="161"/>
                  </a:lnTo>
                  <a:lnTo>
                    <a:pt x="51" y="157"/>
                  </a:lnTo>
                  <a:lnTo>
                    <a:pt x="51" y="152"/>
                  </a:lnTo>
                  <a:lnTo>
                    <a:pt x="52" y="147"/>
                  </a:lnTo>
                  <a:lnTo>
                    <a:pt x="51" y="143"/>
                  </a:lnTo>
                  <a:lnTo>
                    <a:pt x="51" y="138"/>
                  </a:lnTo>
                  <a:lnTo>
                    <a:pt x="51" y="132"/>
                  </a:lnTo>
                  <a:lnTo>
                    <a:pt x="51" y="128"/>
                  </a:lnTo>
                  <a:lnTo>
                    <a:pt x="52" y="123"/>
                  </a:lnTo>
                  <a:lnTo>
                    <a:pt x="53" y="118"/>
                  </a:lnTo>
                  <a:lnTo>
                    <a:pt x="54" y="115"/>
                  </a:lnTo>
                  <a:lnTo>
                    <a:pt x="55" y="111"/>
                  </a:lnTo>
                  <a:lnTo>
                    <a:pt x="56" y="108"/>
                  </a:lnTo>
                  <a:lnTo>
                    <a:pt x="57" y="103"/>
                  </a:lnTo>
                  <a:lnTo>
                    <a:pt x="58" y="99"/>
                  </a:lnTo>
                  <a:lnTo>
                    <a:pt x="59" y="96"/>
                  </a:lnTo>
                  <a:lnTo>
                    <a:pt x="61" y="93"/>
                  </a:lnTo>
                  <a:lnTo>
                    <a:pt x="63" y="90"/>
                  </a:lnTo>
                  <a:lnTo>
                    <a:pt x="65" y="88"/>
                  </a:lnTo>
                  <a:lnTo>
                    <a:pt x="68" y="88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3"/>
                  </a:lnTo>
                  <a:lnTo>
                    <a:pt x="68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7" y="62"/>
                  </a:lnTo>
                  <a:lnTo>
                    <a:pt x="68" y="56"/>
                  </a:lnTo>
                  <a:lnTo>
                    <a:pt x="69" y="50"/>
                  </a:lnTo>
                  <a:lnTo>
                    <a:pt x="71" y="44"/>
                  </a:lnTo>
                  <a:lnTo>
                    <a:pt x="73" y="39"/>
                  </a:lnTo>
                  <a:lnTo>
                    <a:pt x="76" y="33"/>
                  </a:lnTo>
                  <a:lnTo>
                    <a:pt x="78" y="27"/>
                  </a:lnTo>
                  <a:lnTo>
                    <a:pt x="80" y="22"/>
                  </a:lnTo>
                  <a:lnTo>
                    <a:pt x="82" y="16"/>
                  </a:lnTo>
                  <a:lnTo>
                    <a:pt x="84" y="10"/>
                  </a:lnTo>
                  <a:lnTo>
                    <a:pt x="87" y="7"/>
                  </a:lnTo>
                  <a:lnTo>
                    <a:pt x="91" y="5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101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3" y="3"/>
                  </a:lnTo>
                  <a:lnTo>
                    <a:pt x="116" y="0"/>
                  </a:lnTo>
                  <a:lnTo>
                    <a:pt x="120" y="3"/>
                  </a:lnTo>
                  <a:lnTo>
                    <a:pt x="124" y="7"/>
                  </a:lnTo>
                  <a:lnTo>
                    <a:pt x="128" y="11"/>
                  </a:lnTo>
                  <a:lnTo>
                    <a:pt x="131" y="15"/>
                  </a:lnTo>
                  <a:lnTo>
                    <a:pt x="134" y="20"/>
                  </a:lnTo>
                  <a:lnTo>
                    <a:pt x="137" y="26"/>
                  </a:lnTo>
                  <a:lnTo>
                    <a:pt x="139" y="31"/>
                  </a:lnTo>
                  <a:lnTo>
                    <a:pt x="141" y="38"/>
                  </a:lnTo>
                  <a:lnTo>
                    <a:pt x="142" y="44"/>
                  </a:lnTo>
                  <a:lnTo>
                    <a:pt x="142" y="51"/>
                  </a:lnTo>
                  <a:lnTo>
                    <a:pt x="147" y="56"/>
                  </a:lnTo>
                  <a:lnTo>
                    <a:pt x="151" y="62"/>
                  </a:lnTo>
                  <a:lnTo>
                    <a:pt x="155" y="70"/>
                  </a:lnTo>
                  <a:lnTo>
                    <a:pt x="158" y="77"/>
                  </a:lnTo>
                  <a:lnTo>
                    <a:pt x="160" y="86"/>
                  </a:lnTo>
                  <a:lnTo>
                    <a:pt x="161" y="94"/>
                  </a:lnTo>
                  <a:lnTo>
                    <a:pt x="162" y="103"/>
                  </a:lnTo>
                  <a:lnTo>
                    <a:pt x="163" y="111"/>
                  </a:lnTo>
                  <a:lnTo>
                    <a:pt x="163" y="120"/>
                  </a:lnTo>
                  <a:lnTo>
                    <a:pt x="163" y="128"/>
                  </a:lnTo>
                  <a:lnTo>
                    <a:pt x="163" y="129"/>
                  </a:lnTo>
                  <a:lnTo>
                    <a:pt x="162" y="128"/>
                  </a:lnTo>
                  <a:lnTo>
                    <a:pt x="162" y="127"/>
                  </a:lnTo>
                  <a:lnTo>
                    <a:pt x="161" y="126"/>
                  </a:lnTo>
                  <a:lnTo>
                    <a:pt x="161" y="125"/>
                  </a:lnTo>
                  <a:lnTo>
                    <a:pt x="160" y="125"/>
                  </a:lnTo>
                  <a:lnTo>
                    <a:pt x="159" y="125"/>
                  </a:lnTo>
                  <a:lnTo>
                    <a:pt x="160" y="130"/>
                  </a:lnTo>
                  <a:lnTo>
                    <a:pt x="161" y="134"/>
                  </a:lnTo>
                  <a:lnTo>
                    <a:pt x="162" y="138"/>
                  </a:lnTo>
                  <a:lnTo>
                    <a:pt x="164" y="143"/>
                  </a:lnTo>
                  <a:lnTo>
                    <a:pt x="165" y="147"/>
                  </a:lnTo>
                  <a:lnTo>
                    <a:pt x="165" y="152"/>
                  </a:lnTo>
                  <a:lnTo>
                    <a:pt x="166" y="157"/>
                  </a:lnTo>
                  <a:lnTo>
                    <a:pt x="166" y="162"/>
                  </a:lnTo>
                  <a:lnTo>
                    <a:pt x="165" y="167"/>
                  </a:lnTo>
                  <a:lnTo>
                    <a:pt x="164" y="171"/>
                  </a:lnTo>
                  <a:lnTo>
                    <a:pt x="164" y="170"/>
                  </a:lnTo>
                  <a:lnTo>
                    <a:pt x="163" y="169"/>
                  </a:lnTo>
                  <a:lnTo>
                    <a:pt x="162" y="168"/>
                  </a:lnTo>
                  <a:lnTo>
                    <a:pt x="161" y="167"/>
                  </a:lnTo>
                  <a:lnTo>
                    <a:pt x="161" y="166"/>
                  </a:lnTo>
                  <a:lnTo>
                    <a:pt x="160" y="165"/>
                  </a:lnTo>
                  <a:lnTo>
                    <a:pt x="159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6" y="163"/>
                  </a:lnTo>
                  <a:lnTo>
                    <a:pt x="156" y="166"/>
                  </a:lnTo>
                  <a:lnTo>
                    <a:pt x="157" y="168"/>
                  </a:lnTo>
                  <a:lnTo>
                    <a:pt x="158" y="171"/>
                  </a:lnTo>
                  <a:lnTo>
                    <a:pt x="160" y="173"/>
                  </a:lnTo>
                  <a:lnTo>
                    <a:pt x="161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2"/>
                  </a:lnTo>
                  <a:lnTo>
                    <a:pt x="168" y="185"/>
                  </a:lnTo>
                  <a:lnTo>
                    <a:pt x="169" y="188"/>
                  </a:lnTo>
                  <a:lnTo>
                    <a:pt x="170" y="192"/>
                  </a:lnTo>
                  <a:lnTo>
                    <a:pt x="170" y="195"/>
                  </a:lnTo>
                  <a:lnTo>
                    <a:pt x="170" y="198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3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9"/>
                  </a:lnTo>
                  <a:lnTo>
                    <a:pt x="155" y="212"/>
                  </a:lnTo>
                  <a:lnTo>
                    <a:pt x="153" y="215"/>
                  </a:lnTo>
                  <a:lnTo>
                    <a:pt x="151" y="218"/>
                  </a:lnTo>
                  <a:lnTo>
                    <a:pt x="149" y="222"/>
                  </a:lnTo>
                  <a:lnTo>
                    <a:pt x="146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9" y="233"/>
                  </a:lnTo>
                  <a:lnTo>
                    <a:pt x="137" y="236"/>
                  </a:lnTo>
                  <a:lnTo>
                    <a:pt x="135" y="239"/>
                  </a:lnTo>
                  <a:lnTo>
                    <a:pt x="133" y="242"/>
                  </a:lnTo>
                  <a:lnTo>
                    <a:pt x="135" y="242"/>
                  </a:lnTo>
                  <a:lnTo>
                    <a:pt x="136" y="241"/>
                  </a:lnTo>
                  <a:lnTo>
                    <a:pt x="137" y="241"/>
                  </a:lnTo>
                  <a:lnTo>
                    <a:pt x="139" y="240"/>
                  </a:lnTo>
                  <a:lnTo>
                    <a:pt x="140" y="239"/>
                  </a:lnTo>
                  <a:lnTo>
                    <a:pt x="141" y="237"/>
                  </a:lnTo>
                  <a:lnTo>
                    <a:pt x="142" y="236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46" y="233"/>
                  </a:lnTo>
                  <a:lnTo>
                    <a:pt x="146" y="234"/>
                  </a:lnTo>
                  <a:lnTo>
                    <a:pt x="146" y="237"/>
                  </a:lnTo>
                  <a:lnTo>
                    <a:pt x="144" y="239"/>
                  </a:lnTo>
                  <a:lnTo>
                    <a:pt x="142" y="241"/>
                  </a:lnTo>
                  <a:lnTo>
                    <a:pt x="141" y="244"/>
                  </a:lnTo>
                  <a:lnTo>
                    <a:pt x="139" y="246"/>
                  </a:lnTo>
                  <a:lnTo>
                    <a:pt x="138" y="248"/>
                  </a:lnTo>
                  <a:lnTo>
                    <a:pt x="139" y="249"/>
                  </a:lnTo>
                  <a:lnTo>
                    <a:pt x="140" y="250"/>
                  </a:lnTo>
                  <a:lnTo>
                    <a:pt x="143" y="249"/>
                  </a:lnTo>
                  <a:lnTo>
                    <a:pt x="146" y="244"/>
                  </a:lnTo>
                  <a:lnTo>
                    <a:pt x="148" y="239"/>
                  </a:lnTo>
                  <a:lnTo>
                    <a:pt x="150" y="233"/>
                  </a:lnTo>
                  <a:lnTo>
                    <a:pt x="153" y="228"/>
                  </a:lnTo>
                  <a:lnTo>
                    <a:pt x="155" y="223"/>
                  </a:lnTo>
                  <a:lnTo>
                    <a:pt x="159" y="218"/>
                  </a:lnTo>
                  <a:lnTo>
                    <a:pt x="162" y="214"/>
                  </a:lnTo>
                  <a:lnTo>
                    <a:pt x="166" y="210"/>
                  </a:lnTo>
                  <a:lnTo>
                    <a:pt x="170" y="206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78" y="205"/>
                  </a:lnTo>
                  <a:lnTo>
                    <a:pt x="180" y="206"/>
                  </a:lnTo>
                  <a:lnTo>
                    <a:pt x="182" y="207"/>
                  </a:lnTo>
                  <a:lnTo>
                    <a:pt x="183" y="209"/>
                  </a:lnTo>
                  <a:lnTo>
                    <a:pt x="185" y="210"/>
                  </a:lnTo>
                  <a:lnTo>
                    <a:pt x="187" y="212"/>
                  </a:lnTo>
                  <a:lnTo>
                    <a:pt x="188" y="213"/>
                  </a:lnTo>
                  <a:lnTo>
                    <a:pt x="190" y="215"/>
                  </a:lnTo>
                  <a:lnTo>
                    <a:pt x="191" y="217"/>
                  </a:lnTo>
                  <a:lnTo>
                    <a:pt x="187" y="218"/>
                  </a:lnTo>
                  <a:lnTo>
                    <a:pt x="187" y="217"/>
                  </a:lnTo>
                  <a:lnTo>
                    <a:pt x="186" y="216"/>
                  </a:lnTo>
                  <a:lnTo>
                    <a:pt x="186" y="215"/>
                  </a:lnTo>
                  <a:lnTo>
                    <a:pt x="185" y="215"/>
                  </a:lnTo>
                  <a:lnTo>
                    <a:pt x="185" y="214"/>
                  </a:lnTo>
                  <a:lnTo>
                    <a:pt x="184" y="213"/>
                  </a:lnTo>
                  <a:lnTo>
                    <a:pt x="183" y="212"/>
                  </a:lnTo>
                  <a:lnTo>
                    <a:pt x="174" y="219"/>
                  </a:lnTo>
                  <a:lnTo>
                    <a:pt x="167" y="229"/>
                  </a:lnTo>
                  <a:lnTo>
                    <a:pt x="159" y="241"/>
                  </a:lnTo>
                  <a:lnTo>
                    <a:pt x="151" y="254"/>
                  </a:lnTo>
                  <a:lnTo>
                    <a:pt x="144" y="266"/>
                  </a:lnTo>
                  <a:lnTo>
                    <a:pt x="136" y="275"/>
                  </a:lnTo>
                  <a:lnTo>
                    <a:pt x="128" y="281"/>
                  </a:lnTo>
                  <a:lnTo>
                    <a:pt x="119" y="282"/>
                  </a:lnTo>
                  <a:lnTo>
                    <a:pt x="108" y="277"/>
                  </a:lnTo>
                  <a:lnTo>
                    <a:pt x="97" y="26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8" name="Freeform 149"/>
            <p:cNvSpPr>
              <a:spLocks/>
            </p:cNvSpPr>
            <p:nvPr/>
          </p:nvSpPr>
          <p:spPr bwMode="auto">
            <a:xfrm>
              <a:off x="3004" y="2906"/>
              <a:ext cx="4" cy="3"/>
            </a:xfrm>
            <a:custGeom>
              <a:avLst/>
              <a:gdLst>
                <a:gd name="T0" fmla="*/ 1 w 4"/>
                <a:gd name="T1" fmla="*/ 1 h 3"/>
                <a:gd name="T2" fmla="*/ 0 w 4"/>
                <a:gd name="T3" fmla="*/ 3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4 w 4"/>
                <a:gd name="T21" fmla="*/ 1 h 3"/>
                <a:gd name="T22" fmla="*/ 4 w 4"/>
                <a:gd name="T23" fmla="*/ 2 h 3"/>
                <a:gd name="T24" fmla="*/ 4 w 4"/>
                <a:gd name="T25" fmla="*/ 2 h 3"/>
                <a:gd name="T26" fmla="*/ 3 w 4"/>
                <a:gd name="T27" fmla="*/ 1 h 3"/>
                <a:gd name="T28" fmla="*/ 3 w 4"/>
                <a:gd name="T29" fmla="*/ 1 h 3"/>
                <a:gd name="T30" fmla="*/ 3 w 4"/>
                <a:gd name="T31" fmla="*/ 1 h 3"/>
                <a:gd name="T32" fmla="*/ 3 w 4"/>
                <a:gd name="T33" fmla="*/ 1 h 3"/>
                <a:gd name="T34" fmla="*/ 2 w 4"/>
                <a:gd name="T35" fmla="*/ 1 h 3"/>
                <a:gd name="T36" fmla="*/ 2 w 4"/>
                <a:gd name="T37" fmla="*/ 1 h 3"/>
                <a:gd name="T38" fmla="*/ 2 w 4"/>
                <a:gd name="T39" fmla="*/ 1 h 3"/>
                <a:gd name="T40" fmla="*/ 2 w 4"/>
                <a:gd name="T41" fmla="*/ 1 h 3"/>
                <a:gd name="T42" fmla="*/ 1 w 4"/>
                <a:gd name="T43" fmla="*/ 1 h 3"/>
                <a:gd name="T44" fmla="*/ 1 w 4"/>
                <a:gd name="T45" fmla="*/ 1 h 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"/>
                <a:gd name="T71" fmla="*/ 4 w 4"/>
                <a:gd name="T72" fmla="*/ 3 h 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">
                  <a:moveTo>
                    <a:pt x="1" y="1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9" name="Freeform 150"/>
            <p:cNvSpPr>
              <a:spLocks/>
            </p:cNvSpPr>
            <p:nvPr/>
          </p:nvSpPr>
          <p:spPr bwMode="auto">
            <a:xfrm>
              <a:off x="2915" y="2910"/>
              <a:ext cx="2" cy="20"/>
            </a:xfrm>
            <a:custGeom>
              <a:avLst/>
              <a:gdLst>
                <a:gd name="T0" fmla="*/ 2 w 2"/>
                <a:gd name="T1" fmla="*/ 0 h 20"/>
                <a:gd name="T2" fmla="*/ 1 w 2"/>
                <a:gd name="T3" fmla="*/ 20 h 20"/>
                <a:gd name="T4" fmla="*/ 0 w 2"/>
                <a:gd name="T5" fmla="*/ 13 h 20"/>
                <a:gd name="T6" fmla="*/ 2 w 2"/>
                <a:gd name="T7" fmla="*/ 0 h 20"/>
                <a:gd name="T8" fmla="*/ 2 w 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0"/>
                <a:gd name="T17" fmla="*/ 2 w 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0">
                  <a:moveTo>
                    <a:pt x="2" y="0"/>
                  </a:moveTo>
                  <a:lnTo>
                    <a:pt x="1" y="20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0" name="Freeform 151"/>
            <p:cNvSpPr>
              <a:spLocks/>
            </p:cNvSpPr>
            <p:nvPr/>
          </p:nvSpPr>
          <p:spPr bwMode="auto">
            <a:xfrm>
              <a:off x="2814" y="2940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2 w 2"/>
                <a:gd name="T3" fmla="*/ 12 h 13"/>
                <a:gd name="T4" fmla="*/ 0 w 2"/>
                <a:gd name="T5" fmla="*/ 13 h 13"/>
                <a:gd name="T6" fmla="*/ 0 w 2"/>
                <a:gd name="T7" fmla="*/ 1 h 13"/>
                <a:gd name="T8" fmla="*/ 0 w 2"/>
                <a:gd name="T9" fmla="*/ 1 h 13"/>
                <a:gd name="T10" fmla="*/ 0 w 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3"/>
                <a:gd name="T20" fmla="*/ 2 w 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3">
                  <a:moveTo>
                    <a:pt x="0" y="0"/>
                  </a:moveTo>
                  <a:lnTo>
                    <a:pt x="2" y="12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1" name="Freeform 152"/>
            <p:cNvSpPr>
              <a:spLocks/>
            </p:cNvSpPr>
            <p:nvPr/>
          </p:nvSpPr>
          <p:spPr bwMode="auto">
            <a:xfrm>
              <a:off x="2808" y="2935"/>
              <a:ext cx="3" cy="16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1 h 16"/>
                <a:gd name="T4" fmla="*/ 2 w 3"/>
                <a:gd name="T5" fmla="*/ 2 h 16"/>
                <a:gd name="T6" fmla="*/ 2 w 3"/>
                <a:gd name="T7" fmla="*/ 4 h 16"/>
                <a:gd name="T8" fmla="*/ 3 w 3"/>
                <a:gd name="T9" fmla="*/ 6 h 16"/>
                <a:gd name="T10" fmla="*/ 2 w 3"/>
                <a:gd name="T11" fmla="*/ 7 h 16"/>
                <a:gd name="T12" fmla="*/ 2 w 3"/>
                <a:gd name="T13" fmla="*/ 9 h 16"/>
                <a:gd name="T14" fmla="*/ 2 w 3"/>
                <a:gd name="T15" fmla="*/ 11 h 16"/>
                <a:gd name="T16" fmla="*/ 2 w 3"/>
                <a:gd name="T17" fmla="*/ 12 h 16"/>
                <a:gd name="T18" fmla="*/ 2 w 3"/>
                <a:gd name="T19" fmla="*/ 14 h 16"/>
                <a:gd name="T20" fmla="*/ 2 w 3"/>
                <a:gd name="T21" fmla="*/ 16 h 16"/>
                <a:gd name="T22" fmla="*/ 0 w 3"/>
                <a:gd name="T23" fmla="*/ 16 h 16"/>
                <a:gd name="T24" fmla="*/ 0 w 3"/>
                <a:gd name="T25" fmla="*/ 0 h 16"/>
                <a:gd name="T26" fmla="*/ 0 w 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16"/>
                <a:gd name="T44" fmla="*/ 3 w 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1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2" name="Freeform 153"/>
            <p:cNvSpPr>
              <a:spLocks/>
            </p:cNvSpPr>
            <p:nvPr/>
          </p:nvSpPr>
          <p:spPr bwMode="auto">
            <a:xfrm>
              <a:off x="2801" y="292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1 w 2"/>
                <a:gd name="T3" fmla="*/ 2 h 22"/>
                <a:gd name="T4" fmla="*/ 2 w 2"/>
                <a:gd name="T5" fmla="*/ 3 h 22"/>
                <a:gd name="T6" fmla="*/ 2 w 2"/>
                <a:gd name="T7" fmla="*/ 6 h 22"/>
                <a:gd name="T8" fmla="*/ 2 w 2"/>
                <a:gd name="T9" fmla="*/ 8 h 22"/>
                <a:gd name="T10" fmla="*/ 2 w 2"/>
                <a:gd name="T11" fmla="*/ 11 h 22"/>
                <a:gd name="T12" fmla="*/ 2 w 2"/>
                <a:gd name="T13" fmla="*/ 13 h 22"/>
                <a:gd name="T14" fmla="*/ 1 w 2"/>
                <a:gd name="T15" fmla="*/ 16 h 22"/>
                <a:gd name="T16" fmla="*/ 1 w 2"/>
                <a:gd name="T17" fmla="*/ 18 h 22"/>
                <a:gd name="T18" fmla="*/ 1 w 2"/>
                <a:gd name="T19" fmla="*/ 20 h 22"/>
                <a:gd name="T20" fmla="*/ 1 w 2"/>
                <a:gd name="T21" fmla="*/ 22 h 22"/>
                <a:gd name="T22" fmla="*/ 0 w 2"/>
                <a:gd name="T23" fmla="*/ 0 h 22"/>
                <a:gd name="T24" fmla="*/ 0 w 2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2"/>
                <a:gd name="T41" fmla="*/ 2 w 2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2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3" name="Freeform 154"/>
            <p:cNvSpPr>
              <a:spLocks/>
            </p:cNvSpPr>
            <p:nvPr/>
          </p:nvSpPr>
          <p:spPr bwMode="auto">
            <a:xfrm>
              <a:off x="2793" y="2921"/>
              <a:ext cx="4" cy="31"/>
            </a:xfrm>
            <a:custGeom>
              <a:avLst/>
              <a:gdLst>
                <a:gd name="T0" fmla="*/ 3 w 4"/>
                <a:gd name="T1" fmla="*/ 0 h 31"/>
                <a:gd name="T2" fmla="*/ 3 w 4"/>
                <a:gd name="T3" fmla="*/ 3 h 31"/>
                <a:gd name="T4" fmla="*/ 4 w 4"/>
                <a:gd name="T5" fmla="*/ 6 h 31"/>
                <a:gd name="T6" fmla="*/ 4 w 4"/>
                <a:gd name="T7" fmla="*/ 8 h 31"/>
                <a:gd name="T8" fmla="*/ 4 w 4"/>
                <a:gd name="T9" fmla="*/ 12 h 31"/>
                <a:gd name="T10" fmla="*/ 3 w 4"/>
                <a:gd name="T11" fmla="*/ 15 h 31"/>
                <a:gd name="T12" fmla="*/ 3 w 4"/>
                <a:gd name="T13" fmla="*/ 18 h 31"/>
                <a:gd name="T14" fmla="*/ 3 w 4"/>
                <a:gd name="T15" fmla="*/ 21 h 31"/>
                <a:gd name="T16" fmla="*/ 2 w 4"/>
                <a:gd name="T17" fmla="*/ 25 h 31"/>
                <a:gd name="T18" fmla="*/ 2 w 4"/>
                <a:gd name="T19" fmla="*/ 27 h 31"/>
                <a:gd name="T20" fmla="*/ 1 w 4"/>
                <a:gd name="T21" fmla="*/ 31 h 31"/>
                <a:gd name="T22" fmla="*/ 0 w 4"/>
                <a:gd name="T23" fmla="*/ 28 h 31"/>
                <a:gd name="T24" fmla="*/ 0 w 4"/>
                <a:gd name="T25" fmla="*/ 25 h 31"/>
                <a:gd name="T26" fmla="*/ 0 w 4"/>
                <a:gd name="T27" fmla="*/ 23 h 31"/>
                <a:gd name="T28" fmla="*/ 0 w 4"/>
                <a:gd name="T29" fmla="*/ 19 h 31"/>
                <a:gd name="T30" fmla="*/ 0 w 4"/>
                <a:gd name="T31" fmla="*/ 16 h 31"/>
                <a:gd name="T32" fmla="*/ 1 w 4"/>
                <a:gd name="T33" fmla="*/ 12 h 31"/>
                <a:gd name="T34" fmla="*/ 1 w 4"/>
                <a:gd name="T35" fmla="*/ 9 h 31"/>
                <a:gd name="T36" fmla="*/ 2 w 4"/>
                <a:gd name="T37" fmla="*/ 6 h 31"/>
                <a:gd name="T38" fmla="*/ 2 w 4"/>
                <a:gd name="T39" fmla="*/ 3 h 31"/>
                <a:gd name="T40" fmla="*/ 3 w 4"/>
                <a:gd name="T41" fmla="*/ 0 h 31"/>
                <a:gd name="T42" fmla="*/ 3 w 4"/>
                <a:gd name="T43" fmla="*/ 0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1"/>
                <a:gd name="T68" fmla="*/ 4 w 4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1">
                  <a:moveTo>
                    <a:pt x="3" y="0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4" name="Freeform 155"/>
            <p:cNvSpPr>
              <a:spLocks/>
            </p:cNvSpPr>
            <p:nvPr/>
          </p:nvSpPr>
          <p:spPr bwMode="auto">
            <a:xfrm>
              <a:off x="2962" y="2884"/>
              <a:ext cx="16" cy="19"/>
            </a:xfrm>
            <a:custGeom>
              <a:avLst/>
              <a:gdLst>
                <a:gd name="T0" fmla="*/ 0 w 16"/>
                <a:gd name="T1" fmla="*/ 19 h 19"/>
                <a:gd name="T2" fmla="*/ 1 w 16"/>
                <a:gd name="T3" fmla="*/ 18 h 19"/>
                <a:gd name="T4" fmla="*/ 1 w 16"/>
                <a:gd name="T5" fmla="*/ 16 h 19"/>
                <a:gd name="T6" fmla="*/ 1 w 16"/>
                <a:gd name="T7" fmla="*/ 14 h 19"/>
                <a:gd name="T8" fmla="*/ 1 w 16"/>
                <a:gd name="T9" fmla="*/ 12 h 19"/>
                <a:gd name="T10" fmla="*/ 1 w 16"/>
                <a:gd name="T11" fmla="*/ 10 h 19"/>
                <a:gd name="T12" fmla="*/ 1 w 16"/>
                <a:gd name="T13" fmla="*/ 8 h 19"/>
                <a:gd name="T14" fmla="*/ 1 w 16"/>
                <a:gd name="T15" fmla="*/ 6 h 19"/>
                <a:gd name="T16" fmla="*/ 1 w 16"/>
                <a:gd name="T17" fmla="*/ 4 h 19"/>
                <a:gd name="T18" fmla="*/ 3 w 16"/>
                <a:gd name="T19" fmla="*/ 3 h 19"/>
                <a:gd name="T20" fmla="*/ 5 w 16"/>
                <a:gd name="T21" fmla="*/ 1 h 19"/>
                <a:gd name="T22" fmla="*/ 6 w 16"/>
                <a:gd name="T23" fmla="*/ 1 h 19"/>
                <a:gd name="T24" fmla="*/ 7 w 16"/>
                <a:gd name="T25" fmla="*/ 1 h 19"/>
                <a:gd name="T26" fmla="*/ 9 w 16"/>
                <a:gd name="T27" fmla="*/ 0 h 19"/>
                <a:gd name="T28" fmla="*/ 10 w 16"/>
                <a:gd name="T29" fmla="*/ 0 h 19"/>
                <a:gd name="T30" fmla="*/ 11 w 16"/>
                <a:gd name="T31" fmla="*/ 0 h 19"/>
                <a:gd name="T32" fmla="*/ 12 w 16"/>
                <a:gd name="T33" fmla="*/ 1 h 19"/>
                <a:gd name="T34" fmla="*/ 13 w 16"/>
                <a:gd name="T35" fmla="*/ 1 h 19"/>
                <a:gd name="T36" fmla="*/ 14 w 16"/>
                <a:gd name="T37" fmla="*/ 2 h 19"/>
                <a:gd name="T38" fmla="*/ 15 w 16"/>
                <a:gd name="T39" fmla="*/ 3 h 19"/>
                <a:gd name="T40" fmla="*/ 16 w 16"/>
                <a:gd name="T41" fmla="*/ 5 h 19"/>
                <a:gd name="T42" fmla="*/ 14 w 16"/>
                <a:gd name="T43" fmla="*/ 19 h 19"/>
                <a:gd name="T44" fmla="*/ 12 w 16"/>
                <a:gd name="T45" fmla="*/ 18 h 19"/>
                <a:gd name="T46" fmla="*/ 11 w 16"/>
                <a:gd name="T47" fmla="*/ 18 h 19"/>
                <a:gd name="T48" fmla="*/ 10 w 16"/>
                <a:gd name="T49" fmla="*/ 18 h 19"/>
                <a:gd name="T50" fmla="*/ 8 w 16"/>
                <a:gd name="T51" fmla="*/ 18 h 19"/>
                <a:gd name="T52" fmla="*/ 7 w 16"/>
                <a:gd name="T53" fmla="*/ 18 h 19"/>
                <a:gd name="T54" fmla="*/ 6 w 16"/>
                <a:gd name="T55" fmla="*/ 19 h 19"/>
                <a:gd name="T56" fmla="*/ 4 w 16"/>
                <a:gd name="T57" fmla="*/ 19 h 19"/>
                <a:gd name="T58" fmla="*/ 3 w 16"/>
                <a:gd name="T59" fmla="*/ 19 h 19"/>
                <a:gd name="T60" fmla="*/ 2 w 16"/>
                <a:gd name="T61" fmla="*/ 19 h 19"/>
                <a:gd name="T62" fmla="*/ 0 w 16"/>
                <a:gd name="T63" fmla="*/ 19 h 19"/>
                <a:gd name="T64" fmla="*/ 0 w 16"/>
                <a:gd name="T65" fmla="*/ 19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9"/>
                <a:gd name="T101" fmla="*/ 16 w 16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9">
                  <a:moveTo>
                    <a:pt x="0" y="19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5" name="Freeform 156"/>
            <p:cNvSpPr>
              <a:spLocks/>
            </p:cNvSpPr>
            <p:nvPr/>
          </p:nvSpPr>
          <p:spPr bwMode="auto">
            <a:xfrm>
              <a:off x="2785" y="2918"/>
              <a:ext cx="3" cy="33"/>
            </a:xfrm>
            <a:custGeom>
              <a:avLst/>
              <a:gdLst>
                <a:gd name="T0" fmla="*/ 2 w 3"/>
                <a:gd name="T1" fmla="*/ 0 h 33"/>
                <a:gd name="T2" fmla="*/ 3 w 3"/>
                <a:gd name="T3" fmla="*/ 0 h 33"/>
                <a:gd name="T4" fmla="*/ 3 w 3"/>
                <a:gd name="T5" fmla="*/ 2 h 33"/>
                <a:gd name="T6" fmla="*/ 3 w 3"/>
                <a:gd name="T7" fmla="*/ 6 h 33"/>
                <a:gd name="T8" fmla="*/ 3 w 3"/>
                <a:gd name="T9" fmla="*/ 9 h 33"/>
                <a:gd name="T10" fmla="*/ 3 w 3"/>
                <a:gd name="T11" fmla="*/ 12 h 33"/>
                <a:gd name="T12" fmla="*/ 3 w 3"/>
                <a:gd name="T13" fmla="*/ 16 h 33"/>
                <a:gd name="T14" fmla="*/ 3 w 3"/>
                <a:gd name="T15" fmla="*/ 19 h 33"/>
                <a:gd name="T16" fmla="*/ 3 w 3"/>
                <a:gd name="T17" fmla="*/ 23 h 33"/>
                <a:gd name="T18" fmla="*/ 2 w 3"/>
                <a:gd name="T19" fmla="*/ 26 h 33"/>
                <a:gd name="T20" fmla="*/ 2 w 3"/>
                <a:gd name="T21" fmla="*/ 30 h 33"/>
                <a:gd name="T22" fmla="*/ 1 w 3"/>
                <a:gd name="T23" fmla="*/ 33 h 33"/>
                <a:gd name="T24" fmla="*/ 1 w 3"/>
                <a:gd name="T25" fmla="*/ 30 h 33"/>
                <a:gd name="T26" fmla="*/ 0 w 3"/>
                <a:gd name="T27" fmla="*/ 27 h 33"/>
                <a:gd name="T28" fmla="*/ 1 w 3"/>
                <a:gd name="T29" fmla="*/ 24 h 33"/>
                <a:gd name="T30" fmla="*/ 1 w 3"/>
                <a:gd name="T31" fmla="*/ 21 h 33"/>
                <a:gd name="T32" fmla="*/ 1 w 3"/>
                <a:gd name="T33" fmla="*/ 17 h 33"/>
                <a:gd name="T34" fmla="*/ 1 w 3"/>
                <a:gd name="T35" fmla="*/ 14 h 33"/>
                <a:gd name="T36" fmla="*/ 2 w 3"/>
                <a:gd name="T37" fmla="*/ 10 h 33"/>
                <a:gd name="T38" fmla="*/ 2 w 3"/>
                <a:gd name="T39" fmla="*/ 6 h 33"/>
                <a:gd name="T40" fmla="*/ 2 w 3"/>
                <a:gd name="T41" fmla="*/ 3 h 33"/>
                <a:gd name="T42" fmla="*/ 2 w 3"/>
                <a:gd name="T43" fmla="*/ 0 h 33"/>
                <a:gd name="T44" fmla="*/ 2 w 3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3"/>
                <a:gd name="T71" fmla="*/ 3 w 3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3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6" name="Freeform 157"/>
            <p:cNvSpPr>
              <a:spLocks/>
            </p:cNvSpPr>
            <p:nvPr/>
          </p:nvSpPr>
          <p:spPr bwMode="auto">
            <a:xfrm>
              <a:off x="2776" y="2918"/>
              <a:ext cx="3" cy="33"/>
            </a:xfrm>
            <a:custGeom>
              <a:avLst/>
              <a:gdLst>
                <a:gd name="T0" fmla="*/ 0 w 3"/>
                <a:gd name="T1" fmla="*/ 32 h 33"/>
                <a:gd name="T2" fmla="*/ 0 w 3"/>
                <a:gd name="T3" fmla="*/ 30 h 33"/>
                <a:gd name="T4" fmla="*/ 0 w 3"/>
                <a:gd name="T5" fmla="*/ 26 h 33"/>
                <a:gd name="T6" fmla="*/ 0 w 3"/>
                <a:gd name="T7" fmla="*/ 23 h 33"/>
                <a:gd name="T8" fmla="*/ 0 w 3"/>
                <a:gd name="T9" fmla="*/ 20 h 33"/>
                <a:gd name="T10" fmla="*/ 0 w 3"/>
                <a:gd name="T11" fmla="*/ 17 h 33"/>
                <a:gd name="T12" fmla="*/ 0 w 3"/>
                <a:gd name="T13" fmla="*/ 13 h 33"/>
                <a:gd name="T14" fmla="*/ 1 w 3"/>
                <a:gd name="T15" fmla="*/ 10 h 33"/>
                <a:gd name="T16" fmla="*/ 1 w 3"/>
                <a:gd name="T17" fmla="*/ 7 h 33"/>
                <a:gd name="T18" fmla="*/ 1 w 3"/>
                <a:gd name="T19" fmla="*/ 4 h 33"/>
                <a:gd name="T20" fmla="*/ 1 w 3"/>
                <a:gd name="T21" fmla="*/ 0 h 33"/>
                <a:gd name="T22" fmla="*/ 2 w 3"/>
                <a:gd name="T23" fmla="*/ 0 h 33"/>
                <a:gd name="T24" fmla="*/ 2 w 3"/>
                <a:gd name="T25" fmla="*/ 3 h 33"/>
                <a:gd name="T26" fmla="*/ 3 w 3"/>
                <a:gd name="T27" fmla="*/ 6 h 33"/>
                <a:gd name="T28" fmla="*/ 3 w 3"/>
                <a:gd name="T29" fmla="*/ 9 h 33"/>
                <a:gd name="T30" fmla="*/ 3 w 3"/>
                <a:gd name="T31" fmla="*/ 13 h 33"/>
                <a:gd name="T32" fmla="*/ 2 w 3"/>
                <a:gd name="T33" fmla="*/ 16 h 33"/>
                <a:gd name="T34" fmla="*/ 2 w 3"/>
                <a:gd name="T35" fmla="*/ 19 h 33"/>
                <a:gd name="T36" fmla="*/ 2 w 3"/>
                <a:gd name="T37" fmla="*/ 23 h 33"/>
                <a:gd name="T38" fmla="*/ 1 w 3"/>
                <a:gd name="T39" fmla="*/ 26 h 33"/>
                <a:gd name="T40" fmla="*/ 1 w 3"/>
                <a:gd name="T41" fmla="*/ 29 h 33"/>
                <a:gd name="T42" fmla="*/ 0 w 3"/>
                <a:gd name="T43" fmla="*/ 33 h 33"/>
                <a:gd name="T44" fmla="*/ 0 w 3"/>
                <a:gd name="T45" fmla="*/ 33 h 33"/>
                <a:gd name="T46" fmla="*/ 0 w 3"/>
                <a:gd name="T47" fmla="*/ 32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3"/>
                <a:gd name="T74" fmla="*/ 3 w 3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3">
                  <a:moveTo>
                    <a:pt x="0" y="32"/>
                  </a:move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7" name="Freeform 158"/>
            <p:cNvSpPr>
              <a:spLocks/>
            </p:cNvSpPr>
            <p:nvPr/>
          </p:nvSpPr>
          <p:spPr bwMode="auto">
            <a:xfrm>
              <a:off x="2966" y="2895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1 h 3"/>
                <a:gd name="T4" fmla="*/ 1 w 7"/>
                <a:gd name="T5" fmla="*/ 0 h 3"/>
                <a:gd name="T6" fmla="*/ 1 w 7"/>
                <a:gd name="T7" fmla="*/ 0 h 3"/>
                <a:gd name="T8" fmla="*/ 2 w 7"/>
                <a:gd name="T9" fmla="*/ 0 h 3"/>
                <a:gd name="T10" fmla="*/ 3 w 7"/>
                <a:gd name="T11" fmla="*/ 0 h 3"/>
                <a:gd name="T12" fmla="*/ 4 w 7"/>
                <a:gd name="T13" fmla="*/ 1 h 3"/>
                <a:gd name="T14" fmla="*/ 5 w 7"/>
                <a:gd name="T15" fmla="*/ 1 h 3"/>
                <a:gd name="T16" fmla="*/ 6 w 7"/>
                <a:gd name="T17" fmla="*/ 2 h 3"/>
                <a:gd name="T18" fmla="*/ 6 w 7"/>
                <a:gd name="T19" fmla="*/ 2 h 3"/>
                <a:gd name="T20" fmla="*/ 7 w 7"/>
                <a:gd name="T21" fmla="*/ 2 h 3"/>
                <a:gd name="T22" fmla="*/ 0 w 7"/>
                <a:gd name="T23" fmla="*/ 3 h 3"/>
                <a:gd name="T24" fmla="*/ 0 w 7"/>
                <a:gd name="T25" fmla="*/ 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3"/>
                <a:gd name="T41" fmla="*/ 7 w 7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3">
                  <a:moveTo>
                    <a:pt x="0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8" name="Freeform 159"/>
            <p:cNvSpPr>
              <a:spLocks/>
            </p:cNvSpPr>
            <p:nvPr/>
          </p:nvSpPr>
          <p:spPr bwMode="auto">
            <a:xfrm>
              <a:off x="2767" y="2916"/>
              <a:ext cx="4" cy="34"/>
            </a:xfrm>
            <a:custGeom>
              <a:avLst/>
              <a:gdLst>
                <a:gd name="T0" fmla="*/ 1 w 4"/>
                <a:gd name="T1" fmla="*/ 0 h 34"/>
                <a:gd name="T2" fmla="*/ 4 w 4"/>
                <a:gd name="T3" fmla="*/ 0 h 34"/>
                <a:gd name="T4" fmla="*/ 3 w 4"/>
                <a:gd name="T5" fmla="*/ 33 h 34"/>
                <a:gd name="T6" fmla="*/ 0 w 4"/>
                <a:gd name="T7" fmla="*/ 34 h 34"/>
                <a:gd name="T8" fmla="*/ 1 w 4"/>
                <a:gd name="T9" fmla="*/ 0 h 34"/>
                <a:gd name="T10" fmla="*/ 1 w 4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4"/>
                <a:gd name="T20" fmla="*/ 4 w 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4">
                  <a:moveTo>
                    <a:pt x="1" y="0"/>
                  </a:moveTo>
                  <a:lnTo>
                    <a:pt x="4" y="0"/>
                  </a:lnTo>
                  <a:lnTo>
                    <a:pt x="3" y="33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9" name="Freeform 160"/>
            <p:cNvSpPr>
              <a:spLocks/>
            </p:cNvSpPr>
            <p:nvPr/>
          </p:nvSpPr>
          <p:spPr bwMode="auto">
            <a:xfrm>
              <a:off x="2759" y="2927"/>
              <a:ext cx="4" cy="21"/>
            </a:xfrm>
            <a:custGeom>
              <a:avLst/>
              <a:gdLst>
                <a:gd name="T0" fmla="*/ 1 w 4"/>
                <a:gd name="T1" fmla="*/ 21 h 21"/>
                <a:gd name="T2" fmla="*/ 1 w 4"/>
                <a:gd name="T3" fmla="*/ 19 h 21"/>
                <a:gd name="T4" fmla="*/ 1 w 4"/>
                <a:gd name="T5" fmla="*/ 17 h 21"/>
                <a:gd name="T6" fmla="*/ 1 w 4"/>
                <a:gd name="T7" fmla="*/ 15 h 21"/>
                <a:gd name="T8" fmla="*/ 1 w 4"/>
                <a:gd name="T9" fmla="*/ 12 h 21"/>
                <a:gd name="T10" fmla="*/ 0 w 4"/>
                <a:gd name="T11" fmla="*/ 10 h 21"/>
                <a:gd name="T12" fmla="*/ 0 w 4"/>
                <a:gd name="T13" fmla="*/ 7 h 21"/>
                <a:gd name="T14" fmla="*/ 1 w 4"/>
                <a:gd name="T15" fmla="*/ 5 h 21"/>
                <a:gd name="T16" fmla="*/ 1 w 4"/>
                <a:gd name="T17" fmla="*/ 3 h 21"/>
                <a:gd name="T18" fmla="*/ 2 w 4"/>
                <a:gd name="T19" fmla="*/ 2 h 21"/>
                <a:gd name="T20" fmla="*/ 3 w 4"/>
                <a:gd name="T21" fmla="*/ 0 h 21"/>
                <a:gd name="T22" fmla="*/ 4 w 4"/>
                <a:gd name="T23" fmla="*/ 2 h 21"/>
                <a:gd name="T24" fmla="*/ 4 w 4"/>
                <a:gd name="T25" fmla="*/ 5 h 21"/>
                <a:gd name="T26" fmla="*/ 4 w 4"/>
                <a:gd name="T27" fmla="*/ 7 h 21"/>
                <a:gd name="T28" fmla="*/ 4 w 4"/>
                <a:gd name="T29" fmla="*/ 10 h 21"/>
                <a:gd name="T30" fmla="*/ 4 w 4"/>
                <a:gd name="T31" fmla="*/ 12 h 21"/>
                <a:gd name="T32" fmla="*/ 4 w 4"/>
                <a:gd name="T33" fmla="*/ 14 h 21"/>
                <a:gd name="T34" fmla="*/ 3 w 4"/>
                <a:gd name="T35" fmla="*/ 16 h 21"/>
                <a:gd name="T36" fmla="*/ 3 w 4"/>
                <a:gd name="T37" fmla="*/ 18 h 21"/>
                <a:gd name="T38" fmla="*/ 2 w 4"/>
                <a:gd name="T39" fmla="*/ 20 h 21"/>
                <a:gd name="T40" fmla="*/ 1 w 4"/>
                <a:gd name="T41" fmla="*/ 21 h 21"/>
                <a:gd name="T42" fmla="*/ 1 w 4"/>
                <a:gd name="T43" fmla="*/ 21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21"/>
                  </a:move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0" name="Freeform 161"/>
            <p:cNvSpPr>
              <a:spLocks/>
            </p:cNvSpPr>
            <p:nvPr/>
          </p:nvSpPr>
          <p:spPr bwMode="auto">
            <a:xfrm>
              <a:off x="2749" y="2913"/>
              <a:ext cx="3" cy="34"/>
            </a:xfrm>
            <a:custGeom>
              <a:avLst/>
              <a:gdLst>
                <a:gd name="T0" fmla="*/ 0 w 3"/>
                <a:gd name="T1" fmla="*/ 33 h 34"/>
                <a:gd name="T2" fmla="*/ 0 w 3"/>
                <a:gd name="T3" fmla="*/ 31 h 34"/>
                <a:gd name="T4" fmla="*/ 0 w 3"/>
                <a:gd name="T5" fmla="*/ 28 h 34"/>
                <a:gd name="T6" fmla="*/ 0 w 3"/>
                <a:gd name="T7" fmla="*/ 24 h 34"/>
                <a:gd name="T8" fmla="*/ 0 w 3"/>
                <a:gd name="T9" fmla="*/ 21 h 34"/>
                <a:gd name="T10" fmla="*/ 0 w 3"/>
                <a:gd name="T11" fmla="*/ 18 h 34"/>
                <a:gd name="T12" fmla="*/ 0 w 3"/>
                <a:gd name="T13" fmla="*/ 14 h 34"/>
                <a:gd name="T14" fmla="*/ 0 w 3"/>
                <a:gd name="T15" fmla="*/ 11 h 34"/>
                <a:gd name="T16" fmla="*/ 0 w 3"/>
                <a:gd name="T17" fmla="*/ 7 h 34"/>
                <a:gd name="T18" fmla="*/ 0 w 3"/>
                <a:gd name="T19" fmla="*/ 4 h 34"/>
                <a:gd name="T20" fmla="*/ 0 w 3"/>
                <a:gd name="T21" fmla="*/ 1 h 34"/>
                <a:gd name="T22" fmla="*/ 2 w 3"/>
                <a:gd name="T23" fmla="*/ 0 h 34"/>
                <a:gd name="T24" fmla="*/ 3 w 3"/>
                <a:gd name="T25" fmla="*/ 4 h 34"/>
                <a:gd name="T26" fmla="*/ 3 w 3"/>
                <a:gd name="T27" fmla="*/ 7 h 34"/>
                <a:gd name="T28" fmla="*/ 3 w 3"/>
                <a:gd name="T29" fmla="*/ 11 h 34"/>
                <a:gd name="T30" fmla="*/ 3 w 3"/>
                <a:gd name="T31" fmla="*/ 14 h 34"/>
                <a:gd name="T32" fmla="*/ 3 w 3"/>
                <a:gd name="T33" fmla="*/ 18 h 34"/>
                <a:gd name="T34" fmla="*/ 3 w 3"/>
                <a:gd name="T35" fmla="*/ 21 h 34"/>
                <a:gd name="T36" fmla="*/ 2 w 3"/>
                <a:gd name="T37" fmla="*/ 24 h 34"/>
                <a:gd name="T38" fmla="*/ 2 w 3"/>
                <a:gd name="T39" fmla="*/ 28 h 34"/>
                <a:gd name="T40" fmla="*/ 1 w 3"/>
                <a:gd name="T41" fmla="*/ 31 h 34"/>
                <a:gd name="T42" fmla="*/ 0 w 3"/>
                <a:gd name="T43" fmla="*/ 34 h 34"/>
                <a:gd name="T44" fmla="*/ 0 w 3"/>
                <a:gd name="T45" fmla="*/ 34 h 34"/>
                <a:gd name="T46" fmla="*/ 0 w 3"/>
                <a:gd name="T47" fmla="*/ 3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4"/>
                <a:gd name="T74" fmla="*/ 3 w 3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4">
                  <a:moveTo>
                    <a:pt x="0" y="33"/>
                  </a:move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1" name="Freeform 162"/>
            <p:cNvSpPr>
              <a:spLocks/>
            </p:cNvSpPr>
            <p:nvPr/>
          </p:nvSpPr>
          <p:spPr bwMode="auto">
            <a:xfrm>
              <a:off x="2739" y="2914"/>
              <a:ext cx="4" cy="34"/>
            </a:xfrm>
            <a:custGeom>
              <a:avLst/>
              <a:gdLst>
                <a:gd name="T0" fmla="*/ 1 w 4"/>
                <a:gd name="T1" fmla="*/ 1 h 34"/>
                <a:gd name="T2" fmla="*/ 3 w 4"/>
                <a:gd name="T3" fmla="*/ 0 h 34"/>
                <a:gd name="T4" fmla="*/ 4 w 4"/>
                <a:gd name="T5" fmla="*/ 3 h 34"/>
                <a:gd name="T6" fmla="*/ 4 w 4"/>
                <a:gd name="T7" fmla="*/ 6 h 34"/>
                <a:gd name="T8" fmla="*/ 4 w 4"/>
                <a:gd name="T9" fmla="*/ 10 h 34"/>
                <a:gd name="T10" fmla="*/ 4 w 4"/>
                <a:gd name="T11" fmla="*/ 13 h 34"/>
                <a:gd name="T12" fmla="*/ 4 w 4"/>
                <a:gd name="T13" fmla="*/ 17 h 34"/>
                <a:gd name="T14" fmla="*/ 4 w 4"/>
                <a:gd name="T15" fmla="*/ 20 h 34"/>
                <a:gd name="T16" fmla="*/ 4 w 4"/>
                <a:gd name="T17" fmla="*/ 24 h 34"/>
                <a:gd name="T18" fmla="*/ 3 w 4"/>
                <a:gd name="T19" fmla="*/ 27 h 34"/>
                <a:gd name="T20" fmla="*/ 3 w 4"/>
                <a:gd name="T21" fmla="*/ 31 h 34"/>
                <a:gd name="T22" fmla="*/ 3 w 4"/>
                <a:gd name="T23" fmla="*/ 34 h 34"/>
                <a:gd name="T24" fmla="*/ 2 w 4"/>
                <a:gd name="T25" fmla="*/ 32 h 34"/>
                <a:gd name="T26" fmla="*/ 1 w 4"/>
                <a:gd name="T27" fmla="*/ 28 h 34"/>
                <a:gd name="T28" fmla="*/ 0 w 4"/>
                <a:gd name="T29" fmla="*/ 25 h 34"/>
                <a:gd name="T30" fmla="*/ 0 w 4"/>
                <a:gd name="T31" fmla="*/ 22 h 34"/>
                <a:gd name="T32" fmla="*/ 0 w 4"/>
                <a:gd name="T33" fmla="*/ 18 h 34"/>
                <a:gd name="T34" fmla="*/ 1 w 4"/>
                <a:gd name="T35" fmla="*/ 15 h 34"/>
                <a:gd name="T36" fmla="*/ 1 w 4"/>
                <a:gd name="T37" fmla="*/ 11 h 34"/>
                <a:gd name="T38" fmla="*/ 1 w 4"/>
                <a:gd name="T39" fmla="*/ 8 h 34"/>
                <a:gd name="T40" fmla="*/ 1 w 4"/>
                <a:gd name="T41" fmla="*/ 4 h 34"/>
                <a:gd name="T42" fmla="*/ 1 w 4"/>
                <a:gd name="T43" fmla="*/ 1 h 34"/>
                <a:gd name="T44" fmla="*/ 1 w 4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4"/>
                <a:gd name="T71" fmla="*/ 4 w 4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4">
                  <a:moveTo>
                    <a:pt x="1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2" name="Freeform 163"/>
            <p:cNvSpPr>
              <a:spLocks/>
            </p:cNvSpPr>
            <p:nvPr/>
          </p:nvSpPr>
          <p:spPr bwMode="auto">
            <a:xfrm>
              <a:off x="2731" y="2912"/>
              <a:ext cx="3" cy="36"/>
            </a:xfrm>
            <a:custGeom>
              <a:avLst/>
              <a:gdLst>
                <a:gd name="T0" fmla="*/ 1 w 3"/>
                <a:gd name="T1" fmla="*/ 0 h 36"/>
                <a:gd name="T2" fmla="*/ 2 w 3"/>
                <a:gd name="T3" fmla="*/ 0 h 36"/>
                <a:gd name="T4" fmla="*/ 3 w 3"/>
                <a:gd name="T5" fmla="*/ 4 h 36"/>
                <a:gd name="T6" fmla="*/ 3 w 3"/>
                <a:gd name="T7" fmla="*/ 7 h 36"/>
                <a:gd name="T8" fmla="*/ 3 w 3"/>
                <a:gd name="T9" fmla="*/ 10 h 36"/>
                <a:gd name="T10" fmla="*/ 3 w 3"/>
                <a:gd name="T11" fmla="*/ 14 h 36"/>
                <a:gd name="T12" fmla="*/ 3 w 3"/>
                <a:gd name="T13" fmla="*/ 17 h 36"/>
                <a:gd name="T14" fmla="*/ 3 w 3"/>
                <a:gd name="T15" fmla="*/ 21 h 36"/>
                <a:gd name="T16" fmla="*/ 3 w 3"/>
                <a:gd name="T17" fmla="*/ 25 h 36"/>
                <a:gd name="T18" fmla="*/ 3 w 3"/>
                <a:gd name="T19" fmla="*/ 28 h 36"/>
                <a:gd name="T20" fmla="*/ 2 w 3"/>
                <a:gd name="T21" fmla="*/ 32 h 36"/>
                <a:gd name="T22" fmla="*/ 2 w 3"/>
                <a:gd name="T23" fmla="*/ 36 h 36"/>
                <a:gd name="T24" fmla="*/ 1 w 3"/>
                <a:gd name="T25" fmla="*/ 33 h 36"/>
                <a:gd name="T26" fmla="*/ 1 w 3"/>
                <a:gd name="T27" fmla="*/ 30 h 36"/>
                <a:gd name="T28" fmla="*/ 0 w 3"/>
                <a:gd name="T29" fmla="*/ 26 h 36"/>
                <a:gd name="T30" fmla="*/ 0 w 3"/>
                <a:gd name="T31" fmla="*/ 23 h 36"/>
                <a:gd name="T32" fmla="*/ 0 w 3"/>
                <a:gd name="T33" fmla="*/ 19 h 36"/>
                <a:gd name="T34" fmla="*/ 1 w 3"/>
                <a:gd name="T35" fmla="*/ 15 h 36"/>
                <a:gd name="T36" fmla="*/ 1 w 3"/>
                <a:gd name="T37" fmla="*/ 11 h 36"/>
                <a:gd name="T38" fmla="*/ 1 w 3"/>
                <a:gd name="T39" fmla="*/ 8 h 36"/>
                <a:gd name="T40" fmla="*/ 1 w 3"/>
                <a:gd name="T41" fmla="*/ 4 h 36"/>
                <a:gd name="T42" fmla="*/ 1 w 3"/>
                <a:gd name="T43" fmla="*/ 0 h 36"/>
                <a:gd name="T44" fmla="*/ 1 w 3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1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3" name="Freeform 164"/>
            <p:cNvSpPr>
              <a:spLocks/>
            </p:cNvSpPr>
            <p:nvPr/>
          </p:nvSpPr>
          <p:spPr bwMode="auto">
            <a:xfrm>
              <a:off x="2820" y="2634"/>
              <a:ext cx="161" cy="242"/>
            </a:xfrm>
            <a:custGeom>
              <a:avLst/>
              <a:gdLst>
                <a:gd name="T0" fmla="*/ 108 w 161"/>
                <a:gd name="T1" fmla="*/ 218 h 242"/>
                <a:gd name="T2" fmla="*/ 105 w 161"/>
                <a:gd name="T3" fmla="*/ 206 h 242"/>
                <a:gd name="T4" fmla="*/ 106 w 161"/>
                <a:gd name="T5" fmla="*/ 195 h 242"/>
                <a:gd name="T6" fmla="*/ 106 w 161"/>
                <a:gd name="T7" fmla="*/ 183 h 242"/>
                <a:gd name="T8" fmla="*/ 104 w 161"/>
                <a:gd name="T9" fmla="*/ 171 h 242"/>
                <a:gd name="T10" fmla="*/ 103 w 161"/>
                <a:gd name="T11" fmla="*/ 160 h 242"/>
                <a:gd name="T12" fmla="*/ 103 w 161"/>
                <a:gd name="T13" fmla="*/ 149 h 242"/>
                <a:gd name="T14" fmla="*/ 102 w 161"/>
                <a:gd name="T15" fmla="*/ 139 h 242"/>
                <a:gd name="T16" fmla="*/ 101 w 161"/>
                <a:gd name="T17" fmla="*/ 128 h 242"/>
                <a:gd name="T18" fmla="*/ 101 w 161"/>
                <a:gd name="T19" fmla="*/ 117 h 242"/>
                <a:gd name="T20" fmla="*/ 107 w 161"/>
                <a:gd name="T21" fmla="*/ 111 h 242"/>
                <a:gd name="T22" fmla="*/ 99 w 161"/>
                <a:gd name="T23" fmla="*/ 100 h 242"/>
                <a:gd name="T24" fmla="*/ 87 w 161"/>
                <a:gd name="T25" fmla="*/ 84 h 242"/>
                <a:gd name="T26" fmla="*/ 79 w 161"/>
                <a:gd name="T27" fmla="*/ 65 h 242"/>
                <a:gd name="T28" fmla="*/ 71 w 161"/>
                <a:gd name="T29" fmla="*/ 45 h 242"/>
                <a:gd name="T30" fmla="*/ 62 w 161"/>
                <a:gd name="T31" fmla="*/ 26 h 242"/>
                <a:gd name="T32" fmla="*/ 52 w 161"/>
                <a:gd name="T33" fmla="*/ 20 h 242"/>
                <a:gd name="T34" fmla="*/ 43 w 161"/>
                <a:gd name="T35" fmla="*/ 22 h 242"/>
                <a:gd name="T36" fmla="*/ 33 w 161"/>
                <a:gd name="T37" fmla="*/ 23 h 242"/>
                <a:gd name="T38" fmla="*/ 25 w 161"/>
                <a:gd name="T39" fmla="*/ 25 h 242"/>
                <a:gd name="T40" fmla="*/ 17 w 161"/>
                <a:gd name="T41" fmla="*/ 31 h 242"/>
                <a:gd name="T42" fmla="*/ 3 w 161"/>
                <a:gd name="T43" fmla="*/ 65 h 242"/>
                <a:gd name="T44" fmla="*/ 1 w 161"/>
                <a:gd name="T45" fmla="*/ 61 h 242"/>
                <a:gd name="T46" fmla="*/ 4 w 161"/>
                <a:gd name="T47" fmla="*/ 51 h 242"/>
                <a:gd name="T48" fmla="*/ 9 w 161"/>
                <a:gd name="T49" fmla="*/ 41 h 242"/>
                <a:gd name="T50" fmla="*/ 14 w 161"/>
                <a:gd name="T51" fmla="*/ 32 h 242"/>
                <a:gd name="T52" fmla="*/ 21 w 161"/>
                <a:gd name="T53" fmla="*/ 25 h 242"/>
                <a:gd name="T54" fmla="*/ 28 w 161"/>
                <a:gd name="T55" fmla="*/ 18 h 242"/>
                <a:gd name="T56" fmla="*/ 33 w 161"/>
                <a:gd name="T57" fmla="*/ 16 h 242"/>
                <a:gd name="T58" fmla="*/ 39 w 161"/>
                <a:gd name="T59" fmla="*/ 16 h 242"/>
                <a:gd name="T60" fmla="*/ 43 w 161"/>
                <a:gd name="T61" fmla="*/ 16 h 242"/>
                <a:gd name="T62" fmla="*/ 47 w 161"/>
                <a:gd name="T63" fmla="*/ 15 h 242"/>
                <a:gd name="T64" fmla="*/ 50 w 161"/>
                <a:gd name="T65" fmla="*/ 11 h 242"/>
                <a:gd name="T66" fmla="*/ 47 w 161"/>
                <a:gd name="T67" fmla="*/ 11 h 242"/>
                <a:gd name="T68" fmla="*/ 45 w 161"/>
                <a:gd name="T69" fmla="*/ 10 h 242"/>
                <a:gd name="T70" fmla="*/ 43 w 161"/>
                <a:gd name="T71" fmla="*/ 9 h 242"/>
                <a:gd name="T72" fmla="*/ 41 w 161"/>
                <a:gd name="T73" fmla="*/ 8 h 242"/>
                <a:gd name="T74" fmla="*/ 41 w 161"/>
                <a:gd name="T75" fmla="*/ 4 h 242"/>
                <a:gd name="T76" fmla="*/ 43 w 161"/>
                <a:gd name="T77" fmla="*/ 1 h 242"/>
                <a:gd name="T78" fmla="*/ 46 w 161"/>
                <a:gd name="T79" fmla="*/ 0 h 242"/>
                <a:gd name="T80" fmla="*/ 48 w 161"/>
                <a:gd name="T81" fmla="*/ 0 h 242"/>
                <a:gd name="T82" fmla="*/ 51 w 161"/>
                <a:gd name="T83" fmla="*/ 1 h 242"/>
                <a:gd name="T84" fmla="*/ 54 w 161"/>
                <a:gd name="T85" fmla="*/ 1 h 242"/>
                <a:gd name="T86" fmla="*/ 67 w 161"/>
                <a:gd name="T87" fmla="*/ 11 h 242"/>
                <a:gd name="T88" fmla="*/ 78 w 161"/>
                <a:gd name="T89" fmla="*/ 23 h 242"/>
                <a:gd name="T90" fmla="*/ 86 w 161"/>
                <a:gd name="T91" fmla="*/ 37 h 242"/>
                <a:gd name="T92" fmla="*/ 93 w 161"/>
                <a:gd name="T93" fmla="*/ 52 h 242"/>
                <a:gd name="T94" fmla="*/ 98 w 161"/>
                <a:gd name="T95" fmla="*/ 69 h 242"/>
                <a:gd name="T96" fmla="*/ 119 w 161"/>
                <a:gd name="T97" fmla="*/ 98 h 242"/>
                <a:gd name="T98" fmla="*/ 140 w 161"/>
                <a:gd name="T99" fmla="*/ 128 h 242"/>
                <a:gd name="T100" fmla="*/ 155 w 161"/>
                <a:gd name="T101" fmla="*/ 161 h 242"/>
                <a:gd name="T102" fmla="*/ 161 w 161"/>
                <a:gd name="T103" fmla="*/ 196 h 242"/>
                <a:gd name="T104" fmla="*/ 152 w 161"/>
                <a:gd name="T105" fmla="*/ 235 h 242"/>
                <a:gd name="T106" fmla="*/ 150 w 161"/>
                <a:gd name="T107" fmla="*/ 239 h 242"/>
                <a:gd name="T108" fmla="*/ 146 w 161"/>
                <a:gd name="T109" fmla="*/ 241 h 242"/>
                <a:gd name="T110" fmla="*/ 142 w 161"/>
                <a:gd name="T111" fmla="*/ 242 h 242"/>
                <a:gd name="T112" fmla="*/ 138 w 161"/>
                <a:gd name="T113" fmla="*/ 242 h 242"/>
                <a:gd name="T114" fmla="*/ 134 w 161"/>
                <a:gd name="T115" fmla="*/ 242 h 242"/>
                <a:gd name="T116" fmla="*/ 110 w 161"/>
                <a:gd name="T117" fmla="*/ 223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242"/>
                <a:gd name="T179" fmla="*/ 161 w 161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242">
                  <a:moveTo>
                    <a:pt x="110" y="223"/>
                  </a:moveTo>
                  <a:lnTo>
                    <a:pt x="108" y="218"/>
                  </a:lnTo>
                  <a:lnTo>
                    <a:pt x="106" y="212"/>
                  </a:lnTo>
                  <a:lnTo>
                    <a:pt x="105" y="206"/>
                  </a:lnTo>
                  <a:lnTo>
                    <a:pt x="105" y="201"/>
                  </a:lnTo>
                  <a:lnTo>
                    <a:pt x="106" y="195"/>
                  </a:lnTo>
                  <a:lnTo>
                    <a:pt x="106" y="189"/>
                  </a:lnTo>
                  <a:lnTo>
                    <a:pt x="106" y="183"/>
                  </a:lnTo>
                  <a:lnTo>
                    <a:pt x="106" y="177"/>
                  </a:lnTo>
                  <a:lnTo>
                    <a:pt x="104" y="171"/>
                  </a:lnTo>
                  <a:lnTo>
                    <a:pt x="101" y="165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3" y="149"/>
                  </a:lnTo>
                  <a:lnTo>
                    <a:pt x="103" y="144"/>
                  </a:lnTo>
                  <a:lnTo>
                    <a:pt x="102" y="139"/>
                  </a:lnTo>
                  <a:lnTo>
                    <a:pt x="102" y="134"/>
                  </a:lnTo>
                  <a:lnTo>
                    <a:pt x="101" y="128"/>
                  </a:lnTo>
                  <a:lnTo>
                    <a:pt x="101" y="123"/>
                  </a:lnTo>
                  <a:lnTo>
                    <a:pt x="101" y="117"/>
                  </a:lnTo>
                  <a:lnTo>
                    <a:pt x="101" y="112"/>
                  </a:lnTo>
                  <a:lnTo>
                    <a:pt x="107" y="111"/>
                  </a:lnTo>
                  <a:lnTo>
                    <a:pt x="106" y="106"/>
                  </a:lnTo>
                  <a:lnTo>
                    <a:pt x="99" y="100"/>
                  </a:lnTo>
                  <a:lnTo>
                    <a:pt x="92" y="92"/>
                  </a:lnTo>
                  <a:lnTo>
                    <a:pt x="87" y="84"/>
                  </a:lnTo>
                  <a:lnTo>
                    <a:pt x="82" y="74"/>
                  </a:lnTo>
                  <a:lnTo>
                    <a:pt x="79" y="65"/>
                  </a:lnTo>
                  <a:lnTo>
                    <a:pt x="75" y="55"/>
                  </a:lnTo>
                  <a:lnTo>
                    <a:pt x="71" y="45"/>
                  </a:lnTo>
                  <a:lnTo>
                    <a:pt x="67" y="35"/>
                  </a:lnTo>
                  <a:lnTo>
                    <a:pt x="62" y="26"/>
                  </a:lnTo>
                  <a:lnTo>
                    <a:pt x="56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3" y="22"/>
                  </a:lnTo>
                  <a:lnTo>
                    <a:pt x="38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7" y="31"/>
                  </a:lnTo>
                  <a:lnTo>
                    <a:pt x="14" y="35"/>
                  </a:lnTo>
                  <a:lnTo>
                    <a:pt x="3" y="65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6" y="46"/>
                  </a:lnTo>
                  <a:lnTo>
                    <a:pt x="9" y="41"/>
                  </a:lnTo>
                  <a:lnTo>
                    <a:pt x="11" y="37"/>
                  </a:lnTo>
                  <a:lnTo>
                    <a:pt x="14" y="32"/>
                  </a:lnTo>
                  <a:lnTo>
                    <a:pt x="18" y="29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61" y="6"/>
                  </a:lnTo>
                  <a:lnTo>
                    <a:pt x="67" y="11"/>
                  </a:lnTo>
                  <a:lnTo>
                    <a:pt x="73" y="17"/>
                  </a:lnTo>
                  <a:lnTo>
                    <a:pt x="78" y="23"/>
                  </a:lnTo>
                  <a:lnTo>
                    <a:pt x="82" y="30"/>
                  </a:lnTo>
                  <a:lnTo>
                    <a:pt x="86" y="37"/>
                  </a:lnTo>
                  <a:lnTo>
                    <a:pt x="90" y="45"/>
                  </a:lnTo>
                  <a:lnTo>
                    <a:pt x="93" y="52"/>
                  </a:lnTo>
                  <a:lnTo>
                    <a:pt x="96" y="60"/>
                  </a:lnTo>
                  <a:lnTo>
                    <a:pt x="98" y="69"/>
                  </a:lnTo>
                  <a:lnTo>
                    <a:pt x="108" y="83"/>
                  </a:lnTo>
                  <a:lnTo>
                    <a:pt x="119" y="98"/>
                  </a:lnTo>
                  <a:lnTo>
                    <a:pt x="129" y="113"/>
                  </a:lnTo>
                  <a:lnTo>
                    <a:pt x="140" y="128"/>
                  </a:lnTo>
                  <a:lnTo>
                    <a:pt x="148" y="144"/>
                  </a:lnTo>
                  <a:lnTo>
                    <a:pt x="155" y="161"/>
                  </a:lnTo>
                  <a:lnTo>
                    <a:pt x="160" y="179"/>
                  </a:lnTo>
                  <a:lnTo>
                    <a:pt x="161" y="196"/>
                  </a:lnTo>
                  <a:lnTo>
                    <a:pt x="159" y="215"/>
                  </a:lnTo>
                  <a:lnTo>
                    <a:pt x="152" y="235"/>
                  </a:lnTo>
                  <a:lnTo>
                    <a:pt x="151" y="237"/>
                  </a:lnTo>
                  <a:lnTo>
                    <a:pt x="150" y="239"/>
                  </a:lnTo>
                  <a:lnTo>
                    <a:pt x="148" y="240"/>
                  </a:lnTo>
                  <a:lnTo>
                    <a:pt x="146" y="241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35" y="242"/>
                  </a:lnTo>
                  <a:lnTo>
                    <a:pt x="134" y="242"/>
                  </a:lnTo>
                  <a:lnTo>
                    <a:pt x="110" y="22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4" name="Freeform 165"/>
            <p:cNvSpPr>
              <a:spLocks/>
            </p:cNvSpPr>
            <p:nvPr/>
          </p:nvSpPr>
          <p:spPr bwMode="auto">
            <a:xfrm>
              <a:off x="2733" y="2902"/>
              <a:ext cx="58" cy="7"/>
            </a:xfrm>
            <a:custGeom>
              <a:avLst/>
              <a:gdLst>
                <a:gd name="T0" fmla="*/ 0 w 58"/>
                <a:gd name="T1" fmla="*/ 0 h 7"/>
                <a:gd name="T2" fmla="*/ 6 w 58"/>
                <a:gd name="T3" fmla="*/ 2 h 7"/>
                <a:gd name="T4" fmla="*/ 12 w 58"/>
                <a:gd name="T5" fmla="*/ 3 h 7"/>
                <a:gd name="T6" fmla="*/ 18 w 58"/>
                <a:gd name="T7" fmla="*/ 3 h 7"/>
                <a:gd name="T8" fmla="*/ 24 w 58"/>
                <a:gd name="T9" fmla="*/ 4 h 7"/>
                <a:gd name="T10" fmla="*/ 30 w 58"/>
                <a:gd name="T11" fmla="*/ 4 h 7"/>
                <a:gd name="T12" fmla="*/ 35 w 58"/>
                <a:gd name="T13" fmla="*/ 5 h 7"/>
                <a:gd name="T14" fmla="*/ 41 w 58"/>
                <a:gd name="T15" fmla="*/ 5 h 7"/>
                <a:gd name="T16" fmla="*/ 47 w 58"/>
                <a:gd name="T17" fmla="*/ 5 h 7"/>
                <a:gd name="T18" fmla="*/ 53 w 58"/>
                <a:gd name="T19" fmla="*/ 6 h 7"/>
                <a:gd name="T20" fmla="*/ 58 w 58"/>
                <a:gd name="T21" fmla="*/ 7 h 7"/>
                <a:gd name="T22" fmla="*/ 1 w 58"/>
                <a:gd name="T23" fmla="*/ 5 h 7"/>
                <a:gd name="T24" fmla="*/ 0 w 58"/>
                <a:gd name="T25" fmla="*/ 1 h 7"/>
                <a:gd name="T26" fmla="*/ 0 w 58"/>
                <a:gd name="T27" fmla="*/ 1 h 7"/>
                <a:gd name="T28" fmla="*/ 0 w 58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7"/>
                <a:gd name="T47" fmla="*/ 58 w 58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7">
                  <a:moveTo>
                    <a:pt x="0" y="0"/>
                  </a:moveTo>
                  <a:lnTo>
                    <a:pt x="6" y="2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7" y="5"/>
                  </a:lnTo>
                  <a:lnTo>
                    <a:pt x="53" y="6"/>
                  </a:lnTo>
                  <a:lnTo>
                    <a:pt x="58" y="7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5" name="Freeform 166"/>
            <p:cNvSpPr>
              <a:spLocks/>
            </p:cNvSpPr>
            <p:nvPr/>
          </p:nvSpPr>
          <p:spPr bwMode="auto">
            <a:xfrm>
              <a:off x="2862" y="2880"/>
              <a:ext cx="3" cy="5"/>
            </a:xfrm>
            <a:custGeom>
              <a:avLst/>
              <a:gdLst>
                <a:gd name="T0" fmla="*/ 0 w 3"/>
                <a:gd name="T1" fmla="*/ 1 h 5"/>
                <a:gd name="T2" fmla="*/ 1 w 3"/>
                <a:gd name="T3" fmla="*/ 0 h 5"/>
                <a:gd name="T4" fmla="*/ 3 w 3"/>
                <a:gd name="T5" fmla="*/ 4 h 5"/>
                <a:gd name="T6" fmla="*/ 1 w 3"/>
                <a:gd name="T7" fmla="*/ 5 h 5"/>
                <a:gd name="T8" fmla="*/ 0 w 3"/>
                <a:gd name="T9" fmla="*/ 1 h 5"/>
                <a:gd name="T10" fmla="*/ 0 w 3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1"/>
                  </a:moveTo>
                  <a:lnTo>
                    <a:pt x="1" y="0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6" name="Freeform 167"/>
            <p:cNvSpPr>
              <a:spLocks/>
            </p:cNvSpPr>
            <p:nvPr/>
          </p:nvSpPr>
          <p:spPr bwMode="auto">
            <a:xfrm>
              <a:off x="2807" y="2703"/>
              <a:ext cx="87" cy="185"/>
            </a:xfrm>
            <a:custGeom>
              <a:avLst/>
              <a:gdLst>
                <a:gd name="T0" fmla="*/ 13 w 87"/>
                <a:gd name="T1" fmla="*/ 144 h 185"/>
                <a:gd name="T2" fmla="*/ 5 w 87"/>
                <a:gd name="T3" fmla="*/ 138 h 185"/>
                <a:gd name="T4" fmla="*/ 0 w 87"/>
                <a:gd name="T5" fmla="*/ 123 h 185"/>
                <a:gd name="T6" fmla="*/ 9 w 87"/>
                <a:gd name="T7" fmla="*/ 97 h 185"/>
                <a:gd name="T8" fmla="*/ 21 w 87"/>
                <a:gd name="T9" fmla="*/ 73 h 185"/>
                <a:gd name="T10" fmla="*/ 29 w 87"/>
                <a:gd name="T11" fmla="*/ 46 h 185"/>
                <a:gd name="T12" fmla="*/ 24 w 87"/>
                <a:gd name="T13" fmla="*/ 50 h 185"/>
                <a:gd name="T14" fmla="*/ 19 w 87"/>
                <a:gd name="T15" fmla="*/ 50 h 185"/>
                <a:gd name="T16" fmla="*/ 16 w 87"/>
                <a:gd name="T17" fmla="*/ 55 h 185"/>
                <a:gd name="T18" fmla="*/ 15 w 87"/>
                <a:gd name="T19" fmla="*/ 53 h 185"/>
                <a:gd name="T20" fmla="*/ 16 w 87"/>
                <a:gd name="T21" fmla="*/ 51 h 185"/>
                <a:gd name="T22" fmla="*/ 21 w 87"/>
                <a:gd name="T23" fmla="*/ 48 h 185"/>
                <a:gd name="T24" fmla="*/ 26 w 87"/>
                <a:gd name="T25" fmla="*/ 44 h 185"/>
                <a:gd name="T26" fmla="*/ 23 w 87"/>
                <a:gd name="T27" fmla="*/ 35 h 185"/>
                <a:gd name="T28" fmla="*/ 27 w 87"/>
                <a:gd name="T29" fmla="*/ 38 h 185"/>
                <a:gd name="T30" fmla="*/ 32 w 87"/>
                <a:gd name="T31" fmla="*/ 37 h 185"/>
                <a:gd name="T32" fmla="*/ 26 w 87"/>
                <a:gd name="T33" fmla="*/ 28 h 185"/>
                <a:gd name="T34" fmla="*/ 27 w 87"/>
                <a:gd name="T35" fmla="*/ 17 h 185"/>
                <a:gd name="T36" fmla="*/ 31 w 87"/>
                <a:gd name="T37" fmla="*/ 9 h 185"/>
                <a:gd name="T38" fmla="*/ 36 w 87"/>
                <a:gd name="T39" fmla="*/ 2 h 185"/>
                <a:gd name="T40" fmla="*/ 43 w 87"/>
                <a:gd name="T41" fmla="*/ 0 h 185"/>
                <a:gd name="T42" fmla="*/ 44 w 87"/>
                <a:gd name="T43" fmla="*/ 18 h 185"/>
                <a:gd name="T44" fmla="*/ 37 w 87"/>
                <a:gd name="T45" fmla="*/ 35 h 185"/>
                <a:gd name="T46" fmla="*/ 31 w 87"/>
                <a:gd name="T47" fmla="*/ 49 h 185"/>
                <a:gd name="T48" fmla="*/ 25 w 87"/>
                <a:gd name="T49" fmla="*/ 70 h 185"/>
                <a:gd name="T50" fmla="*/ 17 w 87"/>
                <a:gd name="T51" fmla="*/ 90 h 185"/>
                <a:gd name="T52" fmla="*/ 12 w 87"/>
                <a:gd name="T53" fmla="*/ 97 h 185"/>
                <a:gd name="T54" fmla="*/ 11 w 87"/>
                <a:gd name="T55" fmla="*/ 101 h 185"/>
                <a:gd name="T56" fmla="*/ 18 w 87"/>
                <a:gd name="T57" fmla="*/ 105 h 185"/>
                <a:gd name="T58" fmla="*/ 45 w 87"/>
                <a:gd name="T59" fmla="*/ 106 h 185"/>
                <a:gd name="T60" fmla="*/ 71 w 87"/>
                <a:gd name="T61" fmla="*/ 110 h 185"/>
                <a:gd name="T62" fmla="*/ 78 w 87"/>
                <a:gd name="T63" fmla="*/ 105 h 185"/>
                <a:gd name="T64" fmla="*/ 77 w 87"/>
                <a:gd name="T65" fmla="*/ 98 h 185"/>
                <a:gd name="T66" fmla="*/ 76 w 87"/>
                <a:gd name="T67" fmla="*/ 93 h 185"/>
                <a:gd name="T68" fmla="*/ 74 w 87"/>
                <a:gd name="T69" fmla="*/ 78 h 185"/>
                <a:gd name="T70" fmla="*/ 69 w 87"/>
                <a:gd name="T71" fmla="*/ 64 h 185"/>
                <a:gd name="T72" fmla="*/ 68 w 87"/>
                <a:gd name="T73" fmla="*/ 55 h 185"/>
                <a:gd name="T74" fmla="*/ 68 w 87"/>
                <a:gd name="T75" fmla="*/ 53 h 185"/>
                <a:gd name="T76" fmla="*/ 68 w 87"/>
                <a:gd name="T77" fmla="*/ 50 h 185"/>
                <a:gd name="T78" fmla="*/ 72 w 87"/>
                <a:gd name="T79" fmla="*/ 58 h 185"/>
                <a:gd name="T80" fmla="*/ 75 w 87"/>
                <a:gd name="T81" fmla="*/ 67 h 185"/>
                <a:gd name="T82" fmla="*/ 77 w 87"/>
                <a:gd name="T83" fmla="*/ 87 h 185"/>
                <a:gd name="T84" fmla="*/ 87 w 87"/>
                <a:gd name="T85" fmla="*/ 120 h 185"/>
                <a:gd name="T86" fmla="*/ 75 w 87"/>
                <a:gd name="T87" fmla="*/ 147 h 185"/>
                <a:gd name="T88" fmla="*/ 66 w 87"/>
                <a:gd name="T89" fmla="*/ 147 h 185"/>
                <a:gd name="T90" fmla="*/ 58 w 87"/>
                <a:gd name="T91" fmla="*/ 143 h 185"/>
                <a:gd name="T92" fmla="*/ 50 w 87"/>
                <a:gd name="T93" fmla="*/ 151 h 185"/>
                <a:gd name="T94" fmla="*/ 43 w 87"/>
                <a:gd name="T95" fmla="*/ 160 h 185"/>
                <a:gd name="T96" fmla="*/ 38 w 87"/>
                <a:gd name="T97" fmla="*/ 171 h 185"/>
                <a:gd name="T98" fmla="*/ 37 w 87"/>
                <a:gd name="T99" fmla="*/ 171 h 185"/>
                <a:gd name="T100" fmla="*/ 29 w 87"/>
                <a:gd name="T101" fmla="*/ 153 h 185"/>
                <a:gd name="T102" fmla="*/ 21 w 87"/>
                <a:gd name="T103" fmla="*/ 142 h 1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"/>
                <a:gd name="T157" fmla="*/ 0 h 185"/>
                <a:gd name="T158" fmla="*/ 87 w 87"/>
                <a:gd name="T159" fmla="*/ 185 h 1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" h="185">
                  <a:moveTo>
                    <a:pt x="20" y="142"/>
                  </a:moveTo>
                  <a:lnTo>
                    <a:pt x="18" y="144"/>
                  </a:lnTo>
                  <a:lnTo>
                    <a:pt x="15" y="144"/>
                  </a:lnTo>
                  <a:lnTo>
                    <a:pt x="13" y="144"/>
                  </a:lnTo>
                  <a:lnTo>
                    <a:pt x="11" y="143"/>
                  </a:lnTo>
                  <a:lnTo>
                    <a:pt x="8" y="141"/>
                  </a:lnTo>
                  <a:lnTo>
                    <a:pt x="6" y="140"/>
                  </a:lnTo>
                  <a:lnTo>
                    <a:pt x="5" y="138"/>
                  </a:lnTo>
                  <a:lnTo>
                    <a:pt x="3" y="135"/>
                  </a:lnTo>
                  <a:lnTo>
                    <a:pt x="1" y="133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3" y="110"/>
                  </a:lnTo>
                  <a:lnTo>
                    <a:pt x="6" y="103"/>
                  </a:lnTo>
                  <a:lnTo>
                    <a:pt x="9" y="97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19" y="79"/>
                  </a:lnTo>
                  <a:lnTo>
                    <a:pt x="21" y="73"/>
                  </a:lnTo>
                  <a:lnTo>
                    <a:pt x="23" y="66"/>
                  </a:lnTo>
                  <a:lnTo>
                    <a:pt x="31" y="46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7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2" y="51"/>
                  </a:lnTo>
                  <a:lnTo>
                    <a:pt x="21" y="51"/>
                  </a:lnTo>
                  <a:lnTo>
                    <a:pt x="19" y="50"/>
                  </a:lnTo>
                  <a:lnTo>
                    <a:pt x="17" y="56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20" y="49"/>
                  </a:lnTo>
                  <a:lnTo>
                    <a:pt x="21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4" y="36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2" y="37"/>
                  </a:lnTo>
                  <a:lnTo>
                    <a:pt x="30" y="35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4" y="4"/>
                  </a:lnTo>
                  <a:lnTo>
                    <a:pt x="44" y="9"/>
                  </a:lnTo>
                  <a:lnTo>
                    <a:pt x="44" y="13"/>
                  </a:lnTo>
                  <a:lnTo>
                    <a:pt x="44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1" y="49"/>
                  </a:lnTo>
                  <a:lnTo>
                    <a:pt x="29" y="54"/>
                  </a:lnTo>
                  <a:lnTo>
                    <a:pt x="28" y="59"/>
                  </a:lnTo>
                  <a:lnTo>
                    <a:pt x="26" y="65"/>
                  </a:lnTo>
                  <a:lnTo>
                    <a:pt x="25" y="70"/>
                  </a:lnTo>
                  <a:lnTo>
                    <a:pt x="23" y="75"/>
                  </a:lnTo>
                  <a:lnTo>
                    <a:pt x="21" y="80"/>
                  </a:lnTo>
                  <a:lnTo>
                    <a:pt x="19" y="85"/>
                  </a:lnTo>
                  <a:lnTo>
                    <a:pt x="17" y="90"/>
                  </a:lnTo>
                  <a:lnTo>
                    <a:pt x="14" y="94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5" y="105"/>
                  </a:lnTo>
                  <a:lnTo>
                    <a:pt x="31" y="105"/>
                  </a:lnTo>
                  <a:lnTo>
                    <a:pt x="38" y="105"/>
                  </a:lnTo>
                  <a:lnTo>
                    <a:pt x="45" y="106"/>
                  </a:lnTo>
                  <a:lnTo>
                    <a:pt x="51" y="107"/>
                  </a:lnTo>
                  <a:lnTo>
                    <a:pt x="58" y="107"/>
                  </a:lnTo>
                  <a:lnTo>
                    <a:pt x="64" y="108"/>
                  </a:lnTo>
                  <a:lnTo>
                    <a:pt x="71" y="110"/>
                  </a:lnTo>
                  <a:lnTo>
                    <a:pt x="77" y="111"/>
                  </a:lnTo>
                  <a:lnTo>
                    <a:pt x="78" y="109"/>
                  </a:lnTo>
                  <a:lnTo>
                    <a:pt x="78" y="107"/>
                  </a:lnTo>
                  <a:lnTo>
                    <a:pt x="78" y="105"/>
                  </a:lnTo>
                  <a:lnTo>
                    <a:pt x="78" y="103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7" y="98"/>
                  </a:lnTo>
                  <a:lnTo>
                    <a:pt x="77" y="96"/>
                  </a:lnTo>
                  <a:lnTo>
                    <a:pt x="76" y="94"/>
                  </a:lnTo>
                  <a:lnTo>
                    <a:pt x="75" y="93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76" y="85"/>
                  </a:lnTo>
                  <a:lnTo>
                    <a:pt x="75" y="81"/>
                  </a:lnTo>
                  <a:lnTo>
                    <a:pt x="74" y="78"/>
                  </a:lnTo>
                  <a:lnTo>
                    <a:pt x="73" y="74"/>
                  </a:lnTo>
                  <a:lnTo>
                    <a:pt x="71" y="70"/>
                  </a:lnTo>
                  <a:lnTo>
                    <a:pt x="70" y="67"/>
                  </a:lnTo>
                  <a:lnTo>
                    <a:pt x="69" y="64"/>
                  </a:lnTo>
                  <a:lnTo>
                    <a:pt x="68" y="60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8" y="55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8" y="50"/>
                  </a:lnTo>
                  <a:lnTo>
                    <a:pt x="69" y="52"/>
                  </a:lnTo>
                  <a:lnTo>
                    <a:pt x="70" y="54"/>
                  </a:lnTo>
                  <a:lnTo>
                    <a:pt x="71" y="56"/>
                  </a:lnTo>
                  <a:lnTo>
                    <a:pt x="72" y="58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5" y="64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71"/>
                  </a:lnTo>
                  <a:lnTo>
                    <a:pt x="75" y="79"/>
                  </a:lnTo>
                  <a:lnTo>
                    <a:pt x="77" y="87"/>
                  </a:lnTo>
                  <a:lnTo>
                    <a:pt x="80" y="95"/>
                  </a:lnTo>
                  <a:lnTo>
                    <a:pt x="83" y="103"/>
                  </a:lnTo>
                  <a:lnTo>
                    <a:pt x="86" y="112"/>
                  </a:lnTo>
                  <a:lnTo>
                    <a:pt x="87" y="120"/>
                  </a:lnTo>
                  <a:lnTo>
                    <a:pt x="87" y="128"/>
                  </a:lnTo>
                  <a:lnTo>
                    <a:pt x="86" y="135"/>
                  </a:lnTo>
                  <a:lnTo>
                    <a:pt x="82" y="142"/>
                  </a:lnTo>
                  <a:lnTo>
                    <a:pt x="75" y="147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68" y="148"/>
                  </a:lnTo>
                  <a:lnTo>
                    <a:pt x="66" y="147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6" y="155"/>
                  </a:lnTo>
                  <a:lnTo>
                    <a:pt x="45" y="158"/>
                  </a:lnTo>
                  <a:lnTo>
                    <a:pt x="43" y="160"/>
                  </a:lnTo>
                  <a:lnTo>
                    <a:pt x="42" y="163"/>
                  </a:lnTo>
                  <a:lnTo>
                    <a:pt x="40" y="166"/>
                  </a:lnTo>
                  <a:lnTo>
                    <a:pt x="39" y="169"/>
                  </a:lnTo>
                  <a:lnTo>
                    <a:pt x="38" y="171"/>
                  </a:lnTo>
                  <a:lnTo>
                    <a:pt x="39" y="185"/>
                  </a:lnTo>
                  <a:lnTo>
                    <a:pt x="39" y="180"/>
                  </a:lnTo>
                  <a:lnTo>
                    <a:pt x="38" y="175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3" y="162"/>
                  </a:lnTo>
                  <a:lnTo>
                    <a:pt x="31" y="158"/>
                  </a:lnTo>
                  <a:lnTo>
                    <a:pt x="29" y="153"/>
                  </a:lnTo>
                  <a:lnTo>
                    <a:pt x="26" y="149"/>
                  </a:lnTo>
                  <a:lnTo>
                    <a:pt x="23" y="146"/>
                  </a:lnTo>
                  <a:lnTo>
                    <a:pt x="21" y="142"/>
                  </a:lnTo>
                  <a:lnTo>
                    <a:pt x="20" y="14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7" name="Freeform 168"/>
            <p:cNvSpPr>
              <a:spLocks/>
            </p:cNvSpPr>
            <p:nvPr/>
          </p:nvSpPr>
          <p:spPr bwMode="auto">
            <a:xfrm>
              <a:off x="2828" y="2885"/>
              <a:ext cx="3" cy="7"/>
            </a:xfrm>
            <a:custGeom>
              <a:avLst/>
              <a:gdLst>
                <a:gd name="T0" fmla="*/ 0 w 3"/>
                <a:gd name="T1" fmla="*/ 5 h 7"/>
                <a:gd name="T2" fmla="*/ 0 w 3"/>
                <a:gd name="T3" fmla="*/ 5 h 7"/>
                <a:gd name="T4" fmla="*/ 0 w 3"/>
                <a:gd name="T5" fmla="*/ 4 h 7"/>
                <a:gd name="T6" fmla="*/ 0 w 3"/>
                <a:gd name="T7" fmla="*/ 4 h 7"/>
                <a:gd name="T8" fmla="*/ 0 w 3"/>
                <a:gd name="T9" fmla="*/ 4 h 7"/>
                <a:gd name="T10" fmla="*/ 0 w 3"/>
                <a:gd name="T11" fmla="*/ 3 h 7"/>
                <a:gd name="T12" fmla="*/ 0 w 3"/>
                <a:gd name="T13" fmla="*/ 3 h 7"/>
                <a:gd name="T14" fmla="*/ 0 w 3"/>
                <a:gd name="T15" fmla="*/ 2 h 7"/>
                <a:gd name="T16" fmla="*/ 0 w 3"/>
                <a:gd name="T17" fmla="*/ 2 h 7"/>
                <a:gd name="T18" fmla="*/ 0 w 3"/>
                <a:gd name="T19" fmla="*/ 1 h 7"/>
                <a:gd name="T20" fmla="*/ 0 w 3"/>
                <a:gd name="T21" fmla="*/ 1 h 7"/>
                <a:gd name="T22" fmla="*/ 3 w 3"/>
                <a:gd name="T23" fmla="*/ 0 h 7"/>
                <a:gd name="T24" fmla="*/ 3 w 3"/>
                <a:gd name="T25" fmla="*/ 1 h 7"/>
                <a:gd name="T26" fmla="*/ 3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2 w 3"/>
                <a:gd name="T37" fmla="*/ 6 h 7"/>
                <a:gd name="T38" fmla="*/ 2 w 3"/>
                <a:gd name="T39" fmla="*/ 7 h 7"/>
                <a:gd name="T40" fmla="*/ 1 w 3"/>
                <a:gd name="T41" fmla="*/ 6 h 7"/>
                <a:gd name="T42" fmla="*/ 0 w 3"/>
                <a:gd name="T43" fmla="*/ 5 h 7"/>
                <a:gd name="T44" fmla="*/ 0 w 3"/>
                <a:gd name="T45" fmla="*/ 5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7"/>
                <a:gd name="T71" fmla="*/ 3 w 3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7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8" name="Freeform 169"/>
            <p:cNvSpPr>
              <a:spLocks/>
            </p:cNvSpPr>
            <p:nvPr/>
          </p:nvSpPr>
          <p:spPr bwMode="auto">
            <a:xfrm>
              <a:off x="2776" y="2890"/>
              <a:ext cx="4" cy="13"/>
            </a:xfrm>
            <a:custGeom>
              <a:avLst/>
              <a:gdLst>
                <a:gd name="T0" fmla="*/ 1 w 4"/>
                <a:gd name="T1" fmla="*/ 13 h 13"/>
                <a:gd name="T2" fmla="*/ 2 w 4"/>
                <a:gd name="T3" fmla="*/ 12 h 13"/>
                <a:gd name="T4" fmla="*/ 2 w 4"/>
                <a:gd name="T5" fmla="*/ 11 h 13"/>
                <a:gd name="T6" fmla="*/ 1 w 4"/>
                <a:gd name="T7" fmla="*/ 9 h 13"/>
                <a:gd name="T8" fmla="*/ 1 w 4"/>
                <a:gd name="T9" fmla="*/ 8 h 13"/>
                <a:gd name="T10" fmla="*/ 1 w 4"/>
                <a:gd name="T11" fmla="*/ 6 h 13"/>
                <a:gd name="T12" fmla="*/ 1 w 4"/>
                <a:gd name="T13" fmla="*/ 5 h 13"/>
                <a:gd name="T14" fmla="*/ 0 w 4"/>
                <a:gd name="T15" fmla="*/ 4 h 13"/>
                <a:gd name="T16" fmla="*/ 1 w 4"/>
                <a:gd name="T17" fmla="*/ 2 h 13"/>
                <a:gd name="T18" fmla="*/ 1 w 4"/>
                <a:gd name="T19" fmla="*/ 1 h 13"/>
                <a:gd name="T20" fmla="*/ 2 w 4"/>
                <a:gd name="T21" fmla="*/ 0 h 13"/>
                <a:gd name="T22" fmla="*/ 3 w 4"/>
                <a:gd name="T23" fmla="*/ 1 h 13"/>
                <a:gd name="T24" fmla="*/ 4 w 4"/>
                <a:gd name="T25" fmla="*/ 3 h 13"/>
                <a:gd name="T26" fmla="*/ 4 w 4"/>
                <a:gd name="T27" fmla="*/ 4 h 13"/>
                <a:gd name="T28" fmla="*/ 4 w 4"/>
                <a:gd name="T29" fmla="*/ 6 h 13"/>
                <a:gd name="T30" fmla="*/ 4 w 4"/>
                <a:gd name="T31" fmla="*/ 8 h 13"/>
                <a:gd name="T32" fmla="*/ 3 w 4"/>
                <a:gd name="T33" fmla="*/ 9 h 13"/>
                <a:gd name="T34" fmla="*/ 3 w 4"/>
                <a:gd name="T35" fmla="*/ 10 h 13"/>
                <a:gd name="T36" fmla="*/ 2 w 4"/>
                <a:gd name="T37" fmla="*/ 12 h 13"/>
                <a:gd name="T38" fmla="*/ 2 w 4"/>
                <a:gd name="T39" fmla="*/ 13 h 13"/>
                <a:gd name="T40" fmla="*/ 1 w 4"/>
                <a:gd name="T41" fmla="*/ 13 h 13"/>
                <a:gd name="T42" fmla="*/ 1 w 4"/>
                <a:gd name="T43" fmla="*/ 13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3"/>
                <a:gd name="T68" fmla="*/ 4 w 4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3">
                  <a:moveTo>
                    <a:pt x="1" y="13"/>
                  </a:moveTo>
                  <a:lnTo>
                    <a:pt x="2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9" name="Freeform 170"/>
            <p:cNvSpPr>
              <a:spLocks/>
            </p:cNvSpPr>
            <p:nvPr/>
          </p:nvSpPr>
          <p:spPr bwMode="auto">
            <a:xfrm>
              <a:off x="2770" y="2889"/>
              <a:ext cx="3" cy="15"/>
            </a:xfrm>
            <a:custGeom>
              <a:avLst/>
              <a:gdLst>
                <a:gd name="T0" fmla="*/ 0 w 3"/>
                <a:gd name="T1" fmla="*/ 15 h 15"/>
                <a:gd name="T2" fmla="*/ 1 w 3"/>
                <a:gd name="T3" fmla="*/ 13 h 15"/>
                <a:gd name="T4" fmla="*/ 1 w 3"/>
                <a:gd name="T5" fmla="*/ 12 h 15"/>
                <a:gd name="T6" fmla="*/ 1 w 3"/>
                <a:gd name="T7" fmla="*/ 11 h 15"/>
                <a:gd name="T8" fmla="*/ 1 w 3"/>
                <a:gd name="T9" fmla="*/ 9 h 15"/>
                <a:gd name="T10" fmla="*/ 1 w 3"/>
                <a:gd name="T11" fmla="*/ 8 h 15"/>
                <a:gd name="T12" fmla="*/ 2 w 3"/>
                <a:gd name="T13" fmla="*/ 7 h 15"/>
                <a:gd name="T14" fmla="*/ 2 w 3"/>
                <a:gd name="T15" fmla="*/ 5 h 15"/>
                <a:gd name="T16" fmla="*/ 1 w 3"/>
                <a:gd name="T17" fmla="*/ 4 h 15"/>
                <a:gd name="T18" fmla="*/ 1 w 3"/>
                <a:gd name="T19" fmla="*/ 2 h 15"/>
                <a:gd name="T20" fmla="*/ 0 w 3"/>
                <a:gd name="T21" fmla="*/ 1 h 15"/>
                <a:gd name="T22" fmla="*/ 3 w 3"/>
                <a:gd name="T23" fmla="*/ 0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2 h 15"/>
                <a:gd name="T38" fmla="*/ 2 w 3"/>
                <a:gd name="T39" fmla="*/ 13 h 15"/>
                <a:gd name="T40" fmla="*/ 2 w 3"/>
                <a:gd name="T41" fmla="*/ 14 h 15"/>
                <a:gd name="T42" fmla="*/ 1 w 3"/>
                <a:gd name="T43" fmla="*/ 15 h 15"/>
                <a:gd name="T44" fmla="*/ 1 w 3"/>
                <a:gd name="T45" fmla="*/ 15 h 15"/>
                <a:gd name="T46" fmla="*/ 0 w 3"/>
                <a:gd name="T47" fmla="*/ 15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15"/>
                <a:gd name="T74" fmla="*/ 3 w 3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15">
                  <a:moveTo>
                    <a:pt x="0" y="15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0" name="Freeform 171"/>
            <p:cNvSpPr>
              <a:spLocks/>
            </p:cNvSpPr>
            <p:nvPr/>
          </p:nvSpPr>
          <p:spPr bwMode="auto">
            <a:xfrm>
              <a:off x="2763" y="2889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1 w 3"/>
                <a:gd name="T3" fmla="*/ 14 h 15"/>
                <a:gd name="T4" fmla="*/ 1 w 3"/>
                <a:gd name="T5" fmla="*/ 12 h 15"/>
                <a:gd name="T6" fmla="*/ 1 w 3"/>
                <a:gd name="T7" fmla="*/ 10 h 15"/>
                <a:gd name="T8" fmla="*/ 0 w 3"/>
                <a:gd name="T9" fmla="*/ 8 h 15"/>
                <a:gd name="T10" fmla="*/ 0 w 3"/>
                <a:gd name="T11" fmla="*/ 6 h 15"/>
                <a:gd name="T12" fmla="*/ 0 w 3"/>
                <a:gd name="T13" fmla="*/ 5 h 15"/>
                <a:gd name="T14" fmla="*/ 1 w 3"/>
                <a:gd name="T15" fmla="*/ 3 h 15"/>
                <a:gd name="T16" fmla="*/ 1 w 3"/>
                <a:gd name="T17" fmla="*/ 1 h 15"/>
                <a:gd name="T18" fmla="*/ 2 w 3"/>
                <a:gd name="T19" fmla="*/ 0 h 15"/>
                <a:gd name="T20" fmla="*/ 3 w 3"/>
                <a:gd name="T21" fmla="*/ 0 h 15"/>
                <a:gd name="T22" fmla="*/ 3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8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3 h 15"/>
                <a:gd name="T38" fmla="*/ 2 w 3"/>
                <a:gd name="T39" fmla="*/ 14 h 15"/>
                <a:gd name="T40" fmla="*/ 2 w 3"/>
                <a:gd name="T41" fmla="*/ 15 h 15"/>
                <a:gd name="T42" fmla="*/ 2 w 3"/>
                <a:gd name="T43" fmla="*/ 15 h 15"/>
                <a:gd name="T44" fmla="*/ 1 w 3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5"/>
                <a:gd name="T71" fmla="*/ 3 w 3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5">
                  <a:moveTo>
                    <a:pt x="1" y="15"/>
                  </a:move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1" name="Freeform 172"/>
            <p:cNvSpPr>
              <a:spLocks/>
            </p:cNvSpPr>
            <p:nvPr/>
          </p:nvSpPr>
          <p:spPr bwMode="auto">
            <a:xfrm>
              <a:off x="2753" y="2887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14 h 15"/>
                <a:gd name="T4" fmla="*/ 0 w 3"/>
                <a:gd name="T5" fmla="*/ 12 h 15"/>
                <a:gd name="T6" fmla="*/ 0 w 3"/>
                <a:gd name="T7" fmla="*/ 11 h 15"/>
                <a:gd name="T8" fmla="*/ 0 w 3"/>
                <a:gd name="T9" fmla="*/ 9 h 15"/>
                <a:gd name="T10" fmla="*/ 0 w 3"/>
                <a:gd name="T11" fmla="*/ 8 h 15"/>
                <a:gd name="T12" fmla="*/ 0 w 3"/>
                <a:gd name="T13" fmla="*/ 6 h 15"/>
                <a:gd name="T14" fmla="*/ 0 w 3"/>
                <a:gd name="T15" fmla="*/ 4 h 15"/>
                <a:gd name="T16" fmla="*/ 1 w 3"/>
                <a:gd name="T17" fmla="*/ 3 h 15"/>
                <a:gd name="T18" fmla="*/ 1 w 3"/>
                <a:gd name="T19" fmla="*/ 1 h 15"/>
                <a:gd name="T20" fmla="*/ 1 w 3"/>
                <a:gd name="T21" fmla="*/ 0 h 15"/>
                <a:gd name="T22" fmla="*/ 2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5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2 w 3"/>
                <a:gd name="T37" fmla="*/ 12 h 15"/>
                <a:gd name="T38" fmla="*/ 2 w 3"/>
                <a:gd name="T39" fmla="*/ 14 h 15"/>
                <a:gd name="T40" fmla="*/ 1 w 3"/>
                <a:gd name="T41" fmla="*/ 15 h 15"/>
                <a:gd name="T42" fmla="*/ 1 w 3"/>
                <a:gd name="T43" fmla="*/ 15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5"/>
                <a:gd name="T68" fmla="*/ 3 w 3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5">
                  <a:moveTo>
                    <a:pt x="1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2" name="Freeform 173"/>
            <p:cNvSpPr>
              <a:spLocks/>
            </p:cNvSpPr>
            <p:nvPr/>
          </p:nvSpPr>
          <p:spPr bwMode="auto">
            <a:xfrm>
              <a:off x="2867" y="2865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1 w 4"/>
                <a:gd name="T5" fmla="*/ 0 h 7"/>
                <a:gd name="T6" fmla="*/ 1 w 4"/>
                <a:gd name="T7" fmla="*/ 0 h 7"/>
                <a:gd name="T8" fmla="*/ 2 w 4"/>
                <a:gd name="T9" fmla="*/ 0 h 7"/>
                <a:gd name="T10" fmla="*/ 2 w 4"/>
                <a:gd name="T11" fmla="*/ 0 h 7"/>
                <a:gd name="T12" fmla="*/ 3 w 4"/>
                <a:gd name="T13" fmla="*/ 0 h 7"/>
                <a:gd name="T14" fmla="*/ 3 w 4"/>
                <a:gd name="T15" fmla="*/ 0 h 7"/>
                <a:gd name="T16" fmla="*/ 4 w 4"/>
                <a:gd name="T17" fmla="*/ 1 h 7"/>
                <a:gd name="T18" fmla="*/ 4 w 4"/>
                <a:gd name="T19" fmla="*/ 1 h 7"/>
                <a:gd name="T20" fmla="*/ 4 w 4"/>
                <a:gd name="T21" fmla="*/ 1 h 7"/>
                <a:gd name="T22" fmla="*/ 2 w 4"/>
                <a:gd name="T23" fmla="*/ 6 h 7"/>
                <a:gd name="T24" fmla="*/ 2 w 4"/>
                <a:gd name="T25" fmla="*/ 7 h 7"/>
                <a:gd name="T26" fmla="*/ 1 w 4"/>
                <a:gd name="T27" fmla="*/ 6 h 7"/>
                <a:gd name="T28" fmla="*/ 1 w 4"/>
                <a:gd name="T29" fmla="*/ 6 h 7"/>
                <a:gd name="T30" fmla="*/ 1 w 4"/>
                <a:gd name="T31" fmla="*/ 5 h 7"/>
                <a:gd name="T32" fmla="*/ 1 w 4"/>
                <a:gd name="T33" fmla="*/ 5 h 7"/>
                <a:gd name="T34" fmla="*/ 1 w 4"/>
                <a:gd name="T35" fmla="*/ 4 h 7"/>
                <a:gd name="T36" fmla="*/ 1 w 4"/>
                <a:gd name="T37" fmla="*/ 3 h 7"/>
                <a:gd name="T38" fmla="*/ 1 w 4"/>
                <a:gd name="T39" fmla="*/ 2 h 7"/>
                <a:gd name="T40" fmla="*/ 0 w 4"/>
                <a:gd name="T41" fmla="*/ 1 h 7"/>
                <a:gd name="T42" fmla="*/ 0 w 4"/>
                <a:gd name="T43" fmla="*/ 0 h 7"/>
                <a:gd name="T44" fmla="*/ 0 w 4"/>
                <a:gd name="T45" fmla="*/ 0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7"/>
                <a:gd name="T71" fmla="*/ 4 w 4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3" name="Freeform 174"/>
            <p:cNvSpPr>
              <a:spLocks/>
            </p:cNvSpPr>
            <p:nvPr/>
          </p:nvSpPr>
          <p:spPr bwMode="auto">
            <a:xfrm>
              <a:off x="2727" y="2902"/>
              <a:ext cx="2" cy="5"/>
            </a:xfrm>
            <a:custGeom>
              <a:avLst/>
              <a:gdLst>
                <a:gd name="T0" fmla="*/ 0 w 2"/>
                <a:gd name="T1" fmla="*/ 1 h 5"/>
                <a:gd name="T2" fmla="*/ 2 w 2"/>
                <a:gd name="T3" fmla="*/ 0 h 5"/>
                <a:gd name="T4" fmla="*/ 2 w 2"/>
                <a:gd name="T5" fmla="*/ 5 h 5"/>
                <a:gd name="T6" fmla="*/ 2 w 2"/>
                <a:gd name="T7" fmla="*/ 5 h 5"/>
                <a:gd name="T8" fmla="*/ 1 w 2"/>
                <a:gd name="T9" fmla="*/ 5 h 5"/>
                <a:gd name="T10" fmla="*/ 1 w 2"/>
                <a:gd name="T11" fmla="*/ 4 h 5"/>
                <a:gd name="T12" fmla="*/ 1 w 2"/>
                <a:gd name="T13" fmla="*/ 4 h 5"/>
                <a:gd name="T14" fmla="*/ 1 w 2"/>
                <a:gd name="T15" fmla="*/ 3 h 5"/>
                <a:gd name="T16" fmla="*/ 0 w 2"/>
                <a:gd name="T17" fmla="*/ 3 h 5"/>
                <a:gd name="T18" fmla="*/ 0 w 2"/>
                <a:gd name="T19" fmla="*/ 3 h 5"/>
                <a:gd name="T20" fmla="*/ 0 w 2"/>
                <a:gd name="T21" fmla="*/ 2 h 5"/>
                <a:gd name="T22" fmla="*/ 0 w 2"/>
                <a:gd name="T23" fmla="*/ 1 h 5"/>
                <a:gd name="T24" fmla="*/ 0 w 2"/>
                <a:gd name="T25" fmla="*/ 1 h 5"/>
                <a:gd name="T26" fmla="*/ 0 w 2"/>
                <a:gd name="T27" fmla="*/ 1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1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4" name="Freeform 175"/>
            <p:cNvSpPr>
              <a:spLocks/>
            </p:cNvSpPr>
            <p:nvPr/>
          </p:nvSpPr>
          <p:spPr bwMode="auto">
            <a:xfrm>
              <a:off x="2746" y="2887"/>
              <a:ext cx="1" cy="14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14 h 14"/>
                <a:gd name="T4" fmla="*/ 0 w 1"/>
                <a:gd name="T5" fmla="*/ 5 h 14"/>
                <a:gd name="T6" fmla="*/ 1 w 1"/>
                <a:gd name="T7" fmla="*/ 0 h 14"/>
                <a:gd name="T8" fmla="*/ 1 w 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4"/>
                <a:gd name="T17" fmla="*/ 1 w 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4">
                  <a:moveTo>
                    <a:pt x="1" y="0"/>
                  </a:moveTo>
                  <a:lnTo>
                    <a:pt x="1" y="14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5" name="Freeform 176"/>
            <p:cNvSpPr>
              <a:spLocks/>
            </p:cNvSpPr>
            <p:nvPr/>
          </p:nvSpPr>
          <p:spPr bwMode="auto">
            <a:xfrm>
              <a:off x="2739" y="2886"/>
              <a:ext cx="4" cy="15"/>
            </a:xfrm>
            <a:custGeom>
              <a:avLst/>
              <a:gdLst>
                <a:gd name="T0" fmla="*/ 1 w 4"/>
                <a:gd name="T1" fmla="*/ 0 h 15"/>
                <a:gd name="T2" fmla="*/ 2 w 4"/>
                <a:gd name="T3" fmla="*/ 0 h 15"/>
                <a:gd name="T4" fmla="*/ 3 w 4"/>
                <a:gd name="T5" fmla="*/ 1 h 15"/>
                <a:gd name="T6" fmla="*/ 4 w 4"/>
                <a:gd name="T7" fmla="*/ 3 h 15"/>
                <a:gd name="T8" fmla="*/ 4 w 4"/>
                <a:gd name="T9" fmla="*/ 4 h 15"/>
                <a:gd name="T10" fmla="*/ 4 w 4"/>
                <a:gd name="T11" fmla="*/ 5 h 15"/>
                <a:gd name="T12" fmla="*/ 3 w 4"/>
                <a:gd name="T13" fmla="*/ 7 h 15"/>
                <a:gd name="T14" fmla="*/ 3 w 4"/>
                <a:gd name="T15" fmla="*/ 8 h 15"/>
                <a:gd name="T16" fmla="*/ 3 w 4"/>
                <a:gd name="T17" fmla="*/ 10 h 15"/>
                <a:gd name="T18" fmla="*/ 2 w 4"/>
                <a:gd name="T19" fmla="*/ 12 h 15"/>
                <a:gd name="T20" fmla="*/ 2 w 4"/>
                <a:gd name="T21" fmla="*/ 13 h 15"/>
                <a:gd name="T22" fmla="*/ 2 w 4"/>
                <a:gd name="T23" fmla="*/ 15 h 15"/>
                <a:gd name="T24" fmla="*/ 1 w 4"/>
                <a:gd name="T25" fmla="*/ 14 h 15"/>
                <a:gd name="T26" fmla="*/ 1 w 4"/>
                <a:gd name="T27" fmla="*/ 12 h 15"/>
                <a:gd name="T28" fmla="*/ 0 w 4"/>
                <a:gd name="T29" fmla="*/ 11 h 15"/>
                <a:gd name="T30" fmla="*/ 0 w 4"/>
                <a:gd name="T31" fmla="*/ 10 h 15"/>
                <a:gd name="T32" fmla="*/ 0 w 4"/>
                <a:gd name="T33" fmla="*/ 8 h 15"/>
                <a:gd name="T34" fmla="*/ 1 w 4"/>
                <a:gd name="T35" fmla="*/ 6 h 15"/>
                <a:gd name="T36" fmla="*/ 1 w 4"/>
                <a:gd name="T37" fmla="*/ 5 h 15"/>
                <a:gd name="T38" fmla="*/ 1 w 4"/>
                <a:gd name="T39" fmla="*/ 3 h 15"/>
                <a:gd name="T40" fmla="*/ 1 w 4"/>
                <a:gd name="T41" fmla="*/ 1 h 15"/>
                <a:gd name="T42" fmla="*/ 1 w 4"/>
                <a:gd name="T43" fmla="*/ 0 h 15"/>
                <a:gd name="T44" fmla="*/ 1 w 4"/>
                <a:gd name="T45" fmla="*/ 0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15"/>
                <a:gd name="T71" fmla="*/ 4 w 4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15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6" name="Freeform 177"/>
            <p:cNvSpPr>
              <a:spLocks/>
            </p:cNvSpPr>
            <p:nvPr/>
          </p:nvSpPr>
          <p:spPr bwMode="auto">
            <a:xfrm>
              <a:off x="2806" y="2860"/>
              <a:ext cx="3" cy="6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4 h 6"/>
                <a:gd name="T4" fmla="*/ 0 w 3"/>
                <a:gd name="T5" fmla="*/ 4 h 6"/>
                <a:gd name="T6" fmla="*/ 0 w 3"/>
                <a:gd name="T7" fmla="*/ 3 h 6"/>
                <a:gd name="T8" fmla="*/ 0 w 3"/>
                <a:gd name="T9" fmla="*/ 3 h 6"/>
                <a:gd name="T10" fmla="*/ 0 w 3"/>
                <a:gd name="T11" fmla="*/ 2 h 6"/>
                <a:gd name="T12" fmla="*/ 0 w 3"/>
                <a:gd name="T13" fmla="*/ 2 h 6"/>
                <a:gd name="T14" fmla="*/ 1 w 3"/>
                <a:gd name="T15" fmla="*/ 1 h 6"/>
                <a:gd name="T16" fmla="*/ 1 w 3"/>
                <a:gd name="T17" fmla="*/ 1 h 6"/>
                <a:gd name="T18" fmla="*/ 1 w 3"/>
                <a:gd name="T19" fmla="*/ 1 h 6"/>
                <a:gd name="T20" fmla="*/ 2 w 3"/>
                <a:gd name="T21" fmla="*/ 0 h 6"/>
                <a:gd name="T22" fmla="*/ 3 w 3"/>
                <a:gd name="T23" fmla="*/ 5 h 6"/>
                <a:gd name="T24" fmla="*/ 2 w 3"/>
                <a:gd name="T25" fmla="*/ 5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1 w 3"/>
                <a:gd name="T35" fmla="*/ 5 h 6"/>
                <a:gd name="T36" fmla="*/ 1 w 3"/>
                <a:gd name="T37" fmla="*/ 5 h 6"/>
                <a:gd name="T38" fmla="*/ 0 w 3"/>
                <a:gd name="T39" fmla="*/ 5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6"/>
                <a:gd name="T71" fmla="*/ 3 w 3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6">
                  <a:moveTo>
                    <a:pt x="0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7" name="Freeform 178"/>
            <p:cNvSpPr>
              <a:spLocks/>
            </p:cNvSpPr>
            <p:nvPr/>
          </p:nvSpPr>
          <p:spPr bwMode="auto">
            <a:xfrm>
              <a:off x="2832" y="2817"/>
              <a:ext cx="36" cy="8"/>
            </a:xfrm>
            <a:custGeom>
              <a:avLst/>
              <a:gdLst>
                <a:gd name="T0" fmla="*/ 0 w 36"/>
                <a:gd name="T1" fmla="*/ 5 h 8"/>
                <a:gd name="T2" fmla="*/ 3 w 36"/>
                <a:gd name="T3" fmla="*/ 4 h 8"/>
                <a:gd name="T4" fmla="*/ 6 w 36"/>
                <a:gd name="T5" fmla="*/ 2 h 8"/>
                <a:gd name="T6" fmla="*/ 10 w 36"/>
                <a:gd name="T7" fmla="*/ 1 h 8"/>
                <a:gd name="T8" fmla="*/ 13 w 36"/>
                <a:gd name="T9" fmla="*/ 1 h 8"/>
                <a:gd name="T10" fmla="*/ 17 w 36"/>
                <a:gd name="T11" fmla="*/ 0 h 8"/>
                <a:gd name="T12" fmla="*/ 20 w 36"/>
                <a:gd name="T13" fmla="*/ 0 h 8"/>
                <a:gd name="T14" fmla="*/ 24 w 36"/>
                <a:gd name="T15" fmla="*/ 0 h 8"/>
                <a:gd name="T16" fmla="*/ 27 w 36"/>
                <a:gd name="T17" fmla="*/ 1 h 8"/>
                <a:gd name="T18" fmla="*/ 31 w 36"/>
                <a:gd name="T19" fmla="*/ 2 h 8"/>
                <a:gd name="T20" fmla="*/ 35 w 36"/>
                <a:gd name="T21" fmla="*/ 2 h 8"/>
                <a:gd name="T22" fmla="*/ 36 w 36"/>
                <a:gd name="T23" fmla="*/ 3 h 8"/>
                <a:gd name="T24" fmla="*/ 33 w 36"/>
                <a:gd name="T25" fmla="*/ 6 h 8"/>
                <a:gd name="T26" fmla="*/ 30 w 36"/>
                <a:gd name="T27" fmla="*/ 7 h 8"/>
                <a:gd name="T28" fmla="*/ 27 w 36"/>
                <a:gd name="T29" fmla="*/ 8 h 8"/>
                <a:gd name="T30" fmla="*/ 23 w 36"/>
                <a:gd name="T31" fmla="*/ 8 h 8"/>
                <a:gd name="T32" fmla="*/ 20 w 36"/>
                <a:gd name="T33" fmla="*/ 8 h 8"/>
                <a:gd name="T34" fmla="*/ 16 w 36"/>
                <a:gd name="T35" fmla="*/ 7 h 8"/>
                <a:gd name="T36" fmla="*/ 12 w 36"/>
                <a:gd name="T37" fmla="*/ 6 h 8"/>
                <a:gd name="T38" fmla="*/ 8 w 36"/>
                <a:gd name="T39" fmla="*/ 6 h 8"/>
                <a:gd name="T40" fmla="*/ 4 w 36"/>
                <a:gd name="T41" fmla="*/ 5 h 8"/>
                <a:gd name="T42" fmla="*/ 0 w 36"/>
                <a:gd name="T43" fmla="*/ 5 h 8"/>
                <a:gd name="T44" fmla="*/ 0 w 36"/>
                <a:gd name="T45" fmla="*/ 5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8"/>
                <a:gd name="T71" fmla="*/ 36 w 36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8">
                  <a:moveTo>
                    <a:pt x="0" y="5"/>
                  </a:moveTo>
                  <a:lnTo>
                    <a:pt x="3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3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8" name="Freeform 179"/>
            <p:cNvSpPr>
              <a:spLocks/>
            </p:cNvSpPr>
            <p:nvPr/>
          </p:nvSpPr>
          <p:spPr bwMode="auto">
            <a:xfrm>
              <a:off x="2868" y="2699"/>
              <a:ext cx="27" cy="52"/>
            </a:xfrm>
            <a:custGeom>
              <a:avLst/>
              <a:gdLst>
                <a:gd name="T0" fmla="*/ 3 w 27"/>
                <a:gd name="T1" fmla="*/ 36 h 52"/>
                <a:gd name="T2" fmla="*/ 1 w 27"/>
                <a:gd name="T3" fmla="*/ 28 h 52"/>
                <a:gd name="T4" fmla="*/ 0 w 27"/>
                <a:gd name="T5" fmla="*/ 20 h 52"/>
                <a:gd name="T6" fmla="*/ 0 w 27"/>
                <a:gd name="T7" fmla="*/ 12 h 52"/>
                <a:gd name="T8" fmla="*/ 0 w 27"/>
                <a:gd name="T9" fmla="*/ 4 h 52"/>
                <a:gd name="T10" fmla="*/ 2 w 27"/>
                <a:gd name="T11" fmla="*/ 0 h 52"/>
                <a:gd name="T12" fmla="*/ 4 w 27"/>
                <a:gd name="T13" fmla="*/ 1 h 52"/>
                <a:gd name="T14" fmla="*/ 4 w 27"/>
                <a:gd name="T15" fmla="*/ 4 h 52"/>
                <a:gd name="T16" fmla="*/ 5 w 27"/>
                <a:gd name="T17" fmla="*/ 5 h 52"/>
                <a:gd name="T18" fmla="*/ 7 w 27"/>
                <a:gd name="T19" fmla="*/ 6 h 52"/>
                <a:gd name="T20" fmla="*/ 12 w 27"/>
                <a:gd name="T21" fmla="*/ 7 h 52"/>
                <a:gd name="T22" fmla="*/ 16 w 27"/>
                <a:gd name="T23" fmla="*/ 12 h 52"/>
                <a:gd name="T24" fmla="*/ 19 w 27"/>
                <a:gd name="T25" fmla="*/ 18 h 52"/>
                <a:gd name="T26" fmla="*/ 20 w 27"/>
                <a:gd name="T27" fmla="*/ 25 h 52"/>
                <a:gd name="T28" fmla="*/ 21 w 27"/>
                <a:gd name="T29" fmla="*/ 32 h 52"/>
                <a:gd name="T30" fmla="*/ 20 w 27"/>
                <a:gd name="T31" fmla="*/ 37 h 52"/>
                <a:gd name="T32" fmla="*/ 18 w 27"/>
                <a:gd name="T33" fmla="*/ 39 h 52"/>
                <a:gd name="T34" fmla="*/ 16 w 27"/>
                <a:gd name="T35" fmla="*/ 41 h 52"/>
                <a:gd name="T36" fmla="*/ 14 w 27"/>
                <a:gd name="T37" fmla="*/ 41 h 52"/>
                <a:gd name="T38" fmla="*/ 12 w 27"/>
                <a:gd name="T39" fmla="*/ 42 h 52"/>
                <a:gd name="T40" fmla="*/ 9 w 27"/>
                <a:gd name="T41" fmla="*/ 40 h 52"/>
                <a:gd name="T42" fmla="*/ 8 w 27"/>
                <a:gd name="T43" fmla="*/ 41 h 52"/>
                <a:gd name="T44" fmla="*/ 9 w 27"/>
                <a:gd name="T45" fmla="*/ 43 h 52"/>
                <a:gd name="T46" fmla="*/ 10 w 27"/>
                <a:gd name="T47" fmla="*/ 44 h 52"/>
                <a:gd name="T48" fmla="*/ 11 w 27"/>
                <a:gd name="T49" fmla="*/ 45 h 52"/>
                <a:gd name="T50" fmla="*/ 12 w 27"/>
                <a:gd name="T51" fmla="*/ 47 h 52"/>
                <a:gd name="T52" fmla="*/ 15 w 27"/>
                <a:gd name="T53" fmla="*/ 49 h 52"/>
                <a:gd name="T54" fmla="*/ 19 w 27"/>
                <a:gd name="T55" fmla="*/ 49 h 52"/>
                <a:gd name="T56" fmla="*/ 22 w 27"/>
                <a:gd name="T57" fmla="*/ 46 h 52"/>
                <a:gd name="T58" fmla="*/ 25 w 27"/>
                <a:gd name="T59" fmla="*/ 42 h 52"/>
                <a:gd name="T60" fmla="*/ 27 w 27"/>
                <a:gd name="T61" fmla="*/ 39 h 52"/>
                <a:gd name="T62" fmla="*/ 26 w 27"/>
                <a:gd name="T63" fmla="*/ 49 h 52"/>
                <a:gd name="T64" fmla="*/ 22 w 27"/>
                <a:gd name="T65" fmla="*/ 52 h 52"/>
                <a:gd name="T66" fmla="*/ 15 w 27"/>
                <a:gd name="T67" fmla="*/ 51 h 52"/>
                <a:gd name="T68" fmla="*/ 9 w 27"/>
                <a:gd name="T69" fmla="*/ 46 h 52"/>
                <a:gd name="T70" fmla="*/ 5 w 27"/>
                <a:gd name="T71" fmla="*/ 40 h 52"/>
                <a:gd name="T72" fmla="*/ 4 w 27"/>
                <a:gd name="T73" fmla="*/ 39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2"/>
                <a:gd name="T113" fmla="*/ 27 w 27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2">
                  <a:moveTo>
                    <a:pt x="4" y="39"/>
                  </a:moveTo>
                  <a:lnTo>
                    <a:pt x="3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5"/>
                  </a:lnTo>
                  <a:lnTo>
                    <a:pt x="19" y="18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1" y="41"/>
                  </a:lnTo>
                  <a:lnTo>
                    <a:pt x="9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45"/>
                  </a:lnTo>
                  <a:lnTo>
                    <a:pt x="26" y="49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1"/>
                  </a:lnTo>
                  <a:lnTo>
                    <a:pt x="12" y="49"/>
                  </a:lnTo>
                  <a:lnTo>
                    <a:pt x="9" y="46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9" name="Freeform 180"/>
            <p:cNvSpPr>
              <a:spLocks/>
            </p:cNvSpPr>
            <p:nvPr/>
          </p:nvSpPr>
          <p:spPr bwMode="auto">
            <a:xfrm>
              <a:off x="2872" y="2712"/>
              <a:ext cx="15" cy="22"/>
            </a:xfrm>
            <a:custGeom>
              <a:avLst/>
              <a:gdLst>
                <a:gd name="T0" fmla="*/ 1 w 15"/>
                <a:gd name="T1" fmla="*/ 17 h 22"/>
                <a:gd name="T2" fmla="*/ 0 w 15"/>
                <a:gd name="T3" fmla="*/ 13 h 22"/>
                <a:gd name="T4" fmla="*/ 2 w 15"/>
                <a:gd name="T5" fmla="*/ 14 h 22"/>
                <a:gd name="T6" fmla="*/ 3 w 15"/>
                <a:gd name="T7" fmla="*/ 14 h 22"/>
                <a:gd name="T8" fmla="*/ 5 w 15"/>
                <a:gd name="T9" fmla="*/ 13 h 22"/>
                <a:gd name="T10" fmla="*/ 6 w 15"/>
                <a:gd name="T11" fmla="*/ 13 h 22"/>
                <a:gd name="T12" fmla="*/ 7 w 15"/>
                <a:gd name="T13" fmla="*/ 11 h 22"/>
                <a:gd name="T14" fmla="*/ 8 w 15"/>
                <a:gd name="T15" fmla="*/ 10 h 22"/>
                <a:gd name="T16" fmla="*/ 9 w 15"/>
                <a:gd name="T17" fmla="*/ 9 h 22"/>
                <a:gd name="T18" fmla="*/ 9 w 15"/>
                <a:gd name="T19" fmla="*/ 6 h 22"/>
                <a:gd name="T20" fmla="*/ 10 w 15"/>
                <a:gd name="T21" fmla="*/ 5 h 22"/>
                <a:gd name="T22" fmla="*/ 10 w 15"/>
                <a:gd name="T23" fmla="*/ 3 h 22"/>
                <a:gd name="T24" fmla="*/ 9 w 15"/>
                <a:gd name="T25" fmla="*/ 0 h 22"/>
                <a:gd name="T26" fmla="*/ 11 w 15"/>
                <a:gd name="T27" fmla="*/ 1 h 22"/>
                <a:gd name="T28" fmla="*/ 12 w 15"/>
                <a:gd name="T29" fmla="*/ 2 h 22"/>
                <a:gd name="T30" fmla="*/ 12 w 15"/>
                <a:gd name="T31" fmla="*/ 4 h 22"/>
                <a:gd name="T32" fmla="*/ 13 w 15"/>
                <a:gd name="T33" fmla="*/ 6 h 22"/>
                <a:gd name="T34" fmla="*/ 13 w 15"/>
                <a:gd name="T35" fmla="*/ 8 h 22"/>
                <a:gd name="T36" fmla="*/ 13 w 15"/>
                <a:gd name="T37" fmla="*/ 10 h 22"/>
                <a:gd name="T38" fmla="*/ 14 w 15"/>
                <a:gd name="T39" fmla="*/ 11 h 22"/>
                <a:gd name="T40" fmla="*/ 14 w 15"/>
                <a:gd name="T41" fmla="*/ 13 h 22"/>
                <a:gd name="T42" fmla="*/ 14 w 15"/>
                <a:gd name="T43" fmla="*/ 15 h 22"/>
                <a:gd name="T44" fmla="*/ 15 w 15"/>
                <a:gd name="T45" fmla="*/ 17 h 22"/>
                <a:gd name="T46" fmla="*/ 14 w 15"/>
                <a:gd name="T47" fmla="*/ 20 h 22"/>
                <a:gd name="T48" fmla="*/ 13 w 15"/>
                <a:gd name="T49" fmla="*/ 22 h 22"/>
                <a:gd name="T50" fmla="*/ 11 w 15"/>
                <a:gd name="T51" fmla="*/ 22 h 22"/>
                <a:gd name="T52" fmla="*/ 10 w 15"/>
                <a:gd name="T53" fmla="*/ 22 h 22"/>
                <a:gd name="T54" fmla="*/ 9 w 15"/>
                <a:gd name="T55" fmla="*/ 22 h 22"/>
                <a:gd name="T56" fmla="*/ 7 w 15"/>
                <a:gd name="T57" fmla="*/ 21 h 22"/>
                <a:gd name="T58" fmla="*/ 6 w 15"/>
                <a:gd name="T59" fmla="*/ 20 h 22"/>
                <a:gd name="T60" fmla="*/ 4 w 15"/>
                <a:gd name="T61" fmla="*/ 19 h 22"/>
                <a:gd name="T62" fmla="*/ 3 w 15"/>
                <a:gd name="T63" fmla="*/ 18 h 22"/>
                <a:gd name="T64" fmla="*/ 1 w 15"/>
                <a:gd name="T65" fmla="*/ 17 h 22"/>
                <a:gd name="T66" fmla="*/ 1 w 15"/>
                <a:gd name="T67" fmla="*/ 17 h 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"/>
                <a:gd name="T103" fmla="*/ 0 h 22"/>
                <a:gd name="T104" fmla="*/ 15 w 15"/>
                <a:gd name="T105" fmla="*/ 22 h 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" h="22">
                  <a:moveTo>
                    <a:pt x="1" y="17"/>
                  </a:move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D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0" name="Freeform 181"/>
            <p:cNvSpPr>
              <a:spLocks/>
            </p:cNvSpPr>
            <p:nvPr/>
          </p:nvSpPr>
          <p:spPr bwMode="auto">
            <a:xfrm>
              <a:off x="2838" y="2715"/>
              <a:ext cx="9" cy="17"/>
            </a:xfrm>
            <a:custGeom>
              <a:avLst/>
              <a:gdLst>
                <a:gd name="T0" fmla="*/ 2 w 9"/>
                <a:gd name="T1" fmla="*/ 17 h 17"/>
                <a:gd name="T2" fmla="*/ 1 w 9"/>
                <a:gd name="T3" fmla="*/ 16 h 17"/>
                <a:gd name="T4" fmla="*/ 0 w 9"/>
                <a:gd name="T5" fmla="*/ 14 h 17"/>
                <a:gd name="T6" fmla="*/ 0 w 9"/>
                <a:gd name="T7" fmla="*/ 12 h 17"/>
                <a:gd name="T8" fmla="*/ 0 w 9"/>
                <a:gd name="T9" fmla="*/ 11 h 17"/>
                <a:gd name="T10" fmla="*/ 0 w 9"/>
                <a:gd name="T11" fmla="*/ 9 h 17"/>
                <a:gd name="T12" fmla="*/ 0 w 9"/>
                <a:gd name="T13" fmla="*/ 7 h 17"/>
                <a:gd name="T14" fmla="*/ 0 w 9"/>
                <a:gd name="T15" fmla="*/ 6 h 17"/>
                <a:gd name="T16" fmla="*/ 0 w 9"/>
                <a:gd name="T17" fmla="*/ 4 h 17"/>
                <a:gd name="T18" fmla="*/ 1 w 9"/>
                <a:gd name="T19" fmla="*/ 2 h 17"/>
                <a:gd name="T20" fmla="*/ 1 w 9"/>
                <a:gd name="T21" fmla="*/ 0 h 17"/>
                <a:gd name="T22" fmla="*/ 2 w 9"/>
                <a:gd name="T23" fmla="*/ 1 h 17"/>
                <a:gd name="T24" fmla="*/ 2 w 9"/>
                <a:gd name="T25" fmla="*/ 2 h 17"/>
                <a:gd name="T26" fmla="*/ 3 w 9"/>
                <a:gd name="T27" fmla="*/ 3 h 17"/>
                <a:gd name="T28" fmla="*/ 4 w 9"/>
                <a:gd name="T29" fmla="*/ 5 h 17"/>
                <a:gd name="T30" fmla="*/ 4 w 9"/>
                <a:gd name="T31" fmla="*/ 6 h 17"/>
                <a:gd name="T32" fmla="*/ 5 w 9"/>
                <a:gd name="T33" fmla="*/ 7 h 17"/>
                <a:gd name="T34" fmla="*/ 6 w 9"/>
                <a:gd name="T35" fmla="*/ 8 h 17"/>
                <a:gd name="T36" fmla="*/ 7 w 9"/>
                <a:gd name="T37" fmla="*/ 8 h 17"/>
                <a:gd name="T38" fmla="*/ 8 w 9"/>
                <a:gd name="T39" fmla="*/ 9 h 17"/>
                <a:gd name="T40" fmla="*/ 9 w 9"/>
                <a:gd name="T41" fmla="*/ 9 h 17"/>
                <a:gd name="T42" fmla="*/ 9 w 9"/>
                <a:gd name="T43" fmla="*/ 10 h 17"/>
                <a:gd name="T44" fmla="*/ 9 w 9"/>
                <a:gd name="T45" fmla="*/ 12 h 17"/>
                <a:gd name="T46" fmla="*/ 8 w 9"/>
                <a:gd name="T47" fmla="*/ 13 h 17"/>
                <a:gd name="T48" fmla="*/ 8 w 9"/>
                <a:gd name="T49" fmla="*/ 14 h 17"/>
                <a:gd name="T50" fmla="*/ 7 w 9"/>
                <a:gd name="T51" fmla="*/ 15 h 17"/>
                <a:gd name="T52" fmla="*/ 6 w 9"/>
                <a:gd name="T53" fmla="*/ 16 h 17"/>
                <a:gd name="T54" fmla="*/ 5 w 9"/>
                <a:gd name="T55" fmla="*/ 16 h 17"/>
                <a:gd name="T56" fmla="*/ 4 w 9"/>
                <a:gd name="T57" fmla="*/ 17 h 17"/>
                <a:gd name="T58" fmla="*/ 3 w 9"/>
                <a:gd name="T59" fmla="*/ 17 h 17"/>
                <a:gd name="T60" fmla="*/ 2 w 9"/>
                <a:gd name="T61" fmla="*/ 17 h 17"/>
                <a:gd name="T62" fmla="*/ 2 w 9"/>
                <a:gd name="T63" fmla="*/ 17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7"/>
                <a:gd name="T98" fmla="*/ 9 w 9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7">
                  <a:moveTo>
                    <a:pt x="2" y="17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D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1" name="Freeform 182"/>
            <p:cNvSpPr>
              <a:spLocks/>
            </p:cNvSpPr>
            <p:nvPr/>
          </p:nvSpPr>
          <p:spPr bwMode="auto">
            <a:xfrm>
              <a:off x="2878" y="2651"/>
              <a:ext cx="30" cy="49"/>
            </a:xfrm>
            <a:custGeom>
              <a:avLst/>
              <a:gdLst>
                <a:gd name="T0" fmla="*/ 28 w 30"/>
                <a:gd name="T1" fmla="*/ 49 h 49"/>
                <a:gd name="T2" fmla="*/ 27 w 30"/>
                <a:gd name="T3" fmla="*/ 43 h 49"/>
                <a:gd name="T4" fmla="*/ 25 w 30"/>
                <a:gd name="T5" fmla="*/ 38 h 49"/>
                <a:gd name="T6" fmla="*/ 23 w 30"/>
                <a:gd name="T7" fmla="*/ 32 h 49"/>
                <a:gd name="T8" fmla="*/ 21 w 30"/>
                <a:gd name="T9" fmla="*/ 27 h 49"/>
                <a:gd name="T10" fmla="*/ 19 w 30"/>
                <a:gd name="T11" fmla="*/ 22 h 49"/>
                <a:gd name="T12" fmla="*/ 16 w 30"/>
                <a:gd name="T13" fmla="*/ 17 h 49"/>
                <a:gd name="T14" fmla="*/ 13 w 30"/>
                <a:gd name="T15" fmla="*/ 13 h 49"/>
                <a:gd name="T16" fmla="*/ 9 w 30"/>
                <a:gd name="T17" fmla="*/ 8 h 49"/>
                <a:gd name="T18" fmla="*/ 5 w 30"/>
                <a:gd name="T19" fmla="*/ 5 h 49"/>
                <a:gd name="T20" fmla="*/ 0 w 30"/>
                <a:gd name="T21" fmla="*/ 2 h 49"/>
                <a:gd name="T22" fmla="*/ 1 w 30"/>
                <a:gd name="T23" fmla="*/ 0 h 49"/>
                <a:gd name="T24" fmla="*/ 6 w 30"/>
                <a:gd name="T25" fmla="*/ 4 h 49"/>
                <a:gd name="T26" fmla="*/ 10 w 30"/>
                <a:gd name="T27" fmla="*/ 7 h 49"/>
                <a:gd name="T28" fmla="*/ 14 w 30"/>
                <a:gd name="T29" fmla="*/ 11 h 49"/>
                <a:gd name="T30" fmla="*/ 17 w 30"/>
                <a:gd name="T31" fmla="*/ 15 h 49"/>
                <a:gd name="T32" fmla="*/ 20 w 30"/>
                <a:gd name="T33" fmla="*/ 20 h 49"/>
                <a:gd name="T34" fmla="*/ 23 w 30"/>
                <a:gd name="T35" fmla="*/ 26 h 49"/>
                <a:gd name="T36" fmla="*/ 26 w 30"/>
                <a:gd name="T37" fmla="*/ 31 h 49"/>
                <a:gd name="T38" fmla="*/ 27 w 30"/>
                <a:gd name="T39" fmla="*/ 37 h 49"/>
                <a:gd name="T40" fmla="*/ 29 w 30"/>
                <a:gd name="T41" fmla="*/ 43 h 49"/>
                <a:gd name="T42" fmla="*/ 30 w 30"/>
                <a:gd name="T43" fmla="*/ 49 h 49"/>
                <a:gd name="T44" fmla="*/ 29 w 30"/>
                <a:gd name="T45" fmla="*/ 49 h 49"/>
                <a:gd name="T46" fmla="*/ 29 w 30"/>
                <a:gd name="T47" fmla="*/ 49 h 49"/>
                <a:gd name="T48" fmla="*/ 28 w 30"/>
                <a:gd name="T49" fmla="*/ 4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49"/>
                <a:gd name="T77" fmla="*/ 30 w 30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49">
                  <a:moveTo>
                    <a:pt x="28" y="49"/>
                  </a:moveTo>
                  <a:lnTo>
                    <a:pt x="27" y="43"/>
                  </a:lnTo>
                  <a:lnTo>
                    <a:pt x="25" y="38"/>
                  </a:lnTo>
                  <a:lnTo>
                    <a:pt x="23" y="32"/>
                  </a:lnTo>
                  <a:lnTo>
                    <a:pt x="21" y="27"/>
                  </a:lnTo>
                  <a:lnTo>
                    <a:pt x="19" y="22"/>
                  </a:lnTo>
                  <a:lnTo>
                    <a:pt x="16" y="17"/>
                  </a:lnTo>
                  <a:lnTo>
                    <a:pt x="13" y="13"/>
                  </a:lnTo>
                  <a:lnTo>
                    <a:pt x="9" y="8"/>
                  </a:lnTo>
                  <a:lnTo>
                    <a:pt x="5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4"/>
                  </a:lnTo>
                  <a:lnTo>
                    <a:pt x="10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0" y="20"/>
                  </a:lnTo>
                  <a:lnTo>
                    <a:pt x="23" y="26"/>
                  </a:lnTo>
                  <a:lnTo>
                    <a:pt x="26" y="31"/>
                  </a:lnTo>
                  <a:lnTo>
                    <a:pt x="27" y="37"/>
                  </a:lnTo>
                  <a:lnTo>
                    <a:pt x="29" y="43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2" name="Freeform 183"/>
            <p:cNvSpPr>
              <a:spLocks/>
            </p:cNvSpPr>
            <p:nvPr/>
          </p:nvSpPr>
          <p:spPr bwMode="auto">
            <a:xfrm>
              <a:off x="2869" y="2681"/>
              <a:ext cx="17" cy="18"/>
            </a:xfrm>
            <a:custGeom>
              <a:avLst/>
              <a:gdLst>
                <a:gd name="T0" fmla="*/ 0 w 17"/>
                <a:gd name="T1" fmla="*/ 3 h 18"/>
                <a:gd name="T2" fmla="*/ 3 w 17"/>
                <a:gd name="T3" fmla="*/ 1 h 18"/>
                <a:gd name="T4" fmla="*/ 5 w 17"/>
                <a:gd name="T5" fmla="*/ 0 h 18"/>
                <a:gd name="T6" fmla="*/ 7 w 17"/>
                <a:gd name="T7" fmla="*/ 1 h 18"/>
                <a:gd name="T8" fmla="*/ 9 w 17"/>
                <a:gd name="T9" fmla="*/ 2 h 18"/>
                <a:gd name="T10" fmla="*/ 11 w 17"/>
                <a:gd name="T11" fmla="*/ 5 h 18"/>
                <a:gd name="T12" fmla="*/ 12 w 17"/>
                <a:gd name="T13" fmla="*/ 7 h 18"/>
                <a:gd name="T14" fmla="*/ 14 w 17"/>
                <a:gd name="T15" fmla="*/ 10 h 18"/>
                <a:gd name="T16" fmla="*/ 15 w 17"/>
                <a:gd name="T17" fmla="*/ 13 h 18"/>
                <a:gd name="T18" fmla="*/ 16 w 17"/>
                <a:gd name="T19" fmla="*/ 16 h 18"/>
                <a:gd name="T20" fmla="*/ 17 w 17"/>
                <a:gd name="T21" fmla="*/ 18 h 18"/>
                <a:gd name="T22" fmla="*/ 16 w 17"/>
                <a:gd name="T23" fmla="*/ 16 h 18"/>
                <a:gd name="T24" fmla="*/ 15 w 17"/>
                <a:gd name="T25" fmla="*/ 13 h 18"/>
                <a:gd name="T26" fmla="*/ 13 w 17"/>
                <a:gd name="T27" fmla="*/ 11 h 18"/>
                <a:gd name="T28" fmla="*/ 11 w 17"/>
                <a:gd name="T29" fmla="*/ 10 h 18"/>
                <a:gd name="T30" fmla="*/ 9 w 17"/>
                <a:gd name="T31" fmla="*/ 8 h 18"/>
                <a:gd name="T32" fmla="*/ 7 w 17"/>
                <a:gd name="T33" fmla="*/ 7 h 18"/>
                <a:gd name="T34" fmla="*/ 6 w 17"/>
                <a:gd name="T35" fmla="*/ 5 h 18"/>
                <a:gd name="T36" fmla="*/ 4 w 17"/>
                <a:gd name="T37" fmla="*/ 4 h 18"/>
                <a:gd name="T38" fmla="*/ 2 w 17"/>
                <a:gd name="T39" fmla="*/ 4 h 18"/>
                <a:gd name="T40" fmla="*/ 0 w 17"/>
                <a:gd name="T41" fmla="*/ 3 h 18"/>
                <a:gd name="T42" fmla="*/ 0 w 17"/>
                <a:gd name="T43" fmla="*/ 3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8"/>
                <a:gd name="T68" fmla="*/ 17 w 17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8">
                  <a:moveTo>
                    <a:pt x="0" y="3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3" name="Freeform 184"/>
            <p:cNvSpPr>
              <a:spLocks/>
            </p:cNvSpPr>
            <p:nvPr/>
          </p:nvSpPr>
          <p:spPr bwMode="auto">
            <a:xfrm>
              <a:off x="2831" y="2688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1 w 18"/>
                <a:gd name="T3" fmla="*/ 19 h 22"/>
                <a:gd name="T4" fmla="*/ 2 w 18"/>
                <a:gd name="T5" fmla="*/ 17 h 22"/>
                <a:gd name="T6" fmla="*/ 3 w 18"/>
                <a:gd name="T7" fmla="*/ 14 h 22"/>
                <a:gd name="T8" fmla="*/ 5 w 18"/>
                <a:gd name="T9" fmla="*/ 11 h 22"/>
                <a:gd name="T10" fmla="*/ 7 w 18"/>
                <a:gd name="T11" fmla="*/ 9 h 22"/>
                <a:gd name="T12" fmla="*/ 8 w 18"/>
                <a:gd name="T13" fmla="*/ 6 h 22"/>
                <a:gd name="T14" fmla="*/ 10 w 18"/>
                <a:gd name="T15" fmla="*/ 4 h 22"/>
                <a:gd name="T16" fmla="*/ 12 w 18"/>
                <a:gd name="T17" fmla="*/ 2 h 22"/>
                <a:gd name="T18" fmla="*/ 14 w 18"/>
                <a:gd name="T19" fmla="*/ 1 h 22"/>
                <a:gd name="T20" fmla="*/ 16 w 18"/>
                <a:gd name="T21" fmla="*/ 0 h 22"/>
                <a:gd name="T22" fmla="*/ 18 w 18"/>
                <a:gd name="T23" fmla="*/ 4 h 22"/>
                <a:gd name="T24" fmla="*/ 16 w 18"/>
                <a:gd name="T25" fmla="*/ 4 h 22"/>
                <a:gd name="T26" fmla="*/ 14 w 18"/>
                <a:gd name="T27" fmla="*/ 5 h 22"/>
                <a:gd name="T28" fmla="*/ 12 w 18"/>
                <a:gd name="T29" fmla="*/ 7 h 22"/>
                <a:gd name="T30" fmla="*/ 10 w 18"/>
                <a:gd name="T31" fmla="*/ 9 h 22"/>
                <a:gd name="T32" fmla="*/ 8 w 18"/>
                <a:gd name="T33" fmla="*/ 11 h 22"/>
                <a:gd name="T34" fmla="*/ 7 w 18"/>
                <a:gd name="T35" fmla="*/ 14 h 22"/>
                <a:gd name="T36" fmla="*/ 5 w 18"/>
                <a:gd name="T37" fmla="*/ 16 h 22"/>
                <a:gd name="T38" fmla="*/ 4 w 18"/>
                <a:gd name="T39" fmla="*/ 18 h 22"/>
                <a:gd name="T40" fmla="*/ 2 w 18"/>
                <a:gd name="T41" fmla="*/ 20 h 22"/>
                <a:gd name="T42" fmla="*/ 0 w 18"/>
                <a:gd name="T43" fmla="*/ 22 h 22"/>
                <a:gd name="T44" fmla="*/ 0 w 18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22"/>
                <a:gd name="T71" fmla="*/ 18 w 18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22">
                  <a:moveTo>
                    <a:pt x="0" y="22"/>
                  </a:moveTo>
                  <a:lnTo>
                    <a:pt x="1" y="19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85"/>
          <p:cNvGrpSpPr>
            <a:grpSpLocks/>
          </p:cNvGrpSpPr>
          <p:nvPr/>
        </p:nvGrpSpPr>
        <p:grpSpPr bwMode="auto">
          <a:xfrm>
            <a:off x="7762875" y="4594225"/>
            <a:ext cx="917575" cy="682625"/>
            <a:chOff x="4890" y="2750"/>
            <a:chExt cx="578" cy="430"/>
          </a:xfrm>
        </p:grpSpPr>
        <p:sp>
          <p:nvSpPr>
            <p:cNvPr id="104485" name="Freeform 186"/>
            <p:cNvSpPr>
              <a:spLocks/>
            </p:cNvSpPr>
            <p:nvPr/>
          </p:nvSpPr>
          <p:spPr bwMode="auto">
            <a:xfrm>
              <a:off x="4971" y="2927"/>
              <a:ext cx="91" cy="214"/>
            </a:xfrm>
            <a:custGeom>
              <a:avLst/>
              <a:gdLst>
                <a:gd name="T0" fmla="*/ 91 w 91"/>
                <a:gd name="T1" fmla="*/ 6 h 214"/>
                <a:gd name="T2" fmla="*/ 90 w 91"/>
                <a:gd name="T3" fmla="*/ 9 h 214"/>
                <a:gd name="T4" fmla="*/ 88 w 91"/>
                <a:gd name="T5" fmla="*/ 13 h 214"/>
                <a:gd name="T6" fmla="*/ 85 w 91"/>
                <a:gd name="T7" fmla="*/ 18 h 214"/>
                <a:gd name="T8" fmla="*/ 81 w 91"/>
                <a:gd name="T9" fmla="*/ 24 h 214"/>
                <a:gd name="T10" fmla="*/ 77 w 91"/>
                <a:gd name="T11" fmla="*/ 28 h 214"/>
                <a:gd name="T12" fmla="*/ 70 w 91"/>
                <a:gd name="T13" fmla="*/ 35 h 214"/>
                <a:gd name="T14" fmla="*/ 61 w 91"/>
                <a:gd name="T15" fmla="*/ 45 h 214"/>
                <a:gd name="T16" fmla="*/ 51 w 91"/>
                <a:gd name="T17" fmla="*/ 57 h 214"/>
                <a:gd name="T18" fmla="*/ 44 w 91"/>
                <a:gd name="T19" fmla="*/ 67 h 214"/>
                <a:gd name="T20" fmla="*/ 42 w 91"/>
                <a:gd name="T21" fmla="*/ 75 h 214"/>
                <a:gd name="T22" fmla="*/ 41 w 91"/>
                <a:gd name="T23" fmla="*/ 90 h 214"/>
                <a:gd name="T24" fmla="*/ 41 w 91"/>
                <a:gd name="T25" fmla="*/ 108 h 214"/>
                <a:gd name="T26" fmla="*/ 42 w 91"/>
                <a:gd name="T27" fmla="*/ 125 h 214"/>
                <a:gd name="T28" fmla="*/ 42 w 91"/>
                <a:gd name="T29" fmla="*/ 138 h 214"/>
                <a:gd name="T30" fmla="*/ 43 w 91"/>
                <a:gd name="T31" fmla="*/ 144 h 214"/>
                <a:gd name="T32" fmla="*/ 44 w 91"/>
                <a:gd name="T33" fmla="*/ 150 h 214"/>
                <a:gd name="T34" fmla="*/ 46 w 91"/>
                <a:gd name="T35" fmla="*/ 156 h 214"/>
                <a:gd name="T36" fmla="*/ 47 w 91"/>
                <a:gd name="T37" fmla="*/ 162 h 214"/>
                <a:gd name="T38" fmla="*/ 46 w 91"/>
                <a:gd name="T39" fmla="*/ 169 h 214"/>
                <a:gd name="T40" fmla="*/ 49 w 91"/>
                <a:gd name="T41" fmla="*/ 184 h 214"/>
                <a:gd name="T42" fmla="*/ 51 w 91"/>
                <a:gd name="T43" fmla="*/ 184 h 214"/>
                <a:gd name="T44" fmla="*/ 54 w 91"/>
                <a:gd name="T45" fmla="*/ 185 h 214"/>
                <a:gd name="T46" fmla="*/ 59 w 91"/>
                <a:gd name="T47" fmla="*/ 189 h 214"/>
                <a:gd name="T48" fmla="*/ 64 w 91"/>
                <a:gd name="T49" fmla="*/ 196 h 214"/>
                <a:gd name="T50" fmla="*/ 69 w 91"/>
                <a:gd name="T51" fmla="*/ 209 h 214"/>
                <a:gd name="T52" fmla="*/ 69 w 91"/>
                <a:gd name="T53" fmla="*/ 209 h 214"/>
                <a:gd name="T54" fmla="*/ 69 w 91"/>
                <a:gd name="T55" fmla="*/ 209 h 214"/>
                <a:gd name="T56" fmla="*/ 68 w 91"/>
                <a:gd name="T57" fmla="*/ 210 h 214"/>
                <a:gd name="T58" fmla="*/ 65 w 91"/>
                <a:gd name="T59" fmla="*/ 212 h 214"/>
                <a:gd name="T60" fmla="*/ 60 w 91"/>
                <a:gd name="T61" fmla="*/ 213 h 214"/>
                <a:gd name="T62" fmla="*/ 54 w 91"/>
                <a:gd name="T63" fmla="*/ 214 h 214"/>
                <a:gd name="T64" fmla="*/ 47 w 91"/>
                <a:gd name="T65" fmla="*/ 212 h 214"/>
                <a:gd name="T66" fmla="*/ 38 w 91"/>
                <a:gd name="T67" fmla="*/ 210 h 214"/>
                <a:gd name="T68" fmla="*/ 33 w 91"/>
                <a:gd name="T69" fmla="*/ 208 h 214"/>
                <a:gd name="T70" fmla="*/ 30 w 91"/>
                <a:gd name="T71" fmla="*/ 207 h 214"/>
                <a:gd name="T72" fmla="*/ 33 w 91"/>
                <a:gd name="T73" fmla="*/ 188 h 214"/>
                <a:gd name="T74" fmla="*/ 26 w 91"/>
                <a:gd name="T75" fmla="*/ 175 h 214"/>
                <a:gd name="T76" fmla="*/ 22 w 91"/>
                <a:gd name="T77" fmla="*/ 173 h 214"/>
                <a:gd name="T78" fmla="*/ 21 w 91"/>
                <a:gd name="T79" fmla="*/ 169 h 214"/>
                <a:gd name="T80" fmla="*/ 20 w 91"/>
                <a:gd name="T81" fmla="*/ 164 h 214"/>
                <a:gd name="T82" fmla="*/ 19 w 91"/>
                <a:gd name="T83" fmla="*/ 161 h 214"/>
                <a:gd name="T84" fmla="*/ 20 w 91"/>
                <a:gd name="T85" fmla="*/ 159 h 214"/>
                <a:gd name="T86" fmla="*/ 21 w 91"/>
                <a:gd name="T87" fmla="*/ 150 h 214"/>
                <a:gd name="T88" fmla="*/ 23 w 91"/>
                <a:gd name="T89" fmla="*/ 133 h 214"/>
                <a:gd name="T90" fmla="*/ 21 w 91"/>
                <a:gd name="T91" fmla="*/ 111 h 214"/>
                <a:gd name="T92" fmla="*/ 11 w 91"/>
                <a:gd name="T93" fmla="*/ 84 h 214"/>
                <a:gd name="T94" fmla="*/ 2 w 91"/>
                <a:gd name="T95" fmla="*/ 68 h 214"/>
                <a:gd name="T96" fmla="*/ 0 w 91"/>
                <a:gd name="T97" fmla="*/ 64 h 214"/>
                <a:gd name="T98" fmla="*/ 1 w 91"/>
                <a:gd name="T99" fmla="*/ 60 h 214"/>
                <a:gd name="T100" fmla="*/ 3 w 91"/>
                <a:gd name="T101" fmla="*/ 57 h 214"/>
                <a:gd name="T102" fmla="*/ 6 w 91"/>
                <a:gd name="T103" fmla="*/ 53 h 214"/>
                <a:gd name="T104" fmla="*/ 11 w 91"/>
                <a:gd name="T105" fmla="*/ 48 h 214"/>
                <a:gd name="T106" fmla="*/ 13 w 91"/>
                <a:gd name="T107" fmla="*/ 39 h 214"/>
                <a:gd name="T108" fmla="*/ 13 w 91"/>
                <a:gd name="T109" fmla="*/ 26 h 214"/>
                <a:gd name="T110" fmla="*/ 13 w 91"/>
                <a:gd name="T111" fmla="*/ 14 h 214"/>
                <a:gd name="T112" fmla="*/ 11 w 91"/>
                <a:gd name="T113" fmla="*/ 3 h 214"/>
                <a:gd name="T114" fmla="*/ 90 w 91"/>
                <a:gd name="T115" fmla="*/ 6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214"/>
                <a:gd name="T176" fmla="*/ 91 w 91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214">
                  <a:moveTo>
                    <a:pt x="90" y="6"/>
                  </a:moveTo>
                  <a:lnTo>
                    <a:pt x="91" y="6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8" y="13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3" y="21"/>
                  </a:lnTo>
                  <a:lnTo>
                    <a:pt x="81" y="24"/>
                  </a:lnTo>
                  <a:lnTo>
                    <a:pt x="77" y="28"/>
                  </a:lnTo>
                  <a:lnTo>
                    <a:pt x="74" y="31"/>
                  </a:lnTo>
                  <a:lnTo>
                    <a:pt x="70" y="35"/>
                  </a:lnTo>
                  <a:lnTo>
                    <a:pt x="66" y="40"/>
                  </a:lnTo>
                  <a:lnTo>
                    <a:pt x="61" y="45"/>
                  </a:lnTo>
                  <a:lnTo>
                    <a:pt x="56" y="51"/>
                  </a:lnTo>
                  <a:lnTo>
                    <a:pt x="51" y="57"/>
                  </a:lnTo>
                  <a:lnTo>
                    <a:pt x="47" y="62"/>
                  </a:lnTo>
                  <a:lnTo>
                    <a:pt x="44" y="67"/>
                  </a:lnTo>
                  <a:lnTo>
                    <a:pt x="43" y="72"/>
                  </a:lnTo>
                  <a:lnTo>
                    <a:pt x="42" y="75"/>
                  </a:lnTo>
                  <a:lnTo>
                    <a:pt x="42" y="82"/>
                  </a:lnTo>
                  <a:lnTo>
                    <a:pt x="41" y="90"/>
                  </a:lnTo>
                  <a:lnTo>
                    <a:pt x="41" y="98"/>
                  </a:lnTo>
                  <a:lnTo>
                    <a:pt x="41" y="108"/>
                  </a:lnTo>
                  <a:lnTo>
                    <a:pt x="41" y="117"/>
                  </a:lnTo>
                  <a:lnTo>
                    <a:pt x="42" y="125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43" y="142"/>
                  </a:lnTo>
                  <a:lnTo>
                    <a:pt x="43" y="144"/>
                  </a:lnTo>
                  <a:lnTo>
                    <a:pt x="43" y="147"/>
                  </a:lnTo>
                  <a:lnTo>
                    <a:pt x="44" y="150"/>
                  </a:lnTo>
                  <a:lnTo>
                    <a:pt x="45" y="153"/>
                  </a:lnTo>
                  <a:lnTo>
                    <a:pt x="46" y="156"/>
                  </a:lnTo>
                  <a:lnTo>
                    <a:pt x="46" y="159"/>
                  </a:lnTo>
                  <a:lnTo>
                    <a:pt x="47" y="162"/>
                  </a:lnTo>
                  <a:lnTo>
                    <a:pt x="46" y="166"/>
                  </a:lnTo>
                  <a:lnTo>
                    <a:pt x="46" y="169"/>
                  </a:lnTo>
                  <a:lnTo>
                    <a:pt x="44" y="172"/>
                  </a:lnTo>
                  <a:lnTo>
                    <a:pt x="49" y="184"/>
                  </a:lnTo>
                  <a:lnTo>
                    <a:pt x="50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4" y="185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61" y="192"/>
                  </a:lnTo>
                  <a:lnTo>
                    <a:pt x="64" y="196"/>
                  </a:lnTo>
                  <a:lnTo>
                    <a:pt x="67" y="202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7" y="211"/>
                  </a:lnTo>
                  <a:lnTo>
                    <a:pt x="65" y="212"/>
                  </a:lnTo>
                  <a:lnTo>
                    <a:pt x="63" y="212"/>
                  </a:lnTo>
                  <a:lnTo>
                    <a:pt x="60" y="213"/>
                  </a:lnTo>
                  <a:lnTo>
                    <a:pt x="58" y="214"/>
                  </a:lnTo>
                  <a:lnTo>
                    <a:pt x="54" y="214"/>
                  </a:lnTo>
                  <a:lnTo>
                    <a:pt x="51" y="213"/>
                  </a:lnTo>
                  <a:lnTo>
                    <a:pt x="47" y="212"/>
                  </a:lnTo>
                  <a:lnTo>
                    <a:pt x="43" y="211"/>
                  </a:lnTo>
                  <a:lnTo>
                    <a:pt x="38" y="210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7"/>
                  </a:lnTo>
                  <a:lnTo>
                    <a:pt x="30" y="207"/>
                  </a:lnTo>
                  <a:lnTo>
                    <a:pt x="30" y="195"/>
                  </a:lnTo>
                  <a:lnTo>
                    <a:pt x="33" y="188"/>
                  </a:lnTo>
                  <a:lnTo>
                    <a:pt x="30" y="175"/>
                  </a:lnTo>
                  <a:lnTo>
                    <a:pt x="26" y="175"/>
                  </a:lnTo>
                  <a:lnTo>
                    <a:pt x="25" y="175"/>
                  </a:lnTo>
                  <a:lnTo>
                    <a:pt x="22" y="173"/>
                  </a:lnTo>
                  <a:lnTo>
                    <a:pt x="21" y="171"/>
                  </a:lnTo>
                  <a:lnTo>
                    <a:pt x="21" y="169"/>
                  </a:lnTo>
                  <a:lnTo>
                    <a:pt x="20" y="166"/>
                  </a:lnTo>
                  <a:lnTo>
                    <a:pt x="20" y="164"/>
                  </a:lnTo>
                  <a:lnTo>
                    <a:pt x="19" y="162"/>
                  </a:lnTo>
                  <a:lnTo>
                    <a:pt x="19" y="161"/>
                  </a:lnTo>
                  <a:lnTo>
                    <a:pt x="20" y="159"/>
                  </a:lnTo>
                  <a:lnTo>
                    <a:pt x="21" y="156"/>
                  </a:lnTo>
                  <a:lnTo>
                    <a:pt x="21" y="150"/>
                  </a:lnTo>
                  <a:lnTo>
                    <a:pt x="23" y="142"/>
                  </a:lnTo>
                  <a:lnTo>
                    <a:pt x="23" y="133"/>
                  </a:lnTo>
                  <a:lnTo>
                    <a:pt x="22" y="123"/>
                  </a:lnTo>
                  <a:lnTo>
                    <a:pt x="21" y="111"/>
                  </a:lnTo>
                  <a:lnTo>
                    <a:pt x="17" y="97"/>
                  </a:lnTo>
                  <a:lnTo>
                    <a:pt x="11" y="84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3" y="57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8" y="51"/>
                  </a:lnTo>
                  <a:lnTo>
                    <a:pt x="11" y="48"/>
                  </a:lnTo>
                  <a:lnTo>
                    <a:pt x="12" y="44"/>
                  </a:lnTo>
                  <a:lnTo>
                    <a:pt x="13" y="39"/>
                  </a:lnTo>
                  <a:lnTo>
                    <a:pt x="13" y="32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Freeform 187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FF99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Freeform 188"/>
            <p:cNvSpPr>
              <a:spLocks/>
            </p:cNvSpPr>
            <p:nvPr/>
          </p:nvSpPr>
          <p:spPr bwMode="auto">
            <a:xfrm>
              <a:off x="4976" y="2938"/>
              <a:ext cx="238" cy="101"/>
            </a:xfrm>
            <a:custGeom>
              <a:avLst/>
              <a:gdLst>
                <a:gd name="T0" fmla="*/ 227 w 238"/>
                <a:gd name="T1" fmla="*/ 55 h 101"/>
                <a:gd name="T2" fmla="*/ 217 w 238"/>
                <a:gd name="T3" fmla="*/ 54 h 101"/>
                <a:gd name="T4" fmla="*/ 201 w 238"/>
                <a:gd name="T5" fmla="*/ 54 h 101"/>
                <a:gd name="T6" fmla="*/ 184 w 238"/>
                <a:gd name="T7" fmla="*/ 54 h 101"/>
                <a:gd name="T8" fmla="*/ 171 w 238"/>
                <a:gd name="T9" fmla="*/ 54 h 101"/>
                <a:gd name="T10" fmla="*/ 163 w 238"/>
                <a:gd name="T11" fmla="*/ 55 h 101"/>
                <a:gd name="T12" fmla="*/ 154 w 238"/>
                <a:gd name="T13" fmla="*/ 55 h 101"/>
                <a:gd name="T14" fmla="*/ 144 w 238"/>
                <a:gd name="T15" fmla="*/ 54 h 101"/>
                <a:gd name="T16" fmla="*/ 132 w 238"/>
                <a:gd name="T17" fmla="*/ 51 h 101"/>
                <a:gd name="T18" fmla="*/ 117 w 238"/>
                <a:gd name="T19" fmla="*/ 46 h 101"/>
                <a:gd name="T20" fmla="*/ 105 w 238"/>
                <a:gd name="T21" fmla="*/ 41 h 101"/>
                <a:gd name="T22" fmla="*/ 98 w 238"/>
                <a:gd name="T23" fmla="*/ 42 h 101"/>
                <a:gd name="T24" fmla="*/ 94 w 238"/>
                <a:gd name="T25" fmla="*/ 45 h 101"/>
                <a:gd name="T26" fmla="*/ 90 w 238"/>
                <a:gd name="T27" fmla="*/ 49 h 101"/>
                <a:gd name="T28" fmla="*/ 89 w 238"/>
                <a:gd name="T29" fmla="*/ 52 h 101"/>
                <a:gd name="T30" fmla="*/ 88 w 238"/>
                <a:gd name="T31" fmla="*/ 52 h 101"/>
                <a:gd name="T32" fmla="*/ 85 w 238"/>
                <a:gd name="T33" fmla="*/ 49 h 101"/>
                <a:gd name="T34" fmla="*/ 81 w 238"/>
                <a:gd name="T35" fmla="*/ 45 h 101"/>
                <a:gd name="T36" fmla="*/ 74 w 238"/>
                <a:gd name="T37" fmla="*/ 40 h 101"/>
                <a:gd name="T38" fmla="*/ 67 w 238"/>
                <a:gd name="T39" fmla="*/ 37 h 101"/>
                <a:gd name="T40" fmla="*/ 59 w 238"/>
                <a:gd name="T41" fmla="*/ 37 h 101"/>
                <a:gd name="T42" fmla="*/ 50 w 238"/>
                <a:gd name="T43" fmla="*/ 42 h 101"/>
                <a:gd name="T44" fmla="*/ 40 w 238"/>
                <a:gd name="T45" fmla="*/ 50 h 101"/>
                <a:gd name="T46" fmla="*/ 32 w 238"/>
                <a:gd name="T47" fmla="*/ 61 h 101"/>
                <a:gd name="T48" fmla="*/ 28 w 238"/>
                <a:gd name="T49" fmla="*/ 73 h 101"/>
                <a:gd name="T50" fmla="*/ 27 w 238"/>
                <a:gd name="T51" fmla="*/ 80 h 101"/>
                <a:gd name="T52" fmla="*/ 26 w 238"/>
                <a:gd name="T53" fmla="*/ 78 h 101"/>
                <a:gd name="T54" fmla="*/ 25 w 238"/>
                <a:gd name="T55" fmla="*/ 77 h 101"/>
                <a:gd name="T56" fmla="*/ 22 w 238"/>
                <a:gd name="T57" fmla="*/ 78 h 101"/>
                <a:gd name="T58" fmla="*/ 20 w 238"/>
                <a:gd name="T59" fmla="*/ 83 h 101"/>
                <a:gd name="T60" fmla="*/ 18 w 238"/>
                <a:gd name="T61" fmla="*/ 87 h 101"/>
                <a:gd name="T62" fmla="*/ 18 w 238"/>
                <a:gd name="T63" fmla="*/ 90 h 101"/>
                <a:gd name="T64" fmla="*/ 17 w 238"/>
                <a:gd name="T65" fmla="*/ 94 h 101"/>
                <a:gd name="T66" fmla="*/ 16 w 238"/>
                <a:gd name="T67" fmla="*/ 98 h 101"/>
                <a:gd name="T68" fmla="*/ 15 w 238"/>
                <a:gd name="T69" fmla="*/ 100 h 101"/>
                <a:gd name="T70" fmla="*/ 13 w 238"/>
                <a:gd name="T71" fmla="*/ 101 h 101"/>
                <a:gd name="T72" fmla="*/ 12 w 238"/>
                <a:gd name="T73" fmla="*/ 100 h 101"/>
                <a:gd name="T74" fmla="*/ 10 w 238"/>
                <a:gd name="T75" fmla="*/ 97 h 101"/>
                <a:gd name="T76" fmla="*/ 9 w 238"/>
                <a:gd name="T77" fmla="*/ 94 h 101"/>
                <a:gd name="T78" fmla="*/ 9 w 238"/>
                <a:gd name="T79" fmla="*/ 90 h 101"/>
                <a:gd name="T80" fmla="*/ 9 w 238"/>
                <a:gd name="T81" fmla="*/ 87 h 101"/>
                <a:gd name="T82" fmla="*/ 10 w 238"/>
                <a:gd name="T83" fmla="*/ 85 h 101"/>
                <a:gd name="T84" fmla="*/ 11 w 238"/>
                <a:gd name="T85" fmla="*/ 82 h 101"/>
                <a:gd name="T86" fmla="*/ 11 w 238"/>
                <a:gd name="T87" fmla="*/ 78 h 101"/>
                <a:gd name="T88" fmla="*/ 8 w 238"/>
                <a:gd name="T89" fmla="*/ 75 h 101"/>
                <a:gd name="T90" fmla="*/ 0 w 238"/>
                <a:gd name="T91" fmla="*/ 55 h 101"/>
                <a:gd name="T92" fmla="*/ 76 w 238"/>
                <a:gd name="T93" fmla="*/ 3 h 101"/>
                <a:gd name="T94" fmla="*/ 238 w 238"/>
                <a:gd name="T95" fmla="*/ 52 h 101"/>
                <a:gd name="T96" fmla="*/ 228 w 238"/>
                <a:gd name="T97" fmla="*/ 55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1"/>
                <a:gd name="T149" fmla="*/ 238 w 23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1">
                  <a:moveTo>
                    <a:pt x="228" y="54"/>
                  </a:moveTo>
                  <a:lnTo>
                    <a:pt x="227" y="55"/>
                  </a:lnTo>
                  <a:lnTo>
                    <a:pt x="223" y="55"/>
                  </a:lnTo>
                  <a:lnTo>
                    <a:pt x="217" y="54"/>
                  </a:lnTo>
                  <a:lnTo>
                    <a:pt x="210" y="54"/>
                  </a:lnTo>
                  <a:lnTo>
                    <a:pt x="201" y="54"/>
                  </a:lnTo>
                  <a:lnTo>
                    <a:pt x="193" y="54"/>
                  </a:lnTo>
                  <a:lnTo>
                    <a:pt x="184" y="54"/>
                  </a:lnTo>
                  <a:lnTo>
                    <a:pt x="177" y="54"/>
                  </a:lnTo>
                  <a:lnTo>
                    <a:pt x="171" y="54"/>
                  </a:lnTo>
                  <a:lnTo>
                    <a:pt x="167" y="55"/>
                  </a:lnTo>
                  <a:lnTo>
                    <a:pt x="163" y="55"/>
                  </a:lnTo>
                  <a:lnTo>
                    <a:pt x="159" y="55"/>
                  </a:lnTo>
                  <a:lnTo>
                    <a:pt x="154" y="55"/>
                  </a:lnTo>
                  <a:lnTo>
                    <a:pt x="150" y="55"/>
                  </a:lnTo>
                  <a:lnTo>
                    <a:pt x="144" y="54"/>
                  </a:lnTo>
                  <a:lnTo>
                    <a:pt x="138" y="53"/>
                  </a:lnTo>
                  <a:lnTo>
                    <a:pt x="132" y="51"/>
                  </a:lnTo>
                  <a:lnTo>
                    <a:pt x="124" y="49"/>
                  </a:lnTo>
                  <a:lnTo>
                    <a:pt x="117" y="46"/>
                  </a:lnTo>
                  <a:lnTo>
                    <a:pt x="109" y="42"/>
                  </a:lnTo>
                  <a:lnTo>
                    <a:pt x="105" y="41"/>
                  </a:lnTo>
                  <a:lnTo>
                    <a:pt x="102" y="41"/>
                  </a:lnTo>
                  <a:lnTo>
                    <a:pt x="98" y="42"/>
                  </a:lnTo>
                  <a:lnTo>
                    <a:pt x="96" y="43"/>
                  </a:lnTo>
                  <a:lnTo>
                    <a:pt x="94" y="45"/>
                  </a:lnTo>
                  <a:lnTo>
                    <a:pt x="92" y="47"/>
                  </a:lnTo>
                  <a:lnTo>
                    <a:pt x="90" y="49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81" y="45"/>
                  </a:lnTo>
                  <a:lnTo>
                    <a:pt x="77" y="42"/>
                  </a:lnTo>
                  <a:lnTo>
                    <a:pt x="74" y="40"/>
                  </a:lnTo>
                  <a:lnTo>
                    <a:pt x="71" y="38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9" y="37"/>
                  </a:lnTo>
                  <a:lnTo>
                    <a:pt x="55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0" y="50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9" y="66"/>
                  </a:lnTo>
                  <a:lnTo>
                    <a:pt x="28" y="73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8"/>
                  </a:lnTo>
                  <a:lnTo>
                    <a:pt x="21" y="79"/>
                  </a:lnTo>
                  <a:lnTo>
                    <a:pt x="20" y="83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1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9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CC7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Freeform 189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Freeform 190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Freeform 191"/>
            <p:cNvSpPr>
              <a:spLocks/>
            </p:cNvSpPr>
            <p:nvPr/>
          </p:nvSpPr>
          <p:spPr bwMode="auto">
            <a:xfrm>
              <a:off x="4902" y="2911"/>
              <a:ext cx="12" cy="140"/>
            </a:xfrm>
            <a:custGeom>
              <a:avLst/>
              <a:gdLst>
                <a:gd name="T0" fmla="*/ 1 w 12"/>
                <a:gd name="T1" fmla="*/ 122 h 140"/>
                <a:gd name="T2" fmla="*/ 5 w 12"/>
                <a:gd name="T3" fmla="*/ 140 h 140"/>
                <a:gd name="T4" fmla="*/ 5 w 12"/>
                <a:gd name="T5" fmla="*/ 138 h 140"/>
                <a:gd name="T6" fmla="*/ 6 w 12"/>
                <a:gd name="T7" fmla="*/ 134 h 140"/>
                <a:gd name="T8" fmla="*/ 7 w 12"/>
                <a:gd name="T9" fmla="*/ 127 h 140"/>
                <a:gd name="T10" fmla="*/ 8 w 12"/>
                <a:gd name="T11" fmla="*/ 119 h 140"/>
                <a:gd name="T12" fmla="*/ 9 w 12"/>
                <a:gd name="T13" fmla="*/ 110 h 140"/>
                <a:gd name="T14" fmla="*/ 10 w 12"/>
                <a:gd name="T15" fmla="*/ 100 h 140"/>
                <a:gd name="T16" fmla="*/ 11 w 12"/>
                <a:gd name="T17" fmla="*/ 91 h 140"/>
                <a:gd name="T18" fmla="*/ 11 w 12"/>
                <a:gd name="T19" fmla="*/ 82 h 140"/>
                <a:gd name="T20" fmla="*/ 11 w 12"/>
                <a:gd name="T21" fmla="*/ 74 h 140"/>
                <a:gd name="T22" fmla="*/ 10 w 12"/>
                <a:gd name="T23" fmla="*/ 68 h 140"/>
                <a:gd name="T24" fmla="*/ 12 w 12"/>
                <a:gd name="T25" fmla="*/ 0 h 140"/>
                <a:gd name="T26" fmla="*/ 8 w 12"/>
                <a:gd name="T27" fmla="*/ 5 h 140"/>
                <a:gd name="T28" fmla="*/ 4 w 12"/>
                <a:gd name="T29" fmla="*/ 75 h 140"/>
                <a:gd name="T30" fmla="*/ 0 w 12"/>
                <a:gd name="T31" fmla="*/ 98 h 140"/>
                <a:gd name="T32" fmla="*/ 6 w 12"/>
                <a:gd name="T33" fmla="*/ 85 h 140"/>
                <a:gd name="T34" fmla="*/ 5 w 12"/>
                <a:gd name="T35" fmla="*/ 86 h 140"/>
                <a:gd name="T36" fmla="*/ 5 w 12"/>
                <a:gd name="T37" fmla="*/ 88 h 140"/>
                <a:gd name="T38" fmla="*/ 4 w 12"/>
                <a:gd name="T39" fmla="*/ 91 h 140"/>
                <a:gd name="T40" fmla="*/ 4 w 12"/>
                <a:gd name="T41" fmla="*/ 95 h 140"/>
                <a:gd name="T42" fmla="*/ 3 w 12"/>
                <a:gd name="T43" fmla="*/ 101 h 140"/>
                <a:gd name="T44" fmla="*/ 2 w 12"/>
                <a:gd name="T45" fmla="*/ 106 h 140"/>
                <a:gd name="T46" fmla="*/ 2 w 12"/>
                <a:gd name="T47" fmla="*/ 111 h 140"/>
                <a:gd name="T48" fmla="*/ 1 w 12"/>
                <a:gd name="T49" fmla="*/ 116 h 140"/>
                <a:gd name="T50" fmla="*/ 1 w 12"/>
                <a:gd name="T51" fmla="*/ 120 h 140"/>
                <a:gd name="T52" fmla="*/ 1 w 12"/>
                <a:gd name="T53" fmla="*/ 123 h 140"/>
                <a:gd name="T54" fmla="*/ 1 w 12"/>
                <a:gd name="T55" fmla="*/ 123 h 140"/>
                <a:gd name="T56" fmla="*/ 1 w 12"/>
                <a:gd name="T57" fmla="*/ 122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40"/>
                <a:gd name="T89" fmla="*/ 12 w 12"/>
                <a:gd name="T90" fmla="*/ 140 h 1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40">
                  <a:moveTo>
                    <a:pt x="1" y="122"/>
                  </a:moveTo>
                  <a:lnTo>
                    <a:pt x="5" y="140"/>
                  </a:lnTo>
                  <a:lnTo>
                    <a:pt x="5" y="138"/>
                  </a:lnTo>
                  <a:lnTo>
                    <a:pt x="6" y="134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9" y="110"/>
                  </a:lnTo>
                  <a:lnTo>
                    <a:pt x="10" y="100"/>
                  </a:lnTo>
                  <a:lnTo>
                    <a:pt x="11" y="91"/>
                  </a:lnTo>
                  <a:lnTo>
                    <a:pt x="11" y="82"/>
                  </a:lnTo>
                  <a:lnTo>
                    <a:pt x="11" y="74"/>
                  </a:lnTo>
                  <a:lnTo>
                    <a:pt x="10" y="68"/>
                  </a:lnTo>
                  <a:lnTo>
                    <a:pt x="12" y="0"/>
                  </a:lnTo>
                  <a:lnTo>
                    <a:pt x="8" y="5"/>
                  </a:lnTo>
                  <a:lnTo>
                    <a:pt x="4" y="75"/>
                  </a:lnTo>
                  <a:lnTo>
                    <a:pt x="0" y="98"/>
                  </a:lnTo>
                  <a:lnTo>
                    <a:pt x="6" y="85"/>
                  </a:lnTo>
                  <a:lnTo>
                    <a:pt x="5" y="86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3" y="101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1" y="116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Freeform 192"/>
            <p:cNvSpPr>
              <a:spLocks/>
            </p:cNvSpPr>
            <p:nvPr/>
          </p:nvSpPr>
          <p:spPr bwMode="auto">
            <a:xfrm>
              <a:off x="4903" y="2753"/>
              <a:ext cx="46" cy="226"/>
            </a:xfrm>
            <a:custGeom>
              <a:avLst/>
              <a:gdLst>
                <a:gd name="T0" fmla="*/ 18 w 46"/>
                <a:gd name="T1" fmla="*/ 55 h 226"/>
                <a:gd name="T2" fmla="*/ 28 w 46"/>
                <a:gd name="T3" fmla="*/ 33 h 226"/>
                <a:gd name="T4" fmla="*/ 46 w 46"/>
                <a:gd name="T5" fmla="*/ 3 h 226"/>
                <a:gd name="T6" fmla="*/ 35 w 46"/>
                <a:gd name="T7" fmla="*/ 0 h 226"/>
                <a:gd name="T8" fmla="*/ 14 w 46"/>
                <a:gd name="T9" fmla="*/ 28 h 226"/>
                <a:gd name="T10" fmla="*/ 1 w 46"/>
                <a:gd name="T11" fmla="*/ 99 h 226"/>
                <a:gd name="T12" fmla="*/ 2 w 46"/>
                <a:gd name="T13" fmla="*/ 159 h 226"/>
                <a:gd name="T14" fmla="*/ 0 w 46"/>
                <a:gd name="T15" fmla="*/ 226 h 226"/>
                <a:gd name="T16" fmla="*/ 1 w 46"/>
                <a:gd name="T17" fmla="*/ 223 h 226"/>
                <a:gd name="T18" fmla="*/ 2 w 46"/>
                <a:gd name="T19" fmla="*/ 220 h 226"/>
                <a:gd name="T20" fmla="*/ 3 w 46"/>
                <a:gd name="T21" fmla="*/ 215 h 226"/>
                <a:gd name="T22" fmla="*/ 3 w 46"/>
                <a:gd name="T23" fmla="*/ 208 h 226"/>
                <a:gd name="T24" fmla="*/ 5 w 46"/>
                <a:gd name="T25" fmla="*/ 201 h 226"/>
                <a:gd name="T26" fmla="*/ 5 w 46"/>
                <a:gd name="T27" fmla="*/ 195 h 226"/>
                <a:gd name="T28" fmla="*/ 5 w 46"/>
                <a:gd name="T29" fmla="*/ 190 h 226"/>
                <a:gd name="T30" fmla="*/ 4 w 46"/>
                <a:gd name="T31" fmla="*/ 187 h 226"/>
                <a:gd name="T32" fmla="*/ 4 w 46"/>
                <a:gd name="T33" fmla="*/ 185 h 226"/>
                <a:gd name="T34" fmla="*/ 5 w 46"/>
                <a:gd name="T35" fmla="*/ 184 h 226"/>
                <a:gd name="T36" fmla="*/ 5 w 46"/>
                <a:gd name="T37" fmla="*/ 178 h 226"/>
                <a:gd name="T38" fmla="*/ 5 w 46"/>
                <a:gd name="T39" fmla="*/ 173 h 226"/>
                <a:gd name="T40" fmla="*/ 5 w 46"/>
                <a:gd name="T41" fmla="*/ 170 h 226"/>
                <a:gd name="T42" fmla="*/ 5 w 46"/>
                <a:gd name="T43" fmla="*/ 168 h 226"/>
                <a:gd name="T44" fmla="*/ 6 w 46"/>
                <a:gd name="T45" fmla="*/ 166 h 226"/>
                <a:gd name="T46" fmla="*/ 7 w 46"/>
                <a:gd name="T47" fmla="*/ 165 h 226"/>
                <a:gd name="T48" fmla="*/ 7 w 46"/>
                <a:gd name="T49" fmla="*/ 164 h 226"/>
                <a:gd name="T50" fmla="*/ 7 w 46"/>
                <a:gd name="T51" fmla="*/ 164 h 226"/>
                <a:gd name="T52" fmla="*/ 7 w 46"/>
                <a:gd name="T53" fmla="*/ 166 h 226"/>
                <a:gd name="T54" fmla="*/ 7 w 46"/>
                <a:gd name="T55" fmla="*/ 167 h 226"/>
                <a:gd name="T56" fmla="*/ 7 w 46"/>
                <a:gd name="T57" fmla="*/ 166 h 226"/>
                <a:gd name="T58" fmla="*/ 8 w 46"/>
                <a:gd name="T59" fmla="*/ 164 h 226"/>
                <a:gd name="T60" fmla="*/ 9 w 46"/>
                <a:gd name="T61" fmla="*/ 162 h 226"/>
                <a:gd name="T62" fmla="*/ 9 w 46"/>
                <a:gd name="T63" fmla="*/ 160 h 226"/>
                <a:gd name="T64" fmla="*/ 8 w 46"/>
                <a:gd name="T65" fmla="*/ 157 h 226"/>
                <a:gd name="T66" fmla="*/ 8 w 46"/>
                <a:gd name="T67" fmla="*/ 151 h 226"/>
                <a:gd name="T68" fmla="*/ 8 w 46"/>
                <a:gd name="T69" fmla="*/ 145 h 226"/>
                <a:gd name="T70" fmla="*/ 9 w 46"/>
                <a:gd name="T71" fmla="*/ 140 h 226"/>
                <a:gd name="T72" fmla="*/ 8 w 46"/>
                <a:gd name="T73" fmla="*/ 136 h 226"/>
                <a:gd name="T74" fmla="*/ 7 w 46"/>
                <a:gd name="T75" fmla="*/ 131 h 226"/>
                <a:gd name="T76" fmla="*/ 7 w 46"/>
                <a:gd name="T77" fmla="*/ 127 h 226"/>
                <a:gd name="T78" fmla="*/ 8 w 46"/>
                <a:gd name="T79" fmla="*/ 123 h 226"/>
                <a:gd name="T80" fmla="*/ 8 w 46"/>
                <a:gd name="T81" fmla="*/ 121 h 226"/>
                <a:gd name="T82" fmla="*/ 8 w 46"/>
                <a:gd name="T83" fmla="*/ 120 h 226"/>
                <a:gd name="T84" fmla="*/ 8 w 46"/>
                <a:gd name="T85" fmla="*/ 119 h 226"/>
                <a:gd name="T86" fmla="*/ 9 w 46"/>
                <a:gd name="T87" fmla="*/ 113 h 226"/>
                <a:gd name="T88" fmla="*/ 11 w 46"/>
                <a:gd name="T89" fmla="*/ 107 h 226"/>
                <a:gd name="T90" fmla="*/ 11 w 46"/>
                <a:gd name="T91" fmla="*/ 104 h 226"/>
                <a:gd name="T92" fmla="*/ 12 w 46"/>
                <a:gd name="T93" fmla="*/ 104 h 226"/>
                <a:gd name="T94" fmla="*/ 12 w 46"/>
                <a:gd name="T95" fmla="*/ 105 h 226"/>
                <a:gd name="T96" fmla="*/ 12 w 46"/>
                <a:gd name="T97" fmla="*/ 99 h 226"/>
                <a:gd name="T98" fmla="*/ 12 w 46"/>
                <a:gd name="T99" fmla="*/ 92 h 226"/>
                <a:gd name="T100" fmla="*/ 12 w 46"/>
                <a:gd name="T101" fmla="*/ 87 h 226"/>
                <a:gd name="T102" fmla="*/ 13 w 46"/>
                <a:gd name="T103" fmla="*/ 81 h 226"/>
                <a:gd name="T104" fmla="*/ 13 w 46"/>
                <a:gd name="T105" fmla="*/ 75 h 226"/>
                <a:gd name="T106" fmla="*/ 14 w 46"/>
                <a:gd name="T107" fmla="*/ 74 h 226"/>
                <a:gd name="T108" fmla="*/ 14 w 46"/>
                <a:gd name="T109" fmla="*/ 73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"/>
                <a:gd name="T166" fmla="*/ 0 h 226"/>
                <a:gd name="T167" fmla="*/ 46 w 46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" h="226">
                  <a:moveTo>
                    <a:pt x="14" y="72"/>
                  </a:moveTo>
                  <a:lnTo>
                    <a:pt x="16" y="67"/>
                  </a:lnTo>
                  <a:lnTo>
                    <a:pt x="16" y="61"/>
                  </a:lnTo>
                  <a:lnTo>
                    <a:pt x="18" y="55"/>
                  </a:lnTo>
                  <a:lnTo>
                    <a:pt x="20" y="49"/>
                  </a:lnTo>
                  <a:lnTo>
                    <a:pt x="22" y="43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2" y="22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5" y="7"/>
                  </a:lnTo>
                  <a:lnTo>
                    <a:pt x="20" y="16"/>
                  </a:lnTo>
                  <a:lnTo>
                    <a:pt x="14" y="28"/>
                  </a:lnTo>
                  <a:lnTo>
                    <a:pt x="8" y="46"/>
                  </a:lnTo>
                  <a:lnTo>
                    <a:pt x="4" y="70"/>
                  </a:lnTo>
                  <a:lnTo>
                    <a:pt x="3" y="85"/>
                  </a:lnTo>
                  <a:lnTo>
                    <a:pt x="1" y="99"/>
                  </a:lnTo>
                  <a:lnTo>
                    <a:pt x="1" y="114"/>
                  </a:lnTo>
                  <a:lnTo>
                    <a:pt x="1" y="129"/>
                  </a:lnTo>
                  <a:lnTo>
                    <a:pt x="1" y="144"/>
                  </a:lnTo>
                  <a:lnTo>
                    <a:pt x="2" y="159"/>
                  </a:lnTo>
                  <a:lnTo>
                    <a:pt x="2" y="175"/>
                  </a:lnTo>
                  <a:lnTo>
                    <a:pt x="2" y="192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1" y="224"/>
                  </a:lnTo>
                  <a:lnTo>
                    <a:pt x="1" y="223"/>
                  </a:lnTo>
                  <a:lnTo>
                    <a:pt x="1" y="222"/>
                  </a:lnTo>
                  <a:lnTo>
                    <a:pt x="2" y="221"/>
                  </a:lnTo>
                  <a:lnTo>
                    <a:pt x="2" y="220"/>
                  </a:lnTo>
                  <a:lnTo>
                    <a:pt x="3" y="220"/>
                  </a:lnTo>
                  <a:lnTo>
                    <a:pt x="3" y="219"/>
                  </a:lnTo>
                  <a:lnTo>
                    <a:pt x="3" y="217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3" y="210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3" y="204"/>
                  </a:lnTo>
                  <a:lnTo>
                    <a:pt x="4" y="202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8"/>
                  </a:lnTo>
                  <a:lnTo>
                    <a:pt x="5" y="196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5" y="192"/>
                  </a:lnTo>
                  <a:lnTo>
                    <a:pt x="5" y="190"/>
                  </a:lnTo>
                  <a:lnTo>
                    <a:pt x="5" y="189"/>
                  </a:lnTo>
                  <a:lnTo>
                    <a:pt x="4" y="187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4" y="184"/>
                  </a:lnTo>
                  <a:lnTo>
                    <a:pt x="5" y="184"/>
                  </a:lnTo>
                  <a:lnTo>
                    <a:pt x="5" y="182"/>
                  </a:lnTo>
                  <a:lnTo>
                    <a:pt x="5" y="181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7"/>
                  </a:lnTo>
                  <a:lnTo>
                    <a:pt x="5" y="176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5" y="169"/>
                  </a:lnTo>
                  <a:lnTo>
                    <a:pt x="5" y="168"/>
                  </a:lnTo>
                  <a:lnTo>
                    <a:pt x="6" y="167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7" y="164"/>
                  </a:lnTo>
                  <a:lnTo>
                    <a:pt x="7" y="163"/>
                  </a:lnTo>
                  <a:lnTo>
                    <a:pt x="7" y="164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5"/>
                  </a:lnTo>
                  <a:lnTo>
                    <a:pt x="8" y="164"/>
                  </a:lnTo>
                  <a:lnTo>
                    <a:pt x="8" y="163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1"/>
                  </a:lnTo>
                  <a:lnTo>
                    <a:pt x="9" y="140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5"/>
                  </a:lnTo>
                  <a:lnTo>
                    <a:pt x="8" y="133"/>
                  </a:lnTo>
                  <a:lnTo>
                    <a:pt x="8" y="132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0"/>
                  </a:lnTo>
                  <a:lnTo>
                    <a:pt x="8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9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2" y="104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3" y="85"/>
                  </a:lnTo>
                  <a:lnTo>
                    <a:pt x="13" y="84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5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Freeform 193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3" name="Freeform 194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Freeform 195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Freeform 196"/>
            <p:cNvSpPr>
              <a:spLocks/>
            </p:cNvSpPr>
            <p:nvPr/>
          </p:nvSpPr>
          <p:spPr bwMode="auto">
            <a:xfrm>
              <a:off x="5290" y="3120"/>
              <a:ext cx="38" cy="23"/>
            </a:xfrm>
            <a:custGeom>
              <a:avLst/>
              <a:gdLst>
                <a:gd name="T0" fmla="*/ 0 w 38"/>
                <a:gd name="T1" fmla="*/ 16 h 23"/>
                <a:gd name="T2" fmla="*/ 1 w 38"/>
                <a:gd name="T3" fmla="*/ 17 h 23"/>
                <a:gd name="T4" fmla="*/ 3 w 38"/>
                <a:gd name="T5" fmla="*/ 17 h 23"/>
                <a:gd name="T6" fmla="*/ 5 w 38"/>
                <a:gd name="T7" fmla="*/ 18 h 23"/>
                <a:gd name="T8" fmla="*/ 8 w 38"/>
                <a:gd name="T9" fmla="*/ 19 h 23"/>
                <a:gd name="T10" fmla="*/ 12 w 38"/>
                <a:gd name="T11" fmla="*/ 20 h 23"/>
                <a:gd name="T12" fmla="*/ 16 w 38"/>
                <a:gd name="T13" fmla="*/ 21 h 23"/>
                <a:gd name="T14" fmla="*/ 20 w 38"/>
                <a:gd name="T15" fmla="*/ 22 h 23"/>
                <a:gd name="T16" fmla="*/ 24 w 38"/>
                <a:gd name="T17" fmla="*/ 23 h 23"/>
                <a:gd name="T18" fmla="*/ 27 w 38"/>
                <a:gd name="T19" fmla="*/ 23 h 23"/>
                <a:gd name="T20" fmla="*/ 29 w 38"/>
                <a:gd name="T21" fmla="*/ 22 h 23"/>
                <a:gd name="T22" fmla="*/ 32 w 38"/>
                <a:gd name="T23" fmla="*/ 21 h 23"/>
                <a:gd name="T24" fmla="*/ 34 w 38"/>
                <a:gd name="T25" fmla="*/ 21 h 23"/>
                <a:gd name="T26" fmla="*/ 35 w 38"/>
                <a:gd name="T27" fmla="*/ 20 h 23"/>
                <a:gd name="T28" fmla="*/ 36 w 38"/>
                <a:gd name="T29" fmla="*/ 19 h 23"/>
                <a:gd name="T30" fmla="*/ 37 w 38"/>
                <a:gd name="T31" fmla="*/ 19 h 23"/>
                <a:gd name="T32" fmla="*/ 38 w 38"/>
                <a:gd name="T33" fmla="*/ 18 h 23"/>
                <a:gd name="T34" fmla="*/ 38 w 38"/>
                <a:gd name="T35" fmla="*/ 18 h 23"/>
                <a:gd name="T36" fmla="*/ 38 w 38"/>
                <a:gd name="T37" fmla="*/ 18 h 23"/>
                <a:gd name="T38" fmla="*/ 38 w 38"/>
                <a:gd name="T39" fmla="*/ 18 h 23"/>
                <a:gd name="T40" fmla="*/ 38 w 38"/>
                <a:gd name="T41" fmla="*/ 18 h 23"/>
                <a:gd name="T42" fmla="*/ 37 w 38"/>
                <a:gd name="T43" fmla="*/ 15 h 23"/>
                <a:gd name="T44" fmla="*/ 36 w 38"/>
                <a:gd name="T45" fmla="*/ 12 h 23"/>
                <a:gd name="T46" fmla="*/ 35 w 38"/>
                <a:gd name="T47" fmla="*/ 10 h 23"/>
                <a:gd name="T48" fmla="*/ 34 w 38"/>
                <a:gd name="T49" fmla="*/ 8 h 23"/>
                <a:gd name="T50" fmla="*/ 33 w 38"/>
                <a:gd name="T51" fmla="*/ 7 h 23"/>
                <a:gd name="T52" fmla="*/ 32 w 38"/>
                <a:gd name="T53" fmla="*/ 5 h 23"/>
                <a:gd name="T54" fmla="*/ 31 w 38"/>
                <a:gd name="T55" fmla="*/ 4 h 23"/>
                <a:gd name="T56" fmla="*/ 30 w 38"/>
                <a:gd name="T57" fmla="*/ 2 h 23"/>
                <a:gd name="T58" fmla="*/ 29 w 38"/>
                <a:gd name="T59" fmla="*/ 1 h 23"/>
                <a:gd name="T60" fmla="*/ 29 w 38"/>
                <a:gd name="T61" fmla="*/ 0 h 23"/>
                <a:gd name="T62" fmla="*/ 29 w 38"/>
                <a:gd name="T63" fmla="*/ 0 h 23"/>
                <a:gd name="T64" fmla="*/ 29 w 38"/>
                <a:gd name="T65" fmla="*/ 1 h 23"/>
                <a:gd name="T66" fmla="*/ 28 w 38"/>
                <a:gd name="T67" fmla="*/ 2 h 23"/>
                <a:gd name="T68" fmla="*/ 27 w 38"/>
                <a:gd name="T69" fmla="*/ 4 h 23"/>
                <a:gd name="T70" fmla="*/ 26 w 38"/>
                <a:gd name="T71" fmla="*/ 5 h 23"/>
                <a:gd name="T72" fmla="*/ 24 w 38"/>
                <a:gd name="T73" fmla="*/ 6 h 23"/>
                <a:gd name="T74" fmla="*/ 20 w 38"/>
                <a:gd name="T75" fmla="*/ 7 h 23"/>
                <a:gd name="T76" fmla="*/ 15 w 38"/>
                <a:gd name="T77" fmla="*/ 7 h 23"/>
                <a:gd name="T78" fmla="*/ 8 w 38"/>
                <a:gd name="T79" fmla="*/ 7 h 23"/>
                <a:gd name="T80" fmla="*/ 0 w 38"/>
                <a:gd name="T81" fmla="*/ 6 h 23"/>
                <a:gd name="T82" fmla="*/ 1 w 38"/>
                <a:gd name="T83" fmla="*/ 16 h 23"/>
                <a:gd name="T84" fmla="*/ 1 w 38"/>
                <a:gd name="T85" fmla="*/ 16 h 23"/>
                <a:gd name="T86" fmla="*/ 0 w 38"/>
                <a:gd name="T87" fmla="*/ 16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"/>
                <a:gd name="T133" fmla="*/ 0 h 23"/>
                <a:gd name="T134" fmla="*/ 38 w 38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" h="23">
                  <a:moveTo>
                    <a:pt x="0" y="16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20"/>
                  </a:lnTo>
                  <a:lnTo>
                    <a:pt x="16" y="21"/>
                  </a:lnTo>
                  <a:lnTo>
                    <a:pt x="20" y="22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5" y="10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Freeform 197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31 w 529"/>
                <a:gd name="T113" fmla="*/ 391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430"/>
                <a:gd name="T173" fmla="*/ 529 w 529"/>
                <a:gd name="T174" fmla="*/ 430 h 4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  <a:lnTo>
                    <a:pt x="31" y="391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Freeform 198"/>
            <p:cNvSpPr>
              <a:spLocks/>
            </p:cNvSpPr>
            <p:nvPr/>
          </p:nvSpPr>
          <p:spPr bwMode="auto">
            <a:xfrm>
              <a:off x="5433" y="2957"/>
              <a:ext cx="35" cy="37"/>
            </a:xfrm>
            <a:custGeom>
              <a:avLst/>
              <a:gdLst>
                <a:gd name="T0" fmla="*/ 0 w 35"/>
                <a:gd name="T1" fmla="*/ 23 h 37"/>
                <a:gd name="T2" fmla="*/ 1 w 35"/>
                <a:gd name="T3" fmla="*/ 22 h 37"/>
                <a:gd name="T4" fmla="*/ 2 w 35"/>
                <a:gd name="T5" fmla="*/ 20 h 37"/>
                <a:gd name="T6" fmla="*/ 3 w 35"/>
                <a:gd name="T7" fmla="*/ 17 h 37"/>
                <a:gd name="T8" fmla="*/ 6 w 35"/>
                <a:gd name="T9" fmla="*/ 13 h 37"/>
                <a:gd name="T10" fmla="*/ 9 w 35"/>
                <a:gd name="T11" fmla="*/ 10 h 37"/>
                <a:gd name="T12" fmla="*/ 13 w 35"/>
                <a:gd name="T13" fmla="*/ 6 h 37"/>
                <a:gd name="T14" fmla="*/ 17 w 35"/>
                <a:gd name="T15" fmla="*/ 3 h 37"/>
                <a:gd name="T16" fmla="*/ 22 w 35"/>
                <a:gd name="T17" fmla="*/ 1 h 37"/>
                <a:gd name="T18" fmla="*/ 28 w 35"/>
                <a:gd name="T19" fmla="*/ 0 h 37"/>
                <a:gd name="T20" fmla="*/ 34 w 35"/>
                <a:gd name="T21" fmla="*/ 2 h 37"/>
                <a:gd name="T22" fmla="*/ 34 w 35"/>
                <a:gd name="T23" fmla="*/ 2 h 37"/>
                <a:gd name="T24" fmla="*/ 35 w 35"/>
                <a:gd name="T25" fmla="*/ 4 h 37"/>
                <a:gd name="T26" fmla="*/ 34 w 35"/>
                <a:gd name="T27" fmla="*/ 7 h 37"/>
                <a:gd name="T28" fmla="*/ 34 w 35"/>
                <a:gd name="T29" fmla="*/ 11 h 37"/>
                <a:gd name="T30" fmla="*/ 33 w 35"/>
                <a:gd name="T31" fmla="*/ 15 h 37"/>
                <a:gd name="T32" fmla="*/ 32 w 35"/>
                <a:gd name="T33" fmla="*/ 19 h 37"/>
                <a:gd name="T34" fmla="*/ 29 w 35"/>
                <a:gd name="T35" fmla="*/ 23 h 37"/>
                <a:gd name="T36" fmla="*/ 26 w 35"/>
                <a:gd name="T37" fmla="*/ 27 h 37"/>
                <a:gd name="T38" fmla="*/ 21 w 35"/>
                <a:gd name="T39" fmla="*/ 29 h 37"/>
                <a:gd name="T40" fmla="*/ 16 w 35"/>
                <a:gd name="T41" fmla="*/ 31 h 37"/>
                <a:gd name="T42" fmla="*/ 13 w 35"/>
                <a:gd name="T43" fmla="*/ 32 h 37"/>
                <a:gd name="T44" fmla="*/ 11 w 35"/>
                <a:gd name="T45" fmla="*/ 32 h 37"/>
                <a:gd name="T46" fmla="*/ 8 w 35"/>
                <a:gd name="T47" fmla="*/ 33 h 37"/>
                <a:gd name="T48" fmla="*/ 7 w 35"/>
                <a:gd name="T49" fmla="*/ 34 h 37"/>
                <a:gd name="T50" fmla="*/ 5 w 35"/>
                <a:gd name="T51" fmla="*/ 35 h 37"/>
                <a:gd name="T52" fmla="*/ 3 w 35"/>
                <a:gd name="T53" fmla="*/ 36 h 37"/>
                <a:gd name="T54" fmla="*/ 2 w 35"/>
                <a:gd name="T55" fmla="*/ 36 h 37"/>
                <a:gd name="T56" fmla="*/ 1 w 35"/>
                <a:gd name="T57" fmla="*/ 37 h 37"/>
                <a:gd name="T58" fmla="*/ 1 w 35"/>
                <a:gd name="T59" fmla="*/ 37 h 37"/>
                <a:gd name="T60" fmla="*/ 1 w 35"/>
                <a:gd name="T61" fmla="*/ 37 h 37"/>
                <a:gd name="T62" fmla="*/ 1 w 35"/>
                <a:gd name="T63" fmla="*/ 23 h 37"/>
                <a:gd name="T64" fmla="*/ 1 w 35"/>
                <a:gd name="T65" fmla="*/ 23 h 37"/>
                <a:gd name="T66" fmla="*/ 0 w 35"/>
                <a:gd name="T67" fmla="*/ 23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37"/>
                <a:gd name="T104" fmla="*/ 35 w 35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37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3" y="15"/>
                  </a:lnTo>
                  <a:lnTo>
                    <a:pt x="32" y="19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1" y="37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Freeform 199"/>
            <p:cNvSpPr>
              <a:spLocks/>
            </p:cNvSpPr>
            <p:nvPr/>
          </p:nvSpPr>
          <p:spPr bwMode="auto">
            <a:xfrm>
              <a:off x="4916" y="2783"/>
              <a:ext cx="104" cy="292"/>
            </a:xfrm>
            <a:custGeom>
              <a:avLst/>
              <a:gdLst>
                <a:gd name="T0" fmla="*/ 39 w 104"/>
                <a:gd name="T1" fmla="*/ 277 h 292"/>
                <a:gd name="T2" fmla="*/ 37 w 104"/>
                <a:gd name="T3" fmla="*/ 271 h 292"/>
                <a:gd name="T4" fmla="*/ 35 w 104"/>
                <a:gd name="T5" fmla="*/ 273 h 292"/>
                <a:gd name="T6" fmla="*/ 33 w 104"/>
                <a:gd name="T7" fmla="*/ 276 h 292"/>
                <a:gd name="T8" fmla="*/ 30 w 104"/>
                <a:gd name="T9" fmla="*/ 268 h 292"/>
                <a:gd name="T10" fmla="*/ 31 w 104"/>
                <a:gd name="T11" fmla="*/ 253 h 292"/>
                <a:gd name="T12" fmla="*/ 31 w 104"/>
                <a:gd name="T13" fmla="*/ 245 h 292"/>
                <a:gd name="T14" fmla="*/ 31 w 104"/>
                <a:gd name="T15" fmla="*/ 239 h 292"/>
                <a:gd name="T16" fmla="*/ 29 w 104"/>
                <a:gd name="T17" fmla="*/ 233 h 292"/>
                <a:gd name="T18" fmla="*/ 27 w 104"/>
                <a:gd name="T19" fmla="*/ 237 h 292"/>
                <a:gd name="T20" fmla="*/ 24 w 104"/>
                <a:gd name="T21" fmla="*/ 241 h 292"/>
                <a:gd name="T22" fmla="*/ 21 w 104"/>
                <a:gd name="T23" fmla="*/ 242 h 292"/>
                <a:gd name="T24" fmla="*/ 20 w 104"/>
                <a:gd name="T25" fmla="*/ 241 h 292"/>
                <a:gd name="T26" fmla="*/ 20 w 104"/>
                <a:gd name="T27" fmla="*/ 229 h 292"/>
                <a:gd name="T28" fmla="*/ 16 w 104"/>
                <a:gd name="T29" fmla="*/ 219 h 292"/>
                <a:gd name="T30" fmla="*/ 16 w 104"/>
                <a:gd name="T31" fmla="*/ 219 h 292"/>
                <a:gd name="T32" fmla="*/ 16 w 104"/>
                <a:gd name="T33" fmla="*/ 219 h 292"/>
                <a:gd name="T34" fmla="*/ 16 w 104"/>
                <a:gd name="T35" fmla="*/ 218 h 292"/>
                <a:gd name="T36" fmla="*/ 15 w 104"/>
                <a:gd name="T37" fmla="*/ 192 h 292"/>
                <a:gd name="T38" fmla="*/ 0 w 104"/>
                <a:gd name="T39" fmla="*/ 110 h 292"/>
                <a:gd name="T40" fmla="*/ 11 w 104"/>
                <a:gd name="T41" fmla="*/ 45 h 292"/>
                <a:gd name="T42" fmla="*/ 16 w 104"/>
                <a:gd name="T43" fmla="*/ 5 h 292"/>
                <a:gd name="T44" fmla="*/ 20 w 104"/>
                <a:gd name="T45" fmla="*/ 0 h 292"/>
                <a:gd name="T46" fmla="*/ 24 w 104"/>
                <a:gd name="T47" fmla="*/ 2 h 292"/>
                <a:gd name="T48" fmla="*/ 27 w 104"/>
                <a:gd name="T49" fmla="*/ 4 h 292"/>
                <a:gd name="T50" fmla="*/ 31 w 104"/>
                <a:gd name="T51" fmla="*/ 8 h 292"/>
                <a:gd name="T52" fmla="*/ 34 w 104"/>
                <a:gd name="T53" fmla="*/ 18 h 292"/>
                <a:gd name="T54" fmla="*/ 30 w 104"/>
                <a:gd name="T55" fmla="*/ 39 h 292"/>
                <a:gd name="T56" fmla="*/ 33 w 104"/>
                <a:gd name="T57" fmla="*/ 45 h 292"/>
                <a:gd name="T58" fmla="*/ 29 w 104"/>
                <a:gd name="T59" fmla="*/ 53 h 292"/>
                <a:gd name="T60" fmla="*/ 29 w 104"/>
                <a:gd name="T61" fmla="*/ 68 h 292"/>
                <a:gd name="T62" fmla="*/ 24 w 104"/>
                <a:gd name="T63" fmla="*/ 77 h 292"/>
                <a:gd name="T64" fmla="*/ 23 w 104"/>
                <a:gd name="T65" fmla="*/ 83 h 292"/>
                <a:gd name="T66" fmla="*/ 30 w 104"/>
                <a:gd name="T67" fmla="*/ 95 h 292"/>
                <a:gd name="T68" fmla="*/ 38 w 104"/>
                <a:gd name="T69" fmla="*/ 111 h 292"/>
                <a:gd name="T70" fmla="*/ 47 w 104"/>
                <a:gd name="T71" fmla="*/ 116 h 292"/>
                <a:gd name="T72" fmla="*/ 52 w 104"/>
                <a:gd name="T73" fmla="*/ 120 h 292"/>
                <a:gd name="T74" fmla="*/ 63 w 104"/>
                <a:gd name="T75" fmla="*/ 119 h 292"/>
                <a:gd name="T76" fmla="*/ 71 w 104"/>
                <a:gd name="T77" fmla="*/ 119 h 292"/>
                <a:gd name="T78" fmla="*/ 72 w 104"/>
                <a:gd name="T79" fmla="*/ 120 h 292"/>
                <a:gd name="T80" fmla="*/ 76 w 104"/>
                <a:gd name="T81" fmla="*/ 121 h 292"/>
                <a:gd name="T82" fmla="*/ 85 w 104"/>
                <a:gd name="T83" fmla="*/ 129 h 292"/>
                <a:gd name="T84" fmla="*/ 90 w 104"/>
                <a:gd name="T85" fmla="*/ 135 h 292"/>
                <a:gd name="T86" fmla="*/ 91 w 104"/>
                <a:gd name="T87" fmla="*/ 142 h 292"/>
                <a:gd name="T88" fmla="*/ 94 w 104"/>
                <a:gd name="T89" fmla="*/ 149 h 292"/>
                <a:gd name="T90" fmla="*/ 98 w 104"/>
                <a:gd name="T91" fmla="*/ 151 h 292"/>
                <a:gd name="T92" fmla="*/ 102 w 104"/>
                <a:gd name="T93" fmla="*/ 153 h 292"/>
                <a:gd name="T94" fmla="*/ 103 w 104"/>
                <a:gd name="T95" fmla="*/ 161 h 292"/>
                <a:gd name="T96" fmla="*/ 94 w 104"/>
                <a:gd name="T97" fmla="*/ 171 h 292"/>
                <a:gd name="T98" fmla="*/ 89 w 104"/>
                <a:gd name="T99" fmla="*/ 181 h 292"/>
                <a:gd name="T100" fmla="*/ 91 w 104"/>
                <a:gd name="T101" fmla="*/ 185 h 292"/>
                <a:gd name="T102" fmla="*/ 93 w 104"/>
                <a:gd name="T103" fmla="*/ 189 h 292"/>
                <a:gd name="T104" fmla="*/ 91 w 104"/>
                <a:gd name="T105" fmla="*/ 193 h 292"/>
                <a:gd name="T106" fmla="*/ 75 w 104"/>
                <a:gd name="T107" fmla="*/ 217 h 292"/>
                <a:gd name="T108" fmla="*/ 52 w 104"/>
                <a:gd name="T109" fmla="*/ 241 h 292"/>
                <a:gd name="T110" fmla="*/ 44 w 104"/>
                <a:gd name="T111" fmla="*/ 27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292"/>
                <a:gd name="T170" fmla="*/ 104 w 104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292">
                  <a:moveTo>
                    <a:pt x="43" y="292"/>
                  </a:moveTo>
                  <a:lnTo>
                    <a:pt x="42" y="291"/>
                  </a:lnTo>
                  <a:lnTo>
                    <a:pt x="42" y="290"/>
                  </a:lnTo>
                  <a:lnTo>
                    <a:pt x="41" y="288"/>
                  </a:lnTo>
                  <a:lnTo>
                    <a:pt x="41" y="286"/>
                  </a:lnTo>
                  <a:lnTo>
                    <a:pt x="40" y="284"/>
                  </a:lnTo>
                  <a:lnTo>
                    <a:pt x="40" y="281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3"/>
                  </a:lnTo>
                  <a:lnTo>
                    <a:pt x="38" y="273"/>
                  </a:lnTo>
                  <a:lnTo>
                    <a:pt x="38" y="272"/>
                  </a:lnTo>
                  <a:lnTo>
                    <a:pt x="37" y="272"/>
                  </a:lnTo>
                  <a:lnTo>
                    <a:pt x="37" y="271"/>
                  </a:lnTo>
                  <a:lnTo>
                    <a:pt x="36" y="270"/>
                  </a:lnTo>
                  <a:lnTo>
                    <a:pt x="36" y="271"/>
                  </a:lnTo>
                  <a:lnTo>
                    <a:pt x="36" y="272"/>
                  </a:lnTo>
                  <a:lnTo>
                    <a:pt x="35" y="272"/>
                  </a:lnTo>
                  <a:lnTo>
                    <a:pt x="35" y="273"/>
                  </a:lnTo>
                  <a:lnTo>
                    <a:pt x="35" y="274"/>
                  </a:lnTo>
                  <a:lnTo>
                    <a:pt x="34" y="275"/>
                  </a:lnTo>
                  <a:lnTo>
                    <a:pt x="34" y="276"/>
                  </a:lnTo>
                  <a:lnTo>
                    <a:pt x="33" y="276"/>
                  </a:lnTo>
                  <a:lnTo>
                    <a:pt x="32" y="276"/>
                  </a:lnTo>
                  <a:lnTo>
                    <a:pt x="32" y="275"/>
                  </a:lnTo>
                  <a:lnTo>
                    <a:pt x="31" y="275"/>
                  </a:lnTo>
                  <a:lnTo>
                    <a:pt x="31" y="273"/>
                  </a:lnTo>
                  <a:lnTo>
                    <a:pt x="31" y="272"/>
                  </a:lnTo>
                  <a:lnTo>
                    <a:pt x="30" y="270"/>
                  </a:lnTo>
                  <a:lnTo>
                    <a:pt x="30" y="268"/>
                  </a:lnTo>
                  <a:lnTo>
                    <a:pt x="30" y="266"/>
                  </a:lnTo>
                  <a:lnTo>
                    <a:pt x="30" y="264"/>
                  </a:lnTo>
                  <a:lnTo>
                    <a:pt x="30" y="262"/>
                  </a:lnTo>
                  <a:lnTo>
                    <a:pt x="31" y="260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2" y="254"/>
                  </a:lnTo>
                  <a:lnTo>
                    <a:pt x="31" y="253"/>
                  </a:lnTo>
                  <a:lnTo>
                    <a:pt x="31" y="252"/>
                  </a:lnTo>
                  <a:lnTo>
                    <a:pt x="31" y="251"/>
                  </a:lnTo>
                  <a:lnTo>
                    <a:pt x="30" y="250"/>
                  </a:lnTo>
                  <a:lnTo>
                    <a:pt x="30" y="249"/>
                  </a:lnTo>
                  <a:lnTo>
                    <a:pt x="30" y="248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4"/>
                  </a:lnTo>
                  <a:lnTo>
                    <a:pt x="31" y="243"/>
                  </a:lnTo>
                  <a:lnTo>
                    <a:pt x="31" y="242"/>
                  </a:lnTo>
                  <a:lnTo>
                    <a:pt x="31" y="241"/>
                  </a:lnTo>
                  <a:lnTo>
                    <a:pt x="31" y="240"/>
                  </a:lnTo>
                  <a:lnTo>
                    <a:pt x="31" y="239"/>
                  </a:lnTo>
                  <a:lnTo>
                    <a:pt x="31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0" y="236"/>
                  </a:lnTo>
                  <a:lnTo>
                    <a:pt x="29" y="235"/>
                  </a:lnTo>
                  <a:lnTo>
                    <a:pt x="29" y="234"/>
                  </a:lnTo>
                  <a:lnTo>
                    <a:pt x="29" y="233"/>
                  </a:lnTo>
                  <a:lnTo>
                    <a:pt x="29" y="234"/>
                  </a:lnTo>
                  <a:lnTo>
                    <a:pt x="28" y="234"/>
                  </a:lnTo>
                  <a:lnTo>
                    <a:pt x="28" y="235"/>
                  </a:lnTo>
                  <a:lnTo>
                    <a:pt x="27" y="236"/>
                  </a:lnTo>
                  <a:lnTo>
                    <a:pt x="27" y="237"/>
                  </a:lnTo>
                  <a:lnTo>
                    <a:pt x="26" y="238"/>
                  </a:lnTo>
                  <a:lnTo>
                    <a:pt x="26" y="239"/>
                  </a:lnTo>
                  <a:lnTo>
                    <a:pt x="25" y="240"/>
                  </a:lnTo>
                  <a:lnTo>
                    <a:pt x="25" y="241"/>
                  </a:lnTo>
                  <a:lnTo>
                    <a:pt x="24" y="241"/>
                  </a:lnTo>
                  <a:lnTo>
                    <a:pt x="24" y="242"/>
                  </a:lnTo>
                  <a:lnTo>
                    <a:pt x="23" y="242"/>
                  </a:lnTo>
                  <a:lnTo>
                    <a:pt x="22" y="242"/>
                  </a:lnTo>
                  <a:lnTo>
                    <a:pt x="21" y="242"/>
                  </a:lnTo>
                  <a:lnTo>
                    <a:pt x="20" y="242"/>
                  </a:lnTo>
                  <a:lnTo>
                    <a:pt x="20" y="241"/>
                  </a:lnTo>
                  <a:lnTo>
                    <a:pt x="20" y="240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0" y="234"/>
                  </a:lnTo>
                  <a:lnTo>
                    <a:pt x="20" y="231"/>
                  </a:lnTo>
                  <a:lnTo>
                    <a:pt x="20" y="229"/>
                  </a:lnTo>
                  <a:lnTo>
                    <a:pt x="20" y="226"/>
                  </a:lnTo>
                  <a:lnTo>
                    <a:pt x="20" y="224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6" y="219"/>
                  </a:lnTo>
                  <a:lnTo>
                    <a:pt x="16" y="218"/>
                  </a:lnTo>
                  <a:lnTo>
                    <a:pt x="16" y="215"/>
                  </a:lnTo>
                  <a:lnTo>
                    <a:pt x="16" y="211"/>
                  </a:lnTo>
                  <a:lnTo>
                    <a:pt x="16" y="207"/>
                  </a:lnTo>
                  <a:lnTo>
                    <a:pt x="16" y="204"/>
                  </a:lnTo>
                  <a:lnTo>
                    <a:pt x="16" y="200"/>
                  </a:lnTo>
                  <a:lnTo>
                    <a:pt x="15" y="197"/>
                  </a:lnTo>
                  <a:lnTo>
                    <a:pt x="15" y="194"/>
                  </a:lnTo>
                  <a:lnTo>
                    <a:pt x="15" y="192"/>
                  </a:lnTo>
                  <a:lnTo>
                    <a:pt x="12" y="180"/>
                  </a:lnTo>
                  <a:lnTo>
                    <a:pt x="9" y="168"/>
                  </a:lnTo>
                  <a:lnTo>
                    <a:pt x="7" y="158"/>
                  </a:lnTo>
                  <a:lnTo>
                    <a:pt x="5" y="147"/>
                  </a:lnTo>
                  <a:lnTo>
                    <a:pt x="4" y="138"/>
                  </a:lnTo>
                  <a:lnTo>
                    <a:pt x="3" y="129"/>
                  </a:lnTo>
                  <a:lnTo>
                    <a:pt x="2" y="121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5"/>
                  </a:lnTo>
                  <a:lnTo>
                    <a:pt x="2" y="87"/>
                  </a:lnTo>
                  <a:lnTo>
                    <a:pt x="3" y="78"/>
                  </a:lnTo>
                  <a:lnTo>
                    <a:pt x="5" y="69"/>
                  </a:lnTo>
                  <a:lnTo>
                    <a:pt x="7" y="60"/>
                  </a:lnTo>
                  <a:lnTo>
                    <a:pt x="9" y="53"/>
                  </a:lnTo>
                  <a:lnTo>
                    <a:pt x="11" y="45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30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5" y="15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3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8" y="73"/>
                  </a:lnTo>
                  <a:lnTo>
                    <a:pt x="27" y="74"/>
                  </a:lnTo>
                  <a:lnTo>
                    <a:pt x="26" y="75"/>
                  </a:lnTo>
                  <a:lnTo>
                    <a:pt x="26" y="76"/>
                  </a:lnTo>
                  <a:lnTo>
                    <a:pt x="25" y="76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3" y="79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2" y="81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8"/>
                  </a:lnTo>
                  <a:lnTo>
                    <a:pt x="26" y="90"/>
                  </a:lnTo>
                  <a:lnTo>
                    <a:pt x="28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1" y="97"/>
                  </a:lnTo>
                  <a:lnTo>
                    <a:pt x="32" y="100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6" y="109"/>
                  </a:lnTo>
                  <a:lnTo>
                    <a:pt x="37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8" y="117"/>
                  </a:lnTo>
                  <a:lnTo>
                    <a:pt x="49" y="117"/>
                  </a:lnTo>
                  <a:lnTo>
                    <a:pt x="49" y="118"/>
                  </a:lnTo>
                  <a:lnTo>
                    <a:pt x="50" y="118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6" y="120"/>
                  </a:lnTo>
                  <a:lnTo>
                    <a:pt x="57" y="120"/>
                  </a:lnTo>
                  <a:lnTo>
                    <a:pt x="59" y="120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2" y="120"/>
                  </a:lnTo>
                  <a:lnTo>
                    <a:pt x="63" y="119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6" y="118"/>
                  </a:lnTo>
                  <a:lnTo>
                    <a:pt x="67" y="118"/>
                  </a:lnTo>
                  <a:lnTo>
                    <a:pt x="68" y="118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20"/>
                  </a:lnTo>
                  <a:lnTo>
                    <a:pt x="73" y="120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79" y="124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2" y="127"/>
                  </a:lnTo>
                  <a:lnTo>
                    <a:pt x="84" y="128"/>
                  </a:lnTo>
                  <a:lnTo>
                    <a:pt x="85" y="129"/>
                  </a:lnTo>
                  <a:lnTo>
                    <a:pt x="86" y="130"/>
                  </a:lnTo>
                  <a:lnTo>
                    <a:pt x="87" y="131"/>
                  </a:lnTo>
                  <a:lnTo>
                    <a:pt x="89" y="132"/>
                  </a:lnTo>
                  <a:lnTo>
                    <a:pt x="89" y="133"/>
                  </a:lnTo>
                  <a:lnTo>
                    <a:pt x="89" y="134"/>
                  </a:lnTo>
                  <a:lnTo>
                    <a:pt x="90" y="134"/>
                  </a:lnTo>
                  <a:lnTo>
                    <a:pt x="90" y="135"/>
                  </a:lnTo>
                  <a:lnTo>
                    <a:pt x="91" y="136"/>
                  </a:lnTo>
                  <a:lnTo>
                    <a:pt x="92" y="137"/>
                  </a:lnTo>
                  <a:lnTo>
                    <a:pt x="91" y="138"/>
                  </a:lnTo>
                  <a:lnTo>
                    <a:pt x="91" y="139"/>
                  </a:lnTo>
                  <a:lnTo>
                    <a:pt x="91" y="140"/>
                  </a:lnTo>
                  <a:lnTo>
                    <a:pt x="91" y="141"/>
                  </a:lnTo>
                  <a:lnTo>
                    <a:pt x="91" y="142"/>
                  </a:lnTo>
                  <a:lnTo>
                    <a:pt x="92" y="144"/>
                  </a:lnTo>
                  <a:lnTo>
                    <a:pt x="92" y="145"/>
                  </a:lnTo>
                  <a:lnTo>
                    <a:pt x="92" y="146"/>
                  </a:lnTo>
                  <a:lnTo>
                    <a:pt x="93" y="147"/>
                  </a:lnTo>
                  <a:lnTo>
                    <a:pt x="93" y="148"/>
                  </a:lnTo>
                  <a:lnTo>
                    <a:pt x="93" y="149"/>
                  </a:lnTo>
                  <a:lnTo>
                    <a:pt x="94" y="149"/>
                  </a:lnTo>
                  <a:lnTo>
                    <a:pt x="95" y="149"/>
                  </a:lnTo>
                  <a:lnTo>
                    <a:pt x="95" y="150"/>
                  </a:lnTo>
                  <a:lnTo>
                    <a:pt x="96" y="150"/>
                  </a:lnTo>
                  <a:lnTo>
                    <a:pt x="96" y="151"/>
                  </a:lnTo>
                  <a:lnTo>
                    <a:pt x="97" y="151"/>
                  </a:lnTo>
                  <a:lnTo>
                    <a:pt x="98" y="151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3"/>
                  </a:lnTo>
                  <a:lnTo>
                    <a:pt x="103" y="154"/>
                  </a:lnTo>
                  <a:lnTo>
                    <a:pt x="103" y="155"/>
                  </a:lnTo>
                  <a:lnTo>
                    <a:pt x="103" y="156"/>
                  </a:lnTo>
                  <a:lnTo>
                    <a:pt x="104" y="157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3" y="161"/>
                  </a:lnTo>
                  <a:lnTo>
                    <a:pt x="102" y="163"/>
                  </a:lnTo>
                  <a:lnTo>
                    <a:pt x="102" y="164"/>
                  </a:lnTo>
                  <a:lnTo>
                    <a:pt x="101" y="165"/>
                  </a:lnTo>
                  <a:lnTo>
                    <a:pt x="100" y="166"/>
                  </a:lnTo>
                  <a:lnTo>
                    <a:pt x="99" y="167"/>
                  </a:lnTo>
                  <a:lnTo>
                    <a:pt x="98" y="168"/>
                  </a:lnTo>
                  <a:lnTo>
                    <a:pt x="97" y="169"/>
                  </a:lnTo>
                  <a:lnTo>
                    <a:pt x="95" y="170"/>
                  </a:lnTo>
                  <a:lnTo>
                    <a:pt x="94" y="171"/>
                  </a:lnTo>
                  <a:lnTo>
                    <a:pt x="93" y="172"/>
                  </a:lnTo>
                  <a:lnTo>
                    <a:pt x="93" y="173"/>
                  </a:lnTo>
                  <a:lnTo>
                    <a:pt x="92" y="174"/>
                  </a:lnTo>
                  <a:lnTo>
                    <a:pt x="92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89" y="179"/>
                  </a:lnTo>
                  <a:lnTo>
                    <a:pt x="89" y="181"/>
                  </a:lnTo>
                  <a:lnTo>
                    <a:pt x="89" y="182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1" y="184"/>
                  </a:lnTo>
                  <a:lnTo>
                    <a:pt x="91" y="185"/>
                  </a:lnTo>
                  <a:lnTo>
                    <a:pt x="92" y="186"/>
                  </a:lnTo>
                  <a:lnTo>
                    <a:pt x="92" y="187"/>
                  </a:lnTo>
                  <a:lnTo>
                    <a:pt x="93" y="187"/>
                  </a:lnTo>
                  <a:lnTo>
                    <a:pt x="93" y="188"/>
                  </a:lnTo>
                  <a:lnTo>
                    <a:pt x="93" y="189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3"/>
                  </a:lnTo>
                  <a:lnTo>
                    <a:pt x="91" y="193"/>
                  </a:lnTo>
                  <a:lnTo>
                    <a:pt x="90" y="195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8" y="200"/>
                  </a:lnTo>
                  <a:lnTo>
                    <a:pt x="87" y="202"/>
                  </a:lnTo>
                  <a:lnTo>
                    <a:pt x="85" y="205"/>
                  </a:lnTo>
                  <a:lnTo>
                    <a:pt x="81" y="209"/>
                  </a:lnTo>
                  <a:lnTo>
                    <a:pt x="78" y="213"/>
                  </a:lnTo>
                  <a:lnTo>
                    <a:pt x="75" y="217"/>
                  </a:lnTo>
                  <a:lnTo>
                    <a:pt x="71" y="220"/>
                  </a:lnTo>
                  <a:lnTo>
                    <a:pt x="68" y="224"/>
                  </a:lnTo>
                  <a:lnTo>
                    <a:pt x="64" y="228"/>
                  </a:lnTo>
                  <a:lnTo>
                    <a:pt x="62" y="231"/>
                  </a:lnTo>
                  <a:lnTo>
                    <a:pt x="59" y="233"/>
                  </a:lnTo>
                  <a:lnTo>
                    <a:pt x="58" y="235"/>
                  </a:lnTo>
                  <a:lnTo>
                    <a:pt x="56" y="236"/>
                  </a:lnTo>
                  <a:lnTo>
                    <a:pt x="55" y="239"/>
                  </a:lnTo>
                  <a:lnTo>
                    <a:pt x="52" y="241"/>
                  </a:lnTo>
                  <a:lnTo>
                    <a:pt x="50" y="244"/>
                  </a:lnTo>
                  <a:lnTo>
                    <a:pt x="49" y="246"/>
                  </a:lnTo>
                  <a:lnTo>
                    <a:pt x="47" y="249"/>
                  </a:lnTo>
                  <a:lnTo>
                    <a:pt x="46" y="252"/>
                  </a:lnTo>
                  <a:lnTo>
                    <a:pt x="45" y="255"/>
                  </a:lnTo>
                  <a:lnTo>
                    <a:pt x="45" y="258"/>
                  </a:lnTo>
                  <a:lnTo>
                    <a:pt x="45" y="262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4" y="274"/>
                  </a:lnTo>
                  <a:lnTo>
                    <a:pt x="44" y="279"/>
                  </a:lnTo>
                  <a:lnTo>
                    <a:pt x="44" y="283"/>
                  </a:lnTo>
                  <a:lnTo>
                    <a:pt x="43" y="287"/>
                  </a:lnTo>
                  <a:lnTo>
                    <a:pt x="43" y="290"/>
                  </a:lnTo>
                  <a:lnTo>
                    <a:pt x="43" y="2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Freeform 200"/>
            <p:cNvSpPr>
              <a:spLocks/>
            </p:cNvSpPr>
            <p:nvPr/>
          </p:nvSpPr>
          <p:spPr bwMode="auto">
            <a:xfrm>
              <a:off x="5165" y="2750"/>
              <a:ext cx="135" cy="122"/>
            </a:xfrm>
            <a:custGeom>
              <a:avLst/>
              <a:gdLst>
                <a:gd name="T0" fmla="*/ 135 w 135"/>
                <a:gd name="T1" fmla="*/ 61 h 122"/>
                <a:gd name="T2" fmla="*/ 135 w 135"/>
                <a:gd name="T3" fmla="*/ 61 h 122"/>
                <a:gd name="T4" fmla="*/ 134 w 135"/>
                <a:gd name="T5" fmla="*/ 63 h 122"/>
                <a:gd name="T6" fmla="*/ 133 w 135"/>
                <a:gd name="T7" fmla="*/ 65 h 122"/>
                <a:gd name="T8" fmla="*/ 130 w 135"/>
                <a:gd name="T9" fmla="*/ 67 h 122"/>
                <a:gd name="T10" fmla="*/ 127 w 135"/>
                <a:gd name="T11" fmla="*/ 68 h 122"/>
                <a:gd name="T12" fmla="*/ 125 w 135"/>
                <a:gd name="T13" fmla="*/ 72 h 122"/>
                <a:gd name="T14" fmla="*/ 126 w 135"/>
                <a:gd name="T15" fmla="*/ 76 h 122"/>
                <a:gd name="T16" fmla="*/ 126 w 135"/>
                <a:gd name="T17" fmla="*/ 77 h 122"/>
                <a:gd name="T18" fmla="*/ 126 w 135"/>
                <a:gd name="T19" fmla="*/ 77 h 122"/>
                <a:gd name="T20" fmla="*/ 129 w 135"/>
                <a:gd name="T21" fmla="*/ 86 h 122"/>
                <a:gd name="T22" fmla="*/ 128 w 135"/>
                <a:gd name="T23" fmla="*/ 95 h 122"/>
                <a:gd name="T24" fmla="*/ 119 w 135"/>
                <a:gd name="T25" fmla="*/ 101 h 122"/>
                <a:gd name="T26" fmla="*/ 111 w 135"/>
                <a:gd name="T27" fmla="*/ 109 h 122"/>
                <a:gd name="T28" fmla="*/ 110 w 135"/>
                <a:gd name="T29" fmla="*/ 114 h 122"/>
                <a:gd name="T30" fmla="*/ 108 w 135"/>
                <a:gd name="T31" fmla="*/ 117 h 122"/>
                <a:gd name="T32" fmla="*/ 100 w 135"/>
                <a:gd name="T33" fmla="*/ 118 h 122"/>
                <a:gd name="T34" fmla="*/ 90 w 135"/>
                <a:gd name="T35" fmla="*/ 121 h 122"/>
                <a:gd name="T36" fmla="*/ 80 w 135"/>
                <a:gd name="T37" fmla="*/ 120 h 122"/>
                <a:gd name="T38" fmla="*/ 69 w 135"/>
                <a:gd name="T39" fmla="*/ 118 h 122"/>
                <a:gd name="T40" fmla="*/ 63 w 135"/>
                <a:gd name="T41" fmla="*/ 115 h 122"/>
                <a:gd name="T42" fmla="*/ 59 w 135"/>
                <a:gd name="T43" fmla="*/ 110 h 122"/>
                <a:gd name="T44" fmla="*/ 57 w 135"/>
                <a:gd name="T45" fmla="*/ 107 h 122"/>
                <a:gd name="T46" fmla="*/ 55 w 135"/>
                <a:gd name="T47" fmla="*/ 105 h 122"/>
                <a:gd name="T48" fmla="*/ 48 w 135"/>
                <a:gd name="T49" fmla="*/ 99 h 122"/>
                <a:gd name="T50" fmla="*/ 42 w 135"/>
                <a:gd name="T51" fmla="*/ 91 h 122"/>
                <a:gd name="T52" fmla="*/ 41 w 135"/>
                <a:gd name="T53" fmla="*/ 85 h 122"/>
                <a:gd name="T54" fmla="*/ 41 w 135"/>
                <a:gd name="T55" fmla="*/ 80 h 122"/>
                <a:gd name="T56" fmla="*/ 41 w 135"/>
                <a:gd name="T57" fmla="*/ 75 h 122"/>
                <a:gd name="T58" fmla="*/ 41 w 135"/>
                <a:gd name="T59" fmla="*/ 70 h 122"/>
                <a:gd name="T60" fmla="*/ 41 w 135"/>
                <a:gd name="T61" fmla="*/ 67 h 122"/>
                <a:gd name="T62" fmla="*/ 40 w 135"/>
                <a:gd name="T63" fmla="*/ 65 h 122"/>
                <a:gd name="T64" fmla="*/ 38 w 135"/>
                <a:gd name="T65" fmla="*/ 59 h 122"/>
                <a:gd name="T66" fmla="*/ 33 w 135"/>
                <a:gd name="T67" fmla="*/ 53 h 122"/>
                <a:gd name="T68" fmla="*/ 31 w 135"/>
                <a:gd name="T69" fmla="*/ 44 h 122"/>
                <a:gd name="T70" fmla="*/ 29 w 135"/>
                <a:gd name="T71" fmla="*/ 37 h 122"/>
                <a:gd name="T72" fmla="*/ 25 w 135"/>
                <a:gd name="T73" fmla="*/ 32 h 122"/>
                <a:gd name="T74" fmla="*/ 17 w 135"/>
                <a:gd name="T75" fmla="*/ 30 h 122"/>
                <a:gd name="T76" fmla="*/ 16 w 135"/>
                <a:gd name="T77" fmla="*/ 29 h 122"/>
                <a:gd name="T78" fmla="*/ 16 w 135"/>
                <a:gd name="T79" fmla="*/ 28 h 122"/>
                <a:gd name="T80" fmla="*/ 15 w 135"/>
                <a:gd name="T81" fmla="*/ 26 h 122"/>
                <a:gd name="T82" fmla="*/ 14 w 135"/>
                <a:gd name="T83" fmla="*/ 22 h 122"/>
                <a:gd name="T84" fmla="*/ 10 w 135"/>
                <a:gd name="T85" fmla="*/ 17 h 122"/>
                <a:gd name="T86" fmla="*/ 4 w 135"/>
                <a:gd name="T87" fmla="*/ 15 h 122"/>
                <a:gd name="T88" fmla="*/ 2 w 135"/>
                <a:gd name="T89" fmla="*/ 13 h 122"/>
                <a:gd name="T90" fmla="*/ 1 w 135"/>
                <a:gd name="T91" fmla="*/ 10 h 122"/>
                <a:gd name="T92" fmla="*/ 3 w 135"/>
                <a:gd name="T93" fmla="*/ 9 h 122"/>
                <a:gd name="T94" fmla="*/ 17 w 135"/>
                <a:gd name="T95" fmla="*/ 7 h 122"/>
                <a:gd name="T96" fmla="*/ 34 w 135"/>
                <a:gd name="T97" fmla="*/ 4 h 122"/>
                <a:gd name="T98" fmla="*/ 62 w 135"/>
                <a:gd name="T99" fmla="*/ 0 h 122"/>
                <a:gd name="T100" fmla="*/ 80 w 135"/>
                <a:gd name="T101" fmla="*/ 4 h 122"/>
                <a:gd name="T102" fmla="*/ 101 w 135"/>
                <a:gd name="T103" fmla="*/ 18 h 122"/>
                <a:gd name="T104" fmla="*/ 124 w 135"/>
                <a:gd name="T105" fmla="*/ 45 h 122"/>
                <a:gd name="T106" fmla="*/ 135 w 135"/>
                <a:gd name="T107" fmla="*/ 61 h 1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"/>
                <a:gd name="T163" fmla="*/ 0 h 122"/>
                <a:gd name="T164" fmla="*/ 135 w 135"/>
                <a:gd name="T165" fmla="*/ 122 h 1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" h="122">
                  <a:moveTo>
                    <a:pt x="135" y="61"/>
                  </a:moveTo>
                  <a:lnTo>
                    <a:pt x="135" y="61"/>
                  </a:lnTo>
                  <a:lnTo>
                    <a:pt x="135" y="62"/>
                  </a:lnTo>
                  <a:lnTo>
                    <a:pt x="134" y="63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5"/>
                  </a:lnTo>
                  <a:lnTo>
                    <a:pt x="132" y="66"/>
                  </a:lnTo>
                  <a:lnTo>
                    <a:pt x="131" y="67"/>
                  </a:lnTo>
                  <a:lnTo>
                    <a:pt x="130" y="67"/>
                  </a:lnTo>
                  <a:lnTo>
                    <a:pt x="129" y="67"/>
                  </a:lnTo>
                  <a:lnTo>
                    <a:pt x="128" y="67"/>
                  </a:lnTo>
                  <a:lnTo>
                    <a:pt x="127" y="68"/>
                  </a:lnTo>
                  <a:lnTo>
                    <a:pt x="126" y="68"/>
                  </a:lnTo>
                  <a:lnTo>
                    <a:pt x="125" y="69"/>
                  </a:lnTo>
                  <a:lnTo>
                    <a:pt x="125" y="70"/>
                  </a:lnTo>
                  <a:lnTo>
                    <a:pt x="125" y="71"/>
                  </a:lnTo>
                  <a:lnTo>
                    <a:pt x="125" y="72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26" y="75"/>
                  </a:lnTo>
                  <a:lnTo>
                    <a:pt x="126" y="76"/>
                  </a:lnTo>
                  <a:lnTo>
                    <a:pt x="127" y="77"/>
                  </a:lnTo>
                  <a:lnTo>
                    <a:pt x="126" y="77"/>
                  </a:lnTo>
                  <a:lnTo>
                    <a:pt x="126" y="78"/>
                  </a:lnTo>
                  <a:lnTo>
                    <a:pt x="127" y="80"/>
                  </a:lnTo>
                  <a:lnTo>
                    <a:pt x="128" y="82"/>
                  </a:lnTo>
                  <a:lnTo>
                    <a:pt x="129" y="84"/>
                  </a:lnTo>
                  <a:lnTo>
                    <a:pt x="129" y="86"/>
                  </a:lnTo>
                  <a:lnTo>
                    <a:pt x="129" y="88"/>
                  </a:lnTo>
                  <a:lnTo>
                    <a:pt x="129" y="90"/>
                  </a:lnTo>
                  <a:lnTo>
                    <a:pt x="129" y="91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7" y="96"/>
                  </a:lnTo>
                  <a:lnTo>
                    <a:pt x="124" y="97"/>
                  </a:lnTo>
                  <a:lnTo>
                    <a:pt x="123" y="98"/>
                  </a:lnTo>
                  <a:lnTo>
                    <a:pt x="121" y="99"/>
                  </a:lnTo>
                  <a:lnTo>
                    <a:pt x="119" y="101"/>
                  </a:lnTo>
                  <a:lnTo>
                    <a:pt x="117" y="102"/>
                  </a:lnTo>
                  <a:lnTo>
                    <a:pt x="116" y="104"/>
                  </a:lnTo>
                  <a:lnTo>
                    <a:pt x="115" y="105"/>
                  </a:lnTo>
                  <a:lnTo>
                    <a:pt x="113" y="107"/>
                  </a:lnTo>
                  <a:lnTo>
                    <a:pt x="111" y="109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8" y="117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8" y="119"/>
                  </a:lnTo>
                  <a:lnTo>
                    <a:pt x="96" y="119"/>
                  </a:lnTo>
                  <a:lnTo>
                    <a:pt x="94" y="120"/>
                  </a:lnTo>
                  <a:lnTo>
                    <a:pt x="91" y="120"/>
                  </a:lnTo>
                  <a:lnTo>
                    <a:pt x="90" y="121"/>
                  </a:lnTo>
                  <a:lnTo>
                    <a:pt x="87" y="122"/>
                  </a:lnTo>
                  <a:lnTo>
                    <a:pt x="86" y="121"/>
                  </a:lnTo>
                  <a:lnTo>
                    <a:pt x="83" y="121"/>
                  </a:lnTo>
                  <a:lnTo>
                    <a:pt x="81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6" y="120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69" y="118"/>
                  </a:lnTo>
                  <a:lnTo>
                    <a:pt x="68" y="118"/>
                  </a:lnTo>
                  <a:lnTo>
                    <a:pt x="66" y="117"/>
                  </a:lnTo>
                  <a:lnTo>
                    <a:pt x="65" y="117"/>
                  </a:lnTo>
                  <a:lnTo>
                    <a:pt x="64" y="116"/>
                  </a:lnTo>
                  <a:lnTo>
                    <a:pt x="63" y="115"/>
                  </a:lnTo>
                  <a:lnTo>
                    <a:pt x="62" y="115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59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6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3" y="103"/>
                  </a:lnTo>
                  <a:lnTo>
                    <a:pt x="51" y="101"/>
                  </a:lnTo>
                  <a:lnTo>
                    <a:pt x="50" y="100"/>
                  </a:lnTo>
                  <a:lnTo>
                    <a:pt x="48" y="99"/>
                  </a:lnTo>
                  <a:lnTo>
                    <a:pt x="47" y="97"/>
                  </a:lnTo>
                  <a:lnTo>
                    <a:pt x="45" y="96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1" y="78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5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1" y="70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39" y="63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30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7" y="2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4"/>
                  </a:lnTo>
                  <a:lnTo>
                    <a:pt x="111" y="30"/>
                  </a:lnTo>
                  <a:lnTo>
                    <a:pt x="116" y="36"/>
                  </a:lnTo>
                  <a:lnTo>
                    <a:pt x="120" y="40"/>
                  </a:lnTo>
                  <a:lnTo>
                    <a:pt x="124" y="45"/>
                  </a:lnTo>
                  <a:lnTo>
                    <a:pt x="127" y="50"/>
                  </a:lnTo>
                  <a:lnTo>
                    <a:pt x="130" y="54"/>
                  </a:lnTo>
                  <a:lnTo>
                    <a:pt x="132" y="57"/>
                  </a:lnTo>
                  <a:lnTo>
                    <a:pt x="134" y="59"/>
                  </a:lnTo>
                  <a:lnTo>
                    <a:pt x="135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Freeform 201"/>
            <p:cNvSpPr>
              <a:spLocks/>
            </p:cNvSpPr>
            <p:nvPr/>
          </p:nvSpPr>
          <p:spPr bwMode="auto">
            <a:xfrm>
              <a:off x="5162" y="2776"/>
              <a:ext cx="25" cy="38"/>
            </a:xfrm>
            <a:custGeom>
              <a:avLst/>
              <a:gdLst>
                <a:gd name="T0" fmla="*/ 13 w 25"/>
                <a:gd name="T1" fmla="*/ 9 h 38"/>
                <a:gd name="T2" fmla="*/ 15 w 25"/>
                <a:gd name="T3" fmla="*/ 11 h 38"/>
                <a:gd name="T4" fmla="*/ 18 w 25"/>
                <a:gd name="T5" fmla="*/ 13 h 38"/>
                <a:gd name="T6" fmla="*/ 20 w 25"/>
                <a:gd name="T7" fmla="*/ 15 h 38"/>
                <a:gd name="T8" fmla="*/ 23 w 25"/>
                <a:gd name="T9" fmla="*/ 16 h 38"/>
                <a:gd name="T10" fmla="*/ 25 w 25"/>
                <a:gd name="T11" fmla="*/ 20 h 38"/>
                <a:gd name="T12" fmla="*/ 25 w 25"/>
                <a:gd name="T13" fmla="*/ 24 h 38"/>
                <a:gd name="T14" fmla="*/ 24 w 25"/>
                <a:gd name="T15" fmla="*/ 28 h 38"/>
                <a:gd name="T16" fmla="*/ 23 w 25"/>
                <a:gd name="T17" fmla="*/ 31 h 38"/>
                <a:gd name="T18" fmla="*/ 20 w 25"/>
                <a:gd name="T19" fmla="*/ 34 h 38"/>
                <a:gd name="T20" fmla="*/ 18 w 25"/>
                <a:gd name="T21" fmla="*/ 35 h 38"/>
                <a:gd name="T22" fmla="*/ 15 w 25"/>
                <a:gd name="T23" fmla="*/ 35 h 38"/>
                <a:gd name="T24" fmla="*/ 13 w 25"/>
                <a:gd name="T25" fmla="*/ 35 h 38"/>
                <a:gd name="T26" fmla="*/ 11 w 25"/>
                <a:gd name="T27" fmla="*/ 36 h 38"/>
                <a:gd name="T28" fmla="*/ 9 w 25"/>
                <a:gd name="T29" fmla="*/ 36 h 38"/>
                <a:gd name="T30" fmla="*/ 7 w 25"/>
                <a:gd name="T31" fmla="*/ 37 h 38"/>
                <a:gd name="T32" fmla="*/ 7 w 25"/>
                <a:gd name="T33" fmla="*/ 37 h 38"/>
                <a:gd name="T34" fmla="*/ 6 w 25"/>
                <a:gd name="T35" fmla="*/ 37 h 38"/>
                <a:gd name="T36" fmla="*/ 5 w 25"/>
                <a:gd name="T37" fmla="*/ 38 h 38"/>
                <a:gd name="T38" fmla="*/ 5 w 25"/>
                <a:gd name="T39" fmla="*/ 38 h 38"/>
                <a:gd name="T40" fmla="*/ 4 w 25"/>
                <a:gd name="T41" fmla="*/ 37 h 38"/>
                <a:gd name="T42" fmla="*/ 3 w 25"/>
                <a:gd name="T43" fmla="*/ 36 h 38"/>
                <a:gd name="T44" fmla="*/ 2 w 25"/>
                <a:gd name="T45" fmla="*/ 35 h 38"/>
                <a:gd name="T46" fmla="*/ 2 w 25"/>
                <a:gd name="T47" fmla="*/ 33 h 38"/>
                <a:gd name="T48" fmla="*/ 1 w 25"/>
                <a:gd name="T49" fmla="*/ 32 h 38"/>
                <a:gd name="T50" fmla="*/ 0 w 25"/>
                <a:gd name="T51" fmla="*/ 31 h 38"/>
                <a:gd name="T52" fmla="*/ 0 w 25"/>
                <a:gd name="T53" fmla="*/ 31 h 38"/>
                <a:gd name="T54" fmla="*/ 0 w 25"/>
                <a:gd name="T55" fmla="*/ 30 h 38"/>
                <a:gd name="T56" fmla="*/ 0 w 25"/>
                <a:gd name="T57" fmla="*/ 30 h 38"/>
                <a:gd name="T58" fmla="*/ 0 w 25"/>
                <a:gd name="T59" fmla="*/ 29 h 38"/>
                <a:gd name="T60" fmla="*/ 1 w 25"/>
                <a:gd name="T61" fmla="*/ 29 h 38"/>
                <a:gd name="T62" fmla="*/ 1 w 25"/>
                <a:gd name="T63" fmla="*/ 28 h 38"/>
                <a:gd name="T64" fmla="*/ 2 w 25"/>
                <a:gd name="T65" fmla="*/ 27 h 38"/>
                <a:gd name="T66" fmla="*/ 2 w 25"/>
                <a:gd name="T67" fmla="*/ 26 h 38"/>
                <a:gd name="T68" fmla="*/ 2 w 25"/>
                <a:gd name="T69" fmla="*/ 25 h 38"/>
                <a:gd name="T70" fmla="*/ 3 w 25"/>
                <a:gd name="T71" fmla="*/ 23 h 38"/>
                <a:gd name="T72" fmla="*/ 3 w 25"/>
                <a:gd name="T73" fmla="*/ 20 h 38"/>
                <a:gd name="T74" fmla="*/ 2 w 25"/>
                <a:gd name="T75" fmla="*/ 17 h 38"/>
                <a:gd name="T76" fmla="*/ 2 w 25"/>
                <a:gd name="T77" fmla="*/ 14 h 38"/>
                <a:gd name="T78" fmla="*/ 2 w 25"/>
                <a:gd name="T79" fmla="*/ 11 h 38"/>
                <a:gd name="T80" fmla="*/ 2 w 25"/>
                <a:gd name="T81" fmla="*/ 10 h 38"/>
                <a:gd name="T82" fmla="*/ 2 w 25"/>
                <a:gd name="T83" fmla="*/ 8 h 38"/>
                <a:gd name="T84" fmla="*/ 2 w 25"/>
                <a:gd name="T85" fmla="*/ 7 h 38"/>
                <a:gd name="T86" fmla="*/ 2 w 25"/>
                <a:gd name="T87" fmla="*/ 5 h 38"/>
                <a:gd name="T88" fmla="*/ 1 w 25"/>
                <a:gd name="T89" fmla="*/ 4 h 38"/>
                <a:gd name="T90" fmla="*/ 0 w 25"/>
                <a:gd name="T91" fmla="*/ 3 h 38"/>
                <a:gd name="T92" fmla="*/ 0 w 25"/>
                <a:gd name="T93" fmla="*/ 2 h 38"/>
                <a:gd name="T94" fmla="*/ 0 w 25"/>
                <a:gd name="T95" fmla="*/ 2 h 38"/>
                <a:gd name="T96" fmla="*/ 0 w 25"/>
                <a:gd name="T97" fmla="*/ 1 h 38"/>
                <a:gd name="T98" fmla="*/ 0 w 25"/>
                <a:gd name="T99" fmla="*/ 1 h 38"/>
                <a:gd name="T100" fmla="*/ 2 w 25"/>
                <a:gd name="T101" fmla="*/ 0 h 38"/>
                <a:gd name="T102" fmla="*/ 6 w 25"/>
                <a:gd name="T103" fmla="*/ 0 h 38"/>
                <a:gd name="T104" fmla="*/ 8 w 25"/>
                <a:gd name="T105" fmla="*/ 2 h 38"/>
                <a:gd name="T106" fmla="*/ 11 w 25"/>
                <a:gd name="T107" fmla="*/ 5 h 38"/>
                <a:gd name="T108" fmla="*/ 12 w 25"/>
                <a:gd name="T109" fmla="*/ 8 h 38"/>
                <a:gd name="T110" fmla="*/ 12 w 25"/>
                <a:gd name="T111" fmla="*/ 7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38"/>
                <a:gd name="T170" fmla="*/ 25 w 25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38">
                  <a:moveTo>
                    <a:pt x="12" y="7"/>
                  </a:moveTo>
                  <a:lnTo>
                    <a:pt x="13" y="9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1" name="Freeform 202"/>
            <p:cNvSpPr>
              <a:spLocks/>
            </p:cNvSpPr>
            <p:nvPr/>
          </p:nvSpPr>
          <p:spPr bwMode="auto">
            <a:xfrm>
              <a:off x="5298" y="2812"/>
              <a:ext cx="146" cy="183"/>
            </a:xfrm>
            <a:custGeom>
              <a:avLst/>
              <a:gdLst>
                <a:gd name="T0" fmla="*/ 1 w 146"/>
                <a:gd name="T1" fmla="*/ 3 h 183"/>
                <a:gd name="T2" fmla="*/ 0 w 146"/>
                <a:gd name="T3" fmla="*/ 7 h 183"/>
                <a:gd name="T4" fmla="*/ 0 w 146"/>
                <a:gd name="T5" fmla="*/ 13 h 183"/>
                <a:gd name="T6" fmla="*/ 2 w 146"/>
                <a:gd name="T7" fmla="*/ 19 h 183"/>
                <a:gd name="T8" fmla="*/ 3 w 146"/>
                <a:gd name="T9" fmla="*/ 23 h 183"/>
                <a:gd name="T10" fmla="*/ 4 w 146"/>
                <a:gd name="T11" fmla="*/ 27 h 183"/>
                <a:gd name="T12" fmla="*/ 6 w 146"/>
                <a:gd name="T13" fmla="*/ 28 h 183"/>
                <a:gd name="T14" fmla="*/ 7 w 146"/>
                <a:gd name="T15" fmla="*/ 30 h 183"/>
                <a:gd name="T16" fmla="*/ 8 w 146"/>
                <a:gd name="T17" fmla="*/ 31 h 183"/>
                <a:gd name="T18" fmla="*/ 8 w 146"/>
                <a:gd name="T19" fmla="*/ 32 h 183"/>
                <a:gd name="T20" fmla="*/ 9 w 146"/>
                <a:gd name="T21" fmla="*/ 33 h 183"/>
                <a:gd name="T22" fmla="*/ 9 w 146"/>
                <a:gd name="T23" fmla="*/ 36 h 183"/>
                <a:gd name="T24" fmla="*/ 8 w 146"/>
                <a:gd name="T25" fmla="*/ 39 h 183"/>
                <a:gd name="T26" fmla="*/ 7 w 146"/>
                <a:gd name="T27" fmla="*/ 41 h 183"/>
                <a:gd name="T28" fmla="*/ 7 w 146"/>
                <a:gd name="T29" fmla="*/ 44 h 183"/>
                <a:gd name="T30" fmla="*/ 7 w 146"/>
                <a:gd name="T31" fmla="*/ 46 h 183"/>
                <a:gd name="T32" fmla="*/ 7 w 146"/>
                <a:gd name="T33" fmla="*/ 51 h 183"/>
                <a:gd name="T34" fmla="*/ 5 w 146"/>
                <a:gd name="T35" fmla="*/ 56 h 183"/>
                <a:gd name="T36" fmla="*/ 5 w 146"/>
                <a:gd name="T37" fmla="*/ 65 h 183"/>
                <a:gd name="T38" fmla="*/ 8 w 146"/>
                <a:gd name="T39" fmla="*/ 75 h 183"/>
                <a:gd name="T40" fmla="*/ 7 w 146"/>
                <a:gd name="T41" fmla="*/ 84 h 183"/>
                <a:gd name="T42" fmla="*/ 5 w 146"/>
                <a:gd name="T43" fmla="*/ 93 h 183"/>
                <a:gd name="T44" fmla="*/ 7 w 146"/>
                <a:gd name="T45" fmla="*/ 100 h 183"/>
                <a:gd name="T46" fmla="*/ 11 w 146"/>
                <a:gd name="T47" fmla="*/ 105 h 183"/>
                <a:gd name="T48" fmla="*/ 20 w 146"/>
                <a:gd name="T49" fmla="*/ 107 h 183"/>
                <a:gd name="T50" fmla="*/ 30 w 146"/>
                <a:gd name="T51" fmla="*/ 109 h 183"/>
                <a:gd name="T52" fmla="*/ 45 w 146"/>
                <a:gd name="T53" fmla="*/ 117 h 183"/>
                <a:gd name="T54" fmla="*/ 56 w 146"/>
                <a:gd name="T55" fmla="*/ 132 h 183"/>
                <a:gd name="T56" fmla="*/ 59 w 146"/>
                <a:gd name="T57" fmla="*/ 138 h 183"/>
                <a:gd name="T58" fmla="*/ 61 w 146"/>
                <a:gd name="T59" fmla="*/ 141 h 183"/>
                <a:gd name="T60" fmla="*/ 61 w 146"/>
                <a:gd name="T61" fmla="*/ 141 h 183"/>
                <a:gd name="T62" fmla="*/ 61 w 146"/>
                <a:gd name="T63" fmla="*/ 141 h 183"/>
                <a:gd name="T64" fmla="*/ 61 w 146"/>
                <a:gd name="T65" fmla="*/ 145 h 183"/>
                <a:gd name="T66" fmla="*/ 65 w 146"/>
                <a:gd name="T67" fmla="*/ 149 h 183"/>
                <a:gd name="T68" fmla="*/ 65 w 146"/>
                <a:gd name="T69" fmla="*/ 151 h 183"/>
                <a:gd name="T70" fmla="*/ 65 w 146"/>
                <a:gd name="T71" fmla="*/ 153 h 183"/>
                <a:gd name="T72" fmla="*/ 67 w 146"/>
                <a:gd name="T73" fmla="*/ 159 h 183"/>
                <a:gd name="T74" fmla="*/ 69 w 146"/>
                <a:gd name="T75" fmla="*/ 166 h 183"/>
                <a:gd name="T76" fmla="*/ 69 w 146"/>
                <a:gd name="T77" fmla="*/ 167 h 183"/>
                <a:gd name="T78" fmla="*/ 70 w 146"/>
                <a:gd name="T79" fmla="*/ 169 h 183"/>
                <a:gd name="T80" fmla="*/ 77 w 146"/>
                <a:gd name="T81" fmla="*/ 170 h 183"/>
                <a:gd name="T82" fmla="*/ 86 w 146"/>
                <a:gd name="T83" fmla="*/ 171 h 183"/>
                <a:gd name="T84" fmla="*/ 91 w 146"/>
                <a:gd name="T85" fmla="*/ 169 h 183"/>
                <a:gd name="T86" fmla="*/ 96 w 146"/>
                <a:gd name="T87" fmla="*/ 168 h 183"/>
                <a:gd name="T88" fmla="*/ 103 w 146"/>
                <a:gd name="T89" fmla="*/ 169 h 183"/>
                <a:gd name="T90" fmla="*/ 109 w 146"/>
                <a:gd name="T91" fmla="*/ 172 h 183"/>
                <a:gd name="T92" fmla="*/ 112 w 146"/>
                <a:gd name="T93" fmla="*/ 174 h 183"/>
                <a:gd name="T94" fmla="*/ 113 w 146"/>
                <a:gd name="T95" fmla="*/ 174 h 183"/>
                <a:gd name="T96" fmla="*/ 115 w 146"/>
                <a:gd name="T97" fmla="*/ 173 h 183"/>
                <a:gd name="T98" fmla="*/ 116 w 146"/>
                <a:gd name="T99" fmla="*/ 172 h 183"/>
                <a:gd name="T100" fmla="*/ 120 w 146"/>
                <a:gd name="T101" fmla="*/ 172 h 183"/>
                <a:gd name="T102" fmla="*/ 123 w 146"/>
                <a:gd name="T103" fmla="*/ 172 h 183"/>
                <a:gd name="T104" fmla="*/ 125 w 146"/>
                <a:gd name="T105" fmla="*/ 171 h 183"/>
                <a:gd name="T106" fmla="*/ 129 w 146"/>
                <a:gd name="T107" fmla="*/ 170 h 183"/>
                <a:gd name="T108" fmla="*/ 130 w 146"/>
                <a:gd name="T109" fmla="*/ 171 h 183"/>
                <a:gd name="T110" fmla="*/ 131 w 146"/>
                <a:gd name="T111" fmla="*/ 172 h 183"/>
                <a:gd name="T112" fmla="*/ 133 w 146"/>
                <a:gd name="T113" fmla="*/ 177 h 183"/>
                <a:gd name="T114" fmla="*/ 136 w 146"/>
                <a:gd name="T115" fmla="*/ 182 h 183"/>
                <a:gd name="T116" fmla="*/ 128 w 146"/>
                <a:gd name="T117" fmla="*/ 154 h 183"/>
                <a:gd name="T118" fmla="*/ 126 w 146"/>
                <a:gd name="T119" fmla="*/ 153 h 183"/>
                <a:gd name="T120" fmla="*/ 2 w 146"/>
                <a:gd name="T121" fmla="*/ 0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83"/>
                <a:gd name="T185" fmla="*/ 146 w 146"/>
                <a:gd name="T186" fmla="*/ 183 h 1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83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8" y="75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8" y="82"/>
                  </a:lnTo>
                  <a:lnTo>
                    <a:pt x="7" y="84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8"/>
                  </a:lnTo>
                  <a:lnTo>
                    <a:pt x="6" y="99"/>
                  </a:lnTo>
                  <a:lnTo>
                    <a:pt x="7" y="100"/>
                  </a:lnTo>
                  <a:lnTo>
                    <a:pt x="7" y="101"/>
                  </a:lnTo>
                  <a:lnTo>
                    <a:pt x="8" y="102"/>
                  </a:lnTo>
                  <a:lnTo>
                    <a:pt x="9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2" y="105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18" y="107"/>
                  </a:lnTo>
                  <a:lnTo>
                    <a:pt x="20" y="107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8" y="109"/>
                  </a:lnTo>
                  <a:lnTo>
                    <a:pt x="30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9" y="113"/>
                  </a:lnTo>
                  <a:lnTo>
                    <a:pt x="42" y="115"/>
                  </a:lnTo>
                  <a:lnTo>
                    <a:pt x="45" y="117"/>
                  </a:lnTo>
                  <a:lnTo>
                    <a:pt x="47" y="120"/>
                  </a:lnTo>
                  <a:lnTo>
                    <a:pt x="50" y="123"/>
                  </a:lnTo>
                  <a:lnTo>
                    <a:pt x="52" y="126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8" y="136"/>
                  </a:lnTo>
                  <a:lnTo>
                    <a:pt x="59" y="137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0" y="140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0" y="142"/>
                  </a:lnTo>
                  <a:lnTo>
                    <a:pt x="61" y="143"/>
                  </a:lnTo>
                  <a:lnTo>
                    <a:pt x="61" y="144"/>
                  </a:lnTo>
                  <a:lnTo>
                    <a:pt x="61" y="145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0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5" y="153"/>
                  </a:lnTo>
                  <a:lnTo>
                    <a:pt x="65" y="155"/>
                  </a:lnTo>
                  <a:lnTo>
                    <a:pt x="65" y="156"/>
                  </a:lnTo>
                  <a:lnTo>
                    <a:pt x="66" y="157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8"/>
                  </a:lnTo>
                  <a:lnTo>
                    <a:pt x="70" y="169"/>
                  </a:lnTo>
                  <a:lnTo>
                    <a:pt x="72" y="169"/>
                  </a:lnTo>
                  <a:lnTo>
                    <a:pt x="73" y="170"/>
                  </a:lnTo>
                  <a:lnTo>
                    <a:pt x="75" y="170"/>
                  </a:lnTo>
                  <a:lnTo>
                    <a:pt x="77" y="170"/>
                  </a:lnTo>
                  <a:lnTo>
                    <a:pt x="79" y="171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4" y="171"/>
                  </a:lnTo>
                  <a:lnTo>
                    <a:pt x="86" y="171"/>
                  </a:lnTo>
                  <a:lnTo>
                    <a:pt x="87" y="170"/>
                  </a:lnTo>
                  <a:lnTo>
                    <a:pt x="88" y="170"/>
                  </a:lnTo>
                  <a:lnTo>
                    <a:pt x="89" y="169"/>
                  </a:lnTo>
                  <a:lnTo>
                    <a:pt x="90" y="169"/>
                  </a:lnTo>
                  <a:lnTo>
                    <a:pt x="91" y="169"/>
                  </a:lnTo>
                  <a:lnTo>
                    <a:pt x="92" y="169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7" y="168"/>
                  </a:lnTo>
                  <a:lnTo>
                    <a:pt x="99" y="168"/>
                  </a:lnTo>
                  <a:lnTo>
                    <a:pt x="101" y="168"/>
                  </a:lnTo>
                  <a:lnTo>
                    <a:pt x="103" y="169"/>
                  </a:lnTo>
                  <a:lnTo>
                    <a:pt x="105" y="170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09" y="172"/>
                  </a:lnTo>
                  <a:lnTo>
                    <a:pt x="110" y="173"/>
                  </a:lnTo>
                  <a:lnTo>
                    <a:pt x="110" y="174"/>
                  </a:lnTo>
                  <a:lnTo>
                    <a:pt x="111" y="174"/>
                  </a:lnTo>
                  <a:lnTo>
                    <a:pt x="112" y="174"/>
                  </a:lnTo>
                  <a:lnTo>
                    <a:pt x="113" y="174"/>
                  </a:lnTo>
                  <a:lnTo>
                    <a:pt x="114" y="174"/>
                  </a:lnTo>
                  <a:lnTo>
                    <a:pt x="114" y="173"/>
                  </a:lnTo>
                  <a:lnTo>
                    <a:pt x="115" y="173"/>
                  </a:lnTo>
                  <a:lnTo>
                    <a:pt x="116" y="173"/>
                  </a:lnTo>
                  <a:lnTo>
                    <a:pt x="116" y="172"/>
                  </a:lnTo>
                  <a:lnTo>
                    <a:pt x="117" y="172"/>
                  </a:lnTo>
                  <a:lnTo>
                    <a:pt x="118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1" y="172"/>
                  </a:lnTo>
                  <a:lnTo>
                    <a:pt x="122" y="173"/>
                  </a:lnTo>
                  <a:lnTo>
                    <a:pt x="123" y="172"/>
                  </a:lnTo>
                  <a:lnTo>
                    <a:pt x="124" y="172"/>
                  </a:lnTo>
                  <a:lnTo>
                    <a:pt x="125" y="172"/>
                  </a:lnTo>
                  <a:lnTo>
                    <a:pt x="125" y="171"/>
                  </a:lnTo>
                  <a:lnTo>
                    <a:pt x="126" y="171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30" y="171"/>
                  </a:lnTo>
                  <a:lnTo>
                    <a:pt x="130" y="172"/>
                  </a:lnTo>
                  <a:lnTo>
                    <a:pt x="131" y="172"/>
                  </a:lnTo>
                  <a:lnTo>
                    <a:pt x="131" y="173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5" y="180"/>
                  </a:lnTo>
                  <a:lnTo>
                    <a:pt x="135" y="181"/>
                  </a:lnTo>
                  <a:lnTo>
                    <a:pt x="136" y="182"/>
                  </a:lnTo>
                  <a:lnTo>
                    <a:pt x="137" y="183"/>
                  </a:lnTo>
                  <a:lnTo>
                    <a:pt x="146" y="177"/>
                  </a:lnTo>
                  <a:lnTo>
                    <a:pt x="143" y="157"/>
                  </a:lnTo>
                  <a:lnTo>
                    <a:pt x="128" y="154"/>
                  </a:lnTo>
                  <a:lnTo>
                    <a:pt x="127" y="154"/>
                  </a:lnTo>
                  <a:lnTo>
                    <a:pt x="126" y="153"/>
                  </a:lnTo>
                  <a:lnTo>
                    <a:pt x="125" y="151"/>
                  </a:lnTo>
                  <a:lnTo>
                    <a:pt x="123" y="149"/>
                  </a:lnTo>
                  <a:lnTo>
                    <a:pt x="120" y="147"/>
                  </a:lnTo>
                  <a:lnTo>
                    <a:pt x="116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2" name="Freeform 203"/>
            <p:cNvSpPr>
              <a:spLocks/>
            </p:cNvSpPr>
            <p:nvPr/>
          </p:nvSpPr>
          <p:spPr bwMode="auto">
            <a:xfrm>
              <a:off x="5392" y="3123"/>
              <a:ext cx="10" cy="11"/>
            </a:xfrm>
            <a:custGeom>
              <a:avLst/>
              <a:gdLst>
                <a:gd name="T0" fmla="*/ 9 w 10"/>
                <a:gd name="T1" fmla="*/ 2 h 11"/>
                <a:gd name="T2" fmla="*/ 9 w 10"/>
                <a:gd name="T3" fmla="*/ 2 h 11"/>
                <a:gd name="T4" fmla="*/ 9 w 10"/>
                <a:gd name="T5" fmla="*/ 2 h 11"/>
                <a:gd name="T6" fmla="*/ 8 w 10"/>
                <a:gd name="T7" fmla="*/ 1 h 11"/>
                <a:gd name="T8" fmla="*/ 7 w 10"/>
                <a:gd name="T9" fmla="*/ 1 h 11"/>
                <a:gd name="T10" fmla="*/ 5 w 10"/>
                <a:gd name="T11" fmla="*/ 1 h 11"/>
                <a:gd name="T12" fmla="*/ 4 w 10"/>
                <a:gd name="T13" fmla="*/ 0 h 11"/>
                <a:gd name="T14" fmla="*/ 2 w 10"/>
                <a:gd name="T15" fmla="*/ 1 h 11"/>
                <a:gd name="T16" fmla="*/ 1 w 10"/>
                <a:gd name="T17" fmla="*/ 2 h 11"/>
                <a:gd name="T18" fmla="*/ 1 w 10"/>
                <a:gd name="T19" fmla="*/ 3 h 11"/>
                <a:gd name="T20" fmla="*/ 0 w 10"/>
                <a:gd name="T21" fmla="*/ 6 h 11"/>
                <a:gd name="T22" fmla="*/ 0 w 10"/>
                <a:gd name="T23" fmla="*/ 8 h 11"/>
                <a:gd name="T24" fmla="*/ 1 w 10"/>
                <a:gd name="T25" fmla="*/ 10 h 11"/>
                <a:gd name="T26" fmla="*/ 1 w 10"/>
                <a:gd name="T27" fmla="*/ 11 h 11"/>
                <a:gd name="T28" fmla="*/ 1 w 10"/>
                <a:gd name="T29" fmla="*/ 11 h 11"/>
                <a:gd name="T30" fmla="*/ 2 w 10"/>
                <a:gd name="T31" fmla="*/ 11 h 11"/>
                <a:gd name="T32" fmla="*/ 3 w 10"/>
                <a:gd name="T33" fmla="*/ 11 h 11"/>
                <a:gd name="T34" fmla="*/ 4 w 10"/>
                <a:gd name="T35" fmla="*/ 11 h 11"/>
                <a:gd name="T36" fmla="*/ 5 w 10"/>
                <a:gd name="T37" fmla="*/ 11 h 11"/>
                <a:gd name="T38" fmla="*/ 5 w 10"/>
                <a:gd name="T39" fmla="*/ 10 h 11"/>
                <a:gd name="T40" fmla="*/ 5 w 10"/>
                <a:gd name="T41" fmla="*/ 10 h 11"/>
                <a:gd name="T42" fmla="*/ 5 w 10"/>
                <a:gd name="T43" fmla="*/ 10 h 11"/>
                <a:gd name="T44" fmla="*/ 5 w 10"/>
                <a:gd name="T45" fmla="*/ 9 h 11"/>
                <a:gd name="T46" fmla="*/ 5 w 10"/>
                <a:gd name="T47" fmla="*/ 8 h 11"/>
                <a:gd name="T48" fmla="*/ 6 w 10"/>
                <a:gd name="T49" fmla="*/ 7 h 11"/>
                <a:gd name="T50" fmla="*/ 6 w 10"/>
                <a:gd name="T51" fmla="*/ 6 h 11"/>
                <a:gd name="T52" fmla="*/ 7 w 10"/>
                <a:gd name="T53" fmla="*/ 4 h 11"/>
                <a:gd name="T54" fmla="*/ 8 w 10"/>
                <a:gd name="T55" fmla="*/ 3 h 11"/>
                <a:gd name="T56" fmla="*/ 9 w 10"/>
                <a:gd name="T57" fmla="*/ 2 h 11"/>
                <a:gd name="T58" fmla="*/ 9 w 10"/>
                <a:gd name="T59" fmla="*/ 2 h 11"/>
                <a:gd name="T60" fmla="*/ 10 w 10"/>
                <a:gd name="T61" fmla="*/ 3 h 11"/>
                <a:gd name="T62" fmla="*/ 10 w 10"/>
                <a:gd name="T63" fmla="*/ 3 h 11"/>
                <a:gd name="T64" fmla="*/ 9 w 10"/>
                <a:gd name="T65" fmla="*/ 2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1"/>
                <a:gd name="T101" fmla="*/ 10 w 10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1">
                  <a:moveTo>
                    <a:pt x="9" y="2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3" name="Freeform 204"/>
            <p:cNvSpPr>
              <a:spLocks/>
            </p:cNvSpPr>
            <p:nvPr/>
          </p:nvSpPr>
          <p:spPr bwMode="auto">
            <a:xfrm>
              <a:off x="5032" y="2904"/>
              <a:ext cx="212" cy="120"/>
            </a:xfrm>
            <a:custGeom>
              <a:avLst/>
              <a:gdLst>
                <a:gd name="T0" fmla="*/ 211 w 212"/>
                <a:gd name="T1" fmla="*/ 120 h 120"/>
                <a:gd name="T2" fmla="*/ 206 w 212"/>
                <a:gd name="T3" fmla="*/ 117 h 120"/>
                <a:gd name="T4" fmla="*/ 199 w 212"/>
                <a:gd name="T5" fmla="*/ 113 h 120"/>
                <a:gd name="T6" fmla="*/ 189 w 212"/>
                <a:gd name="T7" fmla="*/ 107 h 120"/>
                <a:gd name="T8" fmla="*/ 181 w 212"/>
                <a:gd name="T9" fmla="*/ 100 h 120"/>
                <a:gd name="T10" fmla="*/ 177 w 212"/>
                <a:gd name="T11" fmla="*/ 97 h 120"/>
                <a:gd name="T12" fmla="*/ 175 w 212"/>
                <a:gd name="T13" fmla="*/ 95 h 120"/>
                <a:gd name="T14" fmla="*/ 171 w 212"/>
                <a:gd name="T15" fmla="*/ 93 h 120"/>
                <a:gd name="T16" fmla="*/ 167 w 212"/>
                <a:gd name="T17" fmla="*/ 91 h 120"/>
                <a:gd name="T18" fmla="*/ 164 w 212"/>
                <a:gd name="T19" fmla="*/ 90 h 120"/>
                <a:gd name="T20" fmla="*/ 160 w 212"/>
                <a:gd name="T21" fmla="*/ 90 h 120"/>
                <a:gd name="T22" fmla="*/ 152 w 212"/>
                <a:gd name="T23" fmla="*/ 91 h 120"/>
                <a:gd name="T24" fmla="*/ 138 w 212"/>
                <a:gd name="T25" fmla="*/ 91 h 120"/>
                <a:gd name="T26" fmla="*/ 120 w 212"/>
                <a:gd name="T27" fmla="*/ 90 h 120"/>
                <a:gd name="T28" fmla="*/ 101 w 212"/>
                <a:gd name="T29" fmla="*/ 87 h 120"/>
                <a:gd name="T30" fmla="*/ 81 w 212"/>
                <a:gd name="T31" fmla="*/ 82 h 120"/>
                <a:gd name="T32" fmla="*/ 57 w 212"/>
                <a:gd name="T33" fmla="*/ 72 h 120"/>
                <a:gd name="T34" fmla="*/ 33 w 212"/>
                <a:gd name="T35" fmla="*/ 61 h 120"/>
                <a:gd name="T36" fmla="*/ 13 w 212"/>
                <a:gd name="T37" fmla="*/ 51 h 120"/>
                <a:gd name="T38" fmla="*/ 2 w 212"/>
                <a:gd name="T39" fmla="*/ 45 h 120"/>
                <a:gd name="T40" fmla="*/ 0 w 212"/>
                <a:gd name="T41" fmla="*/ 44 h 120"/>
                <a:gd name="T42" fmla="*/ 4 w 212"/>
                <a:gd name="T43" fmla="*/ 39 h 120"/>
                <a:gd name="T44" fmla="*/ 10 w 212"/>
                <a:gd name="T45" fmla="*/ 31 h 120"/>
                <a:gd name="T46" fmla="*/ 16 w 212"/>
                <a:gd name="T47" fmla="*/ 20 h 120"/>
                <a:gd name="T48" fmla="*/ 20 w 212"/>
                <a:gd name="T49" fmla="*/ 7 h 120"/>
                <a:gd name="T50" fmla="*/ 23 w 212"/>
                <a:gd name="T51" fmla="*/ 2 h 120"/>
                <a:gd name="T52" fmla="*/ 32 w 212"/>
                <a:gd name="T53" fmla="*/ 13 h 120"/>
                <a:gd name="T54" fmla="*/ 50 w 212"/>
                <a:gd name="T55" fmla="*/ 30 h 120"/>
                <a:gd name="T56" fmla="*/ 78 w 212"/>
                <a:gd name="T57" fmla="*/ 47 h 120"/>
                <a:gd name="T58" fmla="*/ 115 w 212"/>
                <a:gd name="T59" fmla="*/ 60 h 120"/>
                <a:gd name="T60" fmla="*/ 160 w 212"/>
                <a:gd name="T61" fmla="*/ 66 h 120"/>
                <a:gd name="T62" fmla="*/ 189 w 212"/>
                <a:gd name="T63" fmla="*/ 70 h 120"/>
                <a:gd name="T64" fmla="*/ 204 w 212"/>
                <a:gd name="T65" fmla="*/ 73 h 120"/>
                <a:gd name="T66" fmla="*/ 210 w 212"/>
                <a:gd name="T67" fmla="*/ 76 h 120"/>
                <a:gd name="T68" fmla="*/ 210 w 212"/>
                <a:gd name="T69" fmla="*/ 77 h 120"/>
                <a:gd name="T70" fmla="*/ 212 w 212"/>
                <a:gd name="T71" fmla="*/ 12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"/>
                <a:gd name="T109" fmla="*/ 0 h 120"/>
                <a:gd name="T110" fmla="*/ 212 w 212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" h="120">
                  <a:moveTo>
                    <a:pt x="212" y="120"/>
                  </a:moveTo>
                  <a:lnTo>
                    <a:pt x="211" y="120"/>
                  </a:lnTo>
                  <a:lnTo>
                    <a:pt x="210" y="119"/>
                  </a:lnTo>
                  <a:lnTo>
                    <a:pt x="206" y="117"/>
                  </a:lnTo>
                  <a:lnTo>
                    <a:pt x="203" y="115"/>
                  </a:lnTo>
                  <a:lnTo>
                    <a:pt x="199" y="113"/>
                  </a:lnTo>
                  <a:lnTo>
                    <a:pt x="194" y="110"/>
                  </a:lnTo>
                  <a:lnTo>
                    <a:pt x="189" y="107"/>
                  </a:lnTo>
                  <a:lnTo>
                    <a:pt x="185" y="103"/>
                  </a:lnTo>
                  <a:lnTo>
                    <a:pt x="181" y="100"/>
                  </a:lnTo>
                  <a:lnTo>
                    <a:pt x="177" y="97"/>
                  </a:lnTo>
                  <a:lnTo>
                    <a:pt x="176" y="96"/>
                  </a:lnTo>
                  <a:lnTo>
                    <a:pt x="175" y="95"/>
                  </a:lnTo>
                  <a:lnTo>
                    <a:pt x="173" y="94"/>
                  </a:lnTo>
                  <a:lnTo>
                    <a:pt x="171" y="93"/>
                  </a:lnTo>
                  <a:lnTo>
                    <a:pt x="170" y="92"/>
                  </a:lnTo>
                  <a:lnTo>
                    <a:pt x="167" y="91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3" y="90"/>
                  </a:lnTo>
                  <a:lnTo>
                    <a:pt x="160" y="90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45" y="91"/>
                  </a:lnTo>
                  <a:lnTo>
                    <a:pt x="138" y="91"/>
                  </a:lnTo>
                  <a:lnTo>
                    <a:pt x="129" y="91"/>
                  </a:lnTo>
                  <a:lnTo>
                    <a:pt x="120" y="90"/>
                  </a:lnTo>
                  <a:lnTo>
                    <a:pt x="111" y="89"/>
                  </a:lnTo>
                  <a:lnTo>
                    <a:pt x="101" y="87"/>
                  </a:lnTo>
                  <a:lnTo>
                    <a:pt x="91" y="85"/>
                  </a:lnTo>
                  <a:lnTo>
                    <a:pt x="81" y="82"/>
                  </a:lnTo>
                  <a:lnTo>
                    <a:pt x="68" y="77"/>
                  </a:lnTo>
                  <a:lnTo>
                    <a:pt x="57" y="72"/>
                  </a:lnTo>
                  <a:lnTo>
                    <a:pt x="45" y="67"/>
                  </a:lnTo>
                  <a:lnTo>
                    <a:pt x="33" y="61"/>
                  </a:lnTo>
                  <a:lnTo>
                    <a:pt x="22" y="56"/>
                  </a:lnTo>
                  <a:lnTo>
                    <a:pt x="13" y="51"/>
                  </a:lnTo>
                  <a:lnTo>
                    <a:pt x="6" y="47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3" y="25"/>
                  </a:lnTo>
                  <a:lnTo>
                    <a:pt x="16" y="20"/>
                  </a:lnTo>
                  <a:lnTo>
                    <a:pt x="19" y="13"/>
                  </a:lnTo>
                  <a:lnTo>
                    <a:pt x="20" y="7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2" y="13"/>
                  </a:lnTo>
                  <a:lnTo>
                    <a:pt x="40" y="21"/>
                  </a:lnTo>
                  <a:lnTo>
                    <a:pt x="50" y="30"/>
                  </a:lnTo>
                  <a:lnTo>
                    <a:pt x="63" y="39"/>
                  </a:lnTo>
                  <a:lnTo>
                    <a:pt x="78" y="47"/>
                  </a:lnTo>
                  <a:lnTo>
                    <a:pt x="95" y="54"/>
                  </a:lnTo>
                  <a:lnTo>
                    <a:pt x="115" y="60"/>
                  </a:lnTo>
                  <a:lnTo>
                    <a:pt x="138" y="64"/>
                  </a:lnTo>
                  <a:lnTo>
                    <a:pt x="160" y="66"/>
                  </a:lnTo>
                  <a:lnTo>
                    <a:pt x="176" y="68"/>
                  </a:lnTo>
                  <a:lnTo>
                    <a:pt x="189" y="70"/>
                  </a:lnTo>
                  <a:lnTo>
                    <a:pt x="198" y="72"/>
                  </a:lnTo>
                  <a:lnTo>
                    <a:pt x="204" y="73"/>
                  </a:lnTo>
                  <a:lnTo>
                    <a:pt x="208" y="74"/>
                  </a:lnTo>
                  <a:lnTo>
                    <a:pt x="210" y="76"/>
                  </a:lnTo>
                  <a:lnTo>
                    <a:pt x="210" y="77"/>
                  </a:lnTo>
                  <a:lnTo>
                    <a:pt x="212" y="12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4" name="Freeform 205"/>
            <p:cNvSpPr>
              <a:spLocks/>
            </p:cNvSpPr>
            <p:nvPr/>
          </p:nvSpPr>
          <p:spPr bwMode="auto">
            <a:xfrm>
              <a:off x="4932" y="2753"/>
              <a:ext cx="219" cy="167"/>
            </a:xfrm>
            <a:custGeom>
              <a:avLst/>
              <a:gdLst>
                <a:gd name="T0" fmla="*/ 149 w 219"/>
                <a:gd name="T1" fmla="*/ 8 h 167"/>
                <a:gd name="T2" fmla="*/ 103 w 219"/>
                <a:gd name="T3" fmla="*/ 3 h 167"/>
                <a:gd name="T4" fmla="*/ 69 w 219"/>
                <a:gd name="T5" fmla="*/ 2 h 167"/>
                <a:gd name="T6" fmla="*/ 12 w 219"/>
                <a:gd name="T7" fmla="*/ 4 h 167"/>
                <a:gd name="T8" fmla="*/ 1 w 219"/>
                <a:gd name="T9" fmla="*/ 22 h 167"/>
                <a:gd name="T10" fmla="*/ 2 w 219"/>
                <a:gd name="T11" fmla="*/ 22 h 167"/>
                <a:gd name="T12" fmla="*/ 4 w 219"/>
                <a:gd name="T13" fmla="*/ 23 h 167"/>
                <a:gd name="T14" fmla="*/ 11 w 219"/>
                <a:gd name="T15" fmla="*/ 22 h 167"/>
                <a:gd name="T16" fmla="*/ 16 w 219"/>
                <a:gd name="T17" fmla="*/ 24 h 167"/>
                <a:gd name="T18" fmla="*/ 16 w 219"/>
                <a:gd name="T19" fmla="*/ 24 h 167"/>
                <a:gd name="T20" fmla="*/ 17 w 219"/>
                <a:gd name="T21" fmla="*/ 26 h 167"/>
                <a:gd name="T22" fmla="*/ 16 w 219"/>
                <a:gd name="T23" fmla="*/ 32 h 167"/>
                <a:gd name="T24" fmla="*/ 18 w 219"/>
                <a:gd name="T25" fmla="*/ 38 h 167"/>
                <a:gd name="T26" fmla="*/ 22 w 219"/>
                <a:gd name="T27" fmla="*/ 45 h 167"/>
                <a:gd name="T28" fmla="*/ 25 w 219"/>
                <a:gd name="T29" fmla="*/ 52 h 167"/>
                <a:gd name="T30" fmla="*/ 24 w 219"/>
                <a:gd name="T31" fmla="*/ 59 h 167"/>
                <a:gd name="T32" fmla="*/ 26 w 219"/>
                <a:gd name="T33" fmla="*/ 60 h 167"/>
                <a:gd name="T34" fmla="*/ 34 w 219"/>
                <a:gd name="T35" fmla="*/ 67 h 167"/>
                <a:gd name="T36" fmla="*/ 36 w 219"/>
                <a:gd name="T37" fmla="*/ 83 h 167"/>
                <a:gd name="T38" fmla="*/ 39 w 219"/>
                <a:gd name="T39" fmla="*/ 90 h 167"/>
                <a:gd name="T40" fmla="*/ 44 w 219"/>
                <a:gd name="T41" fmla="*/ 95 h 167"/>
                <a:gd name="T42" fmla="*/ 48 w 219"/>
                <a:gd name="T43" fmla="*/ 101 h 167"/>
                <a:gd name="T44" fmla="*/ 50 w 219"/>
                <a:gd name="T45" fmla="*/ 104 h 167"/>
                <a:gd name="T46" fmla="*/ 52 w 219"/>
                <a:gd name="T47" fmla="*/ 107 h 167"/>
                <a:gd name="T48" fmla="*/ 52 w 219"/>
                <a:gd name="T49" fmla="*/ 115 h 167"/>
                <a:gd name="T50" fmla="*/ 53 w 219"/>
                <a:gd name="T51" fmla="*/ 129 h 167"/>
                <a:gd name="T52" fmla="*/ 58 w 219"/>
                <a:gd name="T53" fmla="*/ 134 h 167"/>
                <a:gd name="T54" fmla="*/ 69 w 219"/>
                <a:gd name="T55" fmla="*/ 140 h 167"/>
                <a:gd name="T56" fmla="*/ 70 w 219"/>
                <a:gd name="T57" fmla="*/ 149 h 167"/>
                <a:gd name="T58" fmla="*/ 82 w 219"/>
                <a:gd name="T59" fmla="*/ 160 h 167"/>
                <a:gd name="T60" fmla="*/ 90 w 219"/>
                <a:gd name="T61" fmla="*/ 164 h 167"/>
                <a:gd name="T62" fmla="*/ 103 w 219"/>
                <a:gd name="T63" fmla="*/ 166 h 167"/>
                <a:gd name="T64" fmla="*/ 124 w 219"/>
                <a:gd name="T65" fmla="*/ 155 h 167"/>
                <a:gd name="T66" fmla="*/ 144 w 219"/>
                <a:gd name="T67" fmla="*/ 156 h 167"/>
                <a:gd name="T68" fmla="*/ 158 w 219"/>
                <a:gd name="T69" fmla="*/ 154 h 167"/>
                <a:gd name="T70" fmla="*/ 168 w 219"/>
                <a:gd name="T71" fmla="*/ 141 h 167"/>
                <a:gd name="T72" fmla="*/ 170 w 219"/>
                <a:gd name="T73" fmla="*/ 137 h 167"/>
                <a:gd name="T74" fmla="*/ 179 w 219"/>
                <a:gd name="T75" fmla="*/ 117 h 167"/>
                <a:gd name="T76" fmla="*/ 181 w 219"/>
                <a:gd name="T77" fmla="*/ 107 h 167"/>
                <a:gd name="T78" fmla="*/ 170 w 219"/>
                <a:gd name="T79" fmla="*/ 99 h 167"/>
                <a:gd name="T80" fmla="*/ 168 w 219"/>
                <a:gd name="T81" fmla="*/ 91 h 167"/>
                <a:gd name="T82" fmla="*/ 167 w 219"/>
                <a:gd name="T83" fmla="*/ 87 h 167"/>
                <a:gd name="T84" fmla="*/ 165 w 219"/>
                <a:gd name="T85" fmla="*/ 79 h 167"/>
                <a:gd name="T86" fmla="*/ 168 w 219"/>
                <a:gd name="T87" fmla="*/ 67 h 167"/>
                <a:gd name="T88" fmla="*/ 173 w 219"/>
                <a:gd name="T89" fmla="*/ 62 h 167"/>
                <a:gd name="T90" fmla="*/ 181 w 219"/>
                <a:gd name="T91" fmla="*/ 60 h 167"/>
                <a:gd name="T92" fmla="*/ 193 w 219"/>
                <a:gd name="T93" fmla="*/ 56 h 167"/>
                <a:gd name="T94" fmla="*/ 195 w 219"/>
                <a:gd name="T95" fmla="*/ 58 h 167"/>
                <a:gd name="T96" fmla="*/ 208 w 219"/>
                <a:gd name="T97" fmla="*/ 57 h 167"/>
                <a:gd name="T98" fmla="*/ 216 w 219"/>
                <a:gd name="T99" fmla="*/ 44 h 167"/>
                <a:gd name="T100" fmla="*/ 216 w 219"/>
                <a:gd name="T101" fmla="*/ 37 h 167"/>
                <a:gd name="T102" fmla="*/ 219 w 219"/>
                <a:gd name="T103" fmla="*/ 34 h 167"/>
                <a:gd name="T104" fmla="*/ 217 w 219"/>
                <a:gd name="T105" fmla="*/ 32 h 167"/>
                <a:gd name="T106" fmla="*/ 216 w 219"/>
                <a:gd name="T107" fmla="*/ 27 h 167"/>
                <a:gd name="T108" fmla="*/ 215 w 219"/>
                <a:gd name="T109" fmla="*/ 20 h 167"/>
                <a:gd name="T110" fmla="*/ 211 w 219"/>
                <a:gd name="T111" fmla="*/ 18 h 167"/>
                <a:gd name="T112" fmla="*/ 209 w 219"/>
                <a:gd name="T113" fmla="*/ 12 h 167"/>
                <a:gd name="T114" fmla="*/ 208 w 219"/>
                <a:gd name="T115" fmla="*/ 10 h 167"/>
                <a:gd name="T116" fmla="*/ 208 w 219"/>
                <a:gd name="T117" fmla="*/ 10 h 1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7"/>
                <a:gd name="T179" fmla="*/ 219 w 219"/>
                <a:gd name="T180" fmla="*/ 167 h 1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7">
                  <a:moveTo>
                    <a:pt x="208" y="9"/>
                  </a:moveTo>
                  <a:lnTo>
                    <a:pt x="204" y="10"/>
                  </a:lnTo>
                  <a:lnTo>
                    <a:pt x="198" y="10"/>
                  </a:lnTo>
                  <a:lnTo>
                    <a:pt x="192" y="10"/>
                  </a:lnTo>
                  <a:lnTo>
                    <a:pt x="185" y="10"/>
                  </a:lnTo>
                  <a:lnTo>
                    <a:pt x="177" y="10"/>
                  </a:lnTo>
                  <a:lnTo>
                    <a:pt x="168" y="10"/>
                  </a:lnTo>
                  <a:lnTo>
                    <a:pt x="159" y="9"/>
                  </a:lnTo>
                  <a:lnTo>
                    <a:pt x="149" y="8"/>
                  </a:lnTo>
                  <a:lnTo>
                    <a:pt x="138" y="7"/>
                  </a:lnTo>
                  <a:lnTo>
                    <a:pt x="128" y="6"/>
                  </a:lnTo>
                  <a:lnTo>
                    <a:pt x="127" y="6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5" y="5"/>
                  </a:lnTo>
                  <a:lnTo>
                    <a:pt x="109" y="4"/>
                  </a:lnTo>
                  <a:lnTo>
                    <a:pt x="103" y="3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69" y="2"/>
                  </a:lnTo>
                  <a:lnTo>
                    <a:pt x="63" y="2"/>
                  </a:lnTo>
                  <a:lnTo>
                    <a:pt x="56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3" y="46"/>
                  </a:lnTo>
                  <a:lnTo>
                    <a:pt x="23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5" y="54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6" y="80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7" y="85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8" y="87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8" y="101"/>
                  </a:lnTo>
                  <a:lnTo>
                    <a:pt x="49" y="102"/>
                  </a:lnTo>
                  <a:lnTo>
                    <a:pt x="50" y="103"/>
                  </a:lnTo>
                  <a:lnTo>
                    <a:pt x="50" y="104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2" y="117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52" y="128"/>
                  </a:lnTo>
                  <a:lnTo>
                    <a:pt x="53" y="128"/>
                  </a:lnTo>
                  <a:lnTo>
                    <a:pt x="53" y="129"/>
                  </a:lnTo>
                  <a:lnTo>
                    <a:pt x="54" y="129"/>
                  </a:lnTo>
                  <a:lnTo>
                    <a:pt x="54" y="130"/>
                  </a:lnTo>
                  <a:lnTo>
                    <a:pt x="55" y="131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3"/>
                  </a:lnTo>
                  <a:lnTo>
                    <a:pt x="58" y="134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3" y="136"/>
                  </a:lnTo>
                  <a:lnTo>
                    <a:pt x="64" y="137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39"/>
                  </a:lnTo>
                  <a:lnTo>
                    <a:pt x="69" y="140"/>
                  </a:lnTo>
                  <a:lnTo>
                    <a:pt x="69" y="141"/>
                  </a:lnTo>
                  <a:lnTo>
                    <a:pt x="69" y="142"/>
                  </a:lnTo>
                  <a:lnTo>
                    <a:pt x="69" y="143"/>
                  </a:lnTo>
                  <a:lnTo>
                    <a:pt x="70" y="145"/>
                  </a:lnTo>
                  <a:lnTo>
                    <a:pt x="70" y="146"/>
                  </a:lnTo>
                  <a:lnTo>
                    <a:pt x="70" y="147"/>
                  </a:lnTo>
                  <a:lnTo>
                    <a:pt x="70" y="148"/>
                  </a:lnTo>
                  <a:lnTo>
                    <a:pt x="70" y="149"/>
                  </a:lnTo>
                  <a:lnTo>
                    <a:pt x="71" y="149"/>
                  </a:lnTo>
                  <a:lnTo>
                    <a:pt x="72" y="151"/>
                  </a:lnTo>
                  <a:lnTo>
                    <a:pt x="73" y="153"/>
                  </a:lnTo>
                  <a:lnTo>
                    <a:pt x="74" y="155"/>
                  </a:lnTo>
                  <a:lnTo>
                    <a:pt x="76" y="156"/>
                  </a:lnTo>
                  <a:lnTo>
                    <a:pt x="77" y="158"/>
                  </a:lnTo>
                  <a:lnTo>
                    <a:pt x="79" y="159"/>
                  </a:lnTo>
                  <a:lnTo>
                    <a:pt x="81" y="160"/>
                  </a:lnTo>
                  <a:lnTo>
                    <a:pt x="82" y="160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7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4"/>
                  </a:lnTo>
                  <a:lnTo>
                    <a:pt x="92" y="165"/>
                  </a:lnTo>
                  <a:lnTo>
                    <a:pt x="94" y="165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6"/>
                  </a:lnTo>
                  <a:lnTo>
                    <a:pt x="101" y="166"/>
                  </a:lnTo>
                  <a:lnTo>
                    <a:pt x="103" y="166"/>
                  </a:lnTo>
                  <a:lnTo>
                    <a:pt x="105" y="166"/>
                  </a:lnTo>
                  <a:lnTo>
                    <a:pt x="107" y="166"/>
                  </a:lnTo>
                  <a:lnTo>
                    <a:pt x="108" y="167"/>
                  </a:lnTo>
                  <a:lnTo>
                    <a:pt x="111" y="167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59"/>
                  </a:lnTo>
                  <a:lnTo>
                    <a:pt x="121" y="157"/>
                  </a:lnTo>
                  <a:lnTo>
                    <a:pt x="124" y="155"/>
                  </a:lnTo>
                  <a:lnTo>
                    <a:pt x="127" y="154"/>
                  </a:lnTo>
                  <a:lnTo>
                    <a:pt x="130" y="152"/>
                  </a:lnTo>
                  <a:lnTo>
                    <a:pt x="133" y="151"/>
                  </a:lnTo>
                  <a:lnTo>
                    <a:pt x="136" y="150"/>
                  </a:lnTo>
                  <a:lnTo>
                    <a:pt x="139" y="150"/>
                  </a:lnTo>
                  <a:lnTo>
                    <a:pt x="141" y="152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4" y="156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3" y="157"/>
                  </a:lnTo>
                  <a:lnTo>
                    <a:pt x="155" y="156"/>
                  </a:lnTo>
                  <a:lnTo>
                    <a:pt x="156" y="155"/>
                  </a:lnTo>
                  <a:lnTo>
                    <a:pt x="158" y="154"/>
                  </a:lnTo>
                  <a:lnTo>
                    <a:pt x="159" y="152"/>
                  </a:lnTo>
                  <a:lnTo>
                    <a:pt x="160" y="151"/>
                  </a:lnTo>
                  <a:lnTo>
                    <a:pt x="162" y="149"/>
                  </a:lnTo>
                  <a:lnTo>
                    <a:pt x="163" y="147"/>
                  </a:lnTo>
                  <a:lnTo>
                    <a:pt x="164" y="145"/>
                  </a:lnTo>
                  <a:lnTo>
                    <a:pt x="165" y="143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8" y="140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3" y="133"/>
                  </a:lnTo>
                  <a:lnTo>
                    <a:pt x="175" y="131"/>
                  </a:lnTo>
                  <a:lnTo>
                    <a:pt x="176" y="129"/>
                  </a:lnTo>
                  <a:lnTo>
                    <a:pt x="177" y="127"/>
                  </a:lnTo>
                  <a:lnTo>
                    <a:pt x="178" y="125"/>
                  </a:lnTo>
                  <a:lnTo>
                    <a:pt x="179" y="122"/>
                  </a:lnTo>
                  <a:lnTo>
                    <a:pt x="179" y="120"/>
                  </a:lnTo>
                  <a:lnTo>
                    <a:pt x="179" y="117"/>
                  </a:lnTo>
                  <a:lnTo>
                    <a:pt x="179" y="116"/>
                  </a:lnTo>
                  <a:lnTo>
                    <a:pt x="180" y="115"/>
                  </a:lnTo>
                  <a:lnTo>
                    <a:pt x="180" y="114"/>
                  </a:lnTo>
                  <a:lnTo>
                    <a:pt x="180" y="113"/>
                  </a:lnTo>
                  <a:lnTo>
                    <a:pt x="181" y="112"/>
                  </a:lnTo>
                  <a:lnTo>
                    <a:pt x="181" y="110"/>
                  </a:lnTo>
                  <a:lnTo>
                    <a:pt x="181" y="109"/>
                  </a:lnTo>
                  <a:lnTo>
                    <a:pt x="181" y="108"/>
                  </a:lnTo>
                  <a:lnTo>
                    <a:pt x="181" y="107"/>
                  </a:lnTo>
                  <a:lnTo>
                    <a:pt x="181" y="106"/>
                  </a:lnTo>
                  <a:lnTo>
                    <a:pt x="180" y="104"/>
                  </a:lnTo>
                  <a:lnTo>
                    <a:pt x="179" y="103"/>
                  </a:lnTo>
                  <a:lnTo>
                    <a:pt x="177" y="102"/>
                  </a:lnTo>
                  <a:lnTo>
                    <a:pt x="176" y="102"/>
                  </a:lnTo>
                  <a:lnTo>
                    <a:pt x="175" y="101"/>
                  </a:lnTo>
                  <a:lnTo>
                    <a:pt x="173" y="100"/>
                  </a:lnTo>
                  <a:lnTo>
                    <a:pt x="172" y="100"/>
                  </a:lnTo>
                  <a:lnTo>
                    <a:pt x="170" y="99"/>
                  </a:lnTo>
                  <a:lnTo>
                    <a:pt x="168" y="99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8" y="94"/>
                  </a:lnTo>
                  <a:lnTo>
                    <a:pt x="168" y="93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7" y="87"/>
                  </a:lnTo>
                  <a:lnTo>
                    <a:pt x="166" y="87"/>
                  </a:lnTo>
                  <a:lnTo>
                    <a:pt x="166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5" y="81"/>
                  </a:lnTo>
                  <a:lnTo>
                    <a:pt x="165" y="79"/>
                  </a:lnTo>
                  <a:lnTo>
                    <a:pt x="164" y="77"/>
                  </a:lnTo>
                  <a:lnTo>
                    <a:pt x="164" y="76"/>
                  </a:lnTo>
                  <a:lnTo>
                    <a:pt x="164" y="74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6" y="70"/>
                  </a:lnTo>
                  <a:lnTo>
                    <a:pt x="167" y="69"/>
                  </a:lnTo>
                  <a:lnTo>
                    <a:pt x="167" y="68"/>
                  </a:lnTo>
                  <a:lnTo>
                    <a:pt x="168" y="67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9" y="64"/>
                  </a:lnTo>
                  <a:lnTo>
                    <a:pt x="170" y="64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72" y="62"/>
                  </a:lnTo>
                  <a:lnTo>
                    <a:pt x="173" y="62"/>
                  </a:lnTo>
                  <a:lnTo>
                    <a:pt x="175" y="63"/>
                  </a:lnTo>
                  <a:lnTo>
                    <a:pt x="176" y="63"/>
                  </a:lnTo>
                  <a:lnTo>
                    <a:pt x="177" y="64"/>
                  </a:lnTo>
                  <a:lnTo>
                    <a:pt x="178" y="64"/>
                  </a:lnTo>
                  <a:lnTo>
                    <a:pt x="179" y="64"/>
                  </a:lnTo>
                  <a:lnTo>
                    <a:pt x="179" y="63"/>
                  </a:lnTo>
                  <a:lnTo>
                    <a:pt x="181" y="62"/>
                  </a:lnTo>
                  <a:lnTo>
                    <a:pt x="181" y="60"/>
                  </a:lnTo>
                  <a:lnTo>
                    <a:pt x="183" y="60"/>
                  </a:lnTo>
                  <a:lnTo>
                    <a:pt x="185" y="59"/>
                  </a:lnTo>
                  <a:lnTo>
                    <a:pt x="185" y="58"/>
                  </a:lnTo>
                  <a:lnTo>
                    <a:pt x="187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3" y="56"/>
                  </a:lnTo>
                  <a:lnTo>
                    <a:pt x="194" y="56"/>
                  </a:lnTo>
                  <a:lnTo>
                    <a:pt x="194" y="57"/>
                  </a:lnTo>
                  <a:lnTo>
                    <a:pt x="194" y="58"/>
                  </a:lnTo>
                  <a:lnTo>
                    <a:pt x="195" y="58"/>
                  </a:lnTo>
                  <a:lnTo>
                    <a:pt x="197" y="59"/>
                  </a:lnTo>
                  <a:lnTo>
                    <a:pt x="198" y="59"/>
                  </a:lnTo>
                  <a:lnTo>
                    <a:pt x="199" y="59"/>
                  </a:lnTo>
                  <a:lnTo>
                    <a:pt x="201" y="59"/>
                  </a:lnTo>
                  <a:lnTo>
                    <a:pt x="202" y="58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8" y="57"/>
                  </a:lnTo>
                  <a:lnTo>
                    <a:pt x="210" y="57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3"/>
                  </a:lnTo>
                  <a:lnTo>
                    <a:pt x="215" y="51"/>
                  </a:lnTo>
                  <a:lnTo>
                    <a:pt x="215" y="50"/>
                  </a:lnTo>
                  <a:lnTo>
                    <a:pt x="216" y="48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6" y="42"/>
                  </a:lnTo>
                  <a:lnTo>
                    <a:pt x="215" y="40"/>
                  </a:lnTo>
                  <a:lnTo>
                    <a:pt x="215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7"/>
                  </a:lnTo>
                  <a:lnTo>
                    <a:pt x="216" y="36"/>
                  </a:lnTo>
                  <a:lnTo>
                    <a:pt x="217" y="35"/>
                  </a:lnTo>
                  <a:lnTo>
                    <a:pt x="218" y="35"/>
                  </a:lnTo>
                  <a:lnTo>
                    <a:pt x="219" y="34"/>
                  </a:lnTo>
                  <a:lnTo>
                    <a:pt x="219" y="33"/>
                  </a:lnTo>
                  <a:lnTo>
                    <a:pt x="219" y="32"/>
                  </a:lnTo>
                  <a:lnTo>
                    <a:pt x="218" y="32"/>
                  </a:lnTo>
                  <a:lnTo>
                    <a:pt x="217" y="32"/>
                  </a:lnTo>
                  <a:lnTo>
                    <a:pt x="217" y="31"/>
                  </a:lnTo>
                  <a:lnTo>
                    <a:pt x="216" y="31"/>
                  </a:lnTo>
                  <a:lnTo>
                    <a:pt x="216" y="30"/>
                  </a:lnTo>
                  <a:lnTo>
                    <a:pt x="216" y="29"/>
                  </a:lnTo>
                  <a:lnTo>
                    <a:pt x="216" y="28"/>
                  </a:lnTo>
                  <a:lnTo>
                    <a:pt x="216" y="27"/>
                  </a:lnTo>
                  <a:lnTo>
                    <a:pt x="216" y="26"/>
                  </a:lnTo>
                  <a:lnTo>
                    <a:pt x="216" y="25"/>
                  </a:lnTo>
                  <a:lnTo>
                    <a:pt x="216" y="24"/>
                  </a:lnTo>
                  <a:lnTo>
                    <a:pt x="216" y="23"/>
                  </a:lnTo>
                  <a:lnTo>
                    <a:pt x="216" y="22"/>
                  </a:lnTo>
                  <a:lnTo>
                    <a:pt x="216" y="21"/>
                  </a:lnTo>
                  <a:lnTo>
                    <a:pt x="215" y="20"/>
                  </a:lnTo>
                  <a:lnTo>
                    <a:pt x="214" y="20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19"/>
                  </a:lnTo>
                  <a:lnTo>
                    <a:pt x="211" y="19"/>
                  </a:lnTo>
                  <a:lnTo>
                    <a:pt x="211" y="18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5"/>
                  </a:lnTo>
                  <a:lnTo>
                    <a:pt x="210" y="14"/>
                  </a:lnTo>
                  <a:lnTo>
                    <a:pt x="210" y="13"/>
                  </a:lnTo>
                  <a:lnTo>
                    <a:pt x="209" y="12"/>
                  </a:lnTo>
                  <a:lnTo>
                    <a:pt x="209" y="11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5" name="Freeform 206"/>
            <p:cNvSpPr>
              <a:spLocks/>
            </p:cNvSpPr>
            <p:nvPr/>
          </p:nvSpPr>
          <p:spPr bwMode="auto">
            <a:xfrm>
              <a:off x="5116" y="2819"/>
              <a:ext cx="174" cy="177"/>
            </a:xfrm>
            <a:custGeom>
              <a:avLst/>
              <a:gdLst>
                <a:gd name="T0" fmla="*/ 135 w 174"/>
                <a:gd name="T1" fmla="*/ 62 h 177"/>
                <a:gd name="T2" fmla="*/ 138 w 174"/>
                <a:gd name="T3" fmla="*/ 57 h 177"/>
                <a:gd name="T4" fmla="*/ 149 w 174"/>
                <a:gd name="T5" fmla="*/ 54 h 177"/>
                <a:gd name="T6" fmla="*/ 156 w 174"/>
                <a:gd name="T7" fmla="*/ 54 h 177"/>
                <a:gd name="T8" fmla="*/ 159 w 174"/>
                <a:gd name="T9" fmla="*/ 54 h 177"/>
                <a:gd name="T10" fmla="*/ 174 w 174"/>
                <a:gd name="T11" fmla="*/ 63 h 177"/>
                <a:gd name="T12" fmla="*/ 173 w 174"/>
                <a:gd name="T13" fmla="*/ 77 h 177"/>
                <a:gd name="T14" fmla="*/ 173 w 174"/>
                <a:gd name="T15" fmla="*/ 80 h 177"/>
                <a:gd name="T16" fmla="*/ 169 w 174"/>
                <a:gd name="T17" fmla="*/ 83 h 177"/>
                <a:gd name="T18" fmla="*/ 164 w 174"/>
                <a:gd name="T19" fmla="*/ 89 h 177"/>
                <a:gd name="T20" fmla="*/ 160 w 174"/>
                <a:gd name="T21" fmla="*/ 100 h 177"/>
                <a:gd name="T22" fmla="*/ 162 w 174"/>
                <a:gd name="T23" fmla="*/ 113 h 177"/>
                <a:gd name="T24" fmla="*/ 159 w 174"/>
                <a:gd name="T25" fmla="*/ 119 h 177"/>
                <a:gd name="T26" fmla="*/ 156 w 174"/>
                <a:gd name="T27" fmla="*/ 123 h 177"/>
                <a:gd name="T28" fmla="*/ 152 w 174"/>
                <a:gd name="T29" fmla="*/ 126 h 177"/>
                <a:gd name="T30" fmla="*/ 148 w 174"/>
                <a:gd name="T31" fmla="*/ 135 h 177"/>
                <a:gd name="T32" fmla="*/ 147 w 174"/>
                <a:gd name="T33" fmla="*/ 138 h 177"/>
                <a:gd name="T34" fmla="*/ 135 w 174"/>
                <a:gd name="T35" fmla="*/ 139 h 177"/>
                <a:gd name="T36" fmla="*/ 124 w 174"/>
                <a:gd name="T37" fmla="*/ 137 h 177"/>
                <a:gd name="T38" fmla="*/ 122 w 174"/>
                <a:gd name="T39" fmla="*/ 139 h 177"/>
                <a:gd name="T40" fmla="*/ 120 w 174"/>
                <a:gd name="T41" fmla="*/ 149 h 177"/>
                <a:gd name="T42" fmla="*/ 117 w 174"/>
                <a:gd name="T43" fmla="*/ 156 h 177"/>
                <a:gd name="T44" fmla="*/ 112 w 174"/>
                <a:gd name="T45" fmla="*/ 167 h 177"/>
                <a:gd name="T46" fmla="*/ 108 w 174"/>
                <a:gd name="T47" fmla="*/ 167 h 177"/>
                <a:gd name="T48" fmla="*/ 100 w 174"/>
                <a:gd name="T49" fmla="*/ 170 h 177"/>
                <a:gd name="T50" fmla="*/ 96 w 174"/>
                <a:gd name="T51" fmla="*/ 173 h 177"/>
                <a:gd name="T52" fmla="*/ 87 w 174"/>
                <a:gd name="T53" fmla="*/ 177 h 177"/>
                <a:gd name="T54" fmla="*/ 81 w 174"/>
                <a:gd name="T55" fmla="*/ 175 h 177"/>
                <a:gd name="T56" fmla="*/ 76 w 174"/>
                <a:gd name="T57" fmla="*/ 171 h 177"/>
                <a:gd name="T58" fmla="*/ 68 w 174"/>
                <a:gd name="T59" fmla="*/ 165 h 177"/>
                <a:gd name="T60" fmla="*/ 51 w 174"/>
                <a:gd name="T61" fmla="*/ 156 h 177"/>
                <a:gd name="T62" fmla="*/ 42 w 174"/>
                <a:gd name="T63" fmla="*/ 156 h 177"/>
                <a:gd name="T64" fmla="*/ 33 w 174"/>
                <a:gd name="T65" fmla="*/ 151 h 177"/>
                <a:gd name="T66" fmla="*/ 32 w 174"/>
                <a:gd name="T67" fmla="*/ 149 h 177"/>
                <a:gd name="T68" fmla="*/ 23 w 174"/>
                <a:gd name="T69" fmla="*/ 141 h 177"/>
                <a:gd name="T70" fmla="*/ 22 w 174"/>
                <a:gd name="T71" fmla="*/ 138 h 177"/>
                <a:gd name="T72" fmla="*/ 13 w 174"/>
                <a:gd name="T73" fmla="*/ 132 h 177"/>
                <a:gd name="T74" fmla="*/ 1 w 174"/>
                <a:gd name="T75" fmla="*/ 120 h 177"/>
                <a:gd name="T76" fmla="*/ 2 w 174"/>
                <a:gd name="T77" fmla="*/ 113 h 177"/>
                <a:gd name="T78" fmla="*/ 5 w 174"/>
                <a:gd name="T79" fmla="*/ 100 h 177"/>
                <a:gd name="T80" fmla="*/ 13 w 174"/>
                <a:gd name="T81" fmla="*/ 94 h 177"/>
                <a:gd name="T82" fmla="*/ 15 w 174"/>
                <a:gd name="T83" fmla="*/ 87 h 177"/>
                <a:gd name="T84" fmla="*/ 5 w 174"/>
                <a:gd name="T85" fmla="*/ 83 h 177"/>
                <a:gd name="T86" fmla="*/ 1 w 174"/>
                <a:gd name="T87" fmla="*/ 76 h 177"/>
                <a:gd name="T88" fmla="*/ 10 w 174"/>
                <a:gd name="T89" fmla="*/ 56 h 177"/>
                <a:gd name="T90" fmla="*/ 11 w 174"/>
                <a:gd name="T91" fmla="*/ 49 h 177"/>
                <a:gd name="T92" fmla="*/ 24 w 174"/>
                <a:gd name="T93" fmla="*/ 35 h 177"/>
                <a:gd name="T94" fmla="*/ 24 w 174"/>
                <a:gd name="T95" fmla="*/ 26 h 177"/>
                <a:gd name="T96" fmla="*/ 27 w 174"/>
                <a:gd name="T97" fmla="*/ 17 h 177"/>
                <a:gd name="T98" fmla="*/ 35 w 174"/>
                <a:gd name="T99" fmla="*/ 12 h 177"/>
                <a:gd name="T100" fmla="*/ 40 w 174"/>
                <a:gd name="T101" fmla="*/ 4 h 177"/>
                <a:gd name="T102" fmla="*/ 51 w 174"/>
                <a:gd name="T103" fmla="*/ 4 h 177"/>
                <a:gd name="T104" fmla="*/ 61 w 174"/>
                <a:gd name="T105" fmla="*/ 0 h 177"/>
                <a:gd name="T106" fmla="*/ 73 w 174"/>
                <a:gd name="T107" fmla="*/ 11 h 177"/>
                <a:gd name="T108" fmla="*/ 84 w 174"/>
                <a:gd name="T109" fmla="*/ 26 h 177"/>
                <a:gd name="T110" fmla="*/ 79 w 174"/>
                <a:gd name="T111" fmla="*/ 47 h 177"/>
                <a:gd name="T112" fmla="*/ 87 w 174"/>
                <a:gd name="T113" fmla="*/ 61 h 177"/>
                <a:gd name="T114" fmla="*/ 91 w 174"/>
                <a:gd name="T115" fmla="*/ 63 h 177"/>
                <a:gd name="T116" fmla="*/ 105 w 174"/>
                <a:gd name="T117" fmla="*/ 59 h 177"/>
                <a:gd name="T118" fmla="*/ 112 w 174"/>
                <a:gd name="T119" fmla="*/ 64 h 177"/>
                <a:gd name="T120" fmla="*/ 119 w 174"/>
                <a:gd name="T121" fmla="*/ 67 h 177"/>
                <a:gd name="T122" fmla="*/ 120 w 174"/>
                <a:gd name="T123" fmla="*/ 70 h 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177"/>
                <a:gd name="T188" fmla="*/ 174 w 174"/>
                <a:gd name="T189" fmla="*/ 177 h 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177">
                  <a:moveTo>
                    <a:pt x="126" y="75"/>
                  </a:moveTo>
                  <a:lnTo>
                    <a:pt x="127" y="75"/>
                  </a:lnTo>
                  <a:lnTo>
                    <a:pt x="128" y="74"/>
                  </a:lnTo>
                  <a:lnTo>
                    <a:pt x="129" y="73"/>
                  </a:lnTo>
                  <a:lnTo>
                    <a:pt x="130" y="71"/>
                  </a:lnTo>
                  <a:lnTo>
                    <a:pt x="131" y="70"/>
                  </a:lnTo>
                  <a:lnTo>
                    <a:pt x="132" y="69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4" y="64"/>
                  </a:lnTo>
                  <a:lnTo>
                    <a:pt x="135" y="62"/>
                  </a:lnTo>
                  <a:lnTo>
                    <a:pt x="135" y="61"/>
                  </a:lnTo>
                  <a:lnTo>
                    <a:pt x="135" y="60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7" y="58"/>
                  </a:lnTo>
                  <a:lnTo>
                    <a:pt x="138" y="57"/>
                  </a:lnTo>
                  <a:lnTo>
                    <a:pt x="139" y="57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3" y="55"/>
                  </a:lnTo>
                  <a:lnTo>
                    <a:pt x="144" y="54"/>
                  </a:lnTo>
                  <a:lnTo>
                    <a:pt x="145" y="54"/>
                  </a:lnTo>
                  <a:lnTo>
                    <a:pt x="147" y="54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1" y="54"/>
                  </a:lnTo>
                  <a:lnTo>
                    <a:pt x="152" y="54"/>
                  </a:lnTo>
                  <a:lnTo>
                    <a:pt x="153" y="54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4"/>
                  </a:lnTo>
                  <a:lnTo>
                    <a:pt x="157" y="53"/>
                  </a:lnTo>
                  <a:lnTo>
                    <a:pt x="158" y="53"/>
                  </a:lnTo>
                  <a:lnTo>
                    <a:pt x="159" y="54"/>
                  </a:lnTo>
                  <a:lnTo>
                    <a:pt x="160" y="54"/>
                  </a:lnTo>
                  <a:lnTo>
                    <a:pt x="163" y="53"/>
                  </a:lnTo>
                  <a:lnTo>
                    <a:pt x="165" y="53"/>
                  </a:lnTo>
                  <a:lnTo>
                    <a:pt x="166" y="54"/>
                  </a:lnTo>
                  <a:lnTo>
                    <a:pt x="168" y="54"/>
                  </a:lnTo>
                  <a:lnTo>
                    <a:pt x="169" y="55"/>
                  </a:lnTo>
                  <a:lnTo>
                    <a:pt x="171" y="56"/>
                  </a:lnTo>
                  <a:lnTo>
                    <a:pt x="172" y="58"/>
                  </a:lnTo>
                  <a:lnTo>
                    <a:pt x="173" y="59"/>
                  </a:lnTo>
                  <a:lnTo>
                    <a:pt x="174" y="61"/>
                  </a:lnTo>
                  <a:lnTo>
                    <a:pt x="174" y="63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4" y="71"/>
                  </a:lnTo>
                  <a:lnTo>
                    <a:pt x="174" y="72"/>
                  </a:lnTo>
                  <a:lnTo>
                    <a:pt x="173" y="74"/>
                  </a:lnTo>
                  <a:lnTo>
                    <a:pt x="173" y="75"/>
                  </a:lnTo>
                  <a:lnTo>
                    <a:pt x="173" y="76"/>
                  </a:lnTo>
                  <a:lnTo>
                    <a:pt x="173" y="77"/>
                  </a:lnTo>
                  <a:lnTo>
                    <a:pt x="173" y="78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0"/>
                  </a:lnTo>
                  <a:lnTo>
                    <a:pt x="172" y="81"/>
                  </a:lnTo>
                  <a:lnTo>
                    <a:pt x="171" y="81"/>
                  </a:lnTo>
                  <a:lnTo>
                    <a:pt x="171" y="82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3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lnTo>
                    <a:pt x="167" y="85"/>
                  </a:lnTo>
                  <a:lnTo>
                    <a:pt x="167" y="86"/>
                  </a:lnTo>
                  <a:lnTo>
                    <a:pt x="166" y="86"/>
                  </a:lnTo>
                  <a:lnTo>
                    <a:pt x="165" y="87"/>
                  </a:lnTo>
                  <a:lnTo>
                    <a:pt x="165" y="88"/>
                  </a:lnTo>
                  <a:lnTo>
                    <a:pt x="164" y="89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62" y="92"/>
                  </a:lnTo>
                  <a:lnTo>
                    <a:pt x="161" y="92"/>
                  </a:lnTo>
                  <a:lnTo>
                    <a:pt x="160" y="93"/>
                  </a:lnTo>
                  <a:lnTo>
                    <a:pt x="160" y="94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60" y="98"/>
                  </a:lnTo>
                  <a:lnTo>
                    <a:pt x="160" y="99"/>
                  </a:lnTo>
                  <a:lnTo>
                    <a:pt x="160" y="100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3" y="104"/>
                  </a:lnTo>
                  <a:lnTo>
                    <a:pt x="163" y="105"/>
                  </a:lnTo>
                  <a:lnTo>
                    <a:pt x="164" y="107"/>
                  </a:lnTo>
                  <a:lnTo>
                    <a:pt x="164" y="108"/>
                  </a:lnTo>
                  <a:lnTo>
                    <a:pt x="164" y="109"/>
                  </a:lnTo>
                  <a:lnTo>
                    <a:pt x="164" y="111"/>
                  </a:lnTo>
                  <a:lnTo>
                    <a:pt x="163" y="112"/>
                  </a:lnTo>
                  <a:lnTo>
                    <a:pt x="163" y="113"/>
                  </a:lnTo>
                  <a:lnTo>
                    <a:pt x="162" y="113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60" y="115"/>
                  </a:lnTo>
                  <a:lnTo>
                    <a:pt x="160" y="116"/>
                  </a:lnTo>
                  <a:lnTo>
                    <a:pt x="160" y="117"/>
                  </a:lnTo>
                  <a:lnTo>
                    <a:pt x="160" y="118"/>
                  </a:lnTo>
                  <a:lnTo>
                    <a:pt x="159" y="119"/>
                  </a:lnTo>
                  <a:lnTo>
                    <a:pt x="159" y="120"/>
                  </a:lnTo>
                  <a:lnTo>
                    <a:pt x="158" y="120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5" y="123"/>
                  </a:lnTo>
                  <a:lnTo>
                    <a:pt x="154" y="123"/>
                  </a:lnTo>
                  <a:lnTo>
                    <a:pt x="154" y="124"/>
                  </a:lnTo>
                  <a:lnTo>
                    <a:pt x="153" y="124"/>
                  </a:lnTo>
                  <a:lnTo>
                    <a:pt x="152" y="124"/>
                  </a:lnTo>
                  <a:lnTo>
                    <a:pt x="152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1"/>
                  </a:lnTo>
                  <a:lnTo>
                    <a:pt x="151" y="132"/>
                  </a:lnTo>
                  <a:lnTo>
                    <a:pt x="150" y="133"/>
                  </a:lnTo>
                  <a:lnTo>
                    <a:pt x="150" y="134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8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6" y="139"/>
                  </a:lnTo>
                  <a:lnTo>
                    <a:pt x="145" y="139"/>
                  </a:lnTo>
                  <a:lnTo>
                    <a:pt x="143" y="139"/>
                  </a:lnTo>
                  <a:lnTo>
                    <a:pt x="141" y="139"/>
                  </a:lnTo>
                  <a:lnTo>
                    <a:pt x="139" y="139"/>
                  </a:lnTo>
                  <a:lnTo>
                    <a:pt x="138" y="139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30" y="138"/>
                  </a:lnTo>
                  <a:lnTo>
                    <a:pt x="128" y="138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4" y="137"/>
                  </a:lnTo>
                  <a:lnTo>
                    <a:pt x="123" y="137"/>
                  </a:lnTo>
                  <a:lnTo>
                    <a:pt x="123" y="138"/>
                  </a:lnTo>
                  <a:lnTo>
                    <a:pt x="122" y="138"/>
                  </a:lnTo>
                  <a:lnTo>
                    <a:pt x="122" y="139"/>
                  </a:lnTo>
                  <a:lnTo>
                    <a:pt x="122" y="140"/>
                  </a:lnTo>
                  <a:lnTo>
                    <a:pt x="122" y="141"/>
                  </a:lnTo>
                  <a:lnTo>
                    <a:pt x="122" y="142"/>
                  </a:lnTo>
                  <a:lnTo>
                    <a:pt x="122" y="143"/>
                  </a:lnTo>
                  <a:lnTo>
                    <a:pt x="121" y="144"/>
                  </a:lnTo>
                  <a:lnTo>
                    <a:pt x="121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8" y="152"/>
                  </a:lnTo>
                  <a:lnTo>
                    <a:pt x="117" y="154"/>
                  </a:lnTo>
                  <a:lnTo>
                    <a:pt x="117" y="155"/>
                  </a:lnTo>
                  <a:lnTo>
                    <a:pt x="117" y="156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6" y="161"/>
                  </a:lnTo>
                  <a:lnTo>
                    <a:pt x="116" y="162"/>
                  </a:lnTo>
                  <a:lnTo>
                    <a:pt x="115" y="163"/>
                  </a:lnTo>
                  <a:lnTo>
                    <a:pt x="114" y="164"/>
                  </a:lnTo>
                  <a:lnTo>
                    <a:pt x="113" y="165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0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9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0" y="170"/>
                  </a:lnTo>
                  <a:lnTo>
                    <a:pt x="99" y="170"/>
                  </a:lnTo>
                  <a:lnTo>
                    <a:pt x="98" y="171"/>
                  </a:lnTo>
                  <a:lnTo>
                    <a:pt x="97" y="171"/>
                  </a:lnTo>
                  <a:lnTo>
                    <a:pt x="97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4" y="175"/>
                  </a:lnTo>
                  <a:lnTo>
                    <a:pt x="93" y="176"/>
                  </a:lnTo>
                  <a:lnTo>
                    <a:pt x="92" y="176"/>
                  </a:lnTo>
                  <a:lnTo>
                    <a:pt x="91" y="176"/>
                  </a:lnTo>
                  <a:lnTo>
                    <a:pt x="91" y="177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7" y="172"/>
                  </a:lnTo>
                  <a:lnTo>
                    <a:pt x="76" y="172"/>
                  </a:lnTo>
                  <a:lnTo>
                    <a:pt x="76" y="171"/>
                  </a:lnTo>
                  <a:lnTo>
                    <a:pt x="75" y="171"/>
                  </a:lnTo>
                  <a:lnTo>
                    <a:pt x="75" y="170"/>
                  </a:lnTo>
                  <a:lnTo>
                    <a:pt x="74" y="170"/>
                  </a:lnTo>
                  <a:lnTo>
                    <a:pt x="74" y="169"/>
                  </a:lnTo>
                  <a:lnTo>
                    <a:pt x="73" y="169"/>
                  </a:lnTo>
                  <a:lnTo>
                    <a:pt x="73" y="168"/>
                  </a:lnTo>
                  <a:lnTo>
                    <a:pt x="72" y="168"/>
                  </a:lnTo>
                  <a:lnTo>
                    <a:pt x="71" y="167"/>
                  </a:lnTo>
                  <a:lnTo>
                    <a:pt x="70" y="167"/>
                  </a:lnTo>
                  <a:lnTo>
                    <a:pt x="70" y="166"/>
                  </a:lnTo>
                  <a:lnTo>
                    <a:pt x="69" y="166"/>
                  </a:lnTo>
                  <a:lnTo>
                    <a:pt x="68" y="165"/>
                  </a:lnTo>
                  <a:lnTo>
                    <a:pt x="68" y="164"/>
                  </a:lnTo>
                  <a:lnTo>
                    <a:pt x="66" y="163"/>
                  </a:lnTo>
                  <a:lnTo>
                    <a:pt x="65" y="162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0"/>
                  </a:lnTo>
                  <a:lnTo>
                    <a:pt x="58" y="159"/>
                  </a:lnTo>
                  <a:lnTo>
                    <a:pt x="57" y="158"/>
                  </a:lnTo>
                  <a:lnTo>
                    <a:pt x="55" y="157"/>
                  </a:lnTo>
                  <a:lnTo>
                    <a:pt x="53" y="156"/>
                  </a:lnTo>
                  <a:lnTo>
                    <a:pt x="52" y="156"/>
                  </a:lnTo>
                  <a:lnTo>
                    <a:pt x="51" y="156"/>
                  </a:lnTo>
                  <a:lnTo>
                    <a:pt x="50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7" y="157"/>
                  </a:lnTo>
                  <a:lnTo>
                    <a:pt x="46" y="157"/>
                  </a:lnTo>
                  <a:lnTo>
                    <a:pt x="46" y="158"/>
                  </a:lnTo>
                  <a:lnTo>
                    <a:pt x="44" y="157"/>
                  </a:lnTo>
                  <a:lnTo>
                    <a:pt x="42" y="156"/>
                  </a:lnTo>
                  <a:lnTo>
                    <a:pt x="41" y="155"/>
                  </a:lnTo>
                  <a:lnTo>
                    <a:pt x="40" y="155"/>
                  </a:lnTo>
                  <a:lnTo>
                    <a:pt x="39" y="154"/>
                  </a:lnTo>
                  <a:lnTo>
                    <a:pt x="38" y="154"/>
                  </a:lnTo>
                  <a:lnTo>
                    <a:pt x="36" y="153"/>
                  </a:lnTo>
                  <a:lnTo>
                    <a:pt x="36" y="152"/>
                  </a:lnTo>
                  <a:lnTo>
                    <a:pt x="35" y="151"/>
                  </a:lnTo>
                  <a:lnTo>
                    <a:pt x="34" y="151"/>
                  </a:lnTo>
                  <a:lnTo>
                    <a:pt x="33" y="151"/>
                  </a:lnTo>
                  <a:lnTo>
                    <a:pt x="33" y="150"/>
                  </a:lnTo>
                  <a:lnTo>
                    <a:pt x="32" y="150"/>
                  </a:lnTo>
                  <a:lnTo>
                    <a:pt x="32" y="149"/>
                  </a:lnTo>
                  <a:lnTo>
                    <a:pt x="31" y="148"/>
                  </a:lnTo>
                  <a:lnTo>
                    <a:pt x="30" y="148"/>
                  </a:lnTo>
                  <a:lnTo>
                    <a:pt x="28" y="147"/>
                  </a:lnTo>
                  <a:lnTo>
                    <a:pt x="27" y="146"/>
                  </a:lnTo>
                  <a:lnTo>
                    <a:pt x="26" y="145"/>
                  </a:lnTo>
                  <a:lnTo>
                    <a:pt x="25" y="145"/>
                  </a:lnTo>
                  <a:lnTo>
                    <a:pt x="24" y="144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1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5" y="134"/>
                  </a:lnTo>
                  <a:lnTo>
                    <a:pt x="14" y="133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8" y="128"/>
                  </a:lnTo>
                  <a:lnTo>
                    <a:pt x="6" y="127"/>
                  </a:lnTo>
                  <a:lnTo>
                    <a:pt x="5" y="126"/>
                  </a:lnTo>
                  <a:lnTo>
                    <a:pt x="4" y="125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3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6" y="98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3"/>
                  </a:lnTo>
                  <a:lnTo>
                    <a:pt x="15" y="92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3" y="79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5" y="69"/>
                  </a:lnTo>
                  <a:lnTo>
                    <a:pt x="6" y="66"/>
                  </a:lnTo>
                  <a:lnTo>
                    <a:pt x="7" y="64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2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7" y="3"/>
                  </a:lnTo>
                  <a:lnTo>
                    <a:pt x="68" y="5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7" y="15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1" y="20"/>
                  </a:lnTo>
                  <a:lnTo>
                    <a:pt x="82" y="21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9"/>
                  </a:lnTo>
                  <a:lnTo>
                    <a:pt x="83" y="31"/>
                  </a:lnTo>
                  <a:lnTo>
                    <a:pt x="83" y="33"/>
                  </a:lnTo>
                  <a:lnTo>
                    <a:pt x="82" y="35"/>
                  </a:lnTo>
                  <a:lnTo>
                    <a:pt x="81" y="36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9" y="42"/>
                  </a:lnTo>
                  <a:lnTo>
                    <a:pt x="79" y="43"/>
                  </a:lnTo>
                  <a:lnTo>
                    <a:pt x="79" y="45"/>
                  </a:lnTo>
                  <a:lnTo>
                    <a:pt x="79" y="47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3"/>
                  </a:lnTo>
                  <a:lnTo>
                    <a:pt x="89" y="63"/>
                  </a:lnTo>
                  <a:lnTo>
                    <a:pt x="91" y="63"/>
                  </a:lnTo>
                  <a:lnTo>
                    <a:pt x="93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2" y="61"/>
                  </a:lnTo>
                  <a:lnTo>
                    <a:pt x="104" y="60"/>
                  </a:lnTo>
                  <a:lnTo>
                    <a:pt x="105" y="59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8" y="57"/>
                  </a:lnTo>
                  <a:lnTo>
                    <a:pt x="109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2"/>
                  </a:lnTo>
                  <a:lnTo>
                    <a:pt x="110" y="63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3" y="65"/>
                  </a:lnTo>
                  <a:lnTo>
                    <a:pt x="114" y="65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7" y="65"/>
                  </a:lnTo>
                  <a:lnTo>
                    <a:pt x="117" y="66"/>
                  </a:lnTo>
                  <a:lnTo>
                    <a:pt x="118" y="66"/>
                  </a:lnTo>
                  <a:lnTo>
                    <a:pt x="119" y="66"/>
                  </a:lnTo>
                  <a:lnTo>
                    <a:pt x="119" y="67"/>
                  </a:lnTo>
                  <a:lnTo>
                    <a:pt x="120" y="67"/>
                  </a:lnTo>
                  <a:lnTo>
                    <a:pt x="120" y="68"/>
                  </a:lnTo>
                  <a:lnTo>
                    <a:pt x="120" y="69"/>
                  </a:lnTo>
                  <a:lnTo>
                    <a:pt x="120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20" y="73"/>
                  </a:lnTo>
                  <a:lnTo>
                    <a:pt x="121" y="74"/>
                  </a:lnTo>
                  <a:lnTo>
                    <a:pt x="122" y="75"/>
                  </a:lnTo>
                  <a:lnTo>
                    <a:pt x="123" y="75"/>
                  </a:lnTo>
                  <a:lnTo>
                    <a:pt x="124" y="75"/>
                  </a:lnTo>
                  <a:lnTo>
                    <a:pt x="126" y="76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6" name="Freeform 207"/>
            <p:cNvSpPr>
              <a:spLocks/>
            </p:cNvSpPr>
            <p:nvPr/>
          </p:nvSpPr>
          <p:spPr bwMode="auto">
            <a:xfrm>
              <a:off x="5070" y="2904"/>
              <a:ext cx="45" cy="53"/>
            </a:xfrm>
            <a:custGeom>
              <a:avLst/>
              <a:gdLst>
                <a:gd name="T0" fmla="*/ 22 w 45"/>
                <a:gd name="T1" fmla="*/ 15 h 53"/>
                <a:gd name="T2" fmla="*/ 26 w 45"/>
                <a:gd name="T3" fmla="*/ 14 h 53"/>
                <a:gd name="T4" fmla="*/ 29 w 45"/>
                <a:gd name="T5" fmla="*/ 12 h 53"/>
                <a:gd name="T6" fmla="*/ 30 w 45"/>
                <a:gd name="T7" fmla="*/ 10 h 53"/>
                <a:gd name="T8" fmla="*/ 31 w 45"/>
                <a:gd name="T9" fmla="*/ 7 h 53"/>
                <a:gd name="T10" fmla="*/ 32 w 45"/>
                <a:gd name="T11" fmla="*/ 6 h 53"/>
                <a:gd name="T12" fmla="*/ 32 w 45"/>
                <a:gd name="T13" fmla="*/ 5 h 53"/>
                <a:gd name="T14" fmla="*/ 34 w 45"/>
                <a:gd name="T15" fmla="*/ 3 h 53"/>
                <a:gd name="T16" fmla="*/ 38 w 45"/>
                <a:gd name="T17" fmla="*/ 0 h 53"/>
                <a:gd name="T18" fmla="*/ 42 w 45"/>
                <a:gd name="T19" fmla="*/ 0 h 53"/>
                <a:gd name="T20" fmla="*/ 43 w 45"/>
                <a:gd name="T21" fmla="*/ 6 h 53"/>
                <a:gd name="T22" fmla="*/ 39 w 45"/>
                <a:gd name="T23" fmla="*/ 14 h 53"/>
                <a:gd name="T24" fmla="*/ 37 w 45"/>
                <a:gd name="T25" fmla="*/ 20 h 53"/>
                <a:gd name="T26" fmla="*/ 37 w 45"/>
                <a:gd name="T27" fmla="*/ 21 h 53"/>
                <a:gd name="T28" fmla="*/ 37 w 45"/>
                <a:gd name="T29" fmla="*/ 23 h 53"/>
                <a:gd name="T30" fmla="*/ 38 w 45"/>
                <a:gd name="T31" fmla="*/ 25 h 53"/>
                <a:gd name="T32" fmla="*/ 38 w 45"/>
                <a:gd name="T33" fmla="*/ 28 h 53"/>
                <a:gd name="T34" fmla="*/ 39 w 45"/>
                <a:gd name="T35" fmla="*/ 31 h 53"/>
                <a:gd name="T36" fmla="*/ 40 w 45"/>
                <a:gd name="T37" fmla="*/ 32 h 53"/>
                <a:gd name="T38" fmla="*/ 40 w 45"/>
                <a:gd name="T39" fmla="*/ 33 h 53"/>
                <a:gd name="T40" fmla="*/ 41 w 45"/>
                <a:gd name="T41" fmla="*/ 37 h 53"/>
                <a:gd name="T42" fmla="*/ 43 w 45"/>
                <a:gd name="T43" fmla="*/ 41 h 53"/>
                <a:gd name="T44" fmla="*/ 44 w 45"/>
                <a:gd name="T45" fmla="*/ 44 h 53"/>
                <a:gd name="T46" fmla="*/ 45 w 45"/>
                <a:gd name="T47" fmla="*/ 48 h 53"/>
                <a:gd name="T48" fmla="*/ 44 w 45"/>
                <a:gd name="T49" fmla="*/ 52 h 53"/>
                <a:gd name="T50" fmla="*/ 42 w 45"/>
                <a:gd name="T51" fmla="*/ 52 h 53"/>
                <a:gd name="T52" fmla="*/ 39 w 45"/>
                <a:gd name="T53" fmla="*/ 49 h 53"/>
                <a:gd name="T54" fmla="*/ 38 w 45"/>
                <a:gd name="T55" fmla="*/ 45 h 53"/>
                <a:gd name="T56" fmla="*/ 37 w 45"/>
                <a:gd name="T57" fmla="*/ 43 h 53"/>
                <a:gd name="T58" fmla="*/ 35 w 45"/>
                <a:gd name="T59" fmla="*/ 40 h 53"/>
                <a:gd name="T60" fmla="*/ 32 w 45"/>
                <a:gd name="T61" fmla="*/ 40 h 53"/>
                <a:gd name="T62" fmla="*/ 29 w 45"/>
                <a:gd name="T63" fmla="*/ 41 h 53"/>
                <a:gd name="T64" fmla="*/ 26 w 45"/>
                <a:gd name="T65" fmla="*/ 40 h 53"/>
                <a:gd name="T66" fmla="*/ 24 w 45"/>
                <a:gd name="T67" fmla="*/ 38 h 53"/>
                <a:gd name="T68" fmla="*/ 21 w 45"/>
                <a:gd name="T69" fmla="*/ 36 h 53"/>
                <a:gd name="T70" fmla="*/ 19 w 45"/>
                <a:gd name="T71" fmla="*/ 35 h 53"/>
                <a:gd name="T72" fmla="*/ 17 w 45"/>
                <a:gd name="T73" fmla="*/ 34 h 53"/>
                <a:gd name="T74" fmla="*/ 13 w 45"/>
                <a:gd name="T75" fmla="*/ 33 h 53"/>
                <a:gd name="T76" fmla="*/ 12 w 45"/>
                <a:gd name="T77" fmla="*/ 30 h 53"/>
                <a:gd name="T78" fmla="*/ 10 w 45"/>
                <a:gd name="T79" fmla="*/ 27 h 53"/>
                <a:gd name="T80" fmla="*/ 8 w 45"/>
                <a:gd name="T81" fmla="*/ 26 h 53"/>
                <a:gd name="T82" fmla="*/ 6 w 45"/>
                <a:gd name="T83" fmla="*/ 26 h 53"/>
                <a:gd name="T84" fmla="*/ 4 w 45"/>
                <a:gd name="T85" fmla="*/ 26 h 53"/>
                <a:gd name="T86" fmla="*/ 2 w 45"/>
                <a:gd name="T87" fmla="*/ 26 h 53"/>
                <a:gd name="T88" fmla="*/ 0 w 45"/>
                <a:gd name="T89" fmla="*/ 25 h 53"/>
                <a:gd name="T90" fmla="*/ 0 w 45"/>
                <a:gd name="T91" fmla="*/ 24 h 53"/>
                <a:gd name="T92" fmla="*/ 0 w 45"/>
                <a:gd name="T93" fmla="*/ 24 h 53"/>
                <a:gd name="T94" fmla="*/ 0 w 45"/>
                <a:gd name="T95" fmla="*/ 22 h 53"/>
                <a:gd name="T96" fmla="*/ 4 w 45"/>
                <a:gd name="T97" fmla="*/ 20 h 53"/>
                <a:gd name="T98" fmla="*/ 8 w 45"/>
                <a:gd name="T99" fmla="*/ 18 h 53"/>
                <a:gd name="T100" fmla="*/ 11 w 45"/>
                <a:gd name="T101" fmla="*/ 18 h 53"/>
                <a:gd name="T102" fmla="*/ 14 w 45"/>
                <a:gd name="T103" fmla="*/ 17 h 53"/>
                <a:gd name="T104" fmla="*/ 17 w 45"/>
                <a:gd name="T105" fmla="*/ 16 h 53"/>
                <a:gd name="T106" fmla="*/ 17 w 45"/>
                <a:gd name="T107" fmla="*/ 16 h 53"/>
                <a:gd name="T108" fmla="*/ 17 w 45"/>
                <a:gd name="T109" fmla="*/ 15 h 53"/>
                <a:gd name="T110" fmla="*/ 17 w 45"/>
                <a:gd name="T111" fmla="*/ 15 h 53"/>
                <a:gd name="T112" fmla="*/ 19 w 45"/>
                <a:gd name="T113" fmla="*/ 15 h 53"/>
                <a:gd name="T114" fmla="*/ 19 w 45"/>
                <a:gd name="T115" fmla="*/ 15 h 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"/>
                <a:gd name="T175" fmla="*/ 0 h 53"/>
                <a:gd name="T176" fmla="*/ 45 w 45"/>
                <a:gd name="T177" fmla="*/ 53 h 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" h="53">
                  <a:moveTo>
                    <a:pt x="19" y="14"/>
                  </a:moveTo>
                  <a:lnTo>
                    <a:pt x="21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7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2" y="52"/>
                  </a:lnTo>
                  <a:lnTo>
                    <a:pt x="41" y="51"/>
                  </a:lnTo>
                  <a:lnTo>
                    <a:pt x="40" y="50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7" y="43"/>
                  </a:lnTo>
                  <a:lnTo>
                    <a:pt x="36" y="42"/>
                  </a:lnTo>
                  <a:lnTo>
                    <a:pt x="36" y="41"/>
                  </a:lnTo>
                  <a:lnTo>
                    <a:pt x="35" y="40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7" name="Freeform 208"/>
            <p:cNvSpPr>
              <a:spLocks/>
            </p:cNvSpPr>
            <p:nvPr/>
          </p:nvSpPr>
          <p:spPr bwMode="auto">
            <a:xfrm>
              <a:off x="4927" y="3026"/>
              <a:ext cx="4" cy="11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1 h 11"/>
                <a:gd name="T4" fmla="*/ 3 w 4"/>
                <a:gd name="T5" fmla="*/ 1 h 11"/>
                <a:gd name="T6" fmla="*/ 2 w 4"/>
                <a:gd name="T7" fmla="*/ 1 h 11"/>
                <a:gd name="T8" fmla="*/ 1 w 4"/>
                <a:gd name="T9" fmla="*/ 2 h 11"/>
                <a:gd name="T10" fmla="*/ 1 w 4"/>
                <a:gd name="T11" fmla="*/ 3 h 11"/>
                <a:gd name="T12" fmla="*/ 0 w 4"/>
                <a:gd name="T13" fmla="*/ 4 h 11"/>
                <a:gd name="T14" fmla="*/ 0 w 4"/>
                <a:gd name="T15" fmla="*/ 5 h 11"/>
                <a:gd name="T16" fmla="*/ 0 w 4"/>
                <a:gd name="T17" fmla="*/ 7 h 11"/>
                <a:gd name="T18" fmla="*/ 1 w 4"/>
                <a:gd name="T19" fmla="*/ 9 h 11"/>
                <a:gd name="T20" fmla="*/ 2 w 4"/>
                <a:gd name="T21" fmla="*/ 11 h 11"/>
                <a:gd name="T22" fmla="*/ 4 w 4"/>
                <a:gd name="T23" fmla="*/ 1 h 11"/>
                <a:gd name="T24" fmla="*/ 4 w 4"/>
                <a:gd name="T25" fmla="*/ 1 h 11"/>
                <a:gd name="T26" fmla="*/ 3 w 4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1"/>
                <a:gd name="T44" fmla="*/ 4 w 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1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8" name="Freeform 209"/>
            <p:cNvSpPr>
              <a:spLocks/>
            </p:cNvSpPr>
            <p:nvPr/>
          </p:nvSpPr>
          <p:spPr bwMode="auto">
            <a:xfrm>
              <a:off x="4945" y="3067"/>
              <a:ext cx="6" cy="48"/>
            </a:xfrm>
            <a:custGeom>
              <a:avLst/>
              <a:gdLst>
                <a:gd name="T0" fmla="*/ 0 w 6"/>
                <a:gd name="T1" fmla="*/ 0 h 48"/>
                <a:gd name="T2" fmla="*/ 0 w 6"/>
                <a:gd name="T3" fmla="*/ 1 h 48"/>
                <a:gd name="T4" fmla="*/ 0 w 6"/>
                <a:gd name="T5" fmla="*/ 4 h 48"/>
                <a:gd name="T6" fmla="*/ 0 w 6"/>
                <a:gd name="T7" fmla="*/ 7 h 48"/>
                <a:gd name="T8" fmla="*/ 1 w 6"/>
                <a:gd name="T9" fmla="*/ 12 h 48"/>
                <a:gd name="T10" fmla="*/ 1 w 6"/>
                <a:gd name="T11" fmla="*/ 18 h 48"/>
                <a:gd name="T12" fmla="*/ 2 w 6"/>
                <a:gd name="T13" fmla="*/ 24 h 48"/>
                <a:gd name="T14" fmla="*/ 2 w 6"/>
                <a:gd name="T15" fmla="*/ 30 h 48"/>
                <a:gd name="T16" fmla="*/ 2 w 6"/>
                <a:gd name="T17" fmla="*/ 37 h 48"/>
                <a:gd name="T18" fmla="*/ 2 w 6"/>
                <a:gd name="T19" fmla="*/ 42 h 48"/>
                <a:gd name="T20" fmla="*/ 2 w 6"/>
                <a:gd name="T21" fmla="*/ 48 h 48"/>
                <a:gd name="T22" fmla="*/ 2 w 6"/>
                <a:gd name="T23" fmla="*/ 48 h 48"/>
                <a:gd name="T24" fmla="*/ 2 w 6"/>
                <a:gd name="T25" fmla="*/ 48 h 48"/>
                <a:gd name="T26" fmla="*/ 2 w 6"/>
                <a:gd name="T27" fmla="*/ 48 h 48"/>
                <a:gd name="T28" fmla="*/ 2 w 6"/>
                <a:gd name="T29" fmla="*/ 48 h 48"/>
                <a:gd name="T30" fmla="*/ 3 w 6"/>
                <a:gd name="T31" fmla="*/ 47 h 48"/>
                <a:gd name="T32" fmla="*/ 4 w 6"/>
                <a:gd name="T33" fmla="*/ 47 h 48"/>
                <a:gd name="T34" fmla="*/ 4 w 6"/>
                <a:gd name="T35" fmla="*/ 46 h 48"/>
                <a:gd name="T36" fmla="*/ 4 w 6"/>
                <a:gd name="T37" fmla="*/ 46 h 48"/>
                <a:gd name="T38" fmla="*/ 5 w 6"/>
                <a:gd name="T39" fmla="*/ 46 h 48"/>
                <a:gd name="T40" fmla="*/ 6 w 6"/>
                <a:gd name="T41" fmla="*/ 45 h 48"/>
                <a:gd name="T42" fmla="*/ 0 w 6"/>
                <a:gd name="T43" fmla="*/ 1 h 48"/>
                <a:gd name="T44" fmla="*/ 0 w 6"/>
                <a:gd name="T45" fmla="*/ 1 h 48"/>
                <a:gd name="T46" fmla="*/ 0 w 6"/>
                <a:gd name="T47" fmla="*/ 0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"/>
                <a:gd name="T73" fmla="*/ 0 h 48"/>
                <a:gd name="T74" fmla="*/ 6 w 6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" h="48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9" name="Freeform 210"/>
            <p:cNvSpPr>
              <a:spLocks/>
            </p:cNvSpPr>
            <p:nvPr/>
          </p:nvSpPr>
          <p:spPr bwMode="auto">
            <a:xfrm>
              <a:off x="4941" y="3133"/>
              <a:ext cx="17" cy="30"/>
            </a:xfrm>
            <a:custGeom>
              <a:avLst/>
              <a:gdLst>
                <a:gd name="T0" fmla="*/ 0 w 17"/>
                <a:gd name="T1" fmla="*/ 5 h 30"/>
                <a:gd name="T2" fmla="*/ 1 w 17"/>
                <a:gd name="T3" fmla="*/ 6 h 30"/>
                <a:gd name="T4" fmla="*/ 1 w 17"/>
                <a:gd name="T5" fmla="*/ 6 h 30"/>
                <a:gd name="T6" fmla="*/ 2 w 17"/>
                <a:gd name="T7" fmla="*/ 6 h 30"/>
                <a:gd name="T8" fmla="*/ 3 w 17"/>
                <a:gd name="T9" fmla="*/ 6 h 30"/>
                <a:gd name="T10" fmla="*/ 4 w 17"/>
                <a:gd name="T11" fmla="*/ 5 h 30"/>
                <a:gd name="T12" fmla="*/ 4 w 17"/>
                <a:gd name="T13" fmla="*/ 5 h 30"/>
                <a:gd name="T14" fmla="*/ 5 w 17"/>
                <a:gd name="T15" fmla="*/ 5 h 30"/>
                <a:gd name="T16" fmla="*/ 6 w 17"/>
                <a:gd name="T17" fmla="*/ 4 h 30"/>
                <a:gd name="T18" fmla="*/ 7 w 17"/>
                <a:gd name="T19" fmla="*/ 3 h 30"/>
                <a:gd name="T20" fmla="*/ 8 w 17"/>
                <a:gd name="T21" fmla="*/ 2 h 30"/>
                <a:gd name="T22" fmla="*/ 8 w 17"/>
                <a:gd name="T23" fmla="*/ 1 h 30"/>
                <a:gd name="T24" fmla="*/ 8 w 17"/>
                <a:gd name="T25" fmla="*/ 0 h 30"/>
                <a:gd name="T26" fmla="*/ 9 w 17"/>
                <a:gd name="T27" fmla="*/ 1 h 30"/>
                <a:gd name="T28" fmla="*/ 9 w 17"/>
                <a:gd name="T29" fmla="*/ 2 h 30"/>
                <a:gd name="T30" fmla="*/ 9 w 17"/>
                <a:gd name="T31" fmla="*/ 3 h 30"/>
                <a:gd name="T32" fmla="*/ 10 w 17"/>
                <a:gd name="T33" fmla="*/ 5 h 30"/>
                <a:gd name="T34" fmla="*/ 10 w 17"/>
                <a:gd name="T35" fmla="*/ 7 h 30"/>
                <a:gd name="T36" fmla="*/ 11 w 17"/>
                <a:gd name="T37" fmla="*/ 10 h 30"/>
                <a:gd name="T38" fmla="*/ 12 w 17"/>
                <a:gd name="T39" fmla="*/ 13 h 30"/>
                <a:gd name="T40" fmla="*/ 12 w 17"/>
                <a:gd name="T41" fmla="*/ 16 h 30"/>
                <a:gd name="T42" fmla="*/ 12 w 17"/>
                <a:gd name="T43" fmla="*/ 19 h 30"/>
                <a:gd name="T44" fmla="*/ 13 w 17"/>
                <a:gd name="T45" fmla="*/ 22 h 30"/>
                <a:gd name="T46" fmla="*/ 14 w 17"/>
                <a:gd name="T47" fmla="*/ 24 h 30"/>
                <a:gd name="T48" fmla="*/ 15 w 17"/>
                <a:gd name="T49" fmla="*/ 26 h 30"/>
                <a:gd name="T50" fmla="*/ 16 w 17"/>
                <a:gd name="T51" fmla="*/ 28 h 30"/>
                <a:gd name="T52" fmla="*/ 16 w 17"/>
                <a:gd name="T53" fmla="*/ 29 h 30"/>
                <a:gd name="T54" fmla="*/ 17 w 17"/>
                <a:gd name="T55" fmla="*/ 30 h 30"/>
                <a:gd name="T56" fmla="*/ 17 w 17"/>
                <a:gd name="T57" fmla="*/ 30 h 30"/>
                <a:gd name="T58" fmla="*/ 17 w 17"/>
                <a:gd name="T59" fmla="*/ 30 h 30"/>
                <a:gd name="T60" fmla="*/ 17 w 17"/>
                <a:gd name="T61" fmla="*/ 30 h 30"/>
                <a:gd name="T62" fmla="*/ 6 w 17"/>
                <a:gd name="T63" fmla="*/ 29 h 30"/>
                <a:gd name="T64" fmla="*/ 10 w 17"/>
                <a:gd name="T65" fmla="*/ 23 h 30"/>
                <a:gd name="T66" fmla="*/ 6 w 17"/>
                <a:gd name="T67" fmla="*/ 9 h 30"/>
                <a:gd name="T68" fmla="*/ 6 w 17"/>
                <a:gd name="T69" fmla="*/ 9 h 30"/>
                <a:gd name="T70" fmla="*/ 6 w 17"/>
                <a:gd name="T71" fmla="*/ 9 h 30"/>
                <a:gd name="T72" fmla="*/ 6 w 17"/>
                <a:gd name="T73" fmla="*/ 9 h 30"/>
                <a:gd name="T74" fmla="*/ 5 w 17"/>
                <a:gd name="T75" fmla="*/ 9 h 30"/>
                <a:gd name="T76" fmla="*/ 4 w 17"/>
                <a:gd name="T77" fmla="*/ 9 h 30"/>
                <a:gd name="T78" fmla="*/ 4 w 17"/>
                <a:gd name="T79" fmla="*/ 9 h 30"/>
                <a:gd name="T80" fmla="*/ 3 w 17"/>
                <a:gd name="T81" fmla="*/ 9 h 30"/>
                <a:gd name="T82" fmla="*/ 2 w 17"/>
                <a:gd name="T83" fmla="*/ 8 h 30"/>
                <a:gd name="T84" fmla="*/ 1 w 17"/>
                <a:gd name="T85" fmla="*/ 7 h 30"/>
                <a:gd name="T86" fmla="*/ 0 w 17"/>
                <a:gd name="T87" fmla="*/ 6 h 30"/>
                <a:gd name="T88" fmla="*/ 0 w 17"/>
                <a:gd name="T89" fmla="*/ 6 h 30"/>
                <a:gd name="T90" fmla="*/ 0 w 17"/>
                <a:gd name="T91" fmla="*/ 5 h 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30"/>
                <a:gd name="T140" fmla="*/ 17 w 17"/>
                <a:gd name="T141" fmla="*/ 30 h 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30">
                  <a:moveTo>
                    <a:pt x="0" y="5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7" y="30"/>
                  </a:lnTo>
                  <a:lnTo>
                    <a:pt x="6" y="29"/>
                  </a:lnTo>
                  <a:lnTo>
                    <a:pt x="10" y="23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0" name="Freeform 211"/>
            <p:cNvSpPr>
              <a:spLocks/>
            </p:cNvSpPr>
            <p:nvPr/>
          </p:nvSpPr>
          <p:spPr bwMode="auto">
            <a:xfrm>
              <a:off x="5384" y="3115"/>
              <a:ext cx="20" cy="18"/>
            </a:xfrm>
            <a:custGeom>
              <a:avLst/>
              <a:gdLst>
                <a:gd name="T0" fmla="*/ 20 w 20"/>
                <a:gd name="T1" fmla="*/ 2 h 18"/>
                <a:gd name="T2" fmla="*/ 20 w 20"/>
                <a:gd name="T3" fmla="*/ 3 h 18"/>
                <a:gd name="T4" fmla="*/ 19 w 20"/>
                <a:gd name="T5" fmla="*/ 2 h 18"/>
                <a:gd name="T6" fmla="*/ 17 w 20"/>
                <a:gd name="T7" fmla="*/ 1 h 18"/>
                <a:gd name="T8" fmla="*/ 16 w 20"/>
                <a:gd name="T9" fmla="*/ 1 h 18"/>
                <a:gd name="T10" fmla="*/ 13 w 20"/>
                <a:gd name="T11" fmla="*/ 0 h 18"/>
                <a:gd name="T12" fmla="*/ 12 w 20"/>
                <a:gd name="T13" fmla="*/ 0 h 18"/>
                <a:gd name="T14" fmla="*/ 9 w 20"/>
                <a:gd name="T15" fmla="*/ 0 h 18"/>
                <a:gd name="T16" fmla="*/ 7 w 20"/>
                <a:gd name="T17" fmla="*/ 0 h 18"/>
                <a:gd name="T18" fmla="*/ 5 w 20"/>
                <a:gd name="T19" fmla="*/ 1 h 18"/>
                <a:gd name="T20" fmla="*/ 4 w 20"/>
                <a:gd name="T21" fmla="*/ 3 h 18"/>
                <a:gd name="T22" fmla="*/ 2 w 20"/>
                <a:gd name="T23" fmla="*/ 5 h 18"/>
                <a:gd name="T24" fmla="*/ 1 w 20"/>
                <a:gd name="T25" fmla="*/ 7 h 18"/>
                <a:gd name="T26" fmla="*/ 0 w 20"/>
                <a:gd name="T27" fmla="*/ 9 h 18"/>
                <a:gd name="T28" fmla="*/ 0 w 20"/>
                <a:gd name="T29" fmla="*/ 11 h 18"/>
                <a:gd name="T30" fmla="*/ 0 w 20"/>
                <a:gd name="T31" fmla="*/ 13 h 18"/>
                <a:gd name="T32" fmla="*/ 0 w 20"/>
                <a:gd name="T33" fmla="*/ 15 h 18"/>
                <a:gd name="T34" fmla="*/ 0 w 20"/>
                <a:gd name="T35" fmla="*/ 16 h 18"/>
                <a:gd name="T36" fmla="*/ 0 w 20"/>
                <a:gd name="T37" fmla="*/ 17 h 18"/>
                <a:gd name="T38" fmla="*/ 0 w 20"/>
                <a:gd name="T39" fmla="*/ 18 h 18"/>
                <a:gd name="T40" fmla="*/ 0 w 20"/>
                <a:gd name="T41" fmla="*/ 18 h 18"/>
                <a:gd name="T42" fmla="*/ 0 w 20"/>
                <a:gd name="T43" fmla="*/ 18 h 18"/>
                <a:gd name="T44" fmla="*/ 0 w 20"/>
                <a:gd name="T45" fmla="*/ 17 h 18"/>
                <a:gd name="T46" fmla="*/ 1 w 20"/>
                <a:gd name="T47" fmla="*/ 16 h 18"/>
                <a:gd name="T48" fmla="*/ 1 w 20"/>
                <a:gd name="T49" fmla="*/ 14 h 18"/>
                <a:gd name="T50" fmla="*/ 2 w 20"/>
                <a:gd name="T51" fmla="*/ 12 h 18"/>
                <a:gd name="T52" fmla="*/ 3 w 20"/>
                <a:gd name="T53" fmla="*/ 10 h 18"/>
                <a:gd name="T54" fmla="*/ 4 w 20"/>
                <a:gd name="T55" fmla="*/ 8 h 18"/>
                <a:gd name="T56" fmla="*/ 5 w 20"/>
                <a:gd name="T57" fmla="*/ 7 h 18"/>
                <a:gd name="T58" fmla="*/ 6 w 20"/>
                <a:gd name="T59" fmla="*/ 5 h 18"/>
                <a:gd name="T60" fmla="*/ 8 w 20"/>
                <a:gd name="T61" fmla="*/ 4 h 18"/>
                <a:gd name="T62" fmla="*/ 9 w 20"/>
                <a:gd name="T63" fmla="*/ 4 h 18"/>
                <a:gd name="T64" fmla="*/ 12 w 20"/>
                <a:gd name="T65" fmla="*/ 3 h 18"/>
                <a:gd name="T66" fmla="*/ 13 w 20"/>
                <a:gd name="T67" fmla="*/ 3 h 18"/>
                <a:gd name="T68" fmla="*/ 15 w 20"/>
                <a:gd name="T69" fmla="*/ 3 h 18"/>
                <a:gd name="T70" fmla="*/ 16 w 20"/>
                <a:gd name="T71" fmla="*/ 3 h 18"/>
                <a:gd name="T72" fmla="*/ 17 w 20"/>
                <a:gd name="T73" fmla="*/ 3 h 18"/>
                <a:gd name="T74" fmla="*/ 18 w 20"/>
                <a:gd name="T75" fmla="*/ 3 h 18"/>
                <a:gd name="T76" fmla="*/ 19 w 20"/>
                <a:gd name="T77" fmla="*/ 3 h 18"/>
                <a:gd name="T78" fmla="*/ 20 w 20"/>
                <a:gd name="T79" fmla="*/ 3 h 18"/>
                <a:gd name="T80" fmla="*/ 20 w 20"/>
                <a:gd name="T81" fmla="*/ 3 h 18"/>
                <a:gd name="T82" fmla="*/ 20 w 20"/>
                <a:gd name="T83" fmla="*/ 3 h 18"/>
                <a:gd name="T84" fmla="*/ 20 w 20"/>
                <a:gd name="T85" fmla="*/ 2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"/>
                <a:gd name="T130" fmla="*/ 0 h 18"/>
                <a:gd name="T131" fmla="*/ 20 w 20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" h="18">
                  <a:moveTo>
                    <a:pt x="20" y="2"/>
                  </a:move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1" name="Freeform 212"/>
            <p:cNvSpPr>
              <a:spLocks/>
            </p:cNvSpPr>
            <p:nvPr/>
          </p:nvSpPr>
          <p:spPr bwMode="auto">
            <a:xfrm>
              <a:off x="5358" y="3091"/>
              <a:ext cx="22" cy="49"/>
            </a:xfrm>
            <a:custGeom>
              <a:avLst/>
              <a:gdLst>
                <a:gd name="T0" fmla="*/ 0 w 22"/>
                <a:gd name="T1" fmla="*/ 0 h 49"/>
                <a:gd name="T2" fmla="*/ 0 w 22"/>
                <a:gd name="T3" fmla="*/ 1 h 49"/>
                <a:gd name="T4" fmla="*/ 0 w 22"/>
                <a:gd name="T5" fmla="*/ 1 h 49"/>
                <a:gd name="T6" fmla="*/ 0 w 22"/>
                <a:gd name="T7" fmla="*/ 2 h 49"/>
                <a:gd name="T8" fmla="*/ 1 w 22"/>
                <a:gd name="T9" fmla="*/ 3 h 49"/>
                <a:gd name="T10" fmla="*/ 2 w 22"/>
                <a:gd name="T11" fmla="*/ 5 h 49"/>
                <a:gd name="T12" fmla="*/ 2 w 22"/>
                <a:gd name="T13" fmla="*/ 7 h 49"/>
                <a:gd name="T14" fmla="*/ 3 w 22"/>
                <a:gd name="T15" fmla="*/ 9 h 49"/>
                <a:gd name="T16" fmla="*/ 3 w 22"/>
                <a:gd name="T17" fmla="*/ 13 h 49"/>
                <a:gd name="T18" fmla="*/ 3 w 22"/>
                <a:gd name="T19" fmla="*/ 16 h 49"/>
                <a:gd name="T20" fmla="*/ 2 w 22"/>
                <a:gd name="T21" fmla="*/ 19 h 49"/>
                <a:gd name="T22" fmla="*/ 2 w 22"/>
                <a:gd name="T23" fmla="*/ 24 h 49"/>
                <a:gd name="T24" fmla="*/ 2 w 22"/>
                <a:gd name="T25" fmla="*/ 28 h 49"/>
                <a:gd name="T26" fmla="*/ 4 w 22"/>
                <a:gd name="T27" fmla="*/ 31 h 49"/>
                <a:gd name="T28" fmla="*/ 5 w 22"/>
                <a:gd name="T29" fmla="*/ 34 h 49"/>
                <a:gd name="T30" fmla="*/ 7 w 22"/>
                <a:gd name="T31" fmla="*/ 36 h 49"/>
                <a:gd name="T32" fmla="*/ 9 w 22"/>
                <a:gd name="T33" fmla="*/ 38 h 49"/>
                <a:gd name="T34" fmla="*/ 10 w 22"/>
                <a:gd name="T35" fmla="*/ 40 h 49"/>
                <a:gd name="T36" fmla="*/ 12 w 22"/>
                <a:gd name="T37" fmla="*/ 41 h 49"/>
                <a:gd name="T38" fmla="*/ 13 w 22"/>
                <a:gd name="T39" fmla="*/ 42 h 49"/>
                <a:gd name="T40" fmla="*/ 13 w 22"/>
                <a:gd name="T41" fmla="*/ 42 h 49"/>
                <a:gd name="T42" fmla="*/ 13 w 22"/>
                <a:gd name="T43" fmla="*/ 44 h 49"/>
                <a:gd name="T44" fmla="*/ 13 w 22"/>
                <a:gd name="T45" fmla="*/ 45 h 49"/>
                <a:gd name="T46" fmla="*/ 13 w 22"/>
                <a:gd name="T47" fmla="*/ 47 h 49"/>
                <a:gd name="T48" fmla="*/ 13 w 22"/>
                <a:gd name="T49" fmla="*/ 48 h 49"/>
                <a:gd name="T50" fmla="*/ 14 w 22"/>
                <a:gd name="T51" fmla="*/ 48 h 49"/>
                <a:gd name="T52" fmla="*/ 15 w 22"/>
                <a:gd name="T53" fmla="*/ 49 h 49"/>
                <a:gd name="T54" fmla="*/ 16 w 22"/>
                <a:gd name="T55" fmla="*/ 49 h 49"/>
                <a:gd name="T56" fmla="*/ 17 w 22"/>
                <a:gd name="T57" fmla="*/ 49 h 49"/>
                <a:gd name="T58" fmla="*/ 17 w 22"/>
                <a:gd name="T59" fmla="*/ 49 h 49"/>
                <a:gd name="T60" fmla="*/ 17 w 22"/>
                <a:gd name="T61" fmla="*/ 49 h 49"/>
                <a:gd name="T62" fmla="*/ 17 w 22"/>
                <a:gd name="T63" fmla="*/ 49 h 49"/>
                <a:gd name="T64" fmla="*/ 18 w 22"/>
                <a:gd name="T65" fmla="*/ 48 h 49"/>
                <a:gd name="T66" fmla="*/ 18 w 22"/>
                <a:gd name="T67" fmla="*/ 47 h 49"/>
                <a:gd name="T68" fmla="*/ 19 w 22"/>
                <a:gd name="T69" fmla="*/ 45 h 49"/>
                <a:gd name="T70" fmla="*/ 20 w 22"/>
                <a:gd name="T71" fmla="*/ 42 h 49"/>
                <a:gd name="T72" fmla="*/ 21 w 22"/>
                <a:gd name="T73" fmla="*/ 40 h 49"/>
                <a:gd name="T74" fmla="*/ 22 w 22"/>
                <a:gd name="T75" fmla="*/ 37 h 49"/>
                <a:gd name="T76" fmla="*/ 22 w 22"/>
                <a:gd name="T77" fmla="*/ 33 h 49"/>
                <a:gd name="T78" fmla="*/ 22 w 22"/>
                <a:gd name="T79" fmla="*/ 29 h 49"/>
                <a:gd name="T80" fmla="*/ 22 w 22"/>
                <a:gd name="T81" fmla="*/ 25 h 49"/>
                <a:gd name="T82" fmla="*/ 17 w 22"/>
                <a:gd name="T83" fmla="*/ 1 h 49"/>
                <a:gd name="T84" fmla="*/ 0 w 22"/>
                <a:gd name="T85" fmla="*/ 1 h 49"/>
                <a:gd name="T86" fmla="*/ 0 w 22"/>
                <a:gd name="T87" fmla="*/ 1 h 49"/>
                <a:gd name="T88" fmla="*/ 0 w 22"/>
                <a:gd name="T89" fmla="*/ 0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"/>
                <a:gd name="T136" fmla="*/ 0 h 49"/>
                <a:gd name="T137" fmla="*/ 22 w 22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" h="49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3"/>
                  </a:lnTo>
                  <a:lnTo>
                    <a:pt x="22" y="29"/>
                  </a:lnTo>
                  <a:lnTo>
                    <a:pt x="22" y="25"/>
                  </a:lnTo>
                  <a:lnTo>
                    <a:pt x="1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2" name="Freeform 213"/>
            <p:cNvSpPr>
              <a:spLocks/>
            </p:cNvSpPr>
            <p:nvPr/>
          </p:nvSpPr>
          <p:spPr bwMode="auto">
            <a:xfrm>
              <a:off x="5276" y="2927"/>
              <a:ext cx="91" cy="175"/>
            </a:xfrm>
            <a:custGeom>
              <a:avLst/>
              <a:gdLst>
                <a:gd name="T0" fmla="*/ 13 w 91"/>
                <a:gd name="T1" fmla="*/ 21 h 175"/>
                <a:gd name="T2" fmla="*/ 16 w 91"/>
                <a:gd name="T3" fmla="*/ 21 h 175"/>
                <a:gd name="T4" fmla="*/ 18 w 91"/>
                <a:gd name="T5" fmla="*/ 20 h 175"/>
                <a:gd name="T6" fmla="*/ 18 w 91"/>
                <a:gd name="T7" fmla="*/ 20 h 175"/>
                <a:gd name="T8" fmla="*/ 19 w 91"/>
                <a:gd name="T9" fmla="*/ 21 h 175"/>
                <a:gd name="T10" fmla="*/ 23 w 91"/>
                <a:gd name="T11" fmla="*/ 21 h 175"/>
                <a:gd name="T12" fmla="*/ 26 w 91"/>
                <a:gd name="T13" fmla="*/ 19 h 175"/>
                <a:gd name="T14" fmla="*/ 36 w 91"/>
                <a:gd name="T15" fmla="*/ 11 h 175"/>
                <a:gd name="T16" fmla="*/ 46 w 91"/>
                <a:gd name="T17" fmla="*/ 1 h 175"/>
                <a:gd name="T18" fmla="*/ 48 w 91"/>
                <a:gd name="T19" fmla="*/ 0 h 175"/>
                <a:gd name="T20" fmla="*/ 51 w 91"/>
                <a:gd name="T21" fmla="*/ 2 h 175"/>
                <a:gd name="T22" fmla="*/ 51 w 91"/>
                <a:gd name="T23" fmla="*/ 6 h 175"/>
                <a:gd name="T24" fmla="*/ 52 w 91"/>
                <a:gd name="T25" fmla="*/ 10 h 175"/>
                <a:gd name="T26" fmla="*/ 48 w 91"/>
                <a:gd name="T27" fmla="*/ 13 h 175"/>
                <a:gd name="T28" fmla="*/ 51 w 91"/>
                <a:gd name="T29" fmla="*/ 16 h 175"/>
                <a:gd name="T30" fmla="*/ 52 w 91"/>
                <a:gd name="T31" fmla="*/ 19 h 175"/>
                <a:gd name="T32" fmla="*/ 49 w 91"/>
                <a:gd name="T33" fmla="*/ 17 h 175"/>
                <a:gd name="T34" fmla="*/ 51 w 91"/>
                <a:gd name="T35" fmla="*/ 19 h 175"/>
                <a:gd name="T36" fmla="*/ 55 w 91"/>
                <a:gd name="T37" fmla="*/ 26 h 175"/>
                <a:gd name="T38" fmla="*/ 55 w 91"/>
                <a:gd name="T39" fmla="*/ 31 h 175"/>
                <a:gd name="T40" fmla="*/ 59 w 91"/>
                <a:gd name="T41" fmla="*/ 36 h 175"/>
                <a:gd name="T42" fmla="*/ 61 w 91"/>
                <a:gd name="T43" fmla="*/ 40 h 175"/>
                <a:gd name="T44" fmla="*/ 64 w 91"/>
                <a:gd name="T45" fmla="*/ 45 h 175"/>
                <a:gd name="T46" fmla="*/ 74 w 91"/>
                <a:gd name="T47" fmla="*/ 46 h 175"/>
                <a:gd name="T48" fmla="*/ 78 w 91"/>
                <a:gd name="T49" fmla="*/ 47 h 175"/>
                <a:gd name="T50" fmla="*/ 78 w 91"/>
                <a:gd name="T51" fmla="*/ 50 h 175"/>
                <a:gd name="T52" fmla="*/ 74 w 91"/>
                <a:gd name="T53" fmla="*/ 59 h 175"/>
                <a:gd name="T54" fmla="*/ 74 w 91"/>
                <a:gd name="T55" fmla="*/ 62 h 175"/>
                <a:gd name="T56" fmla="*/ 72 w 91"/>
                <a:gd name="T57" fmla="*/ 65 h 175"/>
                <a:gd name="T58" fmla="*/ 74 w 91"/>
                <a:gd name="T59" fmla="*/ 74 h 175"/>
                <a:gd name="T60" fmla="*/ 74 w 91"/>
                <a:gd name="T61" fmla="*/ 75 h 175"/>
                <a:gd name="T62" fmla="*/ 74 w 91"/>
                <a:gd name="T63" fmla="*/ 76 h 175"/>
                <a:gd name="T64" fmla="*/ 74 w 91"/>
                <a:gd name="T65" fmla="*/ 79 h 175"/>
                <a:gd name="T66" fmla="*/ 72 w 91"/>
                <a:gd name="T67" fmla="*/ 81 h 175"/>
                <a:gd name="T68" fmla="*/ 75 w 91"/>
                <a:gd name="T69" fmla="*/ 83 h 175"/>
                <a:gd name="T70" fmla="*/ 83 w 91"/>
                <a:gd name="T71" fmla="*/ 87 h 175"/>
                <a:gd name="T72" fmla="*/ 79 w 91"/>
                <a:gd name="T73" fmla="*/ 93 h 175"/>
                <a:gd name="T74" fmla="*/ 78 w 91"/>
                <a:gd name="T75" fmla="*/ 99 h 175"/>
                <a:gd name="T76" fmla="*/ 76 w 91"/>
                <a:gd name="T77" fmla="*/ 106 h 175"/>
                <a:gd name="T78" fmla="*/ 76 w 91"/>
                <a:gd name="T79" fmla="*/ 116 h 175"/>
                <a:gd name="T80" fmla="*/ 81 w 91"/>
                <a:gd name="T81" fmla="*/ 121 h 175"/>
                <a:gd name="T82" fmla="*/ 86 w 91"/>
                <a:gd name="T83" fmla="*/ 128 h 175"/>
                <a:gd name="T84" fmla="*/ 87 w 91"/>
                <a:gd name="T85" fmla="*/ 137 h 175"/>
                <a:gd name="T86" fmla="*/ 85 w 91"/>
                <a:gd name="T87" fmla="*/ 147 h 175"/>
                <a:gd name="T88" fmla="*/ 83 w 91"/>
                <a:gd name="T89" fmla="*/ 162 h 175"/>
                <a:gd name="T90" fmla="*/ 88 w 91"/>
                <a:gd name="T91" fmla="*/ 163 h 175"/>
                <a:gd name="T92" fmla="*/ 91 w 91"/>
                <a:gd name="T93" fmla="*/ 163 h 175"/>
                <a:gd name="T94" fmla="*/ 88 w 91"/>
                <a:gd name="T95" fmla="*/ 169 h 175"/>
                <a:gd name="T96" fmla="*/ 85 w 91"/>
                <a:gd name="T97" fmla="*/ 174 h 175"/>
                <a:gd name="T98" fmla="*/ 82 w 91"/>
                <a:gd name="T99" fmla="*/ 161 h 175"/>
                <a:gd name="T100" fmla="*/ 77 w 91"/>
                <a:gd name="T101" fmla="*/ 142 h 175"/>
                <a:gd name="T102" fmla="*/ 73 w 91"/>
                <a:gd name="T103" fmla="*/ 128 h 175"/>
                <a:gd name="T104" fmla="*/ 51 w 91"/>
                <a:gd name="T105" fmla="*/ 100 h 175"/>
                <a:gd name="T106" fmla="*/ 35 w 91"/>
                <a:gd name="T107" fmla="*/ 91 h 175"/>
                <a:gd name="T108" fmla="*/ 15 w 91"/>
                <a:gd name="T109" fmla="*/ 97 h 175"/>
                <a:gd name="T110" fmla="*/ 1 w 91"/>
                <a:gd name="T111" fmla="*/ 59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"/>
                <a:gd name="T169" fmla="*/ 0 h 175"/>
                <a:gd name="T170" fmla="*/ 91 w 91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" h="175">
                  <a:moveTo>
                    <a:pt x="11" y="25"/>
                  </a:moveTo>
                  <a:lnTo>
                    <a:pt x="12" y="24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50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7" y="34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1" y="38"/>
                  </a:lnTo>
                  <a:lnTo>
                    <a:pt x="60" y="38"/>
                  </a:lnTo>
                  <a:lnTo>
                    <a:pt x="61" y="39"/>
                  </a:lnTo>
                  <a:lnTo>
                    <a:pt x="61" y="40"/>
                  </a:lnTo>
                  <a:lnTo>
                    <a:pt x="61" y="41"/>
                  </a:lnTo>
                  <a:lnTo>
                    <a:pt x="62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5" y="46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5" y="46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7" y="51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4" y="55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4" y="59"/>
                  </a:lnTo>
                  <a:lnTo>
                    <a:pt x="74" y="60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3" y="69"/>
                  </a:lnTo>
                  <a:lnTo>
                    <a:pt x="73" y="71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5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74" y="80"/>
                  </a:lnTo>
                  <a:lnTo>
                    <a:pt x="73" y="80"/>
                  </a:lnTo>
                  <a:lnTo>
                    <a:pt x="73" y="81"/>
                  </a:lnTo>
                  <a:lnTo>
                    <a:pt x="72" y="81"/>
                  </a:lnTo>
                  <a:lnTo>
                    <a:pt x="71" y="81"/>
                  </a:lnTo>
                  <a:lnTo>
                    <a:pt x="72" y="81"/>
                  </a:lnTo>
                  <a:lnTo>
                    <a:pt x="73" y="82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4"/>
                  </a:lnTo>
                  <a:lnTo>
                    <a:pt x="81" y="85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8"/>
                  </a:lnTo>
                  <a:lnTo>
                    <a:pt x="82" y="89"/>
                  </a:lnTo>
                  <a:lnTo>
                    <a:pt x="81" y="90"/>
                  </a:lnTo>
                  <a:lnTo>
                    <a:pt x="80" y="91"/>
                  </a:lnTo>
                  <a:lnTo>
                    <a:pt x="79" y="92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79" y="97"/>
                  </a:lnTo>
                  <a:lnTo>
                    <a:pt x="79" y="98"/>
                  </a:lnTo>
                  <a:lnTo>
                    <a:pt x="78" y="99"/>
                  </a:lnTo>
                  <a:lnTo>
                    <a:pt x="78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7"/>
                  </a:lnTo>
                  <a:lnTo>
                    <a:pt x="76" y="109"/>
                  </a:lnTo>
                  <a:lnTo>
                    <a:pt x="76" y="110"/>
                  </a:lnTo>
                  <a:lnTo>
                    <a:pt x="76" y="112"/>
                  </a:lnTo>
                  <a:lnTo>
                    <a:pt x="77" y="114"/>
                  </a:lnTo>
                  <a:lnTo>
                    <a:pt x="77" y="115"/>
                  </a:lnTo>
                  <a:lnTo>
                    <a:pt x="76" y="116"/>
                  </a:lnTo>
                  <a:lnTo>
                    <a:pt x="76" y="117"/>
                  </a:lnTo>
                  <a:lnTo>
                    <a:pt x="77" y="118"/>
                  </a:lnTo>
                  <a:lnTo>
                    <a:pt x="78" y="119"/>
                  </a:lnTo>
                  <a:lnTo>
                    <a:pt x="79" y="120"/>
                  </a:lnTo>
                  <a:lnTo>
                    <a:pt x="80" y="120"/>
                  </a:lnTo>
                  <a:lnTo>
                    <a:pt x="81" y="121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4" y="124"/>
                  </a:lnTo>
                  <a:lnTo>
                    <a:pt x="85" y="125"/>
                  </a:lnTo>
                  <a:lnTo>
                    <a:pt x="86" y="127"/>
                  </a:lnTo>
                  <a:lnTo>
                    <a:pt x="86" y="128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6" y="131"/>
                  </a:lnTo>
                  <a:lnTo>
                    <a:pt x="86" y="133"/>
                  </a:lnTo>
                  <a:lnTo>
                    <a:pt x="86" y="134"/>
                  </a:lnTo>
                  <a:lnTo>
                    <a:pt x="87" y="135"/>
                  </a:lnTo>
                  <a:lnTo>
                    <a:pt x="87" y="137"/>
                  </a:lnTo>
                  <a:lnTo>
                    <a:pt x="87" y="138"/>
                  </a:lnTo>
                  <a:lnTo>
                    <a:pt x="87" y="139"/>
                  </a:lnTo>
                  <a:lnTo>
                    <a:pt x="86" y="140"/>
                  </a:lnTo>
                  <a:lnTo>
                    <a:pt x="86" y="142"/>
                  </a:lnTo>
                  <a:lnTo>
                    <a:pt x="86" y="144"/>
                  </a:lnTo>
                  <a:lnTo>
                    <a:pt x="85" y="146"/>
                  </a:lnTo>
                  <a:lnTo>
                    <a:pt x="85" y="147"/>
                  </a:lnTo>
                  <a:lnTo>
                    <a:pt x="85" y="149"/>
                  </a:lnTo>
                  <a:lnTo>
                    <a:pt x="85" y="150"/>
                  </a:lnTo>
                  <a:lnTo>
                    <a:pt x="85" y="151"/>
                  </a:lnTo>
                  <a:lnTo>
                    <a:pt x="84" y="155"/>
                  </a:lnTo>
                  <a:lnTo>
                    <a:pt x="84" y="158"/>
                  </a:lnTo>
                  <a:lnTo>
                    <a:pt x="83" y="161"/>
                  </a:lnTo>
                  <a:lnTo>
                    <a:pt x="83" y="162"/>
                  </a:lnTo>
                  <a:lnTo>
                    <a:pt x="82" y="164"/>
                  </a:lnTo>
                  <a:lnTo>
                    <a:pt x="83" y="165"/>
                  </a:lnTo>
                  <a:lnTo>
                    <a:pt x="84" y="164"/>
                  </a:lnTo>
                  <a:lnTo>
                    <a:pt x="86" y="163"/>
                  </a:lnTo>
                  <a:lnTo>
                    <a:pt x="88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3"/>
                  </a:lnTo>
                  <a:lnTo>
                    <a:pt x="91" y="164"/>
                  </a:lnTo>
                  <a:lnTo>
                    <a:pt x="91" y="165"/>
                  </a:lnTo>
                  <a:lnTo>
                    <a:pt x="90" y="166"/>
                  </a:lnTo>
                  <a:lnTo>
                    <a:pt x="90" y="167"/>
                  </a:lnTo>
                  <a:lnTo>
                    <a:pt x="89" y="168"/>
                  </a:lnTo>
                  <a:lnTo>
                    <a:pt x="88" y="169"/>
                  </a:lnTo>
                  <a:lnTo>
                    <a:pt x="88" y="170"/>
                  </a:lnTo>
                  <a:lnTo>
                    <a:pt x="87" y="172"/>
                  </a:lnTo>
                  <a:lnTo>
                    <a:pt x="87" y="173"/>
                  </a:lnTo>
                  <a:lnTo>
                    <a:pt x="86" y="174"/>
                  </a:lnTo>
                  <a:lnTo>
                    <a:pt x="85" y="175"/>
                  </a:lnTo>
                  <a:lnTo>
                    <a:pt x="85" y="174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69"/>
                  </a:lnTo>
                  <a:lnTo>
                    <a:pt x="84" y="167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2" y="161"/>
                  </a:lnTo>
                  <a:lnTo>
                    <a:pt x="81" y="159"/>
                  </a:lnTo>
                  <a:lnTo>
                    <a:pt x="79" y="157"/>
                  </a:lnTo>
                  <a:lnTo>
                    <a:pt x="78" y="154"/>
                  </a:lnTo>
                  <a:lnTo>
                    <a:pt x="78" y="151"/>
                  </a:lnTo>
                  <a:lnTo>
                    <a:pt x="78" y="148"/>
                  </a:lnTo>
                  <a:lnTo>
                    <a:pt x="78" y="145"/>
                  </a:lnTo>
                  <a:lnTo>
                    <a:pt x="77" y="142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7" y="136"/>
                  </a:lnTo>
                  <a:lnTo>
                    <a:pt x="77" y="135"/>
                  </a:lnTo>
                  <a:lnTo>
                    <a:pt x="75" y="132"/>
                  </a:lnTo>
                  <a:lnTo>
                    <a:pt x="73" y="128"/>
                  </a:lnTo>
                  <a:lnTo>
                    <a:pt x="69" y="125"/>
                  </a:lnTo>
                  <a:lnTo>
                    <a:pt x="66" y="120"/>
                  </a:lnTo>
                  <a:lnTo>
                    <a:pt x="63" y="115"/>
                  </a:lnTo>
                  <a:lnTo>
                    <a:pt x="59" y="110"/>
                  </a:lnTo>
                  <a:lnTo>
                    <a:pt x="56" y="106"/>
                  </a:lnTo>
                  <a:lnTo>
                    <a:pt x="53" y="102"/>
                  </a:lnTo>
                  <a:lnTo>
                    <a:pt x="51" y="100"/>
                  </a:lnTo>
                  <a:lnTo>
                    <a:pt x="49" y="98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3"/>
                  </a:lnTo>
                  <a:lnTo>
                    <a:pt x="41" y="92"/>
                  </a:lnTo>
                  <a:lnTo>
                    <a:pt x="38" y="91"/>
                  </a:lnTo>
                  <a:lnTo>
                    <a:pt x="35" y="91"/>
                  </a:lnTo>
                  <a:lnTo>
                    <a:pt x="31" y="91"/>
                  </a:lnTo>
                  <a:lnTo>
                    <a:pt x="26" y="92"/>
                  </a:lnTo>
                  <a:lnTo>
                    <a:pt x="20" y="94"/>
                  </a:lnTo>
                  <a:lnTo>
                    <a:pt x="19" y="95"/>
                  </a:lnTo>
                  <a:lnTo>
                    <a:pt x="18" y="96"/>
                  </a:lnTo>
                  <a:lnTo>
                    <a:pt x="15" y="97"/>
                  </a:lnTo>
                  <a:lnTo>
                    <a:pt x="13" y="98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1" y="59"/>
                  </a:lnTo>
                  <a:lnTo>
                    <a:pt x="7" y="4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3" name="Freeform 214"/>
            <p:cNvSpPr>
              <a:spLocks/>
            </p:cNvSpPr>
            <p:nvPr/>
          </p:nvSpPr>
          <p:spPr bwMode="auto">
            <a:xfrm>
              <a:off x="5336" y="2920"/>
              <a:ext cx="109" cy="207"/>
            </a:xfrm>
            <a:custGeom>
              <a:avLst/>
              <a:gdLst>
                <a:gd name="T0" fmla="*/ 44 w 109"/>
                <a:gd name="T1" fmla="*/ 45 h 207"/>
                <a:gd name="T2" fmla="*/ 38 w 109"/>
                <a:gd name="T3" fmla="*/ 34 h 207"/>
                <a:gd name="T4" fmla="*/ 35 w 109"/>
                <a:gd name="T5" fmla="*/ 29 h 207"/>
                <a:gd name="T6" fmla="*/ 32 w 109"/>
                <a:gd name="T7" fmla="*/ 20 h 207"/>
                <a:gd name="T8" fmla="*/ 22 w 109"/>
                <a:gd name="T9" fmla="*/ 12 h 207"/>
                <a:gd name="T10" fmla="*/ 13 w 109"/>
                <a:gd name="T11" fmla="*/ 2 h 207"/>
                <a:gd name="T12" fmla="*/ 11 w 109"/>
                <a:gd name="T13" fmla="*/ 0 h 207"/>
                <a:gd name="T14" fmla="*/ 10 w 109"/>
                <a:gd name="T15" fmla="*/ 1 h 207"/>
                <a:gd name="T16" fmla="*/ 13 w 109"/>
                <a:gd name="T17" fmla="*/ 6 h 207"/>
                <a:gd name="T18" fmla="*/ 13 w 109"/>
                <a:gd name="T19" fmla="*/ 23 h 207"/>
                <a:gd name="T20" fmla="*/ 5 w 109"/>
                <a:gd name="T21" fmla="*/ 33 h 207"/>
                <a:gd name="T22" fmla="*/ 2 w 109"/>
                <a:gd name="T23" fmla="*/ 42 h 207"/>
                <a:gd name="T24" fmla="*/ 1 w 109"/>
                <a:gd name="T25" fmla="*/ 45 h 207"/>
                <a:gd name="T26" fmla="*/ 0 w 109"/>
                <a:gd name="T27" fmla="*/ 51 h 207"/>
                <a:gd name="T28" fmla="*/ 0 w 109"/>
                <a:gd name="T29" fmla="*/ 54 h 207"/>
                <a:gd name="T30" fmla="*/ 1 w 109"/>
                <a:gd name="T31" fmla="*/ 57 h 207"/>
                <a:gd name="T32" fmla="*/ 2 w 109"/>
                <a:gd name="T33" fmla="*/ 67 h 207"/>
                <a:gd name="T34" fmla="*/ 4 w 109"/>
                <a:gd name="T35" fmla="*/ 75 h 207"/>
                <a:gd name="T36" fmla="*/ 6 w 109"/>
                <a:gd name="T37" fmla="*/ 81 h 207"/>
                <a:gd name="T38" fmla="*/ 6 w 109"/>
                <a:gd name="T39" fmla="*/ 85 h 207"/>
                <a:gd name="T40" fmla="*/ 5 w 109"/>
                <a:gd name="T41" fmla="*/ 90 h 207"/>
                <a:gd name="T42" fmla="*/ 5 w 109"/>
                <a:gd name="T43" fmla="*/ 94 h 207"/>
                <a:gd name="T44" fmla="*/ 5 w 109"/>
                <a:gd name="T45" fmla="*/ 93 h 207"/>
                <a:gd name="T46" fmla="*/ 6 w 109"/>
                <a:gd name="T47" fmla="*/ 106 h 207"/>
                <a:gd name="T48" fmla="*/ 10 w 109"/>
                <a:gd name="T49" fmla="*/ 115 h 207"/>
                <a:gd name="T50" fmla="*/ 14 w 109"/>
                <a:gd name="T51" fmla="*/ 122 h 207"/>
                <a:gd name="T52" fmla="*/ 16 w 109"/>
                <a:gd name="T53" fmla="*/ 131 h 207"/>
                <a:gd name="T54" fmla="*/ 18 w 109"/>
                <a:gd name="T55" fmla="*/ 140 h 207"/>
                <a:gd name="T56" fmla="*/ 21 w 109"/>
                <a:gd name="T57" fmla="*/ 148 h 207"/>
                <a:gd name="T58" fmla="*/ 23 w 109"/>
                <a:gd name="T59" fmla="*/ 153 h 207"/>
                <a:gd name="T60" fmla="*/ 22 w 109"/>
                <a:gd name="T61" fmla="*/ 165 h 207"/>
                <a:gd name="T62" fmla="*/ 25 w 109"/>
                <a:gd name="T63" fmla="*/ 174 h 207"/>
                <a:gd name="T64" fmla="*/ 29 w 109"/>
                <a:gd name="T65" fmla="*/ 176 h 207"/>
                <a:gd name="T66" fmla="*/ 32 w 109"/>
                <a:gd name="T67" fmla="*/ 174 h 207"/>
                <a:gd name="T68" fmla="*/ 35 w 109"/>
                <a:gd name="T69" fmla="*/ 177 h 207"/>
                <a:gd name="T70" fmla="*/ 37 w 109"/>
                <a:gd name="T71" fmla="*/ 183 h 207"/>
                <a:gd name="T72" fmla="*/ 39 w 109"/>
                <a:gd name="T73" fmla="*/ 202 h 207"/>
                <a:gd name="T74" fmla="*/ 45 w 109"/>
                <a:gd name="T75" fmla="*/ 205 h 207"/>
                <a:gd name="T76" fmla="*/ 47 w 109"/>
                <a:gd name="T77" fmla="*/ 201 h 207"/>
                <a:gd name="T78" fmla="*/ 48 w 109"/>
                <a:gd name="T79" fmla="*/ 197 h 207"/>
                <a:gd name="T80" fmla="*/ 53 w 109"/>
                <a:gd name="T81" fmla="*/ 193 h 207"/>
                <a:gd name="T82" fmla="*/ 60 w 109"/>
                <a:gd name="T83" fmla="*/ 192 h 207"/>
                <a:gd name="T84" fmla="*/ 61 w 109"/>
                <a:gd name="T85" fmla="*/ 189 h 207"/>
                <a:gd name="T86" fmla="*/ 62 w 109"/>
                <a:gd name="T87" fmla="*/ 185 h 207"/>
                <a:gd name="T88" fmla="*/ 61 w 109"/>
                <a:gd name="T89" fmla="*/ 180 h 207"/>
                <a:gd name="T90" fmla="*/ 61 w 109"/>
                <a:gd name="T91" fmla="*/ 176 h 207"/>
                <a:gd name="T92" fmla="*/ 62 w 109"/>
                <a:gd name="T93" fmla="*/ 173 h 207"/>
                <a:gd name="T94" fmla="*/ 65 w 109"/>
                <a:gd name="T95" fmla="*/ 168 h 207"/>
                <a:gd name="T96" fmla="*/ 70 w 109"/>
                <a:gd name="T97" fmla="*/ 161 h 207"/>
                <a:gd name="T98" fmla="*/ 70 w 109"/>
                <a:gd name="T99" fmla="*/ 152 h 207"/>
                <a:gd name="T100" fmla="*/ 75 w 109"/>
                <a:gd name="T101" fmla="*/ 142 h 207"/>
                <a:gd name="T102" fmla="*/ 79 w 109"/>
                <a:gd name="T103" fmla="*/ 135 h 207"/>
                <a:gd name="T104" fmla="*/ 81 w 109"/>
                <a:gd name="T105" fmla="*/ 133 h 207"/>
                <a:gd name="T106" fmla="*/ 87 w 109"/>
                <a:gd name="T107" fmla="*/ 130 h 207"/>
                <a:gd name="T108" fmla="*/ 90 w 109"/>
                <a:gd name="T109" fmla="*/ 126 h 207"/>
                <a:gd name="T110" fmla="*/ 92 w 109"/>
                <a:gd name="T111" fmla="*/ 122 h 207"/>
                <a:gd name="T112" fmla="*/ 94 w 109"/>
                <a:gd name="T113" fmla="*/ 120 h 207"/>
                <a:gd name="T114" fmla="*/ 95 w 109"/>
                <a:gd name="T115" fmla="*/ 119 h 207"/>
                <a:gd name="T116" fmla="*/ 95 w 109"/>
                <a:gd name="T117" fmla="*/ 116 h 207"/>
                <a:gd name="T118" fmla="*/ 100 w 109"/>
                <a:gd name="T119" fmla="*/ 106 h 207"/>
                <a:gd name="T120" fmla="*/ 104 w 109"/>
                <a:gd name="T121" fmla="*/ 100 h 207"/>
                <a:gd name="T122" fmla="*/ 106 w 109"/>
                <a:gd name="T123" fmla="*/ 94 h 207"/>
                <a:gd name="T124" fmla="*/ 106 w 109"/>
                <a:gd name="T125" fmla="*/ 87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207"/>
                <a:gd name="T191" fmla="*/ 109 w 109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207">
                  <a:moveTo>
                    <a:pt x="52" y="58"/>
                  </a:moveTo>
                  <a:lnTo>
                    <a:pt x="50" y="56"/>
                  </a:lnTo>
                  <a:lnTo>
                    <a:pt x="48" y="54"/>
                  </a:lnTo>
                  <a:lnTo>
                    <a:pt x="47" y="52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0" y="38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2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6" y="106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3" y="119"/>
                  </a:lnTo>
                  <a:lnTo>
                    <a:pt x="14" y="120"/>
                  </a:lnTo>
                  <a:lnTo>
                    <a:pt x="14" y="121"/>
                  </a:lnTo>
                  <a:lnTo>
                    <a:pt x="14" y="122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6" y="130"/>
                  </a:lnTo>
                  <a:lnTo>
                    <a:pt x="16" y="131"/>
                  </a:lnTo>
                  <a:lnTo>
                    <a:pt x="17" y="133"/>
                  </a:lnTo>
                  <a:lnTo>
                    <a:pt x="17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9" y="141"/>
                  </a:lnTo>
                  <a:lnTo>
                    <a:pt x="19" y="142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1" y="146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2" y="150"/>
                  </a:lnTo>
                  <a:lnTo>
                    <a:pt x="22" y="151"/>
                  </a:lnTo>
                  <a:lnTo>
                    <a:pt x="22" y="152"/>
                  </a:lnTo>
                  <a:lnTo>
                    <a:pt x="23" y="153"/>
                  </a:lnTo>
                  <a:lnTo>
                    <a:pt x="23" y="155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2" y="163"/>
                  </a:lnTo>
                  <a:lnTo>
                    <a:pt x="22" y="165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3" y="172"/>
                  </a:lnTo>
                  <a:lnTo>
                    <a:pt x="24" y="173"/>
                  </a:lnTo>
                  <a:lnTo>
                    <a:pt x="25" y="174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7" y="175"/>
                  </a:lnTo>
                  <a:lnTo>
                    <a:pt x="28" y="176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30" y="175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4" y="175"/>
                  </a:lnTo>
                  <a:lnTo>
                    <a:pt x="35" y="175"/>
                  </a:lnTo>
                  <a:lnTo>
                    <a:pt x="35" y="176"/>
                  </a:lnTo>
                  <a:lnTo>
                    <a:pt x="35" y="177"/>
                  </a:lnTo>
                  <a:lnTo>
                    <a:pt x="36" y="178"/>
                  </a:lnTo>
                  <a:lnTo>
                    <a:pt x="36" y="179"/>
                  </a:lnTo>
                  <a:lnTo>
                    <a:pt x="37" y="180"/>
                  </a:lnTo>
                  <a:lnTo>
                    <a:pt x="37" y="181"/>
                  </a:lnTo>
                  <a:lnTo>
                    <a:pt x="37" y="183"/>
                  </a:lnTo>
                  <a:lnTo>
                    <a:pt x="37" y="186"/>
                  </a:lnTo>
                  <a:lnTo>
                    <a:pt x="37" y="189"/>
                  </a:lnTo>
                  <a:lnTo>
                    <a:pt x="37" y="191"/>
                  </a:lnTo>
                  <a:lnTo>
                    <a:pt x="38" y="194"/>
                  </a:lnTo>
                  <a:lnTo>
                    <a:pt x="38" y="197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1" y="204"/>
                  </a:lnTo>
                  <a:lnTo>
                    <a:pt x="43" y="207"/>
                  </a:lnTo>
                  <a:lnTo>
                    <a:pt x="43" y="206"/>
                  </a:lnTo>
                  <a:lnTo>
                    <a:pt x="44" y="206"/>
                  </a:lnTo>
                  <a:lnTo>
                    <a:pt x="44" y="205"/>
                  </a:lnTo>
                  <a:lnTo>
                    <a:pt x="45" y="205"/>
                  </a:lnTo>
                  <a:lnTo>
                    <a:pt x="46" y="204"/>
                  </a:lnTo>
                  <a:lnTo>
                    <a:pt x="47" y="203"/>
                  </a:lnTo>
                  <a:lnTo>
                    <a:pt x="47" y="202"/>
                  </a:lnTo>
                  <a:lnTo>
                    <a:pt x="47" y="201"/>
                  </a:lnTo>
                  <a:lnTo>
                    <a:pt x="48" y="201"/>
                  </a:lnTo>
                  <a:lnTo>
                    <a:pt x="48" y="200"/>
                  </a:lnTo>
                  <a:lnTo>
                    <a:pt x="48" y="199"/>
                  </a:lnTo>
                  <a:lnTo>
                    <a:pt x="48" y="198"/>
                  </a:lnTo>
                  <a:lnTo>
                    <a:pt x="48" y="197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9" y="194"/>
                  </a:lnTo>
                  <a:lnTo>
                    <a:pt x="50" y="193"/>
                  </a:lnTo>
                  <a:lnTo>
                    <a:pt x="52" y="193"/>
                  </a:lnTo>
                  <a:lnTo>
                    <a:pt x="53" y="193"/>
                  </a:lnTo>
                  <a:lnTo>
                    <a:pt x="55" y="192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1" y="191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7"/>
                  </a:lnTo>
                  <a:lnTo>
                    <a:pt x="61" y="186"/>
                  </a:lnTo>
                  <a:lnTo>
                    <a:pt x="62" y="185"/>
                  </a:lnTo>
                  <a:lnTo>
                    <a:pt x="62" y="184"/>
                  </a:lnTo>
                  <a:lnTo>
                    <a:pt x="61" y="183"/>
                  </a:lnTo>
                  <a:lnTo>
                    <a:pt x="61" y="182"/>
                  </a:lnTo>
                  <a:lnTo>
                    <a:pt x="61" y="181"/>
                  </a:lnTo>
                  <a:lnTo>
                    <a:pt x="61" y="180"/>
                  </a:lnTo>
                  <a:lnTo>
                    <a:pt x="61" y="179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1" y="174"/>
                  </a:lnTo>
                  <a:lnTo>
                    <a:pt x="61" y="173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5" y="167"/>
                  </a:lnTo>
                  <a:lnTo>
                    <a:pt x="66" y="166"/>
                  </a:lnTo>
                  <a:lnTo>
                    <a:pt x="67" y="165"/>
                  </a:lnTo>
                  <a:lnTo>
                    <a:pt x="68" y="164"/>
                  </a:lnTo>
                  <a:lnTo>
                    <a:pt x="68" y="163"/>
                  </a:lnTo>
                  <a:lnTo>
                    <a:pt x="69" y="162"/>
                  </a:lnTo>
                  <a:lnTo>
                    <a:pt x="70" y="161"/>
                  </a:lnTo>
                  <a:lnTo>
                    <a:pt x="70" y="160"/>
                  </a:lnTo>
                  <a:lnTo>
                    <a:pt x="70" y="159"/>
                  </a:lnTo>
                  <a:lnTo>
                    <a:pt x="70" y="157"/>
                  </a:lnTo>
                  <a:lnTo>
                    <a:pt x="70" y="156"/>
                  </a:lnTo>
                  <a:lnTo>
                    <a:pt x="70" y="155"/>
                  </a:lnTo>
                  <a:lnTo>
                    <a:pt x="70" y="154"/>
                  </a:lnTo>
                  <a:lnTo>
                    <a:pt x="70" y="152"/>
                  </a:lnTo>
                  <a:lnTo>
                    <a:pt x="71" y="151"/>
                  </a:lnTo>
                  <a:lnTo>
                    <a:pt x="72" y="150"/>
                  </a:lnTo>
                  <a:lnTo>
                    <a:pt x="73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5" y="144"/>
                  </a:lnTo>
                  <a:lnTo>
                    <a:pt x="75" y="142"/>
                  </a:lnTo>
                  <a:lnTo>
                    <a:pt x="76" y="140"/>
                  </a:lnTo>
                  <a:lnTo>
                    <a:pt x="77" y="139"/>
                  </a:lnTo>
                  <a:lnTo>
                    <a:pt x="78" y="137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9" y="135"/>
                  </a:lnTo>
                  <a:lnTo>
                    <a:pt x="80" y="135"/>
                  </a:lnTo>
                  <a:lnTo>
                    <a:pt x="80" y="134"/>
                  </a:lnTo>
                  <a:lnTo>
                    <a:pt x="81" y="134"/>
                  </a:lnTo>
                  <a:lnTo>
                    <a:pt x="81" y="133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3" y="131"/>
                  </a:lnTo>
                  <a:lnTo>
                    <a:pt x="84" y="131"/>
                  </a:lnTo>
                  <a:lnTo>
                    <a:pt x="85" y="130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29"/>
                  </a:lnTo>
                  <a:lnTo>
                    <a:pt x="88" y="129"/>
                  </a:lnTo>
                  <a:lnTo>
                    <a:pt x="89" y="129"/>
                  </a:lnTo>
                  <a:lnTo>
                    <a:pt x="89" y="128"/>
                  </a:lnTo>
                  <a:lnTo>
                    <a:pt x="90" y="127"/>
                  </a:lnTo>
                  <a:lnTo>
                    <a:pt x="90" y="126"/>
                  </a:lnTo>
                  <a:lnTo>
                    <a:pt x="91" y="126"/>
                  </a:lnTo>
                  <a:lnTo>
                    <a:pt x="91" y="125"/>
                  </a:lnTo>
                  <a:lnTo>
                    <a:pt x="91" y="124"/>
                  </a:lnTo>
                  <a:lnTo>
                    <a:pt x="91" y="123"/>
                  </a:lnTo>
                  <a:lnTo>
                    <a:pt x="92" y="123"/>
                  </a:lnTo>
                  <a:lnTo>
                    <a:pt x="92" y="122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5" y="116"/>
                  </a:lnTo>
                  <a:lnTo>
                    <a:pt x="95" y="115"/>
                  </a:lnTo>
                  <a:lnTo>
                    <a:pt x="96" y="113"/>
                  </a:lnTo>
                  <a:lnTo>
                    <a:pt x="97" y="112"/>
                  </a:lnTo>
                  <a:lnTo>
                    <a:pt x="97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100" y="103"/>
                  </a:lnTo>
                  <a:lnTo>
                    <a:pt x="101" y="103"/>
                  </a:lnTo>
                  <a:lnTo>
                    <a:pt x="101" y="102"/>
                  </a:lnTo>
                  <a:lnTo>
                    <a:pt x="102" y="102"/>
                  </a:lnTo>
                  <a:lnTo>
                    <a:pt x="103" y="101"/>
                  </a:lnTo>
                  <a:lnTo>
                    <a:pt x="104" y="100"/>
                  </a:lnTo>
                  <a:lnTo>
                    <a:pt x="104" y="99"/>
                  </a:lnTo>
                  <a:lnTo>
                    <a:pt x="104" y="98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6" y="93"/>
                  </a:lnTo>
                  <a:lnTo>
                    <a:pt x="106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6" y="89"/>
                  </a:lnTo>
                  <a:lnTo>
                    <a:pt x="106" y="88"/>
                  </a:lnTo>
                  <a:lnTo>
                    <a:pt x="106" y="87"/>
                  </a:lnTo>
                  <a:lnTo>
                    <a:pt x="109" y="64"/>
                  </a:lnTo>
                  <a:lnTo>
                    <a:pt x="89" y="56"/>
                  </a:lnTo>
                  <a:lnTo>
                    <a:pt x="52" y="56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4" name="Freeform 215"/>
            <p:cNvSpPr>
              <a:spLocks/>
            </p:cNvSpPr>
            <p:nvPr/>
          </p:nvSpPr>
          <p:spPr bwMode="auto">
            <a:xfrm>
              <a:off x="5402" y="3026"/>
              <a:ext cx="16" cy="20"/>
            </a:xfrm>
            <a:custGeom>
              <a:avLst/>
              <a:gdLst>
                <a:gd name="T0" fmla="*/ 8 w 16"/>
                <a:gd name="T1" fmla="*/ 19 h 20"/>
                <a:gd name="T2" fmla="*/ 9 w 16"/>
                <a:gd name="T3" fmla="*/ 19 h 20"/>
                <a:gd name="T4" fmla="*/ 10 w 16"/>
                <a:gd name="T5" fmla="*/ 19 h 20"/>
                <a:gd name="T6" fmla="*/ 12 w 16"/>
                <a:gd name="T7" fmla="*/ 18 h 20"/>
                <a:gd name="T8" fmla="*/ 12 w 16"/>
                <a:gd name="T9" fmla="*/ 18 h 20"/>
                <a:gd name="T10" fmla="*/ 13 w 16"/>
                <a:gd name="T11" fmla="*/ 17 h 20"/>
                <a:gd name="T12" fmla="*/ 14 w 16"/>
                <a:gd name="T13" fmla="*/ 16 h 20"/>
                <a:gd name="T14" fmla="*/ 15 w 16"/>
                <a:gd name="T15" fmla="*/ 14 h 20"/>
                <a:gd name="T16" fmla="*/ 16 w 16"/>
                <a:gd name="T17" fmla="*/ 13 h 20"/>
                <a:gd name="T18" fmla="*/ 16 w 16"/>
                <a:gd name="T19" fmla="*/ 11 h 20"/>
                <a:gd name="T20" fmla="*/ 16 w 16"/>
                <a:gd name="T21" fmla="*/ 10 h 20"/>
                <a:gd name="T22" fmla="*/ 16 w 16"/>
                <a:gd name="T23" fmla="*/ 8 h 20"/>
                <a:gd name="T24" fmla="*/ 16 w 16"/>
                <a:gd name="T25" fmla="*/ 7 h 20"/>
                <a:gd name="T26" fmla="*/ 15 w 16"/>
                <a:gd name="T27" fmla="*/ 6 h 20"/>
                <a:gd name="T28" fmla="*/ 14 w 16"/>
                <a:gd name="T29" fmla="*/ 4 h 20"/>
                <a:gd name="T30" fmla="*/ 13 w 16"/>
                <a:gd name="T31" fmla="*/ 3 h 20"/>
                <a:gd name="T32" fmla="*/ 12 w 16"/>
                <a:gd name="T33" fmla="*/ 2 h 20"/>
                <a:gd name="T34" fmla="*/ 12 w 16"/>
                <a:gd name="T35" fmla="*/ 1 h 20"/>
                <a:gd name="T36" fmla="*/ 10 w 16"/>
                <a:gd name="T37" fmla="*/ 1 h 20"/>
                <a:gd name="T38" fmla="*/ 9 w 16"/>
                <a:gd name="T39" fmla="*/ 0 h 20"/>
                <a:gd name="T40" fmla="*/ 8 w 16"/>
                <a:gd name="T41" fmla="*/ 0 h 20"/>
                <a:gd name="T42" fmla="*/ 7 w 16"/>
                <a:gd name="T43" fmla="*/ 0 h 20"/>
                <a:gd name="T44" fmla="*/ 5 w 16"/>
                <a:gd name="T45" fmla="*/ 1 h 20"/>
                <a:gd name="T46" fmla="*/ 4 w 16"/>
                <a:gd name="T47" fmla="*/ 1 h 20"/>
                <a:gd name="T48" fmla="*/ 4 w 16"/>
                <a:gd name="T49" fmla="*/ 2 h 20"/>
                <a:gd name="T50" fmla="*/ 3 w 16"/>
                <a:gd name="T51" fmla="*/ 3 h 20"/>
                <a:gd name="T52" fmla="*/ 2 w 16"/>
                <a:gd name="T53" fmla="*/ 4 h 20"/>
                <a:gd name="T54" fmla="*/ 1 w 16"/>
                <a:gd name="T55" fmla="*/ 6 h 20"/>
                <a:gd name="T56" fmla="*/ 0 w 16"/>
                <a:gd name="T57" fmla="*/ 7 h 20"/>
                <a:gd name="T58" fmla="*/ 0 w 16"/>
                <a:gd name="T59" fmla="*/ 8 h 20"/>
                <a:gd name="T60" fmla="*/ 0 w 16"/>
                <a:gd name="T61" fmla="*/ 10 h 20"/>
                <a:gd name="T62" fmla="*/ 0 w 16"/>
                <a:gd name="T63" fmla="*/ 11 h 20"/>
                <a:gd name="T64" fmla="*/ 0 w 16"/>
                <a:gd name="T65" fmla="*/ 13 h 20"/>
                <a:gd name="T66" fmla="*/ 1 w 16"/>
                <a:gd name="T67" fmla="*/ 14 h 20"/>
                <a:gd name="T68" fmla="*/ 2 w 16"/>
                <a:gd name="T69" fmla="*/ 16 h 20"/>
                <a:gd name="T70" fmla="*/ 3 w 16"/>
                <a:gd name="T71" fmla="*/ 17 h 20"/>
                <a:gd name="T72" fmla="*/ 4 w 16"/>
                <a:gd name="T73" fmla="*/ 18 h 20"/>
                <a:gd name="T74" fmla="*/ 4 w 16"/>
                <a:gd name="T75" fmla="*/ 18 h 20"/>
                <a:gd name="T76" fmla="*/ 5 w 16"/>
                <a:gd name="T77" fmla="*/ 19 h 20"/>
                <a:gd name="T78" fmla="*/ 7 w 16"/>
                <a:gd name="T79" fmla="*/ 19 h 20"/>
                <a:gd name="T80" fmla="*/ 8 w 16"/>
                <a:gd name="T81" fmla="*/ 20 h 20"/>
                <a:gd name="T82" fmla="*/ 8 w 16"/>
                <a:gd name="T83" fmla="*/ 20 h 20"/>
                <a:gd name="T84" fmla="*/ 8 w 16"/>
                <a:gd name="T85" fmla="*/ 19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"/>
                <a:gd name="T130" fmla="*/ 0 h 20"/>
                <a:gd name="T131" fmla="*/ 16 w 16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" h="20">
                  <a:moveTo>
                    <a:pt x="8" y="19"/>
                  </a:moveTo>
                  <a:lnTo>
                    <a:pt x="9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5" name="Freeform 216"/>
            <p:cNvSpPr>
              <a:spLocks/>
            </p:cNvSpPr>
            <p:nvPr/>
          </p:nvSpPr>
          <p:spPr bwMode="auto">
            <a:xfrm>
              <a:off x="5405" y="3029"/>
              <a:ext cx="10" cy="14"/>
            </a:xfrm>
            <a:custGeom>
              <a:avLst/>
              <a:gdLst>
                <a:gd name="T0" fmla="*/ 5 w 10"/>
                <a:gd name="T1" fmla="*/ 13 h 14"/>
                <a:gd name="T2" fmla="*/ 6 w 10"/>
                <a:gd name="T3" fmla="*/ 14 h 14"/>
                <a:gd name="T4" fmla="*/ 7 w 10"/>
                <a:gd name="T5" fmla="*/ 13 h 14"/>
                <a:gd name="T6" fmla="*/ 8 w 10"/>
                <a:gd name="T7" fmla="*/ 13 h 14"/>
                <a:gd name="T8" fmla="*/ 8 w 10"/>
                <a:gd name="T9" fmla="*/ 12 h 14"/>
                <a:gd name="T10" fmla="*/ 9 w 10"/>
                <a:gd name="T11" fmla="*/ 12 h 14"/>
                <a:gd name="T12" fmla="*/ 9 w 10"/>
                <a:gd name="T13" fmla="*/ 11 h 14"/>
                <a:gd name="T14" fmla="*/ 10 w 10"/>
                <a:gd name="T15" fmla="*/ 10 h 14"/>
                <a:gd name="T16" fmla="*/ 10 w 10"/>
                <a:gd name="T17" fmla="*/ 9 h 14"/>
                <a:gd name="T18" fmla="*/ 10 w 10"/>
                <a:gd name="T19" fmla="*/ 8 h 14"/>
                <a:gd name="T20" fmla="*/ 10 w 10"/>
                <a:gd name="T21" fmla="*/ 7 h 14"/>
                <a:gd name="T22" fmla="*/ 10 w 10"/>
                <a:gd name="T23" fmla="*/ 6 h 14"/>
                <a:gd name="T24" fmla="*/ 10 w 10"/>
                <a:gd name="T25" fmla="*/ 5 h 14"/>
                <a:gd name="T26" fmla="*/ 10 w 10"/>
                <a:gd name="T27" fmla="*/ 4 h 14"/>
                <a:gd name="T28" fmla="*/ 9 w 10"/>
                <a:gd name="T29" fmla="*/ 3 h 14"/>
                <a:gd name="T30" fmla="*/ 9 w 10"/>
                <a:gd name="T31" fmla="*/ 2 h 14"/>
                <a:gd name="T32" fmla="*/ 8 w 10"/>
                <a:gd name="T33" fmla="*/ 1 h 14"/>
                <a:gd name="T34" fmla="*/ 8 w 10"/>
                <a:gd name="T35" fmla="*/ 1 h 14"/>
                <a:gd name="T36" fmla="*/ 7 w 10"/>
                <a:gd name="T37" fmla="*/ 0 h 14"/>
                <a:gd name="T38" fmla="*/ 6 w 10"/>
                <a:gd name="T39" fmla="*/ 0 h 14"/>
                <a:gd name="T40" fmla="*/ 5 w 10"/>
                <a:gd name="T41" fmla="*/ 0 h 14"/>
                <a:gd name="T42" fmla="*/ 4 w 10"/>
                <a:gd name="T43" fmla="*/ 0 h 14"/>
                <a:gd name="T44" fmla="*/ 3 w 10"/>
                <a:gd name="T45" fmla="*/ 0 h 14"/>
                <a:gd name="T46" fmla="*/ 2 w 10"/>
                <a:gd name="T47" fmla="*/ 1 h 14"/>
                <a:gd name="T48" fmla="*/ 1 w 10"/>
                <a:gd name="T49" fmla="*/ 1 h 14"/>
                <a:gd name="T50" fmla="*/ 1 w 10"/>
                <a:gd name="T51" fmla="*/ 2 h 14"/>
                <a:gd name="T52" fmla="*/ 1 w 10"/>
                <a:gd name="T53" fmla="*/ 3 h 14"/>
                <a:gd name="T54" fmla="*/ 0 w 10"/>
                <a:gd name="T55" fmla="*/ 4 h 14"/>
                <a:gd name="T56" fmla="*/ 0 w 10"/>
                <a:gd name="T57" fmla="*/ 5 h 14"/>
                <a:gd name="T58" fmla="*/ 0 w 10"/>
                <a:gd name="T59" fmla="*/ 6 h 14"/>
                <a:gd name="T60" fmla="*/ 0 w 10"/>
                <a:gd name="T61" fmla="*/ 7 h 14"/>
                <a:gd name="T62" fmla="*/ 0 w 10"/>
                <a:gd name="T63" fmla="*/ 8 h 14"/>
                <a:gd name="T64" fmla="*/ 0 w 10"/>
                <a:gd name="T65" fmla="*/ 9 h 14"/>
                <a:gd name="T66" fmla="*/ 0 w 10"/>
                <a:gd name="T67" fmla="*/ 10 h 14"/>
                <a:gd name="T68" fmla="*/ 1 w 10"/>
                <a:gd name="T69" fmla="*/ 11 h 14"/>
                <a:gd name="T70" fmla="*/ 1 w 10"/>
                <a:gd name="T71" fmla="*/ 12 h 14"/>
                <a:gd name="T72" fmla="*/ 1 w 10"/>
                <a:gd name="T73" fmla="*/ 12 h 14"/>
                <a:gd name="T74" fmla="*/ 2 w 10"/>
                <a:gd name="T75" fmla="*/ 13 h 14"/>
                <a:gd name="T76" fmla="*/ 3 w 10"/>
                <a:gd name="T77" fmla="*/ 13 h 14"/>
                <a:gd name="T78" fmla="*/ 4 w 10"/>
                <a:gd name="T79" fmla="*/ 14 h 14"/>
                <a:gd name="T80" fmla="*/ 5 w 10"/>
                <a:gd name="T81" fmla="*/ 14 h 14"/>
                <a:gd name="T82" fmla="*/ 5 w 10"/>
                <a:gd name="T83" fmla="*/ 14 h 14"/>
                <a:gd name="T84" fmla="*/ 5 w 10"/>
                <a:gd name="T85" fmla="*/ 13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"/>
                <a:gd name="T130" fmla="*/ 0 h 14"/>
                <a:gd name="T131" fmla="*/ 10 w 10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" h="14">
                  <a:moveTo>
                    <a:pt x="5" y="13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8F59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6" name="Freeform 217"/>
            <p:cNvSpPr>
              <a:spLocks/>
            </p:cNvSpPr>
            <p:nvPr/>
          </p:nvSpPr>
          <p:spPr bwMode="auto">
            <a:xfrm>
              <a:off x="5407" y="3032"/>
              <a:ext cx="6" cy="8"/>
            </a:xfrm>
            <a:custGeom>
              <a:avLst/>
              <a:gdLst>
                <a:gd name="T0" fmla="*/ 3 w 6"/>
                <a:gd name="T1" fmla="*/ 7 h 8"/>
                <a:gd name="T2" fmla="*/ 3 w 6"/>
                <a:gd name="T3" fmla="*/ 8 h 8"/>
                <a:gd name="T4" fmla="*/ 4 w 6"/>
                <a:gd name="T5" fmla="*/ 8 h 8"/>
                <a:gd name="T6" fmla="*/ 4 w 6"/>
                <a:gd name="T7" fmla="*/ 7 h 8"/>
                <a:gd name="T8" fmla="*/ 5 w 6"/>
                <a:gd name="T9" fmla="*/ 7 h 8"/>
                <a:gd name="T10" fmla="*/ 5 w 6"/>
                <a:gd name="T11" fmla="*/ 7 h 8"/>
                <a:gd name="T12" fmla="*/ 6 w 6"/>
                <a:gd name="T13" fmla="*/ 6 h 8"/>
                <a:gd name="T14" fmla="*/ 6 w 6"/>
                <a:gd name="T15" fmla="*/ 6 h 8"/>
                <a:gd name="T16" fmla="*/ 6 w 6"/>
                <a:gd name="T17" fmla="*/ 5 h 8"/>
                <a:gd name="T18" fmla="*/ 6 w 6"/>
                <a:gd name="T19" fmla="*/ 5 h 8"/>
                <a:gd name="T20" fmla="*/ 6 w 6"/>
                <a:gd name="T21" fmla="*/ 4 h 8"/>
                <a:gd name="T22" fmla="*/ 6 w 6"/>
                <a:gd name="T23" fmla="*/ 3 h 8"/>
                <a:gd name="T24" fmla="*/ 6 w 6"/>
                <a:gd name="T25" fmla="*/ 3 h 8"/>
                <a:gd name="T26" fmla="*/ 6 w 6"/>
                <a:gd name="T27" fmla="*/ 2 h 8"/>
                <a:gd name="T28" fmla="*/ 6 w 6"/>
                <a:gd name="T29" fmla="*/ 2 h 8"/>
                <a:gd name="T30" fmla="*/ 5 w 6"/>
                <a:gd name="T31" fmla="*/ 1 h 8"/>
                <a:gd name="T32" fmla="*/ 5 w 6"/>
                <a:gd name="T33" fmla="*/ 1 h 8"/>
                <a:gd name="T34" fmla="*/ 4 w 6"/>
                <a:gd name="T35" fmla="*/ 1 h 8"/>
                <a:gd name="T36" fmla="*/ 4 w 6"/>
                <a:gd name="T37" fmla="*/ 0 h 8"/>
                <a:gd name="T38" fmla="*/ 3 w 6"/>
                <a:gd name="T39" fmla="*/ 0 h 8"/>
                <a:gd name="T40" fmla="*/ 3 w 6"/>
                <a:gd name="T41" fmla="*/ 0 h 8"/>
                <a:gd name="T42" fmla="*/ 3 w 6"/>
                <a:gd name="T43" fmla="*/ 0 h 8"/>
                <a:gd name="T44" fmla="*/ 2 w 6"/>
                <a:gd name="T45" fmla="*/ 0 h 8"/>
                <a:gd name="T46" fmla="*/ 2 w 6"/>
                <a:gd name="T47" fmla="*/ 1 h 8"/>
                <a:gd name="T48" fmla="*/ 1 w 6"/>
                <a:gd name="T49" fmla="*/ 1 h 8"/>
                <a:gd name="T50" fmla="*/ 1 w 6"/>
                <a:gd name="T51" fmla="*/ 1 h 8"/>
                <a:gd name="T52" fmla="*/ 0 w 6"/>
                <a:gd name="T53" fmla="*/ 2 h 8"/>
                <a:gd name="T54" fmla="*/ 0 w 6"/>
                <a:gd name="T55" fmla="*/ 2 h 8"/>
                <a:gd name="T56" fmla="*/ 0 w 6"/>
                <a:gd name="T57" fmla="*/ 3 h 8"/>
                <a:gd name="T58" fmla="*/ 0 w 6"/>
                <a:gd name="T59" fmla="*/ 3 h 8"/>
                <a:gd name="T60" fmla="*/ 0 w 6"/>
                <a:gd name="T61" fmla="*/ 4 h 8"/>
                <a:gd name="T62" fmla="*/ 0 w 6"/>
                <a:gd name="T63" fmla="*/ 5 h 8"/>
                <a:gd name="T64" fmla="*/ 0 w 6"/>
                <a:gd name="T65" fmla="*/ 5 h 8"/>
                <a:gd name="T66" fmla="*/ 0 w 6"/>
                <a:gd name="T67" fmla="*/ 6 h 8"/>
                <a:gd name="T68" fmla="*/ 0 w 6"/>
                <a:gd name="T69" fmla="*/ 6 h 8"/>
                <a:gd name="T70" fmla="*/ 1 w 6"/>
                <a:gd name="T71" fmla="*/ 7 h 8"/>
                <a:gd name="T72" fmla="*/ 1 w 6"/>
                <a:gd name="T73" fmla="*/ 7 h 8"/>
                <a:gd name="T74" fmla="*/ 2 w 6"/>
                <a:gd name="T75" fmla="*/ 7 h 8"/>
                <a:gd name="T76" fmla="*/ 2 w 6"/>
                <a:gd name="T77" fmla="*/ 8 h 8"/>
                <a:gd name="T78" fmla="*/ 3 w 6"/>
                <a:gd name="T79" fmla="*/ 8 h 8"/>
                <a:gd name="T80" fmla="*/ 3 w 6"/>
                <a:gd name="T81" fmla="*/ 8 h 8"/>
                <a:gd name="T82" fmla="*/ 3 w 6"/>
                <a:gd name="T83" fmla="*/ 8 h 8"/>
                <a:gd name="T84" fmla="*/ 3 w 6"/>
                <a:gd name="T85" fmla="*/ 7 h 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"/>
                <a:gd name="T130" fmla="*/ 0 h 8"/>
                <a:gd name="T131" fmla="*/ 6 w 6"/>
                <a:gd name="T132" fmla="*/ 8 h 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" h="8">
                  <a:moveTo>
                    <a:pt x="3" y="7"/>
                  </a:move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7" name="Freeform 218"/>
            <p:cNvSpPr>
              <a:spLocks/>
            </p:cNvSpPr>
            <p:nvPr/>
          </p:nvSpPr>
          <p:spPr bwMode="auto">
            <a:xfrm>
              <a:off x="5407" y="3027"/>
              <a:ext cx="3" cy="9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0 w 3"/>
                <a:gd name="T5" fmla="*/ 2 h 9"/>
                <a:gd name="T6" fmla="*/ 3 w 3"/>
                <a:gd name="T7" fmla="*/ 9 h 9"/>
                <a:gd name="T8" fmla="*/ 3 w 3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9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8" name="Freeform 219"/>
            <p:cNvSpPr>
              <a:spLocks/>
            </p:cNvSpPr>
            <p:nvPr/>
          </p:nvSpPr>
          <p:spPr bwMode="auto">
            <a:xfrm>
              <a:off x="5408" y="3025"/>
              <a:ext cx="11" cy="20"/>
            </a:xfrm>
            <a:custGeom>
              <a:avLst/>
              <a:gdLst>
                <a:gd name="T0" fmla="*/ 7 w 11"/>
                <a:gd name="T1" fmla="*/ 20 h 20"/>
                <a:gd name="T2" fmla="*/ 7 w 11"/>
                <a:gd name="T3" fmla="*/ 20 h 20"/>
                <a:gd name="T4" fmla="*/ 8 w 11"/>
                <a:gd name="T5" fmla="*/ 18 h 20"/>
                <a:gd name="T6" fmla="*/ 8 w 11"/>
                <a:gd name="T7" fmla="*/ 17 h 20"/>
                <a:gd name="T8" fmla="*/ 8 w 11"/>
                <a:gd name="T9" fmla="*/ 14 h 20"/>
                <a:gd name="T10" fmla="*/ 7 w 11"/>
                <a:gd name="T11" fmla="*/ 11 h 20"/>
                <a:gd name="T12" fmla="*/ 7 w 11"/>
                <a:gd name="T13" fmla="*/ 9 h 20"/>
                <a:gd name="T14" fmla="*/ 6 w 11"/>
                <a:gd name="T15" fmla="*/ 6 h 20"/>
                <a:gd name="T16" fmla="*/ 5 w 11"/>
                <a:gd name="T17" fmla="*/ 4 h 20"/>
                <a:gd name="T18" fmla="*/ 2 w 11"/>
                <a:gd name="T19" fmla="*/ 1 h 20"/>
                <a:gd name="T20" fmla="*/ 0 w 11"/>
                <a:gd name="T21" fmla="*/ 0 h 20"/>
                <a:gd name="T22" fmla="*/ 1 w 11"/>
                <a:gd name="T23" fmla="*/ 0 h 20"/>
                <a:gd name="T24" fmla="*/ 2 w 11"/>
                <a:gd name="T25" fmla="*/ 0 h 20"/>
                <a:gd name="T26" fmla="*/ 3 w 11"/>
                <a:gd name="T27" fmla="*/ 0 h 20"/>
                <a:gd name="T28" fmla="*/ 6 w 11"/>
                <a:gd name="T29" fmla="*/ 1 h 20"/>
                <a:gd name="T30" fmla="*/ 7 w 11"/>
                <a:gd name="T31" fmla="*/ 2 h 20"/>
                <a:gd name="T32" fmla="*/ 9 w 11"/>
                <a:gd name="T33" fmla="*/ 4 h 20"/>
                <a:gd name="T34" fmla="*/ 11 w 11"/>
                <a:gd name="T35" fmla="*/ 6 h 20"/>
                <a:gd name="T36" fmla="*/ 11 w 11"/>
                <a:gd name="T37" fmla="*/ 10 h 20"/>
                <a:gd name="T38" fmla="*/ 10 w 11"/>
                <a:gd name="T39" fmla="*/ 14 h 20"/>
                <a:gd name="T40" fmla="*/ 7 w 11"/>
                <a:gd name="T41" fmla="*/ 20 h 20"/>
                <a:gd name="T42" fmla="*/ 7 w 11"/>
                <a:gd name="T43" fmla="*/ 2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20"/>
                <a:gd name="T68" fmla="*/ 11 w 1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20">
                  <a:moveTo>
                    <a:pt x="7" y="20"/>
                  </a:moveTo>
                  <a:lnTo>
                    <a:pt x="7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6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9" name="Freeform 220"/>
            <p:cNvSpPr>
              <a:spLocks/>
            </p:cNvSpPr>
            <p:nvPr/>
          </p:nvSpPr>
          <p:spPr bwMode="auto">
            <a:xfrm>
              <a:off x="5371" y="3111"/>
              <a:ext cx="7" cy="23"/>
            </a:xfrm>
            <a:custGeom>
              <a:avLst/>
              <a:gdLst>
                <a:gd name="T0" fmla="*/ 7 w 7"/>
                <a:gd name="T1" fmla="*/ 23 h 23"/>
                <a:gd name="T2" fmla="*/ 7 w 7"/>
                <a:gd name="T3" fmla="*/ 23 h 23"/>
                <a:gd name="T4" fmla="*/ 7 w 7"/>
                <a:gd name="T5" fmla="*/ 21 h 23"/>
                <a:gd name="T6" fmla="*/ 7 w 7"/>
                <a:gd name="T7" fmla="*/ 19 h 23"/>
                <a:gd name="T8" fmla="*/ 7 w 7"/>
                <a:gd name="T9" fmla="*/ 16 h 23"/>
                <a:gd name="T10" fmla="*/ 7 w 7"/>
                <a:gd name="T11" fmla="*/ 13 h 23"/>
                <a:gd name="T12" fmla="*/ 7 w 7"/>
                <a:gd name="T13" fmla="*/ 10 h 23"/>
                <a:gd name="T14" fmla="*/ 7 w 7"/>
                <a:gd name="T15" fmla="*/ 7 h 23"/>
                <a:gd name="T16" fmla="*/ 6 w 7"/>
                <a:gd name="T17" fmla="*/ 4 h 23"/>
                <a:gd name="T18" fmla="*/ 5 w 7"/>
                <a:gd name="T19" fmla="*/ 2 h 23"/>
                <a:gd name="T20" fmla="*/ 4 w 7"/>
                <a:gd name="T21" fmla="*/ 1 h 23"/>
                <a:gd name="T22" fmla="*/ 4 w 7"/>
                <a:gd name="T23" fmla="*/ 0 h 23"/>
                <a:gd name="T24" fmla="*/ 4 w 7"/>
                <a:gd name="T25" fmla="*/ 0 h 23"/>
                <a:gd name="T26" fmla="*/ 4 w 7"/>
                <a:gd name="T27" fmla="*/ 0 h 23"/>
                <a:gd name="T28" fmla="*/ 3 w 7"/>
                <a:gd name="T29" fmla="*/ 0 h 23"/>
                <a:gd name="T30" fmla="*/ 2 w 7"/>
                <a:gd name="T31" fmla="*/ 0 h 23"/>
                <a:gd name="T32" fmla="*/ 1 w 7"/>
                <a:gd name="T33" fmla="*/ 0 h 23"/>
                <a:gd name="T34" fmla="*/ 1 w 7"/>
                <a:gd name="T35" fmla="*/ 1 h 23"/>
                <a:gd name="T36" fmla="*/ 0 w 7"/>
                <a:gd name="T37" fmla="*/ 2 h 23"/>
                <a:gd name="T38" fmla="*/ 1 w 7"/>
                <a:gd name="T39" fmla="*/ 3 h 23"/>
                <a:gd name="T40" fmla="*/ 1 w 7"/>
                <a:gd name="T41" fmla="*/ 4 h 23"/>
                <a:gd name="T42" fmla="*/ 1 w 7"/>
                <a:gd name="T43" fmla="*/ 5 h 23"/>
                <a:gd name="T44" fmla="*/ 2 w 7"/>
                <a:gd name="T45" fmla="*/ 6 h 23"/>
                <a:gd name="T46" fmla="*/ 3 w 7"/>
                <a:gd name="T47" fmla="*/ 7 h 23"/>
                <a:gd name="T48" fmla="*/ 4 w 7"/>
                <a:gd name="T49" fmla="*/ 9 h 23"/>
                <a:gd name="T50" fmla="*/ 4 w 7"/>
                <a:gd name="T51" fmla="*/ 12 h 23"/>
                <a:gd name="T52" fmla="*/ 5 w 7"/>
                <a:gd name="T53" fmla="*/ 14 h 23"/>
                <a:gd name="T54" fmla="*/ 6 w 7"/>
                <a:gd name="T55" fmla="*/ 17 h 23"/>
                <a:gd name="T56" fmla="*/ 7 w 7"/>
                <a:gd name="T57" fmla="*/ 19 h 23"/>
                <a:gd name="T58" fmla="*/ 7 w 7"/>
                <a:gd name="T59" fmla="*/ 21 h 23"/>
                <a:gd name="T60" fmla="*/ 7 w 7"/>
                <a:gd name="T61" fmla="*/ 23 h 23"/>
                <a:gd name="T62" fmla="*/ 7 w 7"/>
                <a:gd name="T63" fmla="*/ 23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23"/>
                <a:gd name="T98" fmla="*/ 7 w 7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23">
                  <a:moveTo>
                    <a:pt x="7" y="23"/>
                  </a:moveTo>
                  <a:lnTo>
                    <a:pt x="7" y="23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Freeform 221"/>
            <p:cNvSpPr>
              <a:spLocks/>
            </p:cNvSpPr>
            <p:nvPr/>
          </p:nvSpPr>
          <p:spPr bwMode="auto">
            <a:xfrm>
              <a:off x="4947" y="3158"/>
              <a:ext cx="41" cy="22"/>
            </a:xfrm>
            <a:custGeom>
              <a:avLst/>
              <a:gdLst>
                <a:gd name="T0" fmla="*/ 2 w 41"/>
                <a:gd name="T1" fmla="*/ 15 h 22"/>
                <a:gd name="T2" fmla="*/ 2 w 41"/>
                <a:gd name="T3" fmla="*/ 16 h 22"/>
                <a:gd name="T4" fmla="*/ 4 w 41"/>
                <a:gd name="T5" fmla="*/ 16 h 22"/>
                <a:gd name="T6" fmla="*/ 6 w 41"/>
                <a:gd name="T7" fmla="*/ 17 h 22"/>
                <a:gd name="T8" fmla="*/ 10 w 41"/>
                <a:gd name="T9" fmla="*/ 18 h 22"/>
                <a:gd name="T10" fmla="*/ 14 w 41"/>
                <a:gd name="T11" fmla="*/ 19 h 22"/>
                <a:gd name="T12" fmla="*/ 18 w 41"/>
                <a:gd name="T13" fmla="*/ 21 h 22"/>
                <a:gd name="T14" fmla="*/ 22 w 41"/>
                <a:gd name="T15" fmla="*/ 21 h 22"/>
                <a:gd name="T16" fmla="*/ 26 w 41"/>
                <a:gd name="T17" fmla="*/ 22 h 22"/>
                <a:gd name="T18" fmla="*/ 29 w 41"/>
                <a:gd name="T19" fmla="*/ 22 h 22"/>
                <a:gd name="T20" fmla="*/ 32 w 41"/>
                <a:gd name="T21" fmla="*/ 21 h 22"/>
                <a:gd name="T22" fmla="*/ 35 w 41"/>
                <a:gd name="T23" fmla="*/ 21 h 22"/>
                <a:gd name="T24" fmla="*/ 37 w 41"/>
                <a:gd name="T25" fmla="*/ 20 h 22"/>
                <a:gd name="T26" fmla="*/ 38 w 41"/>
                <a:gd name="T27" fmla="*/ 19 h 22"/>
                <a:gd name="T28" fmla="*/ 39 w 41"/>
                <a:gd name="T29" fmla="*/ 19 h 22"/>
                <a:gd name="T30" fmla="*/ 40 w 41"/>
                <a:gd name="T31" fmla="*/ 18 h 22"/>
                <a:gd name="T32" fmla="*/ 40 w 41"/>
                <a:gd name="T33" fmla="*/ 18 h 22"/>
                <a:gd name="T34" fmla="*/ 41 w 41"/>
                <a:gd name="T35" fmla="*/ 17 h 22"/>
                <a:gd name="T36" fmla="*/ 41 w 41"/>
                <a:gd name="T37" fmla="*/ 17 h 22"/>
                <a:gd name="T38" fmla="*/ 41 w 41"/>
                <a:gd name="T39" fmla="*/ 17 h 22"/>
                <a:gd name="T40" fmla="*/ 41 w 41"/>
                <a:gd name="T41" fmla="*/ 17 h 22"/>
                <a:gd name="T42" fmla="*/ 40 w 41"/>
                <a:gd name="T43" fmla="*/ 14 h 22"/>
                <a:gd name="T44" fmla="*/ 39 w 41"/>
                <a:gd name="T45" fmla="*/ 12 h 22"/>
                <a:gd name="T46" fmla="*/ 37 w 41"/>
                <a:gd name="T47" fmla="*/ 9 h 22"/>
                <a:gd name="T48" fmla="*/ 37 w 41"/>
                <a:gd name="T49" fmla="*/ 7 h 22"/>
                <a:gd name="T50" fmla="*/ 36 w 41"/>
                <a:gd name="T51" fmla="*/ 6 h 22"/>
                <a:gd name="T52" fmla="*/ 35 w 41"/>
                <a:gd name="T53" fmla="*/ 5 h 22"/>
                <a:gd name="T54" fmla="*/ 34 w 41"/>
                <a:gd name="T55" fmla="*/ 4 h 22"/>
                <a:gd name="T56" fmla="*/ 33 w 41"/>
                <a:gd name="T57" fmla="*/ 2 h 22"/>
                <a:gd name="T58" fmla="*/ 32 w 41"/>
                <a:gd name="T59" fmla="*/ 1 h 22"/>
                <a:gd name="T60" fmla="*/ 31 w 41"/>
                <a:gd name="T61" fmla="*/ 0 h 22"/>
                <a:gd name="T62" fmla="*/ 31 w 41"/>
                <a:gd name="T63" fmla="*/ 0 h 22"/>
                <a:gd name="T64" fmla="*/ 31 w 41"/>
                <a:gd name="T65" fmla="*/ 1 h 22"/>
                <a:gd name="T66" fmla="*/ 30 w 41"/>
                <a:gd name="T67" fmla="*/ 2 h 22"/>
                <a:gd name="T68" fmla="*/ 29 w 41"/>
                <a:gd name="T69" fmla="*/ 3 h 22"/>
                <a:gd name="T70" fmla="*/ 28 w 41"/>
                <a:gd name="T71" fmla="*/ 4 h 22"/>
                <a:gd name="T72" fmla="*/ 24 w 41"/>
                <a:gd name="T73" fmla="*/ 5 h 22"/>
                <a:gd name="T74" fmla="*/ 21 w 41"/>
                <a:gd name="T75" fmla="*/ 5 h 22"/>
                <a:gd name="T76" fmla="*/ 15 w 41"/>
                <a:gd name="T77" fmla="*/ 5 h 22"/>
                <a:gd name="T78" fmla="*/ 9 w 41"/>
                <a:gd name="T79" fmla="*/ 5 h 22"/>
                <a:gd name="T80" fmla="*/ 0 w 41"/>
                <a:gd name="T81" fmla="*/ 4 h 22"/>
                <a:gd name="T82" fmla="*/ 2 w 41"/>
                <a:gd name="T83" fmla="*/ 15 h 22"/>
                <a:gd name="T84" fmla="*/ 2 w 41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22"/>
                <a:gd name="T131" fmla="*/ 41 w 41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22">
                  <a:moveTo>
                    <a:pt x="2" y="15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10" y="18"/>
                  </a:lnTo>
                  <a:lnTo>
                    <a:pt x="14" y="19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6" y="22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5" y="5"/>
                  </a:lnTo>
                  <a:lnTo>
                    <a:pt x="9" y="5"/>
                  </a:lnTo>
                  <a:lnTo>
                    <a:pt x="0" y="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1" name="Freeform 222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9"/>
                <a:gd name="T169" fmla="*/ 0 h 430"/>
                <a:gd name="T170" fmla="*/ 529 w 529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2" name="Freeform 223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Freeform 224"/>
            <p:cNvSpPr>
              <a:spLocks/>
            </p:cNvSpPr>
            <p:nvPr/>
          </p:nvSpPr>
          <p:spPr bwMode="auto">
            <a:xfrm>
              <a:off x="5250" y="3078"/>
              <a:ext cx="9" cy="44"/>
            </a:xfrm>
            <a:custGeom>
              <a:avLst/>
              <a:gdLst>
                <a:gd name="T0" fmla="*/ 2 w 9"/>
                <a:gd name="T1" fmla="*/ 44 h 44"/>
                <a:gd name="T2" fmla="*/ 0 w 9"/>
                <a:gd name="T3" fmla="*/ 0 h 44"/>
                <a:gd name="T4" fmla="*/ 5 w 9"/>
                <a:gd name="T5" fmla="*/ 0 h 44"/>
                <a:gd name="T6" fmla="*/ 9 w 9"/>
                <a:gd name="T7" fmla="*/ 38 h 44"/>
                <a:gd name="T8" fmla="*/ 9 w 9"/>
                <a:gd name="T9" fmla="*/ 38 h 44"/>
                <a:gd name="T10" fmla="*/ 9 w 9"/>
                <a:gd name="T11" fmla="*/ 38 h 44"/>
                <a:gd name="T12" fmla="*/ 8 w 9"/>
                <a:gd name="T13" fmla="*/ 38 h 44"/>
                <a:gd name="T14" fmla="*/ 7 w 9"/>
                <a:gd name="T15" fmla="*/ 38 h 44"/>
                <a:gd name="T16" fmla="*/ 6 w 9"/>
                <a:gd name="T17" fmla="*/ 39 h 44"/>
                <a:gd name="T18" fmla="*/ 5 w 9"/>
                <a:gd name="T19" fmla="*/ 39 h 44"/>
                <a:gd name="T20" fmla="*/ 4 w 9"/>
                <a:gd name="T21" fmla="*/ 40 h 44"/>
                <a:gd name="T22" fmla="*/ 3 w 9"/>
                <a:gd name="T23" fmla="*/ 41 h 44"/>
                <a:gd name="T24" fmla="*/ 2 w 9"/>
                <a:gd name="T25" fmla="*/ 43 h 44"/>
                <a:gd name="T26" fmla="*/ 2 w 9"/>
                <a:gd name="T27" fmla="*/ 44 h 44"/>
                <a:gd name="T28" fmla="*/ 2 w 9"/>
                <a:gd name="T29" fmla="*/ 44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44"/>
                <a:gd name="T47" fmla="*/ 9 w 9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44">
                  <a:moveTo>
                    <a:pt x="2" y="4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4" name="Freeform 225"/>
            <p:cNvSpPr>
              <a:spLocks/>
            </p:cNvSpPr>
            <p:nvPr/>
          </p:nvSpPr>
          <p:spPr bwMode="auto">
            <a:xfrm>
              <a:off x="5227" y="2928"/>
              <a:ext cx="62" cy="160"/>
            </a:xfrm>
            <a:custGeom>
              <a:avLst/>
              <a:gdLst>
                <a:gd name="T0" fmla="*/ 51 w 62"/>
                <a:gd name="T1" fmla="*/ 2 h 160"/>
                <a:gd name="T2" fmla="*/ 54 w 62"/>
                <a:gd name="T3" fmla="*/ 3 h 160"/>
                <a:gd name="T4" fmla="*/ 56 w 62"/>
                <a:gd name="T5" fmla="*/ 4 h 160"/>
                <a:gd name="T6" fmla="*/ 57 w 62"/>
                <a:gd name="T7" fmla="*/ 4 h 160"/>
                <a:gd name="T8" fmla="*/ 58 w 62"/>
                <a:gd name="T9" fmla="*/ 5 h 160"/>
                <a:gd name="T10" fmla="*/ 58 w 62"/>
                <a:gd name="T11" fmla="*/ 6 h 160"/>
                <a:gd name="T12" fmla="*/ 58 w 62"/>
                <a:gd name="T13" fmla="*/ 8 h 160"/>
                <a:gd name="T14" fmla="*/ 58 w 62"/>
                <a:gd name="T15" fmla="*/ 10 h 160"/>
                <a:gd name="T16" fmla="*/ 58 w 62"/>
                <a:gd name="T17" fmla="*/ 10 h 160"/>
                <a:gd name="T18" fmla="*/ 59 w 62"/>
                <a:gd name="T19" fmla="*/ 10 h 160"/>
                <a:gd name="T20" fmla="*/ 60 w 62"/>
                <a:gd name="T21" fmla="*/ 12 h 160"/>
                <a:gd name="T22" fmla="*/ 61 w 62"/>
                <a:gd name="T23" fmla="*/ 14 h 160"/>
                <a:gd name="T24" fmla="*/ 62 w 62"/>
                <a:gd name="T25" fmla="*/ 16 h 160"/>
                <a:gd name="T26" fmla="*/ 62 w 62"/>
                <a:gd name="T27" fmla="*/ 19 h 160"/>
                <a:gd name="T28" fmla="*/ 62 w 62"/>
                <a:gd name="T29" fmla="*/ 22 h 160"/>
                <a:gd name="T30" fmla="*/ 58 w 62"/>
                <a:gd name="T31" fmla="*/ 48 h 160"/>
                <a:gd name="T32" fmla="*/ 54 w 62"/>
                <a:gd name="T33" fmla="*/ 56 h 160"/>
                <a:gd name="T34" fmla="*/ 52 w 62"/>
                <a:gd name="T35" fmla="*/ 70 h 160"/>
                <a:gd name="T36" fmla="*/ 52 w 62"/>
                <a:gd name="T37" fmla="*/ 98 h 160"/>
                <a:gd name="T38" fmla="*/ 49 w 62"/>
                <a:gd name="T39" fmla="*/ 132 h 160"/>
                <a:gd name="T40" fmla="*/ 44 w 62"/>
                <a:gd name="T41" fmla="*/ 143 h 160"/>
                <a:gd name="T42" fmla="*/ 43 w 62"/>
                <a:gd name="T43" fmla="*/ 144 h 160"/>
                <a:gd name="T44" fmla="*/ 42 w 62"/>
                <a:gd name="T45" fmla="*/ 144 h 160"/>
                <a:gd name="T46" fmla="*/ 41 w 62"/>
                <a:gd name="T47" fmla="*/ 145 h 160"/>
                <a:gd name="T48" fmla="*/ 38 w 62"/>
                <a:gd name="T49" fmla="*/ 146 h 160"/>
                <a:gd name="T50" fmla="*/ 37 w 62"/>
                <a:gd name="T51" fmla="*/ 147 h 160"/>
                <a:gd name="T52" fmla="*/ 36 w 62"/>
                <a:gd name="T53" fmla="*/ 149 h 160"/>
                <a:gd name="T54" fmla="*/ 35 w 62"/>
                <a:gd name="T55" fmla="*/ 150 h 160"/>
                <a:gd name="T56" fmla="*/ 35 w 62"/>
                <a:gd name="T57" fmla="*/ 154 h 160"/>
                <a:gd name="T58" fmla="*/ 34 w 62"/>
                <a:gd name="T59" fmla="*/ 158 h 160"/>
                <a:gd name="T60" fmla="*/ 32 w 62"/>
                <a:gd name="T61" fmla="*/ 160 h 160"/>
                <a:gd name="T62" fmla="*/ 31 w 62"/>
                <a:gd name="T63" fmla="*/ 158 h 160"/>
                <a:gd name="T64" fmla="*/ 30 w 62"/>
                <a:gd name="T65" fmla="*/ 156 h 160"/>
                <a:gd name="T66" fmla="*/ 29 w 62"/>
                <a:gd name="T67" fmla="*/ 155 h 160"/>
                <a:gd name="T68" fmla="*/ 28 w 62"/>
                <a:gd name="T69" fmla="*/ 153 h 160"/>
                <a:gd name="T70" fmla="*/ 27 w 62"/>
                <a:gd name="T71" fmla="*/ 152 h 160"/>
                <a:gd name="T72" fmla="*/ 27 w 62"/>
                <a:gd name="T73" fmla="*/ 152 h 160"/>
                <a:gd name="T74" fmla="*/ 26 w 62"/>
                <a:gd name="T75" fmla="*/ 152 h 160"/>
                <a:gd name="T76" fmla="*/ 25 w 62"/>
                <a:gd name="T77" fmla="*/ 154 h 160"/>
                <a:gd name="T78" fmla="*/ 24 w 62"/>
                <a:gd name="T79" fmla="*/ 157 h 160"/>
                <a:gd name="T80" fmla="*/ 24 w 62"/>
                <a:gd name="T81" fmla="*/ 158 h 160"/>
                <a:gd name="T82" fmla="*/ 23 w 62"/>
                <a:gd name="T83" fmla="*/ 157 h 160"/>
                <a:gd name="T84" fmla="*/ 22 w 62"/>
                <a:gd name="T85" fmla="*/ 156 h 160"/>
                <a:gd name="T86" fmla="*/ 22 w 62"/>
                <a:gd name="T87" fmla="*/ 154 h 160"/>
                <a:gd name="T88" fmla="*/ 21 w 62"/>
                <a:gd name="T89" fmla="*/ 152 h 160"/>
                <a:gd name="T90" fmla="*/ 20 w 62"/>
                <a:gd name="T91" fmla="*/ 150 h 160"/>
                <a:gd name="T92" fmla="*/ 19 w 62"/>
                <a:gd name="T93" fmla="*/ 148 h 160"/>
                <a:gd name="T94" fmla="*/ 17 w 62"/>
                <a:gd name="T95" fmla="*/ 145 h 160"/>
                <a:gd name="T96" fmla="*/ 15 w 62"/>
                <a:gd name="T97" fmla="*/ 141 h 160"/>
                <a:gd name="T98" fmla="*/ 11 w 62"/>
                <a:gd name="T99" fmla="*/ 130 h 160"/>
                <a:gd name="T100" fmla="*/ 10 w 62"/>
                <a:gd name="T101" fmla="*/ 112 h 160"/>
                <a:gd name="T102" fmla="*/ 8 w 62"/>
                <a:gd name="T103" fmla="*/ 86 h 160"/>
                <a:gd name="T104" fmla="*/ 8 w 62"/>
                <a:gd name="T105" fmla="*/ 73 h 160"/>
                <a:gd name="T106" fmla="*/ 7 w 62"/>
                <a:gd name="T107" fmla="*/ 68 h 160"/>
                <a:gd name="T108" fmla="*/ 3 w 62"/>
                <a:gd name="T109" fmla="*/ 58 h 160"/>
                <a:gd name="T110" fmla="*/ 49 w 62"/>
                <a:gd name="T111" fmla="*/ 0 h 1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"/>
                <a:gd name="T169" fmla="*/ 0 h 160"/>
                <a:gd name="T170" fmla="*/ 62 w 62"/>
                <a:gd name="T171" fmla="*/ 160 h 1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" h="160">
                  <a:moveTo>
                    <a:pt x="49" y="0"/>
                  </a:move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58" y="47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5" y="53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3" y="62"/>
                  </a:lnTo>
                  <a:lnTo>
                    <a:pt x="53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81"/>
                  </a:lnTo>
                  <a:lnTo>
                    <a:pt x="52" y="89"/>
                  </a:lnTo>
                  <a:lnTo>
                    <a:pt x="52" y="98"/>
                  </a:lnTo>
                  <a:lnTo>
                    <a:pt x="51" y="107"/>
                  </a:lnTo>
                  <a:lnTo>
                    <a:pt x="51" y="116"/>
                  </a:lnTo>
                  <a:lnTo>
                    <a:pt x="49" y="125"/>
                  </a:lnTo>
                  <a:lnTo>
                    <a:pt x="49" y="132"/>
                  </a:lnTo>
                  <a:lnTo>
                    <a:pt x="47" y="138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6" y="148"/>
                  </a:lnTo>
                  <a:lnTo>
                    <a:pt x="36" y="149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51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4" y="156"/>
                  </a:lnTo>
                  <a:lnTo>
                    <a:pt x="34" y="157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4" y="160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31" y="157"/>
                  </a:lnTo>
                  <a:lnTo>
                    <a:pt x="30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8" y="154"/>
                  </a:lnTo>
                  <a:lnTo>
                    <a:pt x="28" y="153"/>
                  </a:lnTo>
                  <a:lnTo>
                    <a:pt x="28" y="152"/>
                  </a:lnTo>
                  <a:lnTo>
                    <a:pt x="27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5" y="154"/>
                  </a:lnTo>
                  <a:lnTo>
                    <a:pt x="25" y="155"/>
                  </a:lnTo>
                  <a:lnTo>
                    <a:pt x="24" y="156"/>
                  </a:lnTo>
                  <a:lnTo>
                    <a:pt x="24" y="157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3" y="157"/>
                  </a:lnTo>
                  <a:lnTo>
                    <a:pt x="23" y="156"/>
                  </a:lnTo>
                  <a:lnTo>
                    <a:pt x="22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1" y="153"/>
                  </a:lnTo>
                  <a:lnTo>
                    <a:pt x="21" y="152"/>
                  </a:lnTo>
                  <a:lnTo>
                    <a:pt x="20" y="151"/>
                  </a:lnTo>
                  <a:lnTo>
                    <a:pt x="20" y="150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18" y="147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7" y="144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3" y="136"/>
                  </a:lnTo>
                  <a:lnTo>
                    <a:pt x="12" y="133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0" y="123"/>
                  </a:lnTo>
                  <a:lnTo>
                    <a:pt x="10" y="118"/>
                  </a:lnTo>
                  <a:lnTo>
                    <a:pt x="10" y="112"/>
                  </a:lnTo>
                  <a:lnTo>
                    <a:pt x="9" y="106"/>
                  </a:lnTo>
                  <a:lnTo>
                    <a:pt x="9" y="99"/>
                  </a:lnTo>
                  <a:lnTo>
                    <a:pt x="9" y="92"/>
                  </a:lnTo>
                  <a:lnTo>
                    <a:pt x="8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9" y="2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5" name="Freeform 226"/>
            <p:cNvSpPr>
              <a:spLocks/>
            </p:cNvSpPr>
            <p:nvPr/>
          </p:nvSpPr>
          <p:spPr bwMode="auto">
            <a:xfrm>
              <a:off x="5251" y="3135"/>
              <a:ext cx="18" cy="28"/>
            </a:xfrm>
            <a:custGeom>
              <a:avLst/>
              <a:gdLst>
                <a:gd name="T0" fmla="*/ 0 w 18"/>
                <a:gd name="T1" fmla="*/ 6 h 28"/>
                <a:gd name="T2" fmla="*/ 0 w 18"/>
                <a:gd name="T3" fmla="*/ 6 h 28"/>
                <a:gd name="T4" fmla="*/ 1 w 18"/>
                <a:gd name="T5" fmla="*/ 6 h 28"/>
                <a:gd name="T6" fmla="*/ 2 w 18"/>
                <a:gd name="T7" fmla="*/ 6 h 28"/>
                <a:gd name="T8" fmla="*/ 3 w 18"/>
                <a:gd name="T9" fmla="*/ 5 h 28"/>
                <a:gd name="T10" fmla="*/ 4 w 18"/>
                <a:gd name="T11" fmla="*/ 5 h 28"/>
                <a:gd name="T12" fmla="*/ 4 w 18"/>
                <a:gd name="T13" fmla="*/ 5 h 28"/>
                <a:gd name="T14" fmla="*/ 6 w 18"/>
                <a:gd name="T15" fmla="*/ 4 h 28"/>
                <a:gd name="T16" fmla="*/ 7 w 18"/>
                <a:gd name="T17" fmla="*/ 3 h 28"/>
                <a:gd name="T18" fmla="*/ 8 w 18"/>
                <a:gd name="T19" fmla="*/ 2 h 28"/>
                <a:gd name="T20" fmla="*/ 8 w 18"/>
                <a:gd name="T21" fmla="*/ 1 h 28"/>
                <a:gd name="T22" fmla="*/ 8 w 18"/>
                <a:gd name="T23" fmla="*/ 0 h 28"/>
                <a:gd name="T24" fmla="*/ 9 w 18"/>
                <a:gd name="T25" fmla="*/ 0 h 28"/>
                <a:gd name="T26" fmla="*/ 9 w 18"/>
                <a:gd name="T27" fmla="*/ 0 h 28"/>
                <a:gd name="T28" fmla="*/ 10 w 18"/>
                <a:gd name="T29" fmla="*/ 0 h 28"/>
                <a:gd name="T30" fmla="*/ 10 w 18"/>
                <a:gd name="T31" fmla="*/ 1 h 28"/>
                <a:gd name="T32" fmla="*/ 11 w 18"/>
                <a:gd name="T33" fmla="*/ 2 h 28"/>
                <a:gd name="T34" fmla="*/ 11 w 18"/>
                <a:gd name="T35" fmla="*/ 3 h 28"/>
                <a:gd name="T36" fmla="*/ 12 w 18"/>
                <a:gd name="T37" fmla="*/ 4 h 28"/>
                <a:gd name="T38" fmla="*/ 12 w 18"/>
                <a:gd name="T39" fmla="*/ 6 h 28"/>
                <a:gd name="T40" fmla="*/ 12 w 18"/>
                <a:gd name="T41" fmla="*/ 8 h 28"/>
                <a:gd name="T42" fmla="*/ 12 w 18"/>
                <a:gd name="T43" fmla="*/ 10 h 28"/>
                <a:gd name="T44" fmla="*/ 12 w 18"/>
                <a:gd name="T45" fmla="*/ 12 h 28"/>
                <a:gd name="T46" fmla="*/ 13 w 18"/>
                <a:gd name="T47" fmla="*/ 15 h 28"/>
                <a:gd name="T48" fmla="*/ 14 w 18"/>
                <a:gd name="T49" fmla="*/ 18 h 28"/>
                <a:gd name="T50" fmla="*/ 15 w 18"/>
                <a:gd name="T51" fmla="*/ 20 h 28"/>
                <a:gd name="T52" fmla="*/ 16 w 18"/>
                <a:gd name="T53" fmla="*/ 23 h 28"/>
                <a:gd name="T54" fmla="*/ 17 w 18"/>
                <a:gd name="T55" fmla="*/ 25 h 28"/>
                <a:gd name="T56" fmla="*/ 17 w 18"/>
                <a:gd name="T57" fmla="*/ 27 h 28"/>
                <a:gd name="T58" fmla="*/ 18 w 18"/>
                <a:gd name="T59" fmla="*/ 28 h 28"/>
                <a:gd name="T60" fmla="*/ 18 w 18"/>
                <a:gd name="T61" fmla="*/ 28 h 28"/>
                <a:gd name="T62" fmla="*/ 8 w 18"/>
                <a:gd name="T63" fmla="*/ 27 h 28"/>
                <a:gd name="T64" fmla="*/ 11 w 18"/>
                <a:gd name="T65" fmla="*/ 21 h 28"/>
                <a:gd name="T66" fmla="*/ 8 w 18"/>
                <a:gd name="T67" fmla="*/ 7 h 28"/>
                <a:gd name="T68" fmla="*/ 0 w 18"/>
                <a:gd name="T69" fmla="*/ 6 h 28"/>
                <a:gd name="T70" fmla="*/ 0 w 18"/>
                <a:gd name="T71" fmla="*/ 6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28"/>
                <a:gd name="T110" fmla="*/ 18 w 18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28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8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6" name="Freeform 227"/>
            <p:cNvSpPr>
              <a:spLocks/>
            </p:cNvSpPr>
            <p:nvPr/>
          </p:nvSpPr>
          <p:spPr bwMode="auto">
            <a:xfrm>
              <a:off x="5259" y="3158"/>
              <a:ext cx="39" cy="22"/>
            </a:xfrm>
            <a:custGeom>
              <a:avLst/>
              <a:gdLst>
                <a:gd name="T0" fmla="*/ 0 w 39"/>
                <a:gd name="T1" fmla="*/ 15 h 22"/>
                <a:gd name="T2" fmla="*/ 1 w 39"/>
                <a:gd name="T3" fmla="*/ 16 h 22"/>
                <a:gd name="T4" fmla="*/ 3 w 39"/>
                <a:gd name="T5" fmla="*/ 16 h 22"/>
                <a:gd name="T6" fmla="*/ 6 w 39"/>
                <a:gd name="T7" fmla="*/ 17 h 22"/>
                <a:gd name="T8" fmla="*/ 9 w 39"/>
                <a:gd name="T9" fmla="*/ 18 h 22"/>
                <a:gd name="T10" fmla="*/ 13 w 39"/>
                <a:gd name="T11" fmla="*/ 19 h 22"/>
                <a:gd name="T12" fmla="*/ 17 w 39"/>
                <a:gd name="T13" fmla="*/ 21 h 22"/>
                <a:gd name="T14" fmla="*/ 21 w 39"/>
                <a:gd name="T15" fmla="*/ 21 h 22"/>
                <a:gd name="T16" fmla="*/ 25 w 39"/>
                <a:gd name="T17" fmla="*/ 22 h 22"/>
                <a:gd name="T18" fmla="*/ 29 w 39"/>
                <a:gd name="T19" fmla="*/ 22 h 22"/>
                <a:gd name="T20" fmla="*/ 31 w 39"/>
                <a:gd name="T21" fmla="*/ 21 h 22"/>
                <a:gd name="T22" fmla="*/ 34 w 39"/>
                <a:gd name="T23" fmla="*/ 21 h 22"/>
                <a:gd name="T24" fmla="*/ 35 w 39"/>
                <a:gd name="T25" fmla="*/ 20 h 22"/>
                <a:gd name="T26" fmla="*/ 37 w 39"/>
                <a:gd name="T27" fmla="*/ 19 h 22"/>
                <a:gd name="T28" fmla="*/ 38 w 39"/>
                <a:gd name="T29" fmla="*/ 19 h 22"/>
                <a:gd name="T30" fmla="*/ 39 w 39"/>
                <a:gd name="T31" fmla="*/ 18 h 22"/>
                <a:gd name="T32" fmla="*/ 39 w 39"/>
                <a:gd name="T33" fmla="*/ 18 h 22"/>
                <a:gd name="T34" fmla="*/ 39 w 39"/>
                <a:gd name="T35" fmla="*/ 17 h 22"/>
                <a:gd name="T36" fmla="*/ 39 w 39"/>
                <a:gd name="T37" fmla="*/ 17 h 22"/>
                <a:gd name="T38" fmla="*/ 39 w 39"/>
                <a:gd name="T39" fmla="*/ 17 h 22"/>
                <a:gd name="T40" fmla="*/ 39 w 39"/>
                <a:gd name="T41" fmla="*/ 17 h 22"/>
                <a:gd name="T42" fmla="*/ 39 w 39"/>
                <a:gd name="T43" fmla="*/ 14 h 22"/>
                <a:gd name="T44" fmla="*/ 38 w 39"/>
                <a:gd name="T45" fmla="*/ 12 h 22"/>
                <a:gd name="T46" fmla="*/ 37 w 39"/>
                <a:gd name="T47" fmla="*/ 9 h 22"/>
                <a:gd name="T48" fmla="*/ 36 w 39"/>
                <a:gd name="T49" fmla="*/ 7 h 22"/>
                <a:gd name="T50" fmla="*/ 35 w 39"/>
                <a:gd name="T51" fmla="*/ 6 h 22"/>
                <a:gd name="T52" fmla="*/ 34 w 39"/>
                <a:gd name="T53" fmla="*/ 5 h 22"/>
                <a:gd name="T54" fmla="*/ 33 w 39"/>
                <a:gd name="T55" fmla="*/ 4 h 22"/>
                <a:gd name="T56" fmla="*/ 32 w 39"/>
                <a:gd name="T57" fmla="*/ 2 h 22"/>
                <a:gd name="T58" fmla="*/ 31 w 39"/>
                <a:gd name="T59" fmla="*/ 1 h 22"/>
                <a:gd name="T60" fmla="*/ 30 w 39"/>
                <a:gd name="T61" fmla="*/ 0 h 22"/>
                <a:gd name="T62" fmla="*/ 30 w 39"/>
                <a:gd name="T63" fmla="*/ 0 h 22"/>
                <a:gd name="T64" fmla="*/ 30 w 39"/>
                <a:gd name="T65" fmla="*/ 1 h 22"/>
                <a:gd name="T66" fmla="*/ 30 w 39"/>
                <a:gd name="T67" fmla="*/ 2 h 22"/>
                <a:gd name="T68" fmla="*/ 28 w 39"/>
                <a:gd name="T69" fmla="*/ 3 h 22"/>
                <a:gd name="T70" fmla="*/ 26 w 39"/>
                <a:gd name="T71" fmla="*/ 4 h 22"/>
                <a:gd name="T72" fmla="*/ 24 w 39"/>
                <a:gd name="T73" fmla="*/ 5 h 22"/>
                <a:gd name="T74" fmla="*/ 20 w 39"/>
                <a:gd name="T75" fmla="*/ 5 h 22"/>
                <a:gd name="T76" fmla="*/ 15 w 39"/>
                <a:gd name="T77" fmla="*/ 5 h 22"/>
                <a:gd name="T78" fmla="*/ 8 w 39"/>
                <a:gd name="T79" fmla="*/ 5 h 22"/>
                <a:gd name="T80" fmla="*/ 0 w 39"/>
                <a:gd name="T81" fmla="*/ 4 h 22"/>
                <a:gd name="T82" fmla="*/ 0 w 39"/>
                <a:gd name="T83" fmla="*/ 15 h 22"/>
                <a:gd name="T84" fmla="*/ 0 w 39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22"/>
                <a:gd name="T131" fmla="*/ 39 w 39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22">
                  <a:moveTo>
                    <a:pt x="0" y="15"/>
                  </a:moveTo>
                  <a:lnTo>
                    <a:pt x="1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7" name="Freeform 228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4" name="Rectangle 229"/>
          <p:cNvSpPr>
            <a:spLocks noChangeArrowheads="1"/>
          </p:cNvSpPr>
          <p:nvPr/>
        </p:nvSpPr>
        <p:spPr bwMode="auto">
          <a:xfrm>
            <a:off x="2224088" y="2084388"/>
            <a:ext cx="1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4466" name="Rectangle 230"/>
          <p:cNvSpPr>
            <a:spLocks noChangeArrowheads="1"/>
          </p:cNvSpPr>
          <p:nvPr/>
        </p:nvSpPr>
        <p:spPr bwMode="auto">
          <a:xfrm>
            <a:off x="1843088" y="2365375"/>
            <a:ext cx="279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Simple, young projects.  </a:t>
            </a:r>
            <a:endParaRPr lang="en-US"/>
          </a:p>
        </p:txBody>
      </p:sp>
      <p:sp>
        <p:nvSpPr>
          <p:cNvPr id="104467" name="Rectangle 231"/>
          <p:cNvSpPr>
            <a:spLocks noChangeArrowheads="1"/>
          </p:cNvSpPr>
          <p:nvPr/>
        </p:nvSpPr>
        <p:spPr bwMode="auto">
          <a:xfrm>
            <a:off x="1843088" y="2616200"/>
            <a:ext cx="163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Need agility</a:t>
            </a:r>
            <a:endParaRPr lang="en-US"/>
          </a:p>
        </p:txBody>
      </p:sp>
      <p:sp>
        <p:nvSpPr>
          <p:cNvPr id="104468" name="Rectangle 232"/>
          <p:cNvSpPr>
            <a:spLocks noChangeArrowheads="1"/>
          </p:cNvSpPr>
          <p:nvPr/>
        </p:nvSpPr>
        <p:spPr bwMode="auto">
          <a:xfrm>
            <a:off x="1843088" y="2892425"/>
            <a:ext cx="1700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Tight Teams</a:t>
            </a:r>
            <a:endParaRPr lang="en-US"/>
          </a:p>
        </p:txBody>
      </p:sp>
      <p:sp>
        <p:nvSpPr>
          <p:cNvPr id="2" name="Rectangle 233"/>
          <p:cNvSpPr>
            <a:spLocks noChangeArrowheads="1"/>
          </p:cNvSpPr>
          <p:nvPr/>
        </p:nvSpPr>
        <p:spPr bwMode="auto">
          <a:xfrm>
            <a:off x="2057400" y="4449763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800" b="1">
                <a:solidFill>
                  <a:schemeClr val="tx1"/>
                </a:solidFill>
              </a:rPr>
              <a:t>SheepDogs</a:t>
            </a:r>
          </a:p>
        </p:txBody>
      </p:sp>
      <p:sp>
        <p:nvSpPr>
          <p:cNvPr id="104470" name="Rectangle 234"/>
          <p:cNvSpPr>
            <a:spLocks noChangeArrowheads="1"/>
          </p:cNvSpPr>
          <p:nvPr/>
        </p:nvSpPr>
        <p:spPr bwMode="auto">
          <a:xfrm>
            <a:off x="4572000" y="4572000"/>
            <a:ext cx="279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Complex, mature market</a:t>
            </a:r>
            <a:endParaRPr lang="en-US"/>
          </a:p>
        </p:txBody>
      </p:sp>
      <p:sp>
        <p:nvSpPr>
          <p:cNvPr id="104471" name="Rectangle 235"/>
          <p:cNvSpPr>
            <a:spLocks noChangeArrowheads="1"/>
          </p:cNvSpPr>
          <p:nvPr/>
        </p:nvSpPr>
        <p:spPr bwMode="auto">
          <a:xfrm>
            <a:off x="4572000" y="4822825"/>
            <a:ext cx="2716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Need defined interfaces</a:t>
            </a:r>
            <a:endParaRPr lang="en-US"/>
          </a:p>
        </p:txBody>
      </p:sp>
      <p:sp>
        <p:nvSpPr>
          <p:cNvPr id="3" name="Rectangle 236"/>
          <p:cNvSpPr>
            <a:spLocks noChangeArrowheads="1"/>
          </p:cNvSpPr>
          <p:nvPr/>
        </p:nvSpPr>
        <p:spPr bwMode="auto">
          <a:xfrm>
            <a:off x="5003800" y="4908550"/>
            <a:ext cx="571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4472" name="Rectangle 237"/>
          <p:cNvSpPr>
            <a:spLocks noChangeArrowheads="1"/>
          </p:cNvSpPr>
          <p:nvPr/>
        </p:nvSpPr>
        <p:spPr bwMode="auto">
          <a:xfrm>
            <a:off x="5130800" y="4279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Cows</a:t>
            </a:r>
            <a:endParaRPr lang="en-US" b="1"/>
          </a:p>
        </p:txBody>
      </p:sp>
      <p:sp>
        <p:nvSpPr>
          <p:cNvPr id="104473" name="Rectangle 238"/>
          <p:cNvSpPr>
            <a:spLocks noChangeArrowheads="1"/>
          </p:cNvSpPr>
          <p:nvPr/>
        </p:nvSpPr>
        <p:spPr bwMode="auto">
          <a:xfrm>
            <a:off x="7761288" y="4351338"/>
            <a:ext cx="571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4474" name="Rectangle 239"/>
          <p:cNvSpPr>
            <a:spLocks noChangeArrowheads="1"/>
          </p:cNvSpPr>
          <p:nvPr/>
        </p:nvSpPr>
        <p:spPr bwMode="auto">
          <a:xfrm>
            <a:off x="5105400" y="2057400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Bulls</a:t>
            </a:r>
            <a:endParaRPr lang="en-US" b="1"/>
          </a:p>
        </p:txBody>
      </p:sp>
      <p:sp>
        <p:nvSpPr>
          <p:cNvPr id="104476" name="Rectangle 240"/>
          <p:cNvSpPr>
            <a:spLocks noChangeArrowheads="1"/>
          </p:cNvSpPr>
          <p:nvPr/>
        </p:nvSpPr>
        <p:spPr bwMode="auto">
          <a:xfrm>
            <a:off x="4495800" y="2362200"/>
            <a:ext cx="305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Agility to handle uncertainty</a:t>
            </a:r>
            <a:endParaRPr lang="en-US"/>
          </a:p>
        </p:txBody>
      </p:sp>
      <p:sp>
        <p:nvSpPr>
          <p:cNvPr id="104477" name="Rectangle 241"/>
          <p:cNvSpPr>
            <a:spLocks noChangeArrowheads="1"/>
          </p:cNvSpPr>
          <p:nvPr/>
        </p:nvSpPr>
        <p:spPr bwMode="auto">
          <a:xfrm>
            <a:off x="4495800" y="2590800"/>
            <a:ext cx="29543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Process definition to cope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with complexity </a:t>
            </a:r>
            <a:endParaRPr lang="en-US"/>
          </a:p>
        </p:txBody>
      </p:sp>
      <p:sp>
        <p:nvSpPr>
          <p:cNvPr id="4" name="Rectangle 242"/>
          <p:cNvSpPr>
            <a:spLocks noChangeArrowheads="1"/>
          </p:cNvSpPr>
          <p:nvPr/>
        </p:nvSpPr>
        <p:spPr bwMode="auto">
          <a:xfrm>
            <a:off x="5003800" y="3089275"/>
            <a:ext cx="571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4479" name="Rectangle 243"/>
          <p:cNvSpPr>
            <a:spLocks noChangeArrowheads="1"/>
          </p:cNvSpPr>
          <p:nvPr/>
        </p:nvSpPr>
        <p:spPr bwMode="auto">
          <a:xfrm>
            <a:off x="2224088" y="4784725"/>
            <a:ext cx="1643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laissez faire</a:t>
            </a:r>
            <a:endParaRPr lang="en-US"/>
          </a:p>
        </p:txBody>
      </p:sp>
      <p:sp>
        <p:nvSpPr>
          <p:cNvPr id="5" name="Rectangle 244"/>
          <p:cNvSpPr>
            <a:spLocks noChangeArrowheads="1"/>
          </p:cNvSpPr>
          <p:nvPr/>
        </p:nvSpPr>
        <p:spPr bwMode="auto">
          <a:xfrm>
            <a:off x="2362200" y="20574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Colts</a:t>
            </a:r>
            <a:endParaRPr lang="en-US" b="1"/>
          </a:p>
        </p:txBody>
      </p:sp>
      <p:sp>
        <p:nvSpPr>
          <p:cNvPr id="104480" name="Text Box 245"/>
          <p:cNvSpPr txBox="1">
            <a:spLocks noChangeArrowheads="1"/>
          </p:cNvSpPr>
          <p:nvPr/>
        </p:nvSpPr>
        <p:spPr bwMode="auto">
          <a:xfrm>
            <a:off x="990600" y="5486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4481" name="Text Box 246"/>
          <p:cNvSpPr txBox="1">
            <a:spLocks noChangeArrowheads="1"/>
          </p:cNvSpPr>
          <p:nvPr/>
        </p:nvSpPr>
        <p:spPr bwMode="auto">
          <a:xfrm>
            <a:off x="533400" y="5181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4482" name="Text Box 247"/>
          <p:cNvSpPr txBox="1">
            <a:spLocks noChangeArrowheads="1"/>
          </p:cNvSpPr>
          <p:nvPr/>
        </p:nvSpPr>
        <p:spPr bwMode="auto">
          <a:xfrm>
            <a:off x="8153400" y="5486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104483" name="Text Box 248"/>
          <p:cNvSpPr txBox="1">
            <a:spLocks noChangeArrowheads="1"/>
          </p:cNvSpPr>
          <p:nvPr/>
        </p:nvSpPr>
        <p:spPr bwMode="auto">
          <a:xfrm>
            <a:off x="533400" y="1905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pic>
        <p:nvPicPr>
          <p:cNvPr id="104484" name="Picture 249" descr="Colt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981200"/>
            <a:ext cx="90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6" grpId="0"/>
      <p:bldP spid="104467" grpId="0"/>
      <p:bldP spid="104468" grpId="0"/>
      <p:bldP spid="104470" grpId="0"/>
      <p:bldP spid="104471" grpId="0"/>
      <p:bldP spid="104476" grpId="0"/>
      <p:bldP spid="104477" grpId="0"/>
      <p:bldP spid="1044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Landmark </a:t>
            </a:r>
            <a:r>
              <a:rPr lang="en-US" sz="4000" dirty="0" smtClean="0"/>
              <a:t>Software and Services</a:t>
            </a:r>
            <a:endParaRPr lang="en-US" sz="4000" dirty="0"/>
          </a:p>
        </p:txBody>
      </p:sp>
      <p:sp>
        <p:nvSpPr>
          <p:cNvPr id="66564" name="Oval 4"/>
          <p:cNvSpPr>
            <a:spLocks noChangeAspect="1" noChangeArrowheads="1"/>
          </p:cNvSpPr>
          <p:nvPr/>
        </p:nvSpPr>
        <p:spPr bwMode="auto">
          <a:xfrm>
            <a:off x="3124200" y="1295400"/>
            <a:ext cx="5919788" cy="5105400"/>
          </a:xfrm>
          <a:prstGeom prst="ellipse">
            <a:avLst/>
          </a:prstGeom>
          <a:gradFill rotWithShape="0">
            <a:gsLst>
              <a:gs pos="0">
                <a:srgbClr val="ECE2F6"/>
              </a:gs>
              <a:gs pos="100000">
                <a:srgbClr val="4A256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3313443">
            <a:off x="7088981" y="2740819"/>
            <a:ext cx="2030413" cy="409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dleysHand"/>
              </a:rPr>
              <a:t>Engineering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 rot="17890080">
            <a:off x="3152775" y="2701925"/>
            <a:ext cx="1763713" cy="5127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dleysHand"/>
              </a:rPr>
              <a:t>Geophysics</a:t>
            </a:r>
          </a:p>
        </p:txBody>
      </p:sp>
      <p:sp>
        <p:nvSpPr>
          <p:cNvPr id="66567" name="WordArt 7"/>
          <p:cNvSpPr>
            <a:spLocks noChangeArrowheads="1" noChangeShapeType="1" noTextEdit="1"/>
          </p:cNvSpPr>
          <p:nvPr/>
        </p:nvSpPr>
        <p:spPr bwMode="auto">
          <a:xfrm rot="21680980">
            <a:off x="5362575" y="5918200"/>
            <a:ext cx="1403350" cy="2460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dleysHand"/>
              </a:rPr>
              <a:t>Geology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02263" y="3238500"/>
            <a:ext cx="1374775" cy="1231900"/>
            <a:chOff x="2454" y="2328"/>
            <a:chExt cx="866" cy="776"/>
          </a:xfrm>
        </p:grpSpPr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2464" y="2328"/>
              <a:ext cx="856" cy="776"/>
            </a:xfrm>
            <a:prstGeom prst="ellipse">
              <a:avLst/>
            </a:prstGeom>
            <a:gradFill rotWithShape="0">
              <a:gsLst>
                <a:gs pos="0">
                  <a:srgbClr val="FF0066"/>
                </a:gs>
                <a:gs pos="100000">
                  <a:srgbClr val="6600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683" y="2393"/>
              <a:ext cx="409" cy="342"/>
              <a:chOff x="2307" y="1775"/>
              <a:chExt cx="1161" cy="1237"/>
            </a:xfrm>
          </p:grpSpPr>
          <p:sp>
            <p:nvSpPr>
              <p:cNvPr id="66571" name="Freeform 11"/>
              <p:cNvSpPr>
                <a:spLocks/>
              </p:cNvSpPr>
              <p:nvPr/>
            </p:nvSpPr>
            <p:spPr bwMode="auto">
              <a:xfrm>
                <a:off x="2313" y="1775"/>
                <a:ext cx="1149" cy="760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161" y="497"/>
                  </a:cxn>
                  <a:cxn ang="0">
                    <a:pos x="274" y="511"/>
                  </a:cxn>
                  <a:cxn ang="0">
                    <a:pos x="304" y="511"/>
                  </a:cxn>
                  <a:cxn ang="0">
                    <a:pos x="412" y="511"/>
                  </a:cxn>
                  <a:cxn ang="0">
                    <a:pos x="567" y="519"/>
                  </a:cxn>
                  <a:cxn ang="0">
                    <a:pos x="591" y="511"/>
                  </a:cxn>
                  <a:cxn ang="0">
                    <a:pos x="657" y="497"/>
                  </a:cxn>
                  <a:cxn ang="0">
                    <a:pos x="681" y="490"/>
                  </a:cxn>
                  <a:cxn ang="0">
                    <a:pos x="771" y="400"/>
                  </a:cxn>
                  <a:cxn ang="0">
                    <a:pos x="878" y="279"/>
                  </a:cxn>
                  <a:cxn ang="0">
                    <a:pos x="1004" y="147"/>
                  </a:cxn>
                  <a:cxn ang="0">
                    <a:pos x="1087" y="77"/>
                  </a:cxn>
                  <a:cxn ang="0">
                    <a:pos x="1135" y="21"/>
                  </a:cxn>
                  <a:cxn ang="0">
                    <a:pos x="1148" y="0"/>
                  </a:cxn>
                  <a:cxn ang="0">
                    <a:pos x="1148" y="174"/>
                  </a:cxn>
                  <a:cxn ang="0">
                    <a:pos x="1034" y="287"/>
                  </a:cxn>
                  <a:cxn ang="0">
                    <a:pos x="902" y="435"/>
                  </a:cxn>
                  <a:cxn ang="0">
                    <a:pos x="794" y="562"/>
                  </a:cxn>
                  <a:cxn ang="0">
                    <a:pos x="735" y="610"/>
                  </a:cxn>
                  <a:cxn ang="0">
                    <a:pos x="675" y="638"/>
                  </a:cxn>
                  <a:cxn ang="0">
                    <a:pos x="627" y="645"/>
                  </a:cxn>
                  <a:cxn ang="0">
                    <a:pos x="542" y="657"/>
                  </a:cxn>
                  <a:cxn ang="0">
                    <a:pos x="400" y="645"/>
                  </a:cxn>
                  <a:cxn ang="0">
                    <a:pos x="386" y="746"/>
                  </a:cxn>
                  <a:cxn ang="0">
                    <a:pos x="280" y="759"/>
                  </a:cxn>
                  <a:cxn ang="0">
                    <a:pos x="278" y="740"/>
                  </a:cxn>
                  <a:cxn ang="0">
                    <a:pos x="263" y="635"/>
                  </a:cxn>
                  <a:cxn ang="0">
                    <a:pos x="202" y="639"/>
                  </a:cxn>
                  <a:cxn ang="0">
                    <a:pos x="132" y="644"/>
                  </a:cxn>
                  <a:cxn ang="0">
                    <a:pos x="65" y="652"/>
                  </a:cxn>
                  <a:cxn ang="0">
                    <a:pos x="6" y="659"/>
                  </a:cxn>
                  <a:cxn ang="0">
                    <a:pos x="0" y="659"/>
                  </a:cxn>
                  <a:cxn ang="0">
                    <a:pos x="0" y="525"/>
                  </a:cxn>
                </a:cxnLst>
                <a:rect l="0" t="0" r="r" b="b"/>
                <a:pathLst>
                  <a:path w="1149" h="760">
                    <a:moveTo>
                      <a:pt x="0" y="525"/>
                    </a:moveTo>
                    <a:lnTo>
                      <a:pt x="161" y="497"/>
                    </a:lnTo>
                    <a:lnTo>
                      <a:pt x="274" y="511"/>
                    </a:lnTo>
                    <a:lnTo>
                      <a:pt x="304" y="511"/>
                    </a:lnTo>
                    <a:lnTo>
                      <a:pt x="412" y="511"/>
                    </a:lnTo>
                    <a:lnTo>
                      <a:pt x="567" y="519"/>
                    </a:lnTo>
                    <a:lnTo>
                      <a:pt x="591" y="511"/>
                    </a:lnTo>
                    <a:lnTo>
                      <a:pt x="657" y="497"/>
                    </a:lnTo>
                    <a:lnTo>
                      <a:pt x="681" y="490"/>
                    </a:lnTo>
                    <a:lnTo>
                      <a:pt x="771" y="400"/>
                    </a:lnTo>
                    <a:lnTo>
                      <a:pt x="878" y="279"/>
                    </a:lnTo>
                    <a:lnTo>
                      <a:pt x="1004" y="147"/>
                    </a:lnTo>
                    <a:lnTo>
                      <a:pt x="1087" y="77"/>
                    </a:lnTo>
                    <a:lnTo>
                      <a:pt x="1135" y="21"/>
                    </a:lnTo>
                    <a:lnTo>
                      <a:pt x="1148" y="0"/>
                    </a:lnTo>
                    <a:lnTo>
                      <a:pt x="1148" y="174"/>
                    </a:lnTo>
                    <a:lnTo>
                      <a:pt x="1034" y="287"/>
                    </a:lnTo>
                    <a:lnTo>
                      <a:pt x="902" y="435"/>
                    </a:lnTo>
                    <a:lnTo>
                      <a:pt x="794" y="562"/>
                    </a:lnTo>
                    <a:lnTo>
                      <a:pt x="735" y="610"/>
                    </a:lnTo>
                    <a:lnTo>
                      <a:pt x="675" y="638"/>
                    </a:lnTo>
                    <a:lnTo>
                      <a:pt x="627" y="645"/>
                    </a:lnTo>
                    <a:lnTo>
                      <a:pt x="542" y="657"/>
                    </a:lnTo>
                    <a:lnTo>
                      <a:pt x="400" y="645"/>
                    </a:lnTo>
                    <a:lnTo>
                      <a:pt x="386" y="746"/>
                    </a:lnTo>
                    <a:lnTo>
                      <a:pt x="280" y="759"/>
                    </a:lnTo>
                    <a:lnTo>
                      <a:pt x="278" y="740"/>
                    </a:lnTo>
                    <a:lnTo>
                      <a:pt x="263" y="635"/>
                    </a:lnTo>
                    <a:lnTo>
                      <a:pt x="202" y="639"/>
                    </a:lnTo>
                    <a:lnTo>
                      <a:pt x="132" y="644"/>
                    </a:lnTo>
                    <a:lnTo>
                      <a:pt x="65" y="652"/>
                    </a:lnTo>
                    <a:lnTo>
                      <a:pt x="6" y="659"/>
                    </a:lnTo>
                    <a:lnTo>
                      <a:pt x="0" y="659"/>
                    </a:lnTo>
                    <a:lnTo>
                      <a:pt x="0" y="525"/>
                    </a:lnTo>
                  </a:path>
                </a:pathLst>
              </a:cu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2" name="Freeform 12"/>
              <p:cNvSpPr>
                <a:spLocks/>
              </p:cNvSpPr>
              <p:nvPr/>
            </p:nvSpPr>
            <p:spPr bwMode="auto">
              <a:xfrm>
                <a:off x="2307" y="1776"/>
                <a:ext cx="1161" cy="536"/>
              </a:xfrm>
              <a:custGeom>
                <a:avLst/>
                <a:gdLst/>
                <a:ahLst/>
                <a:cxnLst>
                  <a:cxn ang="0">
                    <a:pos x="35" y="479"/>
                  </a:cxn>
                  <a:cxn ang="0">
                    <a:pos x="456" y="0"/>
                  </a:cxn>
                  <a:cxn ang="0">
                    <a:pos x="1160" y="0"/>
                  </a:cxn>
                  <a:cxn ang="0">
                    <a:pos x="690" y="535"/>
                  </a:cxn>
                  <a:cxn ang="0">
                    <a:pos x="0" y="535"/>
                  </a:cxn>
                  <a:cxn ang="0">
                    <a:pos x="35" y="479"/>
                  </a:cxn>
                </a:cxnLst>
                <a:rect l="0" t="0" r="r" b="b"/>
                <a:pathLst>
                  <a:path w="1161" h="536">
                    <a:moveTo>
                      <a:pt x="35" y="479"/>
                    </a:moveTo>
                    <a:lnTo>
                      <a:pt x="456" y="0"/>
                    </a:lnTo>
                    <a:lnTo>
                      <a:pt x="1160" y="0"/>
                    </a:lnTo>
                    <a:lnTo>
                      <a:pt x="690" y="535"/>
                    </a:lnTo>
                    <a:lnTo>
                      <a:pt x="0" y="535"/>
                    </a:lnTo>
                    <a:lnTo>
                      <a:pt x="35" y="479"/>
                    </a:lnTo>
                  </a:path>
                </a:pathLst>
              </a:cu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3" name="Freeform 13"/>
              <p:cNvSpPr>
                <a:spLocks/>
              </p:cNvSpPr>
              <p:nvPr/>
            </p:nvSpPr>
            <p:spPr bwMode="auto">
              <a:xfrm>
                <a:off x="2992" y="1776"/>
                <a:ext cx="476" cy="1236"/>
              </a:xfrm>
              <a:custGeom>
                <a:avLst/>
                <a:gdLst/>
                <a:ahLst/>
                <a:cxnLst>
                  <a:cxn ang="0">
                    <a:pos x="475" y="0"/>
                  </a:cxn>
                  <a:cxn ang="0">
                    <a:pos x="475" y="713"/>
                  </a:cxn>
                  <a:cxn ang="0">
                    <a:pos x="0" y="1235"/>
                  </a:cxn>
                </a:cxnLst>
                <a:rect l="0" t="0" r="r" b="b"/>
                <a:pathLst>
                  <a:path w="476" h="1236">
                    <a:moveTo>
                      <a:pt x="475" y="0"/>
                    </a:moveTo>
                    <a:lnTo>
                      <a:pt x="475" y="713"/>
                    </a:lnTo>
                    <a:lnTo>
                      <a:pt x="0" y="1235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703" y="1894"/>
                <a:ext cx="89" cy="68"/>
                <a:chOff x="2703" y="1894"/>
                <a:chExt cx="89" cy="68"/>
              </a:xfrm>
            </p:grpSpPr>
            <p:sp>
              <p:nvSpPr>
                <p:cNvPr id="66575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703" y="1917"/>
                  <a:ext cx="89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724" y="1894"/>
                  <a:ext cx="25" cy="6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7" name="Oval 17"/>
                <p:cNvSpPr>
                  <a:spLocks noChangeArrowheads="1"/>
                </p:cNvSpPr>
                <p:nvPr/>
              </p:nvSpPr>
              <p:spPr bwMode="auto">
                <a:xfrm>
                  <a:off x="2719" y="1916"/>
                  <a:ext cx="47" cy="2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578" name="Freeform 18"/>
              <p:cNvSpPr>
                <a:spLocks/>
              </p:cNvSpPr>
              <p:nvPr/>
            </p:nvSpPr>
            <p:spPr bwMode="auto">
              <a:xfrm>
                <a:off x="2311" y="2154"/>
                <a:ext cx="1157" cy="672"/>
              </a:xfrm>
              <a:custGeom>
                <a:avLst/>
                <a:gdLst/>
                <a:ahLst/>
                <a:cxnLst>
                  <a:cxn ang="0">
                    <a:pos x="0" y="509"/>
                  </a:cxn>
                  <a:cxn ang="0">
                    <a:pos x="169" y="481"/>
                  </a:cxn>
                  <a:cxn ang="0">
                    <a:pos x="280" y="448"/>
                  </a:cxn>
                  <a:cxn ang="0">
                    <a:pos x="282" y="494"/>
                  </a:cxn>
                  <a:cxn ang="0">
                    <a:pos x="286" y="578"/>
                  </a:cxn>
                  <a:cxn ang="0">
                    <a:pos x="372" y="578"/>
                  </a:cxn>
                  <a:cxn ang="0">
                    <a:pos x="386" y="497"/>
                  </a:cxn>
                  <a:cxn ang="0">
                    <a:pos x="575" y="500"/>
                  </a:cxn>
                  <a:cxn ang="0">
                    <a:pos x="599" y="494"/>
                  </a:cxn>
                  <a:cxn ang="0">
                    <a:pos x="665" y="481"/>
                  </a:cxn>
                  <a:cxn ang="0">
                    <a:pos x="689" y="474"/>
                  </a:cxn>
                  <a:cxn ang="0">
                    <a:pos x="779" y="385"/>
                  </a:cxn>
                  <a:cxn ang="0">
                    <a:pos x="886" y="270"/>
                  </a:cxn>
                  <a:cxn ang="0">
                    <a:pos x="1012" y="141"/>
                  </a:cxn>
                  <a:cxn ang="0">
                    <a:pos x="1095" y="73"/>
                  </a:cxn>
                  <a:cxn ang="0">
                    <a:pos x="1143" y="19"/>
                  </a:cxn>
                  <a:cxn ang="0">
                    <a:pos x="1156" y="0"/>
                  </a:cxn>
                  <a:cxn ang="0">
                    <a:pos x="1156" y="169"/>
                  </a:cxn>
                  <a:cxn ang="0">
                    <a:pos x="1042" y="277"/>
                  </a:cxn>
                  <a:cxn ang="0">
                    <a:pos x="910" y="419"/>
                  </a:cxn>
                  <a:cxn ang="0">
                    <a:pos x="802" y="541"/>
                  </a:cxn>
                  <a:cxn ang="0">
                    <a:pos x="743" y="588"/>
                  </a:cxn>
                  <a:cxn ang="0">
                    <a:pos x="683" y="616"/>
                  </a:cxn>
                  <a:cxn ang="0">
                    <a:pos x="635" y="622"/>
                  </a:cxn>
                  <a:cxn ang="0">
                    <a:pos x="408" y="622"/>
                  </a:cxn>
                  <a:cxn ang="0">
                    <a:pos x="366" y="671"/>
                  </a:cxn>
                  <a:cxn ang="0">
                    <a:pos x="304" y="669"/>
                  </a:cxn>
                  <a:cxn ang="0">
                    <a:pos x="296" y="671"/>
                  </a:cxn>
                  <a:cxn ang="0">
                    <a:pos x="272" y="557"/>
                  </a:cxn>
                  <a:cxn ang="0">
                    <a:pos x="204" y="602"/>
                  </a:cxn>
                  <a:cxn ang="0">
                    <a:pos x="139" y="609"/>
                  </a:cxn>
                  <a:cxn ang="0">
                    <a:pos x="73" y="630"/>
                  </a:cxn>
                  <a:cxn ang="0">
                    <a:pos x="3" y="635"/>
                  </a:cxn>
                  <a:cxn ang="0">
                    <a:pos x="3" y="631"/>
                  </a:cxn>
                  <a:cxn ang="0">
                    <a:pos x="0" y="509"/>
                  </a:cxn>
                </a:cxnLst>
                <a:rect l="0" t="0" r="r" b="b"/>
                <a:pathLst>
                  <a:path w="1157" h="672">
                    <a:moveTo>
                      <a:pt x="0" y="509"/>
                    </a:moveTo>
                    <a:lnTo>
                      <a:pt x="169" y="481"/>
                    </a:lnTo>
                    <a:lnTo>
                      <a:pt x="280" y="448"/>
                    </a:lnTo>
                    <a:lnTo>
                      <a:pt x="282" y="494"/>
                    </a:lnTo>
                    <a:lnTo>
                      <a:pt x="286" y="578"/>
                    </a:lnTo>
                    <a:lnTo>
                      <a:pt x="372" y="578"/>
                    </a:lnTo>
                    <a:lnTo>
                      <a:pt x="386" y="497"/>
                    </a:lnTo>
                    <a:lnTo>
                      <a:pt x="575" y="500"/>
                    </a:lnTo>
                    <a:lnTo>
                      <a:pt x="599" y="494"/>
                    </a:lnTo>
                    <a:lnTo>
                      <a:pt x="665" y="481"/>
                    </a:lnTo>
                    <a:lnTo>
                      <a:pt x="689" y="474"/>
                    </a:lnTo>
                    <a:lnTo>
                      <a:pt x="779" y="385"/>
                    </a:lnTo>
                    <a:lnTo>
                      <a:pt x="886" y="270"/>
                    </a:lnTo>
                    <a:lnTo>
                      <a:pt x="1012" y="141"/>
                    </a:lnTo>
                    <a:lnTo>
                      <a:pt x="1095" y="73"/>
                    </a:lnTo>
                    <a:lnTo>
                      <a:pt x="1143" y="19"/>
                    </a:lnTo>
                    <a:lnTo>
                      <a:pt x="1156" y="0"/>
                    </a:lnTo>
                    <a:lnTo>
                      <a:pt x="1156" y="169"/>
                    </a:lnTo>
                    <a:lnTo>
                      <a:pt x="1042" y="277"/>
                    </a:lnTo>
                    <a:lnTo>
                      <a:pt x="910" y="419"/>
                    </a:lnTo>
                    <a:lnTo>
                      <a:pt x="802" y="541"/>
                    </a:lnTo>
                    <a:lnTo>
                      <a:pt x="743" y="588"/>
                    </a:lnTo>
                    <a:lnTo>
                      <a:pt x="683" y="616"/>
                    </a:lnTo>
                    <a:lnTo>
                      <a:pt x="635" y="622"/>
                    </a:lnTo>
                    <a:lnTo>
                      <a:pt x="408" y="622"/>
                    </a:lnTo>
                    <a:lnTo>
                      <a:pt x="366" y="671"/>
                    </a:lnTo>
                    <a:lnTo>
                      <a:pt x="304" y="669"/>
                    </a:lnTo>
                    <a:lnTo>
                      <a:pt x="296" y="671"/>
                    </a:lnTo>
                    <a:lnTo>
                      <a:pt x="272" y="557"/>
                    </a:lnTo>
                    <a:lnTo>
                      <a:pt x="204" y="602"/>
                    </a:lnTo>
                    <a:lnTo>
                      <a:pt x="139" y="609"/>
                    </a:lnTo>
                    <a:lnTo>
                      <a:pt x="73" y="630"/>
                    </a:lnTo>
                    <a:lnTo>
                      <a:pt x="3" y="635"/>
                    </a:lnTo>
                    <a:lnTo>
                      <a:pt x="3" y="631"/>
                    </a:lnTo>
                    <a:lnTo>
                      <a:pt x="0" y="509"/>
                    </a:lnTo>
                  </a:path>
                </a:pathLst>
              </a:custGeom>
              <a:gradFill rotWithShape="0">
                <a:gsLst>
                  <a:gs pos="0">
                    <a:srgbClr val="8080FF"/>
                  </a:gs>
                  <a:gs pos="100000">
                    <a:srgbClr val="8080FF">
                      <a:gamma/>
                      <a:shade val="29804"/>
                      <a:invGamma/>
                    </a:srgbClr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9" name="Freeform 19"/>
              <p:cNvSpPr>
                <a:spLocks/>
              </p:cNvSpPr>
              <p:nvPr/>
            </p:nvSpPr>
            <p:spPr bwMode="auto">
              <a:xfrm>
                <a:off x="2313" y="1871"/>
                <a:ext cx="1149" cy="760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161" y="497"/>
                  </a:cxn>
                  <a:cxn ang="0">
                    <a:pos x="274" y="511"/>
                  </a:cxn>
                  <a:cxn ang="0">
                    <a:pos x="304" y="511"/>
                  </a:cxn>
                  <a:cxn ang="0">
                    <a:pos x="412" y="511"/>
                  </a:cxn>
                  <a:cxn ang="0">
                    <a:pos x="567" y="519"/>
                  </a:cxn>
                  <a:cxn ang="0">
                    <a:pos x="591" y="511"/>
                  </a:cxn>
                  <a:cxn ang="0">
                    <a:pos x="657" y="497"/>
                  </a:cxn>
                  <a:cxn ang="0">
                    <a:pos x="681" y="490"/>
                  </a:cxn>
                  <a:cxn ang="0">
                    <a:pos x="771" y="400"/>
                  </a:cxn>
                  <a:cxn ang="0">
                    <a:pos x="878" y="279"/>
                  </a:cxn>
                  <a:cxn ang="0">
                    <a:pos x="1004" y="147"/>
                  </a:cxn>
                  <a:cxn ang="0">
                    <a:pos x="1087" y="77"/>
                  </a:cxn>
                  <a:cxn ang="0">
                    <a:pos x="1135" y="21"/>
                  </a:cxn>
                  <a:cxn ang="0">
                    <a:pos x="1148" y="0"/>
                  </a:cxn>
                  <a:cxn ang="0">
                    <a:pos x="1148" y="174"/>
                  </a:cxn>
                  <a:cxn ang="0">
                    <a:pos x="1034" y="287"/>
                  </a:cxn>
                  <a:cxn ang="0">
                    <a:pos x="902" y="435"/>
                  </a:cxn>
                  <a:cxn ang="0">
                    <a:pos x="794" y="562"/>
                  </a:cxn>
                  <a:cxn ang="0">
                    <a:pos x="735" y="610"/>
                  </a:cxn>
                  <a:cxn ang="0">
                    <a:pos x="675" y="638"/>
                  </a:cxn>
                  <a:cxn ang="0">
                    <a:pos x="627" y="645"/>
                  </a:cxn>
                  <a:cxn ang="0">
                    <a:pos x="542" y="657"/>
                  </a:cxn>
                  <a:cxn ang="0">
                    <a:pos x="400" y="645"/>
                  </a:cxn>
                  <a:cxn ang="0">
                    <a:pos x="386" y="746"/>
                  </a:cxn>
                  <a:cxn ang="0">
                    <a:pos x="280" y="759"/>
                  </a:cxn>
                  <a:cxn ang="0">
                    <a:pos x="278" y="740"/>
                  </a:cxn>
                  <a:cxn ang="0">
                    <a:pos x="263" y="635"/>
                  </a:cxn>
                  <a:cxn ang="0">
                    <a:pos x="202" y="639"/>
                  </a:cxn>
                  <a:cxn ang="0">
                    <a:pos x="132" y="644"/>
                  </a:cxn>
                  <a:cxn ang="0">
                    <a:pos x="65" y="652"/>
                  </a:cxn>
                  <a:cxn ang="0">
                    <a:pos x="6" y="659"/>
                  </a:cxn>
                  <a:cxn ang="0">
                    <a:pos x="0" y="659"/>
                  </a:cxn>
                  <a:cxn ang="0">
                    <a:pos x="0" y="525"/>
                  </a:cxn>
                </a:cxnLst>
                <a:rect l="0" t="0" r="r" b="b"/>
                <a:pathLst>
                  <a:path w="1149" h="760">
                    <a:moveTo>
                      <a:pt x="0" y="525"/>
                    </a:moveTo>
                    <a:lnTo>
                      <a:pt x="161" y="497"/>
                    </a:lnTo>
                    <a:lnTo>
                      <a:pt x="274" y="511"/>
                    </a:lnTo>
                    <a:lnTo>
                      <a:pt x="304" y="511"/>
                    </a:lnTo>
                    <a:lnTo>
                      <a:pt x="412" y="511"/>
                    </a:lnTo>
                    <a:lnTo>
                      <a:pt x="567" y="519"/>
                    </a:lnTo>
                    <a:lnTo>
                      <a:pt x="591" y="511"/>
                    </a:lnTo>
                    <a:lnTo>
                      <a:pt x="657" y="497"/>
                    </a:lnTo>
                    <a:lnTo>
                      <a:pt x="681" y="490"/>
                    </a:lnTo>
                    <a:lnTo>
                      <a:pt x="771" y="400"/>
                    </a:lnTo>
                    <a:lnTo>
                      <a:pt x="878" y="279"/>
                    </a:lnTo>
                    <a:lnTo>
                      <a:pt x="1004" y="147"/>
                    </a:lnTo>
                    <a:lnTo>
                      <a:pt x="1087" y="77"/>
                    </a:lnTo>
                    <a:lnTo>
                      <a:pt x="1135" y="21"/>
                    </a:lnTo>
                    <a:lnTo>
                      <a:pt x="1148" y="0"/>
                    </a:lnTo>
                    <a:lnTo>
                      <a:pt x="1148" y="174"/>
                    </a:lnTo>
                    <a:lnTo>
                      <a:pt x="1034" y="287"/>
                    </a:lnTo>
                    <a:lnTo>
                      <a:pt x="902" y="435"/>
                    </a:lnTo>
                    <a:lnTo>
                      <a:pt x="794" y="562"/>
                    </a:lnTo>
                    <a:lnTo>
                      <a:pt x="735" y="610"/>
                    </a:lnTo>
                    <a:lnTo>
                      <a:pt x="675" y="638"/>
                    </a:lnTo>
                    <a:lnTo>
                      <a:pt x="627" y="645"/>
                    </a:lnTo>
                    <a:lnTo>
                      <a:pt x="542" y="657"/>
                    </a:lnTo>
                    <a:lnTo>
                      <a:pt x="400" y="645"/>
                    </a:lnTo>
                    <a:lnTo>
                      <a:pt x="386" y="746"/>
                    </a:lnTo>
                    <a:lnTo>
                      <a:pt x="280" y="759"/>
                    </a:lnTo>
                    <a:lnTo>
                      <a:pt x="278" y="740"/>
                    </a:lnTo>
                    <a:lnTo>
                      <a:pt x="263" y="635"/>
                    </a:lnTo>
                    <a:lnTo>
                      <a:pt x="202" y="639"/>
                    </a:lnTo>
                    <a:lnTo>
                      <a:pt x="132" y="644"/>
                    </a:lnTo>
                    <a:lnTo>
                      <a:pt x="65" y="652"/>
                    </a:lnTo>
                    <a:lnTo>
                      <a:pt x="6" y="659"/>
                    </a:lnTo>
                    <a:lnTo>
                      <a:pt x="0" y="659"/>
                    </a:lnTo>
                    <a:lnTo>
                      <a:pt x="0" y="525"/>
                    </a:lnTo>
                  </a:path>
                </a:pathLst>
              </a:custGeom>
              <a:gradFill rotWithShape="0">
                <a:gsLst>
                  <a:gs pos="0">
                    <a:srgbClr val="FFA040">
                      <a:gamma/>
                      <a:shade val="29804"/>
                      <a:invGamma/>
                    </a:srgbClr>
                  </a:gs>
                  <a:gs pos="100000">
                    <a:srgbClr val="FFA040"/>
                  </a:gs>
                </a:gsLst>
                <a:lin ang="189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0" name="Freeform 20"/>
              <p:cNvSpPr>
                <a:spLocks/>
              </p:cNvSpPr>
              <p:nvPr/>
            </p:nvSpPr>
            <p:spPr bwMode="auto">
              <a:xfrm>
                <a:off x="2492" y="2209"/>
                <a:ext cx="96" cy="329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95" y="15"/>
                  </a:cxn>
                  <a:cxn ang="0">
                    <a:pos x="95" y="28"/>
                  </a:cxn>
                  <a:cxn ang="0">
                    <a:pos x="95" y="44"/>
                  </a:cxn>
                  <a:cxn ang="0">
                    <a:pos x="95" y="64"/>
                  </a:cxn>
                  <a:cxn ang="0">
                    <a:pos x="95" y="76"/>
                  </a:cxn>
                  <a:cxn ang="0">
                    <a:pos x="95" y="89"/>
                  </a:cxn>
                  <a:cxn ang="0">
                    <a:pos x="89" y="105"/>
                  </a:cxn>
                  <a:cxn ang="0">
                    <a:pos x="84" y="121"/>
                  </a:cxn>
                  <a:cxn ang="0">
                    <a:pos x="80" y="133"/>
                  </a:cxn>
                  <a:cxn ang="0">
                    <a:pos x="71" y="153"/>
                  </a:cxn>
                  <a:cxn ang="0">
                    <a:pos x="61" y="169"/>
                  </a:cxn>
                  <a:cxn ang="0">
                    <a:pos x="56" y="182"/>
                  </a:cxn>
                  <a:cxn ang="0">
                    <a:pos x="51" y="198"/>
                  </a:cxn>
                  <a:cxn ang="0">
                    <a:pos x="44" y="218"/>
                  </a:cxn>
                  <a:cxn ang="0">
                    <a:pos x="37" y="235"/>
                  </a:cxn>
                  <a:cxn ang="0">
                    <a:pos x="33" y="251"/>
                  </a:cxn>
                  <a:cxn ang="0">
                    <a:pos x="30" y="267"/>
                  </a:cxn>
                  <a:cxn ang="0">
                    <a:pos x="23" y="283"/>
                  </a:cxn>
                  <a:cxn ang="0">
                    <a:pos x="18" y="295"/>
                  </a:cxn>
                  <a:cxn ang="0">
                    <a:pos x="14" y="307"/>
                  </a:cxn>
                  <a:cxn ang="0">
                    <a:pos x="4" y="315"/>
                  </a:cxn>
                  <a:cxn ang="0">
                    <a:pos x="0" y="328"/>
                  </a:cxn>
                </a:cxnLst>
                <a:rect l="0" t="0" r="r" b="b"/>
                <a:pathLst>
                  <a:path w="96" h="329">
                    <a:moveTo>
                      <a:pt x="95" y="0"/>
                    </a:moveTo>
                    <a:lnTo>
                      <a:pt x="95" y="15"/>
                    </a:lnTo>
                    <a:lnTo>
                      <a:pt x="95" y="28"/>
                    </a:lnTo>
                    <a:lnTo>
                      <a:pt x="95" y="44"/>
                    </a:lnTo>
                    <a:lnTo>
                      <a:pt x="95" y="64"/>
                    </a:lnTo>
                    <a:lnTo>
                      <a:pt x="95" y="76"/>
                    </a:lnTo>
                    <a:lnTo>
                      <a:pt x="95" y="89"/>
                    </a:lnTo>
                    <a:lnTo>
                      <a:pt x="89" y="105"/>
                    </a:lnTo>
                    <a:lnTo>
                      <a:pt x="84" y="121"/>
                    </a:lnTo>
                    <a:lnTo>
                      <a:pt x="80" y="133"/>
                    </a:lnTo>
                    <a:lnTo>
                      <a:pt x="71" y="153"/>
                    </a:lnTo>
                    <a:lnTo>
                      <a:pt x="61" y="169"/>
                    </a:lnTo>
                    <a:lnTo>
                      <a:pt x="56" y="182"/>
                    </a:lnTo>
                    <a:lnTo>
                      <a:pt x="51" y="198"/>
                    </a:lnTo>
                    <a:lnTo>
                      <a:pt x="44" y="218"/>
                    </a:lnTo>
                    <a:lnTo>
                      <a:pt x="37" y="235"/>
                    </a:lnTo>
                    <a:lnTo>
                      <a:pt x="33" y="251"/>
                    </a:lnTo>
                    <a:lnTo>
                      <a:pt x="30" y="267"/>
                    </a:lnTo>
                    <a:lnTo>
                      <a:pt x="23" y="283"/>
                    </a:lnTo>
                    <a:lnTo>
                      <a:pt x="18" y="295"/>
                    </a:lnTo>
                    <a:lnTo>
                      <a:pt x="14" y="307"/>
                    </a:lnTo>
                    <a:lnTo>
                      <a:pt x="4" y="315"/>
                    </a:lnTo>
                    <a:lnTo>
                      <a:pt x="0" y="32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1" name="Freeform 21"/>
              <p:cNvSpPr>
                <a:spLocks/>
              </p:cNvSpPr>
              <p:nvPr/>
            </p:nvSpPr>
            <p:spPr bwMode="auto">
              <a:xfrm>
                <a:off x="2831" y="2131"/>
                <a:ext cx="96" cy="3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0" y="64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4" y="105"/>
                  </a:cxn>
                  <a:cxn ang="0">
                    <a:pos x="9" y="121"/>
                  </a:cxn>
                  <a:cxn ang="0">
                    <a:pos x="14" y="133"/>
                  </a:cxn>
                  <a:cxn ang="0">
                    <a:pos x="23" y="154"/>
                  </a:cxn>
                  <a:cxn ang="0">
                    <a:pos x="32" y="170"/>
                  </a:cxn>
                  <a:cxn ang="0">
                    <a:pos x="37" y="182"/>
                  </a:cxn>
                  <a:cxn ang="0">
                    <a:pos x="42" y="198"/>
                  </a:cxn>
                  <a:cxn ang="0">
                    <a:pos x="50" y="219"/>
                  </a:cxn>
                  <a:cxn ang="0">
                    <a:pos x="56" y="235"/>
                  </a:cxn>
                  <a:cxn ang="0">
                    <a:pos x="61" y="251"/>
                  </a:cxn>
                  <a:cxn ang="0">
                    <a:pos x="64" y="267"/>
                  </a:cxn>
                  <a:cxn ang="0">
                    <a:pos x="70" y="284"/>
                  </a:cxn>
                  <a:cxn ang="0">
                    <a:pos x="75" y="296"/>
                  </a:cxn>
                  <a:cxn ang="0">
                    <a:pos x="80" y="308"/>
                  </a:cxn>
                  <a:cxn ang="0">
                    <a:pos x="89" y="316"/>
                  </a:cxn>
                  <a:cxn ang="0">
                    <a:pos x="95" y="329"/>
                  </a:cxn>
                </a:cxnLst>
                <a:rect l="0" t="0" r="r" b="b"/>
                <a:pathLst>
                  <a:path w="96" h="330">
                    <a:moveTo>
                      <a:pt x="0" y="0"/>
                    </a:moveTo>
                    <a:lnTo>
                      <a:pt x="0" y="16"/>
                    </a:lnTo>
                    <a:lnTo>
                      <a:pt x="0" y="28"/>
                    </a:lnTo>
                    <a:lnTo>
                      <a:pt x="0" y="44"/>
                    </a:lnTo>
                    <a:lnTo>
                      <a:pt x="0" y="64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4" y="105"/>
                    </a:lnTo>
                    <a:lnTo>
                      <a:pt x="9" y="121"/>
                    </a:lnTo>
                    <a:lnTo>
                      <a:pt x="14" y="133"/>
                    </a:lnTo>
                    <a:lnTo>
                      <a:pt x="23" y="154"/>
                    </a:lnTo>
                    <a:lnTo>
                      <a:pt x="32" y="170"/>
                    </a:lnTo>
                    <a:lnTo>
                      <a:pt x="37" y="182"/>
                    </a:lnTo>
                    <a:lnTo>
                      <a:pt x="42" y="198"/>
                    </a:lnTo>
                    <a:lnTo>
                      <a:pt x="50" y="219"/>
                    </a:lnTo>
                    <a:lnTo>
                      <a:pt x="56" y="235"/>
                    </a:lnTo>
                    <a:lnTo>
                      <a:pt x="61" y="251"/>
                    </a:lnTo>
                    <a:lnTo>
                      <a:pt x="64" y="267"/>
                    </a:lnTo>
                    <a:lnTo>
                      <a:pt x="70" y="284"/>
                    </a:lnTo>
                    <a:lnTo>
                      <a:pt x="75" y="296"/>
                    </a:lnTo>
                    <a:lnTo>
                      <a:pt x="80" y="308"/>
                    </a:lnTo>
                    <a:lnTo>
                      <a:pt x="89" y="316"/>
                    </a:lnTo>
                    <a:lnTo>
                      <a:pt x="95" y="32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2" name="Freeform 22"/>
              <p:cNvSpPr>
                <a:spLocks/>
              </p:cNvSpPr>
              <p:nvPr/>
            </p:nvSpPr>
            <p:spPr bwMode="auto">
              <a:xfrm>
                <a:off x="2313" y="2023"/>
                <a:ext cx="1155" cy="733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162" y="486"/>
                  </a:cxn>
                  <a:cxn ang="0">
                    <a:pos x="269" y="488"/>
                  </a:cxn>
                  <a:cxn ang="0">
                    <a:pos x="306" y="500"/>
                  </a:cxn>
                  <a:cxn ang="0">
                    <a:pos x="407" y="488"/>
                  </a:cxn>
                  <a:cxn ang="0">
                    <a:pos x="570" y="507"/>
                  </a:cxn>
                  <a:cxn ang="0">
                    <a:pos x="594" y="500"/>
                  </a:cxn>
                  <a:cxn ang="0">
                    <a:pos x="660" y="486"/>
                  </a:cxn>
                  <a:cxn ang="0">
                    <a:pos x="685" y="479"/>
                  </a:cxn>
                  <a:cxn ang="0">
                    <a:pos x="775" y="391"/>
                  </a:cxn>
                  <a:cxn ang="0">
                    <a:pos x="883" y="274"/>
                  </a:cxn>
                  <a:cxn ang="0">
                    <a:pos x="1009" y="144"/>
                  </a:cxn>
                  <a:cxn ang="0">
                    <a:pos x="1093" y="75"/>
                  </a:cxn>
                  <a:cxn ang="0">
                    <a:pos x="1141" y="19"/>
                  </a:cxn>
                  <a:cxn ang="0">
                    <a:pos x="1154" y="0"/>
                  </a:cxn>
                  <a:cxn ang="0">
                    <a:pos x="1154" y="171"/>
                  </a:cxn>
                  <a:cxn ang="0">
                    <a:pos x="1039" y="280"/>
                  </a:cxn>
                  <a:cxn ang="0">
                    <a:pos x="907" y="425"/>
                  </a:cxn>
                  <a:cxn ang="0">
                    <a:pos x="799" y="548"/>
                  </a:cxn>
                  <a:cxn ang="0">
                    <a:pos x="739" y="597"/>
                  </a:cxn>
                  <a:cxn ang="0">
                    <a:pos x="678" y="624"/>
                  </a:cxn>
                  <a:cxn ang="0">
                    <a:pos x="630" y="630"/>
                  </a:cxn>
                  <a:cxn ang="0">
                    <a:pos x="349" y="732"/>
                  </a:cxn>
                  <a:cxn ang="0">
                    <a:pos x="285" y="718"/>
                  </a:cxn>
                  <a:cxn ang="0">
                    <a:pos x="269" y="597"/>
                  </a:cxn>
                  <a:cxn ang="0">
                    <a:pos x="197" y="610"/>
                  </a:cxn>
                  <a:cxn ang="0">
                    <a:pos x="132" y="616"/>
                  </a:cxn>
                  <a:cxn ang="0">
                    <a:pos x="65" y="638"/>
                  </a:cxn>
                  <a:cxn ang="0">
                    <a:pos x="6" y="644"/>
                  </a:cxn>
                  <a:cxn ang="0">
                    <a:pos x="0" y="644"/>
                  </a:cxn>
                  <a:cxn ang="0">
                    <a:pos x="0" y="514"/>
                  </a:cxn>
                </a:cxnLst>
                <a:rect l="0" t="0" r="r" b="b"/>
                <a:pathLst>
                  <a:path w="1155" h="733">
                    <a:moveTo>
                      <a:pt x="0" y="514"/>
                    </a:moveTo>
                    <a:lnTo>
                      <a:pt x="162" y="486"/>
                    </a:lnTo>
                    <a:lnTo>
                      <a:pt x="269" y="488"/>
                    </a:lnTo>
                    <a:lnTo>
                      <a:pt x="306" y="500"/>
                    </a:lnTo>
                    <a:lnTo>
                      <a:pt x="407" y="488"/>
                    </a:lnTo>
                    <a:lnTo>
                      <a:pt x="570" y="507"/>
                    </a:lnTo>
                    <a:lnTo>
                      <a:pt x="594" y="500"/>
                    </a:lnTo>
                    <a:lnTo>
                      <a:pt x="660" y="486"/>
                    </a:lnTo>
                    <a:lnTo>
                      <a:pt x="685" y="479"/>
                    </a:lnTo>
                    <a:lnTo>
                      <a:pt x="775" y="391"/>
                    </a:lnTo>
                    <a:lnTo>
                      <a:pt x="883" y="274"/>
                    </a:lnTo>
                    <a:lnTo>
                      <a:pt x="1009" y="144"/>
                    </a:lnTo>
                    <a:lnTo>
                      <a:pt x="1093" y="75"/>
                    </a:lnTo>
                    <a:lnTo>
                      <a:pt x="1141" y="19"/>
                    </a:lnTo>
                    <a:lnTo>
                      <a:pt x="1154" y="0"/>
                    </a:lnTo>
                    <a:lnTo>
                      <a:pt x="1154" y="171"/>
                    </a:lnTo>
                    <a:lnTo>
                      <a:pt x="1039" y="280"/>
                    </a:lnTo>
                    <a:lnTo>
                      <a:pt x="907" y="425"/>
                    </a:lnTo>
                    <a:lnTo>
                      <a:pt x="799" y="548"/>
                    </a:lnTo>
                    <a:lnTo>
                      <a:pt x="739" y="597"/>
                    </a:lnTo>
                    <a:lnTo>
                      <a:pt x="678" y="624"/>
                    </a:lnTo>
                    <a:lnTo>
                      <a:pt x="630" y="630"/>
                    </a:lnTo>
                    <a:lnTo>
                      <a:pt x="349" y="732"/>
                    </a:lnTo>
                    <a:lnTo>
                      <a:pt x="285" y="718"/>
                    </a:lnTo>
                    <a:lnTo>
                      <a:pt x="269" y="597"/>
                    </a:lnTo>
                    <a:lnTo>
                      <a:pt x="197" y="610"/>
                    </a:lnTo>
                    <a:lnTo>
                      <a:pt x="132" y="616"/>
                    </a:lnTo>
                    <a:lnTo>
                      <a:pt x="65" y="638"/>
                    </a:lnTo>
                    <a:lnTo>
                      <a:pt x="6" y="644"/>
                    </a:lnTo>
                    <a:lnTo>
                      <a:pt x="0" y="644"/>
                    </a:lnTo>
                    <a:lnTo>
                      <a:pt x="0" y="514"/>
                    </a:lnTo>
                  </a:path>
                </a:pathLst>
              </a:custGeom>
              <a:gradFill rotWithShape="0">
                <a:gsLst>
                  <a:gs pos="0">
                    <a:srgbClr val="00AE00"/>
                  </a:gs>
                  <a:gs pos="100000">
                    <a:srgbClr val="00AE00">
                      <a:gamma/>
                      <a:shade val="29804"/>
                      <a:invGamma/>
                    </a:srgbClr>
                  </a:gs>
                </a:gsLst>
                <a:lin ang="27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3" name="Freeform 23"/>
              <p:cNvSpPr>
                <a:spLocks/>
              </p:cNvSpPr>
              <p:nvPr/>
            </p:nvSpPr>
            <p:spPr bwMode="auto">
              <a:xfrm>
                <a:off x="2313" y="2270"/>
                <a:ext cx="1155" cy="647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177" y="451"/>
                  </a:cxn>
                  <a:cxn ang="0">
                    <a:pos x="283" y="442"/>
                  </a:cxn>
                  <a:cxn ang="0">
                    <a:pos x="296" y="556"/>
                  </a:cxn>
                  <a:cxn ang="0">
                    <a:pos x="365" y="556"/>
                  </a:cxn>
                  <a:cxn ang="0">
                    <a:pos x="373" y="504"/>
                  </a:cxn>
                  <a:cxn ang="0">
                    <a:pos x="570" y="508"/>
                  </a:cxn>
                  <a:cxn ang="0">
                    <a:pos x="594" y="500"/>
                  </a:cxn>
                  <a:cxn ang="0">
                    <a:pos x="660" y="487"/>
                  </a:cxn>
                  <a:cxn ang="0">
                    <a:pos x="685" y="481"/>
                  </a:cxn>
                  <a:cxn ang="0">
                    <a:pos x="775" y="391"/>
                  </a:cxn>
                  <a:cxn ang="0">
                    <a:pos x="883" y="274"/>
                  </a:cxn>
                  <a:cxn ang="0">
                    <a:pos x="1009" y="144"/>
                  </a:cxn>
                  <a:cxn ang="0">
                    <a:pos x="1093" y="75"/>
                  </a:cxn>
                  <a:cxn ang="0">
                    <a:pos x="1141" y="19"/>
                  </a:cxn>
                  <a:cxn ang="0">
                    <a:pos x="1154" y="0"/>
                  </a:cxn>
                  <a:cxn ang="0">
                    <a:pos x="1154" y="172"/>
                  </a:cxn>
                  <a:cxn ang="0">
                    <a:pos x="1039" y="281"/>
                  </a:cxn>
                  <a:cxn ang="0">
                    <a:pos x="907" y="425"/>
                  </a:cxn>
                  <a:cxn ang="0">
                    <a:pos x="799" y="549"/>
                  </a:cxn>
                  <a:cxn ang="0">
                    <a:pos x="739" y="597"/>
                  </a:cxn>
                  <a:cxn ang="0">
                    <a:pos x="678" y="625"/>
                  </a:cxn>
                  <a:cxn ang="0">
                    <a:pos x="630" y="632"/>
                  </a:cxn>
                  <a:cxn ang="0">
                    <a:pos x="402" y="632"/>
                  </a:cxn>
                  <a:cxn ang="0">
                    <a:pos x="294" y="625"/>
                  </a:cxn>
                  <a:cxn ang="0">
                    <a:pos x="197" y="611"/>
                  </a:cxn>
                  <a:cxn ang="0">
                    <a:pos x="132" y="618"/>
                  </a:cxn>
                  <a:cxn ang="0">
                    <a:pos x="65" y="639"/>
                  </a:cxn>
                  <a:cxn ang="0">
                    <a:pos x="6" y="646"/>
                  </a:cxn>
                  <a:cxn ang="0">
                    <a:pos x="0" y="646"/>
                  </a:cxn>
                  <a:cxn ang="0">
                    <a:pos x="0" y="514"/>
                  </a:cxn>
                </a:cxnLst>
                <a:rect l="0" t="0" r="r" b="b"/>
                <a:pathLst>
                  <a:path w="1155" h="647">
                    <a:moveTo>
                      <a:pt x="0" y="514"/>
                    </a:moveTo>
                    <a:lnTo>
                      <a:pt x="177" y="451"/>
                    </a:lnTo>
                    <a:lnTo>
                      <a:pt x="283" y="442"/>
                    </a:lnTo>
                    <a:lnTo>
                      <a:pt x="296" y="556"/>
                    </a:lnTo>
                    <a:lnTo>
                      <a:pt x="365" y="556"/>
                    </a:lnTo>
                    <a:lnTo>
                      <a:pt x="373" y="504"/>
                    </a:lnTo>
                    <a:lnTo>
                      <a:pt x="570" y="508"/>
                    </a:lnTo>
                    <a:lnTo>
                      <a:pt x="594" y="500"/>
                    </a:lnTo>
                    <a:lnTo>
                      <a:pt x="660" y="487"/>
                    </a:lnTo>
                    <a:lnTo>
                      <a:pt x="685" y="481"/>
                    </a:lnTo>
                    <a:lnTo>
                      <a:pt x="775" y="391"/>
                    </a:lnTo>
                    <a:lnTo>
                      <a:pt x="883" y="274"/>
                    </a:lnTo>
                    <a:lnTo>
                      <a:pt x="1009" y="144"/>
                    </a:lnTo>
                    <a:lnTo>
                      <a:pt x="1093" y="75"/>
                    </a:lnTo>
                    <a:lnTo>
                      <a:pt x="1141" y="19"/>
                    </a:lnTo>
                    <a:lnTo>
                      <a:pt x="1154" y="0"/>
                    </a:lnTo>
                    <a:lnTo>
                      <a:pt x="1154" y="172"/>
                    </a:lnTo>
                    <a:lnTo>
                      <a:pt x="1039" y="281"/>
                    </a:lnTo>
                    <a:lnTo>
                      <a:pt x="907" y="425"/>
                    </a:lnTo>
                    <a:lnTo>
                      <a:pt x="799" y="549"/>
                    </a:lnTo>
                    <a:lnTo>
                      <a:pt x="739" y="597"/>
                    </a:lnTo>
                    <a:lnTo>
                      <a:pt x="678" y="625"/>
                    </a:lnTo>
                    <a:lnTo>
                      <a:pt x="630" y="632"/>
                    </a:lnTo>
                    <a:lnTo>
                      <a:pt x="402" y="632"/>
                    </a:lnTo>
                    <a:lnTo>
                      <a:pt x="294" y="625"/>
                    </a:lnTo>
                    <a:lnTo>
                      <a:pt x="197" y="611"/>
                    </a:lnTo>
                    <a:lnTo>
                      <a:pt x="132" y="618"/>
                    </a:lnTo>
                    <a:lnTo>
                      <a:pt x="65" y="639"/>
                    </a:lnTo>
                    <a:lnTo>
                      <a:pt x="6" y="646"/>
                    </a:lnTo>
                    <a:lnTo>
                      <a:pt x="0" y="646"/>
                    </a:lnTo>
                    <a:lnTo>
                      <a:pt x="0" y="514"/>
                    </a:lnTo>
                  </a:path>
                </a:pathLst>
              </a:custGeom>
              <a:gradFill rotWithShape="0">
                <a:gsLst>
                  <a:gs pos="0">
                    <a:srgbClr val="00E0E0"/>
                  </a:gs>
                  <a:gs pos="100000">
                    <a:srgbClr val="00E0E0">
                      <a:gamma/>
                      <a:shade val="29804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4" name="Freeform 24"/>
              <p:cNvSpPr>
                <a:spLocks/>
              </p:cNvSpPr>
              <p:nvPr/>
            </p:nvSpPr>
            <p:spPr bwMode="auto">
              <a:xfrm>
                <a:off x="2307" y="2304"/>
                <a:ext cx="687" cy="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7"/>
                  </a:cxn>
                  <a:cxn ang="0">
                    <a:pos x="684" y="707"/>
                  </a:cxn>
                  <a:cxn ang="0">
                    <a:pos x="686" y="0"/>
                  </a:cxn>
                  <a:cxn ang="0">
                    <a:pos x="0" y="0"/>
                  </a:cxn>
                </a:cxnLst>
                <a:rect l="0" t="0" r="r" b="b"/>
                <a:pathLst>
                  <a:path w="687" h="708">
                    <a:moveTo>
                      <a:pt x="0" y="0"/>
                    </a:moveTo>
                    <a:lnTo>
                      <a:pt x="0" y="707"/>
                    </a:lnTo>
                    <a:lnTo>
                      <a:pt x="684" y="707"/>
                    </a:lnTo>
                    <a:lnTo>
                      <a:pt x="68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3101" y="1925"/>
                <a:ext cx="105" cy="218"/>
                <a:chOff x="3101" y="1925"/>
                <a:chExt cx="105" cy="218"/>
              </a:xfrm>
            </p:grpSpPr>
            <p:sp>
              <p:nvSpPr>
                <p:cNvPr id="66586" name="Freeform 26"/>
                <p:cNvSpPr>
                  <a:spLocks/>
                </p:cNvSpPr>
                <p:nvPr/>
              </p:nvSpPr>
              <p:spPr bwMode="auto">
                <a:xfrm>
                  <a:off x="3101" y="1967"/>
                  <a:ext cx="46" cy="176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5"/>
                    </a:cxn>
                    <a:cxn ang="0">
                      <a:pos x="45" y="10"/>
                    </a:cxn>
                    <a:cxn ang="0">
                      <a:pos x="45" y="15"/>
                    </a:cxn>
                    <a:cxn ang="0">
                      <a:pos x="45" y="20"/>
                    </a:cxn>
                    <a:cxn ang="0">
                      <a:pos x="45" y="25"/>
                    </a:cxn>
                    <a:cxn ang="0">
                      <a:pos x="43" y="30"/>
                    </a:cxn>
                    <a:cxn ang="0">
                      <a:pos x="43" y="35"/>
                    </a:cxn>
                    <a:cxn ang="0">
                      <a:pos x="41" y="40"/>
                    </a:cxn>
                    <a:cxn ang="0">
                      <a:pos x="41" y="46"/>
                    </a:cxn>
                    <a:cxn ang="0">
                      <a:pos x="40" y="51"/>
                    </a:cxn>
                    <a:cxn ang="0">
                      <a:pos x="37" y="56"/>
                    </a:cxn>
                    <a:cxn ang="0">
                      <a:pos x="37" y="61"/>
                    </a:cxn>
                    <a:cxn ang="0">
                      <a:pos x="36" y="68"/>
                    </a:cxn>
                    <a:cxn ang="0">
                      <a:pos x="36" y="73"/>
                    </a:cxn>
                    <a:cxn ang="0">
                      <a:pos x="34" y="80"/>
                    </a:cxn>
                    <a:cxn ang="0">
                      <a:pos x="34" y="86"/>
                    </a:cxn>
                    <a:cxn ang="0">
                      <a:pos x="32" y="94"/>
                    </a:cxn>
                    <a:cxn ang="0">
                      <a:pos x="30" y="99"/>
                    </a:cxn>
                    <a:cxn ang="0">
                      <a:pos x="28" y="105"/>
                    </a:cxn>
                    <a:cxn ang="0">
                      <a:pos x="28" y="110"/>
                    </a:cxn>
                    <a:cxn ang="0">
                      <a:pos x="27" y="115"/>
                    </a:cxn>
                    <a:cxn ang="0">
                      <a:pos x="25" y="120"/>
                    </a:cxn>
                    <a:cxn ang="0">
                      <a:pos x="24" y="125"/>
                    </a:cxn>
                    <a:cxn ang="0">
                      <a:pos x="23" y="130"/>
                    </a:cxn>
                    <a:cxn ang="0">
                      <a:pos x="21" y="135"/>
                    </a:cxn>
                    <a:cxn ang="0">
                      <a:pos x="18" y="140"/>
                    </a:cxn>
                    <a:cxn ang="0">
                      <a:pos x="14" y="145"/>
                    </a:cxn>
                    <a:cxn ang="0">
                      <a:pos x="13" y="152"/>
                    </a:cxn>
                    <a:cxn ang="0">
                      <a:pos x="10" y="157"/>
                    </a:cxn>
                    <a:cxn ang="0">
                      <a:pos x="6" y="163"/>
                    </a:cxn>
                    <a:cxn ang="0">
                      <a:pos x="5" y="168"/>
                    </a:cxn>
                    <a:cxn ang="0">
                      <a:pos x="0" y="175"/>
                    </a:cxn>
                  </a:cxnLst>
                  <a:rect l="0" t="0" r="r" b="b"/>
                  <a:pathLst>
                    <a:path w="46" h="176">
                      <a:moveTo>
                        <a:pt x="45" y="0"/>
                      </a:moveTo>
                      <a:lnTo>
                        <a:pt x="45" y="5"/>
                      </a:lnTo>
                      <a:lnTo>
                        <a:pt x="45" y="10"/>
                      </a:lnTo>
                      <a:lnTo>
                        <a:pt x="45" y="15"/>
                      </a:lnTo>
                      <a:lnTo>
                        <a:pt x="45" y="20"/>
                      </a:lnTo>
                      <a:lnTo>
                        <a:pt x="45" y="25"/>
                      </a:lnTo>
                      <a:lnTo>
                        <a:pt x="43" y="30"/>
                      </a:lnTo>
                      <a:lnTo>
                        <a:pt x="43" y="35"/>
                      </a:lnTo>
                      <a:lnTo>
                        <a:pt x="41" y="40"/>
                      </a:lnTo>
                      <a:lnTo>
                        <a:pt x="41" y="46"/>
                      </a:lnTo>
                      <a:lnTo>
                        <a:pt x="40" y="51"/>
                      </a:lnTo>
                      <a:lnTo>
                        <a:pt x="37" y="56"/>
                      </a:lnTo>
                      <a:lnTo>
                        <a:pt x="37" y="61"/>
                      </a:lnTo>
                      <a:lnTo>
                        <a:pt x="36" y="68"/>
                      </a:lnTo>
                      <a:lnTo>
                        <a:pt x="36" y="73"/>
                      </a:lnTo>
                      <a:lnTo>
                        <a:pt x="34" y="80"/>
                      </a:lnTo>
                      <a:lnTo>
                        <a:pt x="34" y="86"/>
                      </a:lnTo>
                      <a:lnTo>
                        <a:pt x="32" y="94"/>
                      </a:lnTo>
                      <a:lnTo>
                        <a:pt x="30" y="99"/>
                      </a:lnTo>
                      <a:lnTo>
                        <a:pt x="28" y="105"/>
                      </a:lnTo>
                      <a:lnTo>
                        <a:pt x="28" y="110"/>
                      </a:lnTo>
                      <a:lnTo>
                        <a:pt x="27" y="115"/>
                      </a:lnTo>
                      <a:lnTo>
                        <a:pt x="25" y="120"/>
                      </a:lnTo>
                      <a:lnTo>
                        <a:pt x="24" y="125"/>
                      </a:lnTo>
                      <a:lnTo>
                        <a:pt x="23" y="130"/>
                      </a:lnTo>
                      <a:lnTo>
                        <a:pt x="21" y="135"/>
                      </a:lnTo>
                      <a:lnTo>
                        <a:pt x="18" y="140"/>
                      </a:lnTo>
                      <a:lnTo>
                        <a:pt x="14" y="145"/>
                      </a:lnTo>
                      <a:lnTo>
                        <a:pt x="13" y="152"/>
                      </a:lnTo>
                      <a:lnTo>
                        <a:pt x="10" y="157"/>
                      </a:lnTo>
                      <a:lnTo>
                        <a:pt x="6" y="163"/>
                      </a:lnTo>
                      <a:lnTo>
                        <a:pt x="5" y="168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27"/>
                <p:cNvGrpSpPr>
                  <a:grpSpLocks/>
                </p:cNvGrpSpPr>
                <p:nvPr/>
              </p:nvGrpSpPr>
              <p:grpSpPr bwMode="auto">
                <a:xfrm>
                  <a:off x="3117" y="1925"/>
                  <a:ext cx="89" cy="69"/>
                  <a:chOff x="3117" y="1925"/>
                  <a:chExt cx="89" cy="69"/>
                </a:xfrm>
              </p:grpSpPr>
              <p:sp>
                <p:nvSpPr>
                  <p:cNvPr id="66588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17" y="1948"/>
                    <a:ext cx="89" cy="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58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9" y="1925"/>
                    <a:ext cx="24" cy="6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59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132" y="1947"/>
                    <a:ext cx="48" cy="2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6591" name="Line 31"/>
              <p:cNvSpPr>
                <a:spLocks noChangeShapeType="1"/>
              </p:cNvSpPr>
              <p:nvPr/>
            </p:nvSpPr>
            <p:spPr bwMode="auto">
              <a:xfrm>
                <a:off x="2746" y="1948"/>
                <a:ext cx="0" cy="1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2" name="Line 32"/>
              <p:cNvSpPr>
                <a:spLocks noChangeShapeType="1"/>
              </p:cNvSpPr>
              <p:nvPr/>
            </p:nvSpPr>
            <p:spPr bwMode="auto">
              <a:xfrm flipH="1">
                <a:off x="2671" y="2390"/>
                <a:ext cx="53" cy="5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Oval 33"/>
              <p:cNvSpPr>
                <a:spLocks noChangeArrowheads="1"/>
              </p:cNvSpPr>
              <p:nvPr/>
            </p:nvSpPr>
            <p:spPr bwMode="auto">
              <a:xfrm>
                <a:off x="2561" y="2182"/>
                <a:ext cx="45" cy="2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Oval 34"/>
              <p:cNvSpPr>
                <a:spLocks noChangeArrowheads="1"/>
              </p:cNvSpPr>
              <p:nvPr/>
            </p:nvSpPr>
            <p:spPr bwMode="auto">
              <a:xfrm>
                <a:off x="2807" y="2115"/>
                <a:ext cx="46" cy="2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Line 35"/>
              <p:cNvSpPr>
                <a:spLocks noChangeShapeType="1"/>
              </p:cNvSpPr>
              <p:nvPr/>
            </p:nvSpPr>
            <p:spPr bwMode="auto">
              <a:xfrm>
                <a:off x="2564" y="2411"/>
                <a:ext cx="56" cy="4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>
                <a:off x="2728" y="1982"/>
                <a:ext cx="34" cy="22"/>
                <a:chOff x="2728" y="1982"/>
                <a:chExt cx="34" cy="22"/>
              </a:xfrm>
            </p:grpSpPr>
            <p:sp>
              <p:nvSpPr>
                <p:cNvPr id="6659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34" y="1986"/>
                  <a:ext cx="28" cy="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98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2728" y="1982"/>
                  <a:ext cx="28" cy="2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3122" y="2012"/>
                <a:ext cx="30" cy="22"/>
                <a:chOff x="3122" y="2012"/>
                <a:chExt cx="30" cy="22"/>
              </a:xfrm>
            </p:grpSpPr>
            <p:sp>
              <p:nvSpPr>
                <p:cNvPr id="6660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122" y="2016"/>
                  <a:ext cx="28" cy="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1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3124" y="2012"/>
                  <a:ext cx="28" cy="2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2570" y="2258"/>
                <a:ext cx="34" cy="22"/>
                <a:chOff x="2728" y="1982"/>
                <a:chExt cx="34" cy="22"/>
              </a:xfrm>
            </p:grpSpPr>
            <p:sp>
              <p:nvSpPr>
                <p:cNvPr id="6660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734" y="1986"/>
                  <a:ext cx="28" cy="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4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2728" y="1982"/>
                  <a:ext cx="28" cy="2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2814" y="2208"/>
                <a:ext cx="34" cy="22"/>
                <a:chOff x="2728" y="1982"/>
                <a:chExt cx="34" cy="22"/>
              </a:xfrm>
            </p:grpSpPr>
            <p:sp>
              <p:nvSpPr>
                <p:cNvPr id="6660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734" y="1986"/>
                  <a:ext cx="28" cy="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7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728" y="1982"/>
                  <a:ext cx="28" cy="2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608" name="Rectangle 48"/>
            <p:cNvSpPr>
              <a:spLocks noChangeArrowheads="1"/>
            </p:cNvSpPr>
            <p:nvPr/>
          </p:nvSpPr>
          <p:spPr bwMode="auto">
            <a:xfrm>
              <a:off x="2454" y="270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chemeClr val="folHlink"/>
                  </a:solidFill>
                </a:rPr>
                <a:t>Common Model </a:t>
              </a:r>
            </a:p>
            <a:p>
              <a:pPr algn="ctr" eaLnBrk="0" hangingPunct="0"/>
              <a:r>
                <a:rPr lang="en-US" sz="1200" b="1">
                  <a:solidFill>
                    <a:schemeClr val="folHlink"/>
                  </a:solidFill>
                </a:rPr>
                <a:t>Representation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3881438" y="1943100"/>
            <a:ext cx="4406900" cy="3797300"/>
            <a:chOff x="1496" y="1512"/>
            <a:chExt cx="2776" cy="2392"/>
          </a:xfrm>
        </p:grpSpPr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1496" y="1512"/>
              <a:ext cx="2776" cy="2392"/>
            </a:xfrm>
            <a:prstGeom prst="ellipse">
              <a:avLst/>
            </a:prstGeom>
            <a:gradFill rotWithShape="0">
              <a:gsLst>
                <a:gs pos="0">
                  <a:srgbClr val="0035E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2979" y="3038"/>
              <a:ext cx="568" cy="719"/>
              <a:chOff x="2979" y="3038"/>
              <a:chExt cx="568" cy="719"/>
            </a:xfrm>
          </p:grpSpPr>
          <p:sp>
            <p:nvSpPr>
              <p:cNvPr id="66612" name="Rectangle 52"/>
              <p:cNvSpPr>
                <a:spLocks noChangeArrowheads="1"/>
              </p:cNvSpPr>
              <p:nvPr/>
            </p:nvSpPr>
            <p:spPr bwMode="auto">
              <a:xfrm>
                <a:off x="3003" y="3038"/>
                <a:ext cx="53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Well data</a:t>
                </a:r>
              </a:p>
            </p:txBody>
          </p:sp>
          <p:pic>
            <p:nvPicPr>
              <p:cNvPr id="66613" name="Picture 53" descr="PWFAM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9" y="3195"/>
                <a:ext cx="568" cy="562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3147" y="1886"/>
              <a:ext cx="848" cy="519"/>
              <a:chOff x="3341" y="1752"/>
              <a:chExt cx="941" cy="576"/>
            </a:xfrm>
          </p:grpSpPr>
          <p:sp>
            <p:nvSpPr>
              <p:cNvPr id="66615" name="Rectangle 55"/>
              <p:cNvSpPr>
                <a:spLocks noChangeArrowheads="1"/>
              </p:cNvSpPr>
              <p:nvPr/>
            </p:nvSpPr>
            <p:spPr bwMode="auto">
              <a:xfrm>
                <a:off x="3341" y="1752"/>
                <a:ext cx="94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Production data</a:t>
                </a:r>
              </a:p>
            </p:txBody>
          </p:sp>
          <p:pic>
            <p:nvPicPr>
              <p:cNvPr id="66616" name="Picture 56" descr="ratetim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17" y="1925"/>
                <a:ext cx="559" cy="403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57"/>
            <p:cNvGrpSpPr>
              <a:grpSpLocks/>
            </p:cNvGrpSpPr>
            <p:nvPr/>
          </p:nvGrpSpPr>
          <p:grpSpPr bwMode="auto">
            <a:xfrm>
              <a:off x="1689" y="2038"/>
              <a:ext cx="702" cy="628"/>
              <a:chOff x="1390" y="1584"/>
              <a:chExt cx="779" cy="697"/>
            </a:xfrm>
          </p:grpSpPr>
          <p:sp>
            <p:nvSpPr>
              <p:cNvPr id="66618" name="Rectangle 58"/>
              <p:cNvSpPr>
                <a:spLocks noChangeArrowheads="1"/>
              </p:cNvSpPr>
              <p:nvPr/>
            </p:nvSpPr>
            <p:spPr bwMode="auto">
              <a:xfrm>
                <a:off x="1390" y="1584"/>
                <a:ext cx="7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Seismic data</a:t>
                </a:r>
              </a:p>
            </p:txBody>
          </p:sp>
          <p:pic>
            <p:nvPicPr>
              <p:cNvPr id="66619" name="Picture 59" descr="SEISCUB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21" y="1743"/>
                <a:ext cx="543" cy="538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1719" y="2809"/>
              <a:ext cx="708" cy="611"/>
              <a:chOff x="1423" y="2824"/>
              <a:chExt cx="786" cy="679"/>
            </a:xfrm>
          </p:grpSpPr>
          <p:pic>
            <p:nvPicPr>
              <p:cNvPr id="66621" name="Picture 61" descr="3DKI_RAYMAP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92" y="3009"/>
                <a:ext cx="684" cy="494"/>
              </a:xfrm>
              <a:prstGeom prst="rect">
                <a:avLst/>
              </a:prstGeom>
              <a:noFill/>
            </p:spPr>
          </p:pic>
          <p:sp>
            <p:nvSpPr>
              <p:cNvPr id="66622" name="Rectangle 62"/>
              <p:cNvSpPr>
                <a:spLocks noChangeArrowheads="1"/>
              </p:cNvSpPr>
              <p:nvPr/>
            </p:nvSpPr>
            <p:spPr bwMode="auto">
              <a:xfrm>
                <a:off x="1423" y="2824"/>
                <a:ext cx="78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Velocity data</a:t>
                </a:r>
              </a:p>
            </p:txBody>
          </p:sp>
        </p:grp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2472" y="1557"/>
              <a:ext cx="643" cy="726"/>
              <a:chOff x="2439" y="1104"/>
              <a:chExt cx="714" cy="806"/>
            </a:xfrm>
          </p:grpSpPr>
          <p:pic>
            <p:nvPicPr>
              <p:cNvPr id="66624" name="Picture 64" descr="SW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39" y="1390"/>
                <a:ext cx="714" cy="520"/>
              </a:xfrm>
              <a:prstGeom prst="rect">
                <a:avLst/>
              </a:prstGeom>
              <a:noFill/>
            </p:spPr>
          </p:pic>
          <p:sp>
            <p:nvSpPr>
              <p:cNvPr id="66625" name="Rectangle 65"/>
              <p:cNvSpPr>
                <a:spLocks noChangeArrowheads="1"/>
              </p:cNvSpPr>
              <p:nvPr/>
            </p:nvSpPr>
            <p:spPr bwMode="auto">
              <a:xfrm>
                <a:off x="2461" y="1104"/>
                <a:ext cx="679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Reservoir /</a:t>
                </a:r>
              </a:p>
              <a:p>
                <a:pPr algn="ctr" eaLnBrk="0" hangingPunct="0"/>
                <a:r>
                  <a:rPr lang="en-US" sz="1200" b="1"/>
                  <a:t>Fluid data</a:t>
                </a:r>
              </a:p>
            </p:txBody>
          </p: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3332" y="2377"/>
              <a:ext cx="932" cy="729"/>
              <a:chOff x="3332" y="2377"/>
              <a:chExt cx="932" cy="729"/>
            </a:xfrm>
          </p:grpSpPr>
          <p:sp>
            <p:nvSpPr>
              <p:cNvPr id="66627" name="Rectangle 67"/>
              <p:cNvSpPr>
                <a:spLocks noChangeArrowheads="1"/>
              </p:cNvSpPr>
              <p:nvPr/>
            </p:nvSpPr>
            <p:spPr bwMode="auto">
              <a:xfrm>
                <a:off x="3332" y="2377"/>
                <a:ext cx="9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/>
                  <a:t>Structural /</a:t>
                </a:r>
              </a:p>
              <a:p>
                <a:pPr algn="ctr" eaLnBrk="0" hangingPunct="0"/>
                <a:r>
                  <a:rPr lang="en-US" sz="1200" b="1"/>
                  <a:t>Stratigraphic data</a:t>
                </a:r>
              </a:p>
            </p:txBody>
          </p:sp>
          <p:pic>
            <p:nvPicPr>
              <p:cNvPr id="66628" name="Picture 68" descr="snapb_bright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533" y="2645"/>
                <a:ext cx="602" cy="461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2460" y="2328"/>
              <a:ext cx="866" cy="776"/>
              <a:chOff x="2454" y="2328"/>
              <a:chExt cx="866" cy="776"/>
            </a:xfrm>
          </p:grpSpPr>
          <p:sp>
            <p:nvSpPr>
              <p:cNvPr id="66630" name="Oval 70"/>
              <p:cNvSpPr>
                <a:spLocks noChangeArrowheads="1"/>
              </p:cNvSpPr>
              <p:nvPr/>
            </p:nvSpPr>
            <p:spPr bwMode="auto">
              <a:xfrm>
                <a:off x="2464" y="2328"/>
                <a:ext cx="856" cy="776"/>
              </a:xfrm>
              <a:prstGeom prst="ellipse">
                <a:avLst/>
              </a:prstGeom>
              <a:gradFill rotWithShape="0">
                <a:gsLst>
                  <a:gs pos="0">
                    <a:srgbClr val="FF0066"/>
                  </a:gs>
                  <a:gs pos="100000">
                    <a:srgbClr val="6600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71"/>
              <p:cNvGrpSpPr>
                <a:grpSpLocks/>
              </p:cNvGrpSpPr>
              <p:nvPr/>
            </p:nvGrpSpPr>
            <p:grpSpPr bwMode="auto">
              <a:xfrm>
                <a:off x="2683" y="2393"/>
                <a:ext cx="409" cy="342"/>
                <a:chOff x="2307" y="1775"/>
                <a:chExt cx="1161" cy="1237"/>
              </a:xfrm>
            </p:grpSpPr>
            <p:sp>
              <p:nvSpPr>
                <p:cNvPr id="66632" name="Freeform 72"/>
                <p:cNvSpPr>
                  <a:spLocks/>
                </p:cNvSpPr>
                <p:nvPr/>
              </p:nvSpPr>
              <p:spPr bwMode="auto">
                <a:xfrm>
                  <a:off x="2313" y="1775"/>
                  <a:ext cx="1149" cy="760"/>
                </a:xfrm>
                <a:custGeom>
                  <a:avLst/>
                  <a:gdLst/>
                  <a:ahLst/>
                  <a:cxnLst>
                    <a:cxn ang="0">
                      <a:pos x="0" y="525"/>
                    </a:cxn>
                    <a:cxn ang="0">
                      <a:pos x="161" y="497"/>
                    </a:cxn>
                    <a:cxn ang="0">
                      <a:pos x="274" y="511"/>
                    </a:cxn>
                    <a:cxn ang="0">
                      <a:pos x="304" y="511"/>
                    </a:cxn>
                    <a:cxn ang="0">
                      <a:pos x="412" y="511"/>
                    </a:cxn>
                    <a:cxn ang="0">
                      <a:pos x="567" y="519"/>
                    </a:cxn>
                    <a:cxn ang="0">
                      <a:pos x="591" y="511"/>
                    </a:cxn>
                    <a:cxn ang="0">
                      <a:pos x="657" y="497"/>
                    </a:cxn>
                    <a:cxn ang="0">
                      <a:pos x="681" y="490"/>
                    </a:cxn>
                    <a:cxn ang="0">
                      <a:pos x="771" y="400"/>
                    </a:cxn>
                    <a:cxn ang="0">
                      <a:pos x="878" y="279"/>
                    </a:cxn>
                    <a:cxn ang="0">
                      <a:pos x="1004" y="147"/>
                    </a:cxn>
                    <a:cxn ang="0">
                      <a:pos x="1087" y="77"/>
                    </a:cxn>
                    <a:cxn ang="0">
                      <a:pos x="1135" y="21"/>
                    </a:cxn>
                    <a:cxn ang="0">
                      <a:pos x="1148" y="0"/>
                    </a:cxn>
                    <a:cxn ang="0">
                      <a:pos x="1148" y="174"/>
                    </a:cxn>
                    <a:cxn ang="0">
                      <a:pos x="1034" y="287"/>
                    </a:cxn>
                    <a:cxn ang="0">
                      <a:pos x="902" y="435"/>
                    </a:cxn>
                    <a:cxn ang="0">
                      <a:pos x="794" y="562"/>
                    </a:cxn>
                    <a:cxn ang="0">
                      <a:pos x="735" y="610"/>
                    </a:cxn>
                    <a:cxn ang="0">
                      <a:pos x="675" y="638"/>
                    </a:cxn>
                    <a:cxn ang="0">
                      <a:pos x="627" y="645"/>
                    </a:cxn>
                    <a:cxn ang="0">
                      <a:pos x="542" y="657"/>
                    </a:cxn>
                    <a:cxn ang="0">
                      <a:pos x="400" y="645"/>
                    </a:cxn>
                    <a:cxn ang="0">
                      <a:pos x="386" y="746"/>
                    </a:cxn>
                    <a:cxn ang="0">
                      <a:pos x="280" y="759"/>
                    </a:cxn>
                    <a:cxn ang="0">
                      <a:pos x="278" y="740"/>
                    </a:cxn>
                    <a:cxn ang="0">
                      <a:pos x="263" y="635"/>
                    </a:cxn>
                    <a:cxn ang="0">
                      <a:pos x="202" y="639"/>
                    </a:cxn>
                    <a:cxn ang="0">
                      <a:pos x="132" y="644"/>
                    </a:cxn>
                    <a:cxn ang="0">
                      <a:pos x="65" y="652"/>
                    </a:cxn>
                    <a:cxn ang="0">
                      <a:pos x="6" y="659"/>
                    </a:cxn>
                    <a:cxn ang="0">
                      <a:pos x="0" y="659"/>
                    </a:cxn>
                    <a:cxn ang="0">
                      <a:pos x="0" y="525"/>
                    </a:cxn>
                  </a:cxnLst>
                  <a:rect l="0" t="0" r="r" b="b"/>
                  <a:pathLst>
                    <a:path w="1149" h="760">
                      <a:moveTo>
                        <a:pt x="0" y="525"/>
                      </a:moveTo>
                      <a:lnTo>
                        <a:pt x="161" y="497"/>
                      </a:lnTo>
                      <a:lnTo>
                        <a:pt x="274" y="511"/>
                      </a:lnTo>
                      <a:lnTo>
                        <a:pt x="304" y="511"/>
                      </a:lnTo>
                      <a:lnTo>
                        <a:pt x="412" y="511"/>
                      </a:lnTo>
                      <a:lnTo>
                        <a:pt x="567" y="519"/>
                      </a:lnTo>
                      <a:lnTo>
                        <a:pt x="591" y="511"/>
                      </a:lnTo>
                      <a:lnTo>
                        <a:pt x="657" y="497"/>
                      </a:lnTo>
                      <a:lnTo>
                        <a:pt x="681" y="490"/>
                      </a:lnTo>
                      <a:lnTo>
                        <a:pt x="771" y="400"/>
                      </a:lnTo>
                      <a:lnTo>
                        <a:pt x="878" y="279"/>
                      </a:lnTo>
                      <a:lnTo>
                        <a:pt x="1004" y="147"/>
                      </a:lnTo>
                      <a:lnTo>
                        <a:pt x="1087" y="77"/>
                      </a:lnTo>
                      <a:lnTo>
                        <a:pt x="1135" y="21"/>
                      </a:lnTo>
                      <a:lnTo>
                        <a:pt x="1148" y="0"/>
                      </a:lnTo>
                      <a:lnTo>
                        <a:pt x="1148" y="174"/>
                      </a:lnTo>
                      <a:lnTo>
                        <a:pt x="1034" y="287"/>
                      </a:lnTo>
                      <a:lnTo>
                        <a:pt x="902" y="435"/>
                      </a:lnTo>
                      <a:lnTo>
                        <a:pt x="794" y="562"/>
                      </a:lnTo>
                      <a:lnTo>
                        <a:pt x="735" y="610"/>
                      </a:lnTo>
                      <a:lnTo>
                        <a:pt x="675" y="638"/>
                      </a:lnTo>
                      <a:lnTo>
                        <a:pt x="627" y="645"/>
                      </a:lnTo>
                      <a:lnTo>
                        <a:pt x="542" y="657"/>
                      </a:lnTo>
                      <a:lnTo>
                        <a:pt x="400" y="645"/>
                      </a:lnTo>
                      <a:lnTo>
                        <a:pt x="386" y="746"/>
                      </a:lnTo>
                      <a:lnTo>
                        <a:pt x="280" y="759"/>
                      </a:lnTo>
                      <a:lnTo>
                        <a:pt x="278" y="740"/>
                      </a:lnTo>
                      <a:lnTo>
                        <a:pt x="263" y="635"/>
                      </a:lnTo>
                      <a:lnTo>
                        <a:pt x="202" y="639"/>
                      </a:lnTo>
                      <a:lnTo>
                        <a:pt x="132" y="644"/>
                      </a:lnTo>
                      <a:lnTo>
                        <a:pt x="65" y="652"/>
                      </a:lnTo>
                      <a:lnTo>
                        <a:pt x="6" y="659"/>
                      </a:lnTo>
                      <a:lnTo>
                        <a:pt x="0" y="659"/>
                      </a:lnTo>
                      <a:lnTo>
                        <a:pt x="0" y="525"/>
                      </a:lnTo>
                    </a:path>
                  </a:pathLst>
                </a:custGeom>
                <a:gradFill rotWithShape="0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100000">
                      <a:srgbClr val="969696"/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33" name="Freeform 73"/>
                <p:cNvSpPr>
                  <a:spLocks/>
                </p:cNvSpPr>
                <p:nvPr/>
              </p:nvSpPr>
              <p:spPr bwMode="auto">
                <a:xfrm>
                  <a:off x="2307" y="1776"/>
                  <a:ext cx="1161" cy="536"/>
                </a:xfrm>
                <a:custGeom>
                  <a:avLst/>
                  <a:gdLst/>
                  <a:ahLst/>
                  <a:cxnLst>
                    <a:cxn ang="0">
                      <a:pos x="35" y="479"/>
                    </a:cxn>
                    <a:cxn ang="0">
                      <a:pos x="456" y="0"/>
                    </a:cxn>
                    <a:cxn ang="0">
                      <a:pos x="1160" y="0"/>
                    </a:cxn>
                    <a:cxn ang="0">
                      <a:pos x="690" y="535"/>
                    </a:cxn>
                    <a:cxn ang="0">
                      <a:pos x="0" y="535"/>
                    </a:cxn>
                    <a:cxn ang="0">
                      <a:pos x="35" y="479"/>
                    </a:cxn>
                  </a:cxnLst>
                  <a:rect l="0" t="0" r="r" b="b"/>
                  <a:pathLst>
                    <a:path w="1161" h="536">
                      <a:moveTo>
                        <a:pt x="35" y="479"/>
                      </a:moveTo>
                      <a:lnTo>
                        <a:pt x="456" y="0"/>
                      </a:lnTo>
                      <a:lnTo>
                        <a:pt x="1160" y="0"/>
                      </a:lnTo>
                      <a:lnTo>
                        <a:pt x="690" y="535"/>
                      </a:lnTo>
                      <a:lnTo>
                        <a:pt x="0" y="535"/>
                      </a:lnTo>
                      <a:lnTo>
                        <a:pt x="35" y="479"/>
                      </a:lnTo>
                    </a:path>
                  </a:pathLst>
                </a:custGeom>
                <a:gradFill rotWithShape="0">
                  <a:gsLst>
                    <a:gs pos="0">
                      <a:srgbClr val="969696">
                        <a:gamma/>
                        <a:shade val="46275"/>
                        <a:invGamma/>
                      </a:srgbClr>
                    </a:gs>
                    <a:gs pos="100000">
                      <a:srgbClr val="969696"/>
                    </a:gs>
                  </a:gsLst>
                  <a:lin ang="189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34" name="Freeform 74"/>
                <p:cNvSpPr>
                  <a:spLocks/>
                </p:cNvSpPr>
                <p:nvPr/>
              </p:nvSpPr>
              <p:spPr bwMode="auto">
                <a:xfrm>
                  <a:off x="2992" y="1776"/>
                  <a:ext cx="476" cy="1236"/>
                </a:xfrm>
                <a:custGeom>
                  <a:avLst/>
                  <a:gdLst/>
                  <a:ahLst/>
                  <a:cxnLst>
                    <a:cxn ang="0">
                      <a:pos x="475" y="0"/>
                    </a:cxn>
                    <a:cxn ang="0">
                      <a:pos x="475" y="713"/>
                    </a:cxn>
                    <a:cxn ang="0">
                      <a:pos x="0" y="1235"/>
                    </a:cxn>
                  </a:cxnLst>
                  <a:rect l="0" t="0" r="r" b="b"/>
                  <a:pathLst>
                    <a:path w="476" h="1236">
                      <a:moveTo>
                        <a:pt x="475" y="0"/>
                      </a:moveTo>
                      <a:lnTo>
                        <a:pt x="475" y="713"/>
                      </a:lnTo>
                      <a:lnTo>
                        <a:pt x="0" y="1235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75"/>
                <p:cNvGrpSpPr>
                  <a:grpSpLocks/>
                </p:cNvGrpSpPr>
                <p:nvPr/>
              </p:nvGrpSpPr>
              <p:grpSpPr bwMode="auto">
                <a:xfrm>
                  <a:off x="2703" y="1894"/>
                  <a:ext cx="89" cy="68"/>
                  <a:chOff x="2703" y="1894"/>
                  <a:chExt cx="89" cy="68"/>
                </a:xfrm>
              </p:grpSpPr>
              <p:sp>
                <p:nvSpPr>
                  <p:cNvPr id="66636" name="Line 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03" y="1917"/>
                    <a:ext cx="89" cy="2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37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4" y="1894"/>
                    <a:ext cx="25" cy="6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3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719" y="1916"/>
                    <a:ext cx="47" cy="2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639" name="Freeform 79"/>
                <p:cNvSpPr>
                  <a:spLocks/>
                </p:cNvSpPr>
                <p:nvPr/>
              </p:nvSpPr>
              <p:spPr bwMode="auto">
                <a:xfrm>
                  <a:off x="2311" y="2154"/>
                  <a:ext cx="1157" cy="672"/>
                </a:xfrm>
                <a:custGeom>
                  <a:avLst/>
                  <a:gdLst/>
                  <a:ahLst/>
                  <a:cxnLst>
                    <a:cxn ang="0">
                      <a:pos x="0" y="509"/>
                    </a:cxn>
                    <a:cxn ang="0">
                      <a:pos x="169" y="481"/>
                    </a:cxn>
                    <a:cxn ang="0">
                      <a:pos x="280" y="448"/>
                    </a:cxn>
                    <a:cxn ang="0">
                      <a:pos x="282" y="494"/>
                    </a:cxn>
                    <a:cxn ang="0">
                      <a:pos x="286" y="578"/>
                    </a:cxn>
                    <a:cxn ang="0">
                      <a:pos x="372" y="578"/>
                    </a:cxn>
                    <a:cxn ang="0">
                      <a:pos x="386" y="497"/>
                    </a:cxn>
                    <a:cxn ang="0">
                      <a:pos x="575" y="500"/>
                    </a:cxn>
                    <a:cxn ang="0">
                      <a:pos x="599" y="494"/>
                    </a:cxn>
                    <a:cxn ang="0">
                      <a:pos x="665" y="481"/>
                    </a:cxn>
                    <a:cxn ang="0">
                      <a:pos x="689" y="474"/>
                    </a:cxn>
                    <a:cxn ang="0">
                      <a:pos x="779" y="385"/>
                    </a:cxn>
                    <a:cxn ang="0">
                      <a:pos x="886" y="270"/>
                    </a:cxn>
                    <a:cxn ang="0">
                      <a:pos x="1012" y="141"/>
                    </a:cxn>
                    <a:cxn ang="0">
                      <a:pos x="1095" y="73"/>
                    </a:cxn>
                    <a:cxn ang="0">
                      <a:pos x="1143" y="19"/>
                    </a:cxn>
                    <a:cxn ang="0">
                      <a:pos x="1156" y="0"/>
                    </a:cxn>
                    <a:cxn ang="0">
                      <a:pos x="1156" y="169"/>
                    </a:cxn>
                    <a:cxn ang="0">
                      <a:pos x="1042" y="277"/>
                    </a:cxn>
                    <a:cxn ang="0">
                      <a:pos x="910" y="419"/>
                    </a:cxn>
                    <a:cxn ang="0">
                      <a:pos x="802" y="541"/>
                    </a:cxn>
                    <a:cxn ang="0">
                      <a:pos x="743" y="588"/>
                    </a:cxn>
                    <a:cxn ang="0">
                      <a:pos x="683" y="616"/>
                    </a:cxn>
                    <a:cxn ang="0">
                      <a:pos x="635" y="622"/>
                    </a:cxn>
                    <a:cxn ang="0">
                      <a:pos x="408" y="622"/>
                    </a:cxn>
                    <a:cxn ang="0">
                      <a:pos x="366" y="671"/>
                    </a:cxn>
                    <a:cxn ang="0">
                      <a:pos x="304" y="669"/>
                    </a:cxn>
                    <a:cxn ang="0">
                      <a:pos x="296" y="671"/>
                    </a:cxn>
                    <a:cxn ang="0">
                      <a:pos x="272" y="557"/>
                    </a:cxn>
                    <a:cxn ang="0">
                      <a:pos x="204" y="602"/>
                    </a:cxn>
                    <a:cxn ang="0">
                      <a:pos x="139" y="609"/>
                    </a:cxn>
                    <a:cxn ang="0">
                      <a:pos x="73" y="630"/>
                    </a:cxn>
                    <a:cxn ang="0">
                      <a:pos x="3" y="635"/>
                    </a:cxn>
                    <a:cxn ang="0">
                      <a:pos x="3" y="631"/>
                    </a:cxn>
                    <a:cxn ang="0">
                      <a:pos x="0" y="509"/>
                    </a:cxn>
                  </a:cxnLst>
                  <a:rect l="0" t="0" r="r" b="b"/>
                  <a:pathLst>
                    <a:path w="1157" h="672">
                      <a:moveTo>
                        <a:pt x="0" y="509"/>
                      </a:moveTo>
                      <a:lnTo>
                        <a:pt x="169" y="481"/>
                      </a:lnTo>
                      <a:lnTo>
                        <a:pt x="280" y="448"/>
                      </a:lnTo>
                      <a:lnTo>
                        <a:pt x="282" y="494"/>
                      </a:lnTo>
                      <a:lnTo>
                        <a:pt x="286" y="578"/>
                      </a:lnTo>
                      <a:lnTo>
                        <a:pt x="372" y="578"/>
                      </a:lnTo>
                      <a:lnTo>
                        <a:pt x="386" y="497"/>
                      </a:lnTo>
                      <a:lnTo>
                        <a:pt x="575" y="500"/>
                      </a:lnTo>
                      <a:lnTo>
                        <a:pt x="599" y="494"/>
                      </a:lnTo>
                      <a:lnTo>
                        <a:pt x="665" y="481"/>
                      </a:lnTo>
                      <a:lnTo>
                        <a:pt x="689" y="474"/>
                      </a:lnTo>
                      <a:lnTo>
                        <a:pt x="779" y="385"/>
                      </a:lnTo>
                      <a:lnTo>
                        <a:pt x="886" y="270"/>
                      </a:lnTo>
                      <a:lnTo>
                        <a:pt x="1012" y="141"/>
                      </a:lnTo>
                      <a:lnTo>
                        <a:pt x="1095" y="73"/>
                      </a:lnTo>
                      <a:lnTo>
                        <a:pt x="1143" y="19"/>
                      </a:lnTo>
                      <a:lnTo>
                        <a:pt x="1156" y="0"/>
                      </a:lnTo>
                      <a:lnTo>
                        <a:pt x="1156" y="169"/>
                      </a:lnTo>
                      <a:lnTo>
                        <a:pt x="1042" y="277"/>
                      </a:lnTo>
                      <a:lnTo>
                        <a:pt x="910" y="419"/>
                      </a:lnTo>
                      <a:lnTo>
                        <a:pt x="802" y="541"/>
                      </a:lnTo>
                      <a:lnTo>
                        <a:pt x="743" y="588"/>
                      </a:lnTo>
                      <a:lnTo>
                        <a:pt x="683" y="616"/>
                      </a:lnTo>
                      <a:lnTo>
                        <a:pt x="635" y="622"/>
                      </a:lnTo>
                      <a:lnTo>
                        <a:pt x="408" y="622"/>
                      </a:lnTo>
                      <a:lnTo>
                        <a:pt x="366" y="671"/>
                      </a:lnTo>
                      <a:lnTo>
                        <a:pt x="304" y="669"/>
                      </a:lnTo>
                      <a:lnTo>
                        <a:pt x="296" y="671"/>
                      </a:lnTo>
                      <a:lnTo>
                        <a:pt x="272" y="557"/>
                      </a:lnTo>
                      <a:lnTo>
                        <a:pt x="204" y="602"/>
                      </a:lnTo>
                      <a:lnTo>
                        <a:pt x="139" y="609"/>
                      </a:lnTo>
                      <a:lnTo>
                        <a:pt x="73" y="630"/>
                      </a:lnTo>
                      <a:lnTo>
                        <a:pt x="3" y="635"/>
                      </a:lnTo>
                      <a:lnTo>
                        <a:pt x="3" y="631"/>
                      </a:lnTo>
                      <a:lnTo>
                        <a:pt x="0" y="509"/>
                      </a:lnTo>
                    </a:path>
                  </a:pathLst>
                </a:custGeom>
                <a:gradFill rotWithShape="0">
                  <a:gsLst>
                    <a:gs pos="0">
                      <a:srgbClr val="8080FF"/>
                    </a:gs>
                    <a:gs pos="100000">
                      <a:srgbClr val="8080FF">
                        <a:gamma/>
                        <a:shade val="2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0" name="Freeform 80"/>
                <p:cNvSpPr>
                  <a:spLocks/>
                </p:cNvSpPr>
                <p:nvPr/>
              </p:nvSpPr>
              <p:spPr bwMode="auto">
                <a:xfrm>
                  <a:off x="2313" y="1871"/>
                  <a:ext cx="1149" cy="760"/>
                </a:xfrm>
                <a:custGeom>
                  <a:avLst/>
                  <a:gdLst/>
                  <a:ahLst/>
                  <a:cxnLst>
                    <a:cxn ang="0">
                      <a:pos x="0" y="525"/>
                    </a:cxn>
                    <a:cxn ang="0">
                      <a:pos x="161" y="497"/>
                    </a:cxn>
                    <a:cxn ang="0">
                      <a:pos x="274" y="511"/>
                    </a:cxn>
                    <a:cxn ang="0">
                      <a:pos x="304" y="511"/>
                    </a:cxn>
                    <a:cxn ang="0">
                      <a:pos x="412" y="511"/>
                    </a:cxn>
                    <a:cxn ang="0">
                      <a:pos x="567" y="519"/>
                    </a:cxn>
                    <a:cxn ang="0">
                      <a:pos x="591" y="511"/>
                    </a:cxn>
                    <a:cxn ang="0">
                      <a:pos x="657" y="497"/>
                    </a:cxn>
                    <a:cxn ang="0">
                      <a:pos x="681" y="490"/>
                    </a:cxn>
                    <a:cxn ang="0">
                      <a:pos x="771" y="400"/>
                    </a:cxn>
                    <a:cxn ang="0">
                      <a:pos x="878" y="279"/>
                    </a:cxn>
                    <a:cxn ang="0">
                      <a:pos x="1004" y="147"/>
                    </a:cxn>
                    <a:cxn ang="0">
                      <a:pos x="1087" y="77"/>
                    </a:cxn>
                    <a:cxn ang="0">
                      <a:pos x="1135" y="21"/>
                    </a:cxn>
                    <a:cxn ang="0">
                      <a:pos x="1148" y="0"/>
                    </a:cxn>
                    <a:cxn ang="0">
                      <a:pos x="1148" y="174"/>
                    </a:cxn>
                    <a:cxn ang="0">
                      <a:pos x="1034" y="287"/>
                    </a:cxn>
                    <a:cxn ang="0">
                      <a:pos x="902" y="435"/>
                    </a:cxn>
                    <a:cxn ang="0">
                      <a:pos x="794" y="562"/>
                    </a:cxn>
                    <a:cxn ang="0">
                      <a:pos x="735" y="610"/>
                    </a:cxn>
                    <a:cxn ang="0">
                      <a:pos x="675" y="638"/>
                    </a:cxn>
                    <a:cxn ang="0">
                      <a:pos x="627" y="645"/>
                    </a:cxn>
                    <a:cxn ang="0">
                      <a:pos x="542" y="657"/>
                    </a:cxn>
                    <a:cxn ang="0">
                      <a:pos x="400" y="645"/>
                    </a:cxn>
                    <a:cxn ang="0">
                      <a:pos x="386" y="746"/>
                    </a:cxn>
                    <a:cxn ang="0">
                      <a:pos x="280" y="759"/>
                    </a:cxn>
                    <a:cxn ang="0">
                      <a:pos x="278" y="740"/>
                    </a:cxn>
                    <a:cxn ang="0">
                      <a:pos x="263" y="635"/>
                    </a:cxn>
                    <a:cxn ang="0">
                      <a:pos x="202" y="639"/>
                    </a:cxn>
                    <a:cxn ang="0">
                      <a:pos x="132" y="644"/>
                    </a:cxn>
                    <a:cxn ang="0">
                      <a:pos x="65" y="652"/>
                    </a:cxn>
                    <a:cxn ang="0">
                      <a:pos x="6" y="659"/>
                    </a:cxn>
                    <a:cxn ang="0">
                      <a:pos x="0" y="659"/>
                    </a:cxn>
                    <a:cxn ang="0">
                      <a:pos x="0" y="525"/>
                    </a:cxn>
                  </a:cxnLst>
                  <a:rect l="0" t="0" r="r" b="b"/>
                  <a:pathLst>
                    <a:path w="1149" h="760">
                      <a:moveTo>
                        <a:pt x="0" y="525"/>
                      </a:moveTo>
                      <a:lnTo>
                        <a:pt x="161" y="497"/>
                      </a:lnTo>
                      <a:lnTo>
                        <a:pt x="274" y="511"/>
                      </a:lnTo>
                      <a:lnTo>
                        <a:pt x="304" y="511"/>
                      </a:lnTo>
                      <a:lnTo>
                        <a:pt x="412" y="511"/>
                      </a:lnTo>
                      <a:lnTo>
                        <a:pt x="567" y="519"/>
                      </a:lnTo>
                      <a:lnTo>
                        <a:pt x="591" y="511"/>
                      </a:lnTo>
                      <a:lnTo>
                        <a:pt x="657" y="497"/>
                      </a:lnTo>
                      <a:lnTo>
                        <a:pt x="681" y="490"/>
                      </a:lnTo>
                      <a:lnTo>
                        <a:pt x="771" y="400"/>
                      </a:lnTo>
                      <a:lnTo>
                        <a:pt x="878" y="279"/>
                      </a:lnTo>
                      <a:lnTo>
                        <a:pt x="1004" y="147"/>
                      </a:lnTo>
                      <a:lnTo>
                        <a:pt x="1087" y="77"/>
                      </a:lnTo>
                      <a:lnTo>
                        <a:pt x="1135" y="21"/>
                      </a:lnTo>
                      <a:lnTo>
                        <a:pt x="1148" y="0"/>
                      </a:lnTo>
                      <a:lnTo>
                        <a:pt x="1148" y="174"/>
                      </a:lnTo>
                      <a:lnTo>
                        <a:pt x="1034" y="287"/>
                      </a:lnTo>
                      <a:lnTo>
                        <a:pt x="902" y="435"/>
                      </a:lnTo>
                      <a:lnTo>
                        <a:pt x="794" y="562"/>
                      </a:lnTo>
                      <a:lnTo>
                        <a:pt x="735" y="610"/>
                      </a:lnTo>
                      <a:lnTo>
                        <a:pt x="675" y="638"/>
                      </a:lnTo>
                      <a:lnTo>
                        <a:pt x="627" y="645"/>
                      </a:lnTo>
                      <a:lnTo>
                        <a:pt x="542" y="657"/>
                      </a:lnTo>
                      <a:lnTo>
                        <a:pt x="400" y="645"/>
                      </a:lnTo>
                      <a:lnTo>
                        <a:pt x="386" y="746"/>
                      </a:lnTo>
                      <a:lnTo>
                        <a:pt x="280" y="759"/>
                      </a:lnTo>
                      <a:lnTo>
                        <a:pt x="278" y="740"/>
                      </a:lnTo>
                      <a:lnTo>
                        <a:pt x="263" y="635"/>
                      </a:lnTo>
                      <a:lnTo>
                        <a:pt x="202" y="639"/>
                      </a:lnTo>
                      <a:lnTo>
                        <a:pt x="132" y="644"/>
                      </a:lnTo>
                      <a:lnTo>
                        <a:pt x="65" y="652"/>
                      </a:lnTo>
                      <a:lnTo>
                        <a:pt x="6" y="659"/>
                      </a:lnTo>
                      <a:lnTo>
                        <a:pt x="0" y="659"/>
                      </a:lnTo>
                      <a:lnTo>
                        <a:pt x="0" y="525"/>
                      </a:lnTo>
                    </a:path>
                  </a:pathLst>
                </a:custGeom>
                <a:gradFill rotWithShape="0">
                  <a:gsLst>
                    <a:gs pos="0">
                      <a:srgbClr val="FFA040">
                        <a:gamma/>
                        <a:shade val="29804"/>
                        <a:invGamma/>
                      </a:srgbClr>
                    </a:gs>
                    <a:gs pos="100000">
                      <a:srgbClr val="FFA040"/>
                    </a:gs>
                  </a:gsLst>
                  <a:lin ang="189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1" name="Freeform 81"/>
                <p:cNvSpPr>
                  <a:spLocks/>
                </p:cNvSpPr>
                <p:nvPr/>
              </p:nvSpPr>
              <p:spPr bwMode="auto">
                <a:xfrm>
                  <a:off x="2492" y="2209"/>
                  <a:ext cx="96" cy="329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95" y="15"/>
                    </a:cxn>
                    <a:cxn ang="0">
                      <a:pos x="95" y="28"/>
                    </a:cxn>
                    <a:cxn ang="0">
                      <a:pos x="95" y="44"/>
                    </a:cxn>
                    <a:cxn ang="0">
                      <a:pos x="95" y="64"/>
                    </a:cxn>
                    <a:cxn ang="0">
                      <a:pos x="95" y="76"/>
                    </a:cxn>
                    <a:cxn ang="0">
                      <a:pos x="95" y="89"/>
                    </a:cxn>
                    <a:cxn ang="0">
                      <a:pos x="89" y="105"/>
                    </a:cxn>
                    <a:cxn ang="0">
                      <a:pos x="84" y="121"/>
                    </a:cxn>
                    <a:cxn ang="0">
                      <a:pos x="80" y="133"/>
                    </a:cxn>
                    <a:cxn ang="0">
                      <a:pos x="71" y="153"/>
                    </a:cxn>
                    <a:cxn ang="0">
                      <a:pos x="61" y="169"/>
                    </a:cxn>
                    <a:cxn ang="0">
                      <a:pos x="56" y="182"/>
                    </a:cxn>
                    <a:cxn ang="0">
                      <a:pos x="51" y="198"/>
                    </a:cxn>
                    <a:cxn ang="0">
                      <a:pos x="44" y="218"/>
                    </a:cxn>
                    <a:cxn ang="0">
                      <a:pos x="37" y="235"/>
                    </a:cxn>
                    <a:cxn ang="0">
                      <a:pos x="33" y="251"/>
                    </a:cxn>
                    <a:cxn ang="0">
                      <a:pos x="30" y="267"/>
                    </a:cxn>
                    <a:cxn ang="0">
                      <a:pos x="23" y="283"/>
                    </a:cxn>
                    <a:cxn ang="0">
                      <a:pos x="18" y="295"/>
                    </a:cxn>
                    <a:cxn ang="0">
                      <a:pos x="14" y="307"/>
                    </a:cxn>
                    <a:cxn ang="0">
                      <a:pos x="4" y="315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96" h="329">
                      <a:moveTo>
                        <a:pt x="95" y="0"/>
                      </a:moveTo>
                      <a:lnTo>
                        <a:pt x="95" y="15"/>
                      </a:lnTo>
                      <a:lnTo>
                        <a:pt x="95" y="28"/>
                      </a:lnTo>
                      <a:lnTo>
                        <a:pt x="95" y="44"/>
                      </a:lnTo>
                      <a:lnTo>
                        <a:pt x="95" y="64"/>
                      </a:lnTo>
                      <a:lnTo>
                        <a:pt x="95" y="76"/>
                      </a:lnTo>
                      <a:lnTo>
                        <a:pt x="95" y="89"/>
                      </a:lnTo>
                      <a:lnTo>
                        <a:pt x="89" y="105"/>
                      </a:lnTo>
                      <a:lnTo>
                        <a:pt x="84" y="121"/>
                      </a:lnTo>
                      <a:lnTo>
                        <a:pt x="80" y="133"/>
                      </a:lnTo>
                      <a:lnTo>
                        <a:pt x="71" y="153"/>
                      </a:lnTo>
                      <a:lnTo>
                        <a:pt x="61" y="169"/>
                      </a:lnTo>
                      <a:lnTo>
                        <a:pt x="56" y="182"/>
                      </a:lnTo>
                      <a:lnTo>
                        <a:pt x="51" y="198"/>
                      </a:lnTo>
                      <a:lnTo>
                        <a:pt x="44" y="218"/>
                      </a:lnTo>
                      <a:lnTo>
                        <a:pt x="37" y="235"/>
                      </a:lnTo>
                      <a:lnTo>
                        <a:pt x="33" y="251"/>
                      </a:lnTo>
                      <a:lnTo>
                        <a:pt x="30" y="267"/>
                      </a:lnTo>
                      <a:lnTo>
                        <a:pt x="23" y="283"/>
                      </a:lnTo>
                      <a:lnTo>
                        <a:pt x="18" y="295"/>
                      </a:lnTo>
                      <a:lnTo>
                        <a:pt x="14" y="307"/>
                      </a:lnTo>
                      <a:lnTo>
                        <a:pt x="4" y="315"/>
                      </a:lnTo>
                      <a:lnTo>
                        <a:pt x="0" y="328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2" name="Freeform 82"/>
                <p:cNvSpPr>
                  <a:spLocks/>
                </p:cNvSpPr>
                <p:nvPr/>
              </p:nvSpPr>
              <p:spPr bwMode="auto">
                <a:xfrm>
                  <a:off x="2831" y="2131"/>
                  <a:ext cx="96" cy="3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28"/>
                    </a:cxn>
                    <a:cxn ang="0">
                      <a:pos x="0" y="44"/>
                    </a:cxn>
                    <a:cxn ang="0">
                      <a:pos x="0" y="64"/>
                    </a:cxn>
                    <a:cxn ang="0">
                      <a:pos x="0" y="77"/>
                    </a:cxn>
                    <a:cxn ang="0">
                      <a:pos x="0" y="89"/>
                    </a:cxn>
                    <a:cxn ang="0">
                      <a:pos x="4" y="105"/>
                    </a:cxn>
                    <a:cxn ang="0">
                      <a:pos x="9" y="121"/>
                    </a:cxn>
                    <a:cxn ang="0">
                      <a:pos x="14" y="133"/>
                    </a:cxn>
                    <a:cxn ang="0">
                      <a:pos x="23" y="154"/>
                    </a:cxn>
                    <a:cxn ang="0">
                      <a:pos x="32" y="170"/>
                    </a:cxn>
                    <a:cxn ang="0">
                      <a:pos x="37" y="182"/>
                    </a:cxn>
                    <a:cxn ang="0">
                      <a:pos x="42" y="198"/>
                    </a:cxn>
                    <a:cxn ang="0">
                      <a:pos x="50" y="219"/>
                    </a:cxn>
                    <a:cxn ang="0">
                      <a:pos x="56" y="235"/>
                    </a:cxn>
                    <a:cxn ang="0">
                      <a:pos x="61" y="251"/>
                    </a:cxn>
                    <a:cxn ang="0">
                      <a:pos x="64" y="267"/>
                    </a:cxn>
                    <a:cxn ang="0">
                      <a:pos x="70" y="284"/>
                    </a:cxn>
                    <a:cxn ang="0">
                      <a:pos x="75" y="296"/>
                    </a:cxn>
                    <a:cxn ang="0">
                      <a:pos x="80" y="308"/>
                    </a:cxn>
                    <a:cxn ang="0">
                      <a:pos x="89" y="316"/>
                    </a:cxn>
                    <a:cxn ang="0">
                      <a:pos x="95" y="329"/>
                    </a:cxn>
                  </a:cxnLst>
                  <a:rect l="0" t="0" r="r" b="b"/>
                  <a:pathLst>
                    <a:path w="96" h="33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28"/>
                      </a:lnTo>
                      <a:lnTo>
                        <a:pt x="0" y="44"/>
                      </a:lnTo>
                      <a:lnTo>
                        <a:pt x="0" y="64"/>
                      </a:lnTo>
                      <a:lnTo>
                        <a:pt x="0" y="77"/>
                      </a:lnTo>
                      <a:lnTo>
                        <a:pt x="0" y="89"/>
                      </a:lnTo>
                      <a:lnTo>
                        <a:pt x="4" y="105"/>
                      </a:lnTo>
                      <a:lnTo>
                        <a:pt x="9" y="121"/>
                      </a:lnTo>
                      <a:lnTo>
                        <a:pt x="14" y="133"/>
                      </a:lnTo>
                      <a:lnTo>
                        <a:pt x="23" y="154"/>
                      </a:lnTo>
                      <a:lnTo>
                        <a:pt x="32" y="170"/>
                      </a:lnTo>
                      <a:lnTo>
                        <a:pt x="37" y="182"/>
                      </a:lnTo>
                      <a:lnTo>
                        <a:pt x="42" y="198"/>
                      </a:lnTo>
                      <a:lnTo>
                        <a:pt x="50" y="219"/>
                      </a:lnTo>
                      <a:lnTo>
                        <a:pt x="56" y="235"/>
                      </a:lnTo>
                      <a:lnTo>
                        <a:pt x="61" y="251"/>
                      </a:lnTo>
                      <a:lnTo>
                        <a:pt x="64" y="267"/>
                      </a:lnTo>
                      <a:lnTo>
                        <a:pt x="70" y="284"/>
                      </a:lnTo>
                      <a:lnTo>
                        <a:pt x="75" y="296"/>
                      </a:lnTo>
                      <a:lnTo>
                        <a:pt x="80" y="308"/>
                      </a:lnTo>
                      <a:lnTo>
                        <a:pt x="89" y="316"/>
                      </a:lnTo>
                      <a:lnTo>
                        <a:pt x="95" y="329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3" name="Freeform 83"/>
                <p:cNvSpPr>
                  <a:spLocks/>
                </p:cNvSpPr>
                <p:nvPr/>
              </p:nvSpPr>
              <p:spPr bwMode="auto">
                <a:xfrm>
                  <a:off x="2313" y="2023"/>
                  <a:ext cx="1155" cy="733"/>
                </a:xfrm>
                <a:custGeom>
                  <a:avLst/>
                  <a:gdLst/>
                  <a:ahLst/>
                  <a:cxnLst>
                    <a:cxn ang="0">
                      <a:pos x="0" y="514"/>
                    </a:cxn>
                    <a:cxn ang="0">
                      <a:pos x="162" y="486"/>
                    </a:cxn>
                    <a:cxn ang="0">
                      <a:pos x="269" y="488"/>
                    </a:cxn>
                    <a:cxn ang="0">
                      <a:pos x="306" y="500"/>
                    </a:cxn>
                    <a:cxn ang="0">
                      <a:pos x="407" y="488"/>
                    </a:cxn>
                    <a:cxn ang="0">
                      <a:pos x="570" y="507"/>
                    </a:cxn>
                    <a:cxn ang="0">
                      <a:pos x="594" y="500"/>
                    </a:cxn>
                    <a:cxn ang="0">
                      <a:pos x="660" y="486"/>
                    </a:cxn>
                    <a:cxn ang="0">
                      <a:pos x="685" y="479"/>
                    </a:cxn>
                    <a:cxn ang="0">
                      <a:pos x="775" y="391"/>
                    </a:cxn>
                    <a:cxn ang="0">
                      <a:pos x="883" y="274"/>
                    </a:cxn>
                    <a:cxn ang="0">
                      <a:pos x="1009" y="144"/>
                    </a:cxn>
                    <a:cxn ang="0">
                      <a:pos x="1093" y="75"/>
                    </a:cxn>
                    <a:cxn ang="0">
                      <a:pos x="1141" y="19"/>
                    </a:cxn>
                    <a:cxn ang="0">
                      <a:pos x="1154" y="0"/>
                    </a:cxn>
                    <a:cxn ang="0">
                      <a:pos x="1154" y="171"/>
                    </a:cxn>
                    <a:cxn ang="0">
                      <a:pos x="1039" y="280"/>
                    </a:cxn>
                    <a:cxn ang="0">
                      <a:pos x="907" y="425"/>
                    </a:cxn>
                    <a:cxn ang="0">
                      <a:pos x="799" y="548"/>
                    </a:cxn>
                    <a:cxn ang="0">
                      <a:pos x="739" y="597"/>
                    </a:cxn>
                    <a:cxn ang="0">
                      <a:pos x="678" y="624"/>
                    </a:cxn>
                    <a:cxn ang="0">
                      <a:pos x="630" y="630"/>
                    </a:cxn>
                    <a:cxn ang="0">
                      <a:pos x="349" y="732"/>
                    </a:cxn>
                    <a:cxn ang="0">
                      <a:pos x="285" y="718"/>
                    </a:cxn>
                    <a:cxn ang="0">
                      <a:pos x="269" y="597"/>
                    </a:cxn>
                    <a:cxn ang="0">
                      <a:pos x="197" y="610"/>
                    </a:cxn>
                    <a:cxn ang="0">
                      <a:pos x="132" y="616"/>
                    </a:cxn>
                    <a:cxn ang="0">
                      <a:pos x="65" y="638"/>
                    </a:cxn>
                    <a:cxn ang="0">
                      <a:pos x="6" y="644"/>
                    </a:cxn>
                    <a:cxn ang="0">
                      <a:pos x="0" y="644"/>
                    </a:cxn>
                    <a:cxn ang="0">
                      <a:pos x="0" y="514"/>
                    </a:cxn>
                  </a:cxnLst>
                  <a:rect l="0" t="0" r="r" b="b"/>
                  <a:pathLst>
                    <a:path w="1155" h="733">
                      <a:moveTo>
                        <a:pt x="0" y="514"/>
                      </a:moveTo>
                      <a:lnTo>
                        <a:pt x="162" y="486"/>
                      </a:lnTo>
                      <a:lnTo>
                        <a:pt x="269" y="488"/>
                      </a:lnTo>
                      <a:lnTo>
                        <a:pt x="306" y="500"/>
                      </a:lnTo>
                      <a:lnTo>
                        <a:pt x="407" y="488"/>
                      </a:lnTo>
                      <a:lnTo>
                        <a:pt x="570" y="507"/>
                      </a:lnTo>
                      <a:lnTo>
                        <a:pt x="594" y="500"/>
                      </a:lnTo>
                      <a:lnTo>
                        <a:pt x="660" y="486"/>
                      </a:lnTo>
                      <a:lnTo>
                        <a:pt x="685" y="479"/>
                      </a:lnTo>
                      <a:lnTo>
                        <a:pt x="775" y="391"/>
                      </a:lnTo>
                      <a:lnTo>
                        <a:pt x="883" y="274"/>
                      </a:lnTo>
                      <a:lnTo>
                        <a:pt x="1009" y="144"/>
                      </a:lnTo>
                      <a:lnTo>
                        <a:pt x="1093" y="75"/>
                      </a:lnTo>
                      <a:lnTo>
                        <a:pt x="1141" y="19"/>
                      </a:lnTo>
                      <a:lnTo>
                        <a:pt x="1154" y="0"/>
                      </a:lnTo>
                      <a:lnTo>
                        <a:pt x="1154" y="171"/>
                      </a:lnTo>
                      <a:lnTo>
                        <a:pt x="1039" y="280"/>
                      </a:lnTo>
                      <a:lnTo>
                        <a:pt x="907" y="425"/>
                      </a:lnTo>
                      <a:lnTo>
                        <a:pt x="799" y="548"/>
                      </a:lnTo>
                      <a:lnTo>
                        <a:pt x="739" y="597"/>
                      </a:lnTo>
                      <a:lnTo>
                        <a:pt x="678" y="624"/>
                      </a:lnTo>
                      <a:lnTo>
                        <a:pt x="630" y="630"/>
                      </a:lnTo>
                      <a:lnTo>
                        <a:pt x="349" y="732"/>
                      </a:lnTo>
                      <a:lnTo>
                        <a:pt x="285" y="718"/>
                      </a:lnTo>
                      <a:lnTo>
                        <a:pt x="269" y="597"/>
                      </a:lnTo>
                      <a:lnTo>
                        <a:pt x="197" y="610"/>
                      </a:lnTo>
                      <a:lnTo>
                        <a:pt x="132" y="616"/>
                      </a:lnTo>
                      <a:lnTo>
                        <a:pt x="65" y="638"/>
                      </a:lnTo>
                      <a:lnTo>
                        <a:pt x="6" y="644"/>
                      </a:lnTo>
                      <a:lnTo>
                        <a:pt x="0" y="644"/>
                      </a:lnTo>
                      <a:lnTo>
                        <a:pt x="0" y="514"/>
                      </a:lnTo>
                    </a:path>
                  </a:pathLst>
                </a:custGeom>
                <a:gradFill rotWithShape="0">
                  <a:gsLst>
                    <a:gs pos="0">
                      <a:srgbClr val="00AE00"/>
                    </a:gs>
                    <a:gs pos="100000">
                      <a:srgbClr val="00AE00">
                        <a:gamma/>
                        <a:shade val="29804"/>
                        <a:invGamma/>
                      </a:srgbClr>
                    </a:gs>
                  </a:gsLst>
                  <a:lin ang="27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4" name="Freeform 84"/>
                <p:cNvSpPr>
                  <a:spLocks/>
                </p:cNvSpPr>
                <p:nvPr/>
              </p:nvSpPr>
              <p:spPr bwMode="auto">
                <a:xfrm>
                  <a:off x="2313" y="2270"/>
                  <a:ext cx="1155" cy="647"/>
                </a:xfrm>
                <a:custGeom>
                  <a:avLst/>
                  <a:gdLst/>
                  <a:ahLst/>
                  <a:cxnLst>
                    <a:cxn ang="0">
                      <a:pos x="0" y="514"/>
                    </a:cxn>
                    <a:cxn ang="0">
                      <a:pos x="177" y="451"/>
                    </a:cxn>
                    <a:cxn ang="0">
                      <a:pos x="283" y="442"/>
                    </a:cxn>
                    <a:cxn ang="0">
                      <a:pos x="296" y="556"/>
                    </a:cxn>
                    <a:cxn ang="0">
                      <a:pos x="365" y="556"/>
                    </a:cxn>
                    <a:cxn ang="0">
                      <a:pos x="373" y="504"/>
                    </a:cxn>
                    <a:cxn ang="0">
                      <a:pos x="570" y="508"/>
                    </a:cxn>
                    <a:cxn ang="0">
                      <a:pos x="594" y="500"/>
                    </a:cxn>
                    <a:cxn ang="0">
                      <a:pos x="660" y="487"/>
                    </a:cxn>
                    <a:cxn ang="0">
                      <a:pos x="685" y="481"/>
                    </a:cxn>
                    <a:cxn ang="0">
                      <a:pos x="775" y="391"/>
                    </a:cxn>
                    <a:cxn ang="0">
                      <a:pos x="883" y="274"/>
                    </a:cxn>
                    <a:cxn ang="0">
                      <a:pos x="1009" y="144"/>
                    </a:cxn>
                    <a:cxn ang="0">
                      <a:pos x="1093" y="75"/>
                    </a:cxn>
                    <a:cxn ang="0">
                      <a:pos x="1141" y="19"/>
                    </a:cxn>
                    <a:cxn ang="0">
                      <a:pos x="1154" y="0"/>
                    </a:cxn>
                    <a:cxn ang="0">
                      <a:pos x="1154" y="172"/>
                    </a:cxn>
                    <a:cxn ang="0">
                      <a:pos x="1039" y="281"/>
                    </a:cxn>
                    <a:cxn ang="0">
                      <a:pos x="907" y="425"/>
                    </a:cxn>
                    <a:cxn ang="0">
                      <a:pos x="799" y="549"/>
                    </a:cxn>
                    <a:cxn ang="0">
                      <a:pos x="739" y="597"/>
                    </a:cxn>
                    <a:cxn ang="0">
                      <a:pos x="678" y="625"/>
                    </a:cxn>
                    <a:cxn ang="0">
                      <a:pos x="630" y="632"/>
                    </a:cxn>
                    <a:cxn ang="0">
                      <a:pos x="402" y="632"/>
                    </a:cxn>
                    <a:cxn ang="0">
                      <a:pos x="294" y="625"/>
                    </a:cxn>
                    <a:cxn ang="0">
                      <a:pos x="197" y="611"/>
                    </a:cxn>
                    <a:cxn ang="0">
                      <a:pos x="132" y="618"/>
                    </a:cxn>
                    <a:cxn ang="0">
                      <a:pos x="65" y="639"/>
                    </a:cxn>
                    <a:cxn ang="0">
                      <a:pos x="6" y="646"/>
                    </a:cxn>
                    <a:cxn ang="0">
                      <a:pos x="0" y="646"/>
                    </a:cxn>
                    <a:cxn ang="0">
                      <a:pos x="0" y="514"/>
                    </a:cxn>
                  </a:cxnLst>
                  <a:rect l="0" t="0" r="r" b="b"/>
                  <a:pathLst>
                    <a:path w="1155" h="647">
                      <a:moveTo>
                        <a:pt x="0" y="514"/>
                      </a:moveTo>
                      <a:lnTo>
                        <a:pt x="177" y="451"/>
                      </a:lnTo>
                      <a:lnTo>
                        <a:pt x="283" y="442"/>
                      </a:lnTo>
                      <a:lnTo>
                        <a:pt x="296" y="556"/>
                      </a:lnTo>
                      <a:lnTo>
                        <a:pt x="365" y="556"/>
                      </a:lnTo>
                      <a:lnTo>
                        <a:pt x="373" y="504"/>
                      </a:lnTo>
                      <a:lnTo>
                        <a:pt x="570" y="508"/>
                      </a:lnTo>
                      <a:lnTo>
                        <a:pt x="594" y="500"/>
                      </a:lnTo>
                      <a:lnTo>
                        <a:pt x="660" y="487"/>
                      </a:lnTo>
                      <a:lnTo>
                        <a:pt x="685" y="481"/>
                      </a:lnTo>
                      <a:lnTo>
                        <a:pt x="775" y="391"/>
                      </a:lnTo>
                      <a:lnTo>
                        <a:pt x="883" y="274"/>
                      </a:lnTo>
                      <a:lnTo>
                        <a:pt x="1009" y="144"/>
                      </a:lnTo>
                      <a:lnTo>
                        <a:pt x="1093" y="75"/>
                      </a:lnTo>
                      <a:lnTo>
                        <a:pt x="1141" y="19"/>
                      </a:lnTo>
                      <a:lnTo>
                        <a:pt x="1154" y="0"/>
                      </a:lnTo>
                      <a:lnTo>
                        <a:pt x="1154" y="172"/>
                      </a:lnTo>
                      <a:lnTo>
                        <a:pt x="1039" y="281"/>
                      </a:lnTo>
                      <a:lnTo>
                        <a:pt x="907" y="425"/>
                      </a:lnTo>
                      <a:lnTo>
                        <a:pt x="799" y="549"/>
                      </a:lnTo>
                      <a:lnTo>
                        <a:pt x="739" y="597"/>
                      </a:lnTo>
                      <a:lnTo>
                        <a:pt x="678" y="625"/>
                      </a:lnTo>
                      <a:lnTo>
                        <a:pt x="630" y="632"/>
                      </a:lnTo>
                      <a:lnTo>
                        <a:pt x="402" y="632"/>
                      </a:lnTo>
                      <a:lnTo>
                        <a:pt x="294" y="625"/>
                      </a:lnTo>
                      <a:lnTo>
                        <a:pt x="197" y="611"/>
                      </a:lnTo>
                      <a:lnTo>
                        <a:pt x="132" y="618"/>
                      </a:lnTo>
                      <a:lnTo>
                        <a:pt x="65" y="639"/>
                      </a:lnTo>
                      <a:lnTo>
                        <a:pt x="6" y="646"/>
                      </a:lnTo>
                      <a:lnTo>
                        <a:pt x="0" y="646"/>
                      </a:lnTo>
                      <a:lnTo>
                        <a:pt x="0" y="514"/>
                      </a:lnTo>
                    </a:path>
                  </a:pathLst>
                </a:custGeom>
                <a:gradFill rotWithShape="0">
                  <a:gsLst>
                    <a:gs pos="0">
                      <a:srgbClr val="00E0E0"/>
                    </a:gs>
                    <a:gs pos="100000">
                      <a:srgbClr val="00E0E0">
                        <a:gamma/>
                        <a:shade val="29804"/>
                        <a:invGamma/>
                      </a:srgbClr>
                    </a:gs>
                  </a:gsLst>
                  <a:lin ang="5400000" scaled="1"/>
                </a:gra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45" name="Freeform 85"/>
                <p:cNvSpPr>
                  <a:spLocks/>
                </p:cNvSpPr>
                <p:nvPr/>
              </p:nvSpPr>
              <p:spPr bwMode="auto">
                <a:xfrm>
                  <a:off x="2307" y="2304"/>
                  <a:ext cx="687" cy="7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07"/>
                    </a:cxn>
                    <a:cxn ang="0">
                      <a:pos x="684" y="707"/>
                    </a:cxn>
                    <a:cxn ang="0">
                      <a:pos x="68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7" h="708">
                      <a:moveTo>
                        <a:pt x="0" y="0"/>
                      </a:moveTo>
                      <a:lnTo>
                        <a:pt x="0" y="707"/>
                      </a:lnTo>
                      <a:lnTo>
                        <a:pt x="684" y="707"/>
                      </a:lnTo>
                      <a:lnTo>
                        <a:pt x="68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86"/>
                <p:cNvGrpSpPr>
                  <a:grpSpLocks/>
                </p:cNvGrpSpPr>
                <p:nvPr/>
              </p:nvGrpSpPr>
              <p:grpSpPr bwMode="auto">
                <a:xfrm>
                  <a:off x="3101" y="1925"/>
                  <a:ext cx="105" cy="218"/>
                  <a:chOff x="3101" y="1925"/>
                  <a:chExt cx="105" cy="218"/>
                </a:xfrm>
              </p:grpSpPr>
              <p:sp>
                <p:nvSpPr>
                  <p:cNvPr id="66647" name="Freeform 87"/>
                  <p:cNvSpPr>
                    <a:spLocks/>
                  </p:cNvSpPr>
                  <p:nvPr/>
                </p:nvSpPr>
                <p:spPr bwMode="auto">
                  <a:xfrm>
                    <a:off x="3101" y="1967"/>
                    <a:ext cx="46" cy="176"/>
                  </a:xfrm>
                  <a:custGeom>
                    <a:avLst/>
                    <a:gdLst/>
                    <a:ahLst/>
                    <a:cxnLst>
                      <a:cxn ang="0">
                        <a:pos x="45" y="0"/>
                      </a:cxn>
                      <a:cxn ang="0">
                        <a:pos x="45" y="5"/>
                      </a:cxn>
                      <a:cxn ang="0">
                        <a:pos x="45" y="10"/>
                      </a:cxn>
                      <a:cxn ang="0">
                        <a:pos x="45" y="15"/>
                      </a:cxn>
                      <a:cxn ang="0">
                        <a:pos x="45" y="20"/>
                      </a:cxn>
                      <a:cxn ang="0">
                        <a:pos x="45" y="25"/>
                      </a:cxn>
                      <a:cxn ang="0">
                        <a:pos x="43" y="30"/>
                      </a:cxn>
                      <a:cxn ang="0">
                        <a:pos x="43" y="35"/>
                      </a:cxn>
                      <a:cxn ang="0">
                        <a:pos x="41" y="40"/>
                      </a:cxn>
                      <a:cxn ang="0">
                        <a:pos x="41" y="46"/>
                      </a:cxn>
                      <a:cxn ang="0">
                        <a:pos x="40" y="51"/>
                      </a:cxn>
                      <a:cxn ang="0">
                        <a:pos x="37" y="56"/>
                      </a:cxn>
                      <a:cxn ang="0">
                        <a:pos x="37" y="61"/>
                      </a:cxn>
                      <a:cxn ang="0">
                        <a:pos x="36" y="68"/>
                      </a:cxn>
                      <a:cxn ang="0">
                        <a:pos x="36" y="73"/>
                      </a:cxn>
                      <a:cxn ang="0">
                        <a:pos x="34" y="80"/>
                      </a:cxn>
                      <a:cxn ang="0">
                        <a:pos x="34" y="86"/>
                      </a:cxn>
                      <a:cxn ang="0">
                        <a:pos x="32" y="94"/>
                      </a:cxn>
                      <a:cxn ang="0">
                        <a:pos x="30" y="99"/>
                      </a:cxn>
                      <a:cxn ang="0">
                        <a:pos x="28" y="105"/>
                      </a:cxn>
                      <a:cxn ang="0">
                        <a:pos x="28" y="110"/>
                      </a:cxn>
                      <a:cxn ang="0">
                        <a:pos x="27" y="115"/>
                      </a:cxn>
                      <a:cxn ang="0">
                        <a:pos x="25" y="120"/>
                      </a:cxn>
                      <a:cxn ang="0">
                        <a:pos x="24" y="125"/>
                      </a:cxn>
                      <a:cxn ang="0">
                        <a:pos x="23" y="130"/>
                      </a:cxn>
                      <a:cxn ang="0">
                        <a:pos x="21" y="135"/>
                      </a:cxn>
                      <a:cxn ang="0">
                        <a:pos x="18" y="140"/>
                      </a:cxn>
                      <a:cxn ang="0">
                        <a:pos x="14" y="145"/>
                      </a:cxn>
                      <a:cxn ang="0">
                        <a:pos x="13" y="152"/>
                      </a:cxn>
                      <a:cxn ang="0">
                        <a:pos x="10" y="157"/>
                      </a:cxn>
                      <a:cxn ang="0">
                        <a:pos x="6" y="163"/>
                      </a:cxn>
                      <a:cxn ang="0">
                        <a:pos x="5" y="168"/>
                      </a:cxn>
                      <a:cxn ang="0">
                        <a:pos x="0" y="175"/>
                      </a:cxn>
                    </a:cxnLst>
                    <a:rect l="0" t="0" r="r" b="b"/>
                    <a:pathLst>
                      <a:path w="46" h="176">
                        <a:moveTo>
                          <a:pt x="45" y="0"/>
                        </a:moveTo>
                        <a:lnTo>
                          <a:pt x="45" y="5"/>
                        </a:lnTo>
                        <a:lnTo>
                          <a:pt x="45" y="10"/>
                        </a:lnTo>
                        <a:lnTo>
                          <a:pt x="45" y="15"/>
                        </a:lnTo>
                        <a:lnTo>
                          <a:pt x="45" y="20"/>
                        </a:lnTo>
                        <a:lnTo>
                          <a:pt x="45" y="25"/>
                        </a:lnTo>
                        <a:lnTo>
                          <a:pt x="43" y="30"/>
                        </a:lnTo>
                        <a:lnTo>
                          <a:pt x="43" y="35"/>
                        </a:lnTo>
                        <a:lnTo>
                          <a:pt x="41" y="40"/>
                        </a:lnTo>
                        <a:lnTo>
                          <a:pt x="41" y="46"/>
                        </a:lnTo>
                        <a:lnTo>
                          <a:pt x="40" y="51"/>
                        </a:lnTo>
                        <a:lnTo>
                          <a:pt x="37" y="56"/>
                        </a:lnTo>
                        <a:lnTo>
                          <a:pt x="37" y="61"/>
                        </a:lnTo>
                        <a:lnTo>
                          <a:pt x="36" y="68"/>
                        </a:lnTo>
                        <a:lnTo>
                          <a:pt x="36" y="73"/>
                        </a:lnTo>
                        <a:lnTo>
                          <a:pt x="34" y="80"/>
                        </a:lnTo>
                        <a:lnTo>
                          <a:pt x="34" y="86"/>
                        </a:lnTo>
                        <a:lnTo>
                          <a:pt x="32" y="94"/>
                        </a:lnTo>
                        <a:lnTo>
                          <a:pt x="30" y="99"/>
                        </a:lnTo>
                        <a:lnTo>
                          <a:pt x="28" y="105"/>
                        </a:lnTo>
                        <a:lnTo>
                          <a:pt x="28" y="110"/>
                        </a:lnTo>
                        <a:lnTo>
                          <a:pt x="27" y="115"/>
                        </a:lnTo>
                        <a:lnTo>
                          <a:pt x="25" y="120"/>
                        </a:lnTo>
                        <a:lnTo>
                          <a:pt x="24" y="125"/>
                        </a:lnTo>
                        <a:lnTo>
                          <a:pt x="23" y="130"/>
                        </a:lnTo>
                        <a:lnTo>
                          <a:pt x="21" y="135"/>
                        </a:lnTo>
                        <a:lnTo>
                          <a:pt x="18" y="140"/>
                        </a:lnTo>
                        <a:lnTo>
                          <a:pt x="14" y="145"/>
                        </a:lnTo>
                        <a:lnTo>
                          <a:pt x="13" y="152"/>
                        </a:lnTo>
                        <a:lnTo>
                          <a:pt x="10" y="157"/>
                        </a:lnTo>
                        <a:lnTo>
                          <a:pt x="6" y="163"/>
                        </a:lnTo>
                        <a:lnTo>
                          <a:pt x="5" y="168"/>
                        </a:lnTo>
                        <a:lnTo>
                          <a:pt x="0" y="175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117" y="1925"/>
                    <a:ext cx="89" cy="69"/>
                    <a:chOff x="3117" y="1925"/>
                    <a:chExt cx="89" cy="69"/>
                  </a:xfrm>
                </p:grpSpPr>
                <p:sp>
                  <p:nvSpPr>
                    <p:cNvPr id="66649" name="Line 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17" y="1948"/>
                      <a:ext cx="89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50" name="Line 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39" y="1925"/>
                      <a:ext cx="24" cy="6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51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32" y="1947"/>
                      <a:ext cx="48" cy="2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6652" name="Line 92"/>
                <p:cNvSpPr>
                  <a:spLocks noChangeShapeType="1"/>
                </p:cNvSpPr>
                <p:nvPr/>
              </p:nvSpPr>
              <p:spPr bwMode="auto">
                <a:xfrm>
                  <a:off x="2746" y="1948"/>
                  <a:ext cx="0" cy="13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3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671" y="2390"/>
                  <a:ext cx="53" cy="51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4" name="Oval 94"/>
                <p:cNvSpPr>
                  <a:spLocks noChangeArrowheads="1"/>
                </p:cNvSpPr>
                <p:nvPr/>
              </p:nvSpPr>
              <p:spPr bwMode="auto">
                <a:xfrm>
                  <a:off x="2561" y="2182"/>
                  <a:ext cx="45" cy="26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5" name="Oval 95"/>
                <p:cNvSpPr>
                  <a:spLocks noChangeArrowheads="1"/>
                </p:cNvSpPr>
                <p:nvPr/>
              </p:nvSpPr>
              <p:spPr bwMode="auto">
                <a:xfrm>
                  <a:off x="2807" y="2115"/>
                  <a:ext cx="46" cy="26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6" name="Line 96"/>
                <p:cNvSpPr>
                  <a:spLocks noChangeShapeType="1"/>
                </p:cNvSpPr>
                <p:nvPr/>
              </p:nvSpPr>
              <p:spPr bwMode="auto">
                <a:xfrm>
                  <a:off x="2564" y="2411"/>
                  <a:ext cx="56" cy="48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" name="Group 97"/>
                <p:cNvGrpSpPr>
                  <a:grpSpLocks/>
                </p:cNvGrpSpPr>
                <p:nvPr/>
              </p:nvGrpSpPr>
              <p:grpSpPr bwMode="auto">
                <a:xfrm>
                  <a:off x="2728" y="1982"/>
                  <a:ext cx="34" cy="22"/>
                  <a:chOff x="2728" y="1982"/>
                  <a:chExt cx="34" cy="22"/>
                </a:xfrm>
              </p:grpSpPr>
              <p:sp>
                <p:nvSpPr>
                  <p:cNvPr id="66658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4" y="1986"/>
                    <a:ext cx="28" cy="1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59" name="Line 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28" y="1982"/>
                    <a:ext cx="28" cy="2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00"/>
                <p:cNvGrpSpPr>
                  <a:grpSpLocks/>
                </p:cNvGrpSpPr>
                <p:nvPr/>
              </p:nvGrpSpPr>
              <p:grpSpPr bwMode="auto">
                <a:xfrm>
                  <a:off x="3122" y="2012"/>
                  <a:ext cx="30" cy="22"/>
                  <a:chOff x="3122" y="2012"/>
                  <a:chExt cx="30" cy="22"/>
                </a:xfrm>
              </p:grpSpPr>
              <p:sp>
                <p:nvSpPr>
                  <p:cNvPr id="66661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2" y="2016"/>
                    <a:ext cx="28" cy="1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62" name="Line 1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" y="2012"/>
                    <a:ext cx="28" cy="2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03"/>
                <p:cNvGrpSpPr>
                  <a:grpSpLocks/>
                </p:cNvGrpSpPr>
                <p:nvPr/>
              </p:nvGrpSpPr>
              <p:grpSpPr bwMode="auto">
                <a:xfrm>
                  <a:off x="2570" y="2258"/>
                  <a:ext cx="34" cy="22"/>
                  <a:chOff x="2728" y="1982"/>
                  <a:chExt cx="34" cy="22"/>
                </a:xfrm>
              </p:grpSpPr>
              <p:sp>
                <p:nvSpPr>
                  <p:cNvPr id="66664" name="Line 1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4" y="1986"/>
                    <a:ext cx="28" cy="1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65" name="Line 1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28" y="1982"/>
                    <a:ext cx="28" cy="2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06"/>
                <p:cNvGrpSpPr>
                  <a:grpSpLocks/>
                </p:cNvGrpSpPr>
                <p:nvPr/>
              </p:nvGrpSpPr>
              <p:grpSpPr bwMode="auto">
                <a:xfrm>
                  <a:off x="2814" y="2208"/>
                  <a:ext cx="34" cy="22"/>
                  <a:chOff x="2728" y="1982"/>
                  <a:chExt cx="34" cy="22"/>
                </a:xfrm>
              </p:grpSpPr>
              <p:sp>
                <p:nvSpPr>
                  <p:cNvPr id="66667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4" y="1986"/>
                    <a:ext cx="28" cy="1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68" name="Line 1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28" y="1982"/>
                    <a:ext cx="28" cy="2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6669" name="Rectangle 109"/>
              <p:cNvSpPr>
                <a:spLocks noChangeArrowheads="1"/>
              </p:cNvSpPr>
              <p:nvPr/>
            </p:nvSpPr>
            <p:spPr bwMode="auto">
              <a:xfrm>
                <a:off x="2454" y="2702"/>
                <a:ext cx="8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200" b="1">
                    <a:solidFill>
                      <a:schemeClr val="folHlink"/>
                    </a:solidFill>
                  </a:rPr>
                  <a:t>Common Model </a:t>
                </a:r>
              </a:p>
              <a:p>
                <a:pPr algn="ctr" eaLnBrk="0" hangingPunct="0"/>
                <a:r>
                  <a:rPr lang="en-US" sz="1200" b="1">
                    <a:solidFill>
                      <a:schemeClr val="folHlink"/>
                    </a:solidFill>
                  </a:rPr>
                  <a:t>Representation</a:t>
                </a:r>
              </a:p>
            </p:txBody>
          </p:sp>
        </p:grpSp>
      </p:grpSp>
      <p:sp>
        <p:nvSpPr>
          <p:cNvPr id="66670" name="Text Box 110"/>
          <p:cNvSpPr txBox="1">
            <a:spLocks noChangeArrowheads="1"/>
          </p:cNvSpPr>
          <p:nvPr/>
        </p:nvSpPr>
        <p:spPr bwMode="auto">
          <a:xfrm>
            <a:off x="0" y="1752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" name="Content Placeholder 1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295400"/>
          </a:xfrm>
        </p:spPr>
        <p:txBody>
          <a:bodyPr/>
          <a:lstStyle/>
          <a:p>
            <a:pPr indent="0" eaLnBrk="1" hangingPunct="1"/>
            <a:r>
              <a:rPr lang="en-US" dirty="0" smtClean="0"/>
              <a:t>Reduce Uncertainty or Complexity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760538" y="2481263"/>
            <a:ext cx="28114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760538" y="2481263"/>
            <a:ext cx="28114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6565" name="Group 5"/>
          <p:cNvGraphicFramePr>
            <a:graphicFrameLocks noGrp="1"/>
          </p:cNvGraphicFramePr>
          <p:nvPr/>
        </p:nvGraphicFramePr>
        <p:xfrm>
          <a:off x="381000" y="1614488"/>
          <a:ext cx="8305800" cy="4725353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Uncertainty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Complexity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Opportunities to Reduce Uncertainty: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Arial" charset="0"/>
                          <a:cs typeface="Arial" charset="0"/>
                        </a:rPr>
                        <a:t>Use proven technologies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Arial" charset="0"/>
                          <a:cs typeface="Arial" charset="0"/>
                        </a:rPr>
                        <a:t>  Reduce project duration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Opportunities to Reduce Complexity: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Collocate the team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Arial" charset="0"/>
                          <a:cs typeface="Arial" charset="0"/>
                        </a:rPr>
                        <a:t>  Break project into sub-projects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579" name="Group 19"/>
          <p:cNvGraphicFramePr>
            <a:graphicFrameLocks noGrp="1"/>
          </p:cNvGraphicFramePr>
          <p:nvPr/>
        </p:nvGraphicFramePr>
        <p:xfrm>
          <a:off x="406400" y="2286000"/>
          <a:ext cx="4089400" cy="2895602"/>
        </p:xfrm>
        <a:graphic>
          <a:graphicData uri="http://schemas.openxmlformats.org/drawingml/2006/table">
            <a:tbl>
              <a:tblPr/>
              <a:tblGrid>
                <a:gridCol w="2057283"/>
                <a:gridCol w="2032117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Attribute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EFD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Market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Technical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# Customers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█████████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Duration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█████████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Change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CB4"/>
                        </a:solidFill>
                        <a:effectLst/>
                        <a:latin typeface="Book Antiqu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614" name="Group 54"/>
          <p:cNvGraphicFramePr>
            <a:graphicFrameLocks noGrp="1"/>
          </p:cNvGraphicFramePr>
          <p:nvPr>
            <p:ph idx="1"/>
          </p:nvPr>
        </p:nvGraphicFramePr>
        <p:xfrm>
          <a:off x="4572000" y="2286000"/>
          <a:ext cx="4114800" cy="2895602"/>
        </p:xfrm>
        <a:graphic>
          <a:graphicData uri="http://schemas.openxmlformats.org/drawingml/2006/table">
            <a:tbl>
              <a:tblPr/>
              <a:tblGrid>
                <a:gridCol w="2135188"/>
                <a:gridCol w="1979612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Attribute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EFD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Team Size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█████████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Mission Critical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█████████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Team Location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█████████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Team Maturity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Domain Gaps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Dependencies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C3CB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3CB4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█████████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Swiss Stock Exchange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</a:t>
            </a:r>
          </a:p>
        </p:txBody>
      </p:sp>
      <p:sp>
        <p:nvSpPr>
          <p:cNvPr id="106500" name="AutoShape 4"/>
          <p:cNvSpPr>
            <a:spLocks noChangeAspect="1" noChangeArrowheads="1" noTextEdit="1"/>
          </p:cNvSpPr>
          <p:nvPr/>
        </p:nvSpPr>
        <p:spPr bwMode="auto">
          <a:xfrm>
            <a:off x="-228600" y="1524000"/>
            <a:ext cx="7848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112838" y="1925638"/>
            <a:ext cx="7596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143000" y="1905000"/>
            <a:ext cx="7596188" cy="354012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4911725" y="1925638"/>
            <a:ext cx="1588" cy="35401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1112838" y="3695700"/>
            <a:ext cx="7596187" cy="15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2914650" y="1228725"/>
            <a:ext cx="1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615950" y="1820863"/>
            <a:ext cx="1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3886200" y="5715000"/>
            <a:ext cx="1958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700" b="1">
                <a:solidFill>
                  <a:srgbClr val="000000"/>
                </a:solidFill>
              </a:rPr>
              <a:t>Project Complexity</a:t>
            </a:r>
            <a:endParaRPr lang="en-US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 rot="-5400000">
            <a:off x="-217487" y="3875087"/>
            <a:ext cx="17605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700" b="1">
                <a:solidFill>
                  <a:srgbClr val="000000"/>
                </a:solidFill>
              </a:rPr>
              <a:t>Uncertainty</a:t>
            </a:r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759700" y="2100263"/>
            <a:ext cx="877888" cy="750887"/>
            <a:chOff x="4888" y="1179"/>
            <a:chExt cx="553" cy="473"/>
          </a:xfrm>
        </p:grpSpPr>
        <p:sp>
          <p:nvSpPr>
            <p:cNvPr id="106658" name="Freeform 14"/>
            <p:cNvSpPr>
              <a:spLocks/>
            </p:cNvSpPr>
            <p:nvPr/>
          </p:nvSpPr>
          <p:spPr bwMode="auto">
            <a:xfrm>
              <a:off x="5306" y="11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0 w 2"/>
                <a:gd name="T13" fmla="*/ 1 h 1"/>
                <a:gd name="T14" fmla="*/ 0 w 2"/>
                <a:gd name="T15" fmla="*/ 1 h 1"/>
                <a:gd name="T16" fmla="*/ 0 w 2"/>
                <a:gd name="T17" fmla="*/ 1 h 1"/>
                <a:gd name="T18" fmla="*/ 0 w 2"/>
                <a:gd name="T19" fmla="*/ 1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1"/>
                <a:gd name="T44" fmla="*/ 2 w 2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9" name="Freeform 15"/>
            <p:cNvSpPr>
              <a:spLocks/>
            </p:cNvSpPr>
            <p:nvPr/>
          </p:nvSpPr>
          <p:spPr bwMode="auto">
            <a:xfrm>
              <a:off x="5283" y="1180"/>
              <a:ext cx="22" cy="49"/>
            </a:xfrm>
            <a:custGeom>
              <a:avLst/>
              <a:gdLst>
                <a:gd name="T0" fmla="*/ 22 w 22"/>
                <a:gd name="T1" fmla="*/ 0 h 49"/>
                <a:gd name="T2" fmla="*/ 19 w 22"/>
                <a:gd name="T3" fmla="*/ 1 h 49"/>
                <a:gd name="T4" fmla="*/ 17 w 22"/>
                <a:gd name="T5" fmla="*/ 3 h 49"/>
                <a:gd name="T6" fmla="*/ 15 w 22"/>
                <a:gd name="T7" fmla="*/ 4 h 49"/>
                <a:gd name="T8" fmla="*/ 13 w 22"/>
                <a:gd name="T9" fmla="*/ 6 h 49"/>
                <a:gd name="T10" fmla="*/ 11 w 22"/>
                <a:gd name="T11" fmla="*/ 8 h 49"/>
                <a:gd name="T12" fmla="*/ 9 w 22"/>
                <a:gd name="T13" fmla="*/ 11 h 49"/>
                <a:gd name="T14" fmla="*/ 7 w 22"/>
                <a:gd name="T15" fmla="*/ 13 h 49"/>
                <a:gd name="T16" fmla="*/ 5 w 22"/>
                <a:gd name="T17" fmla="*/ 16 h 49"/>
                <a:gd name="T18" fmla="*/ 4 w 22"/>
                <a:gd name="T19" fmla="*/ 19 h 49"/>
                <a:gd name="T20" fmla="*/ 3 w 22"/>
                <a:gd name="T21" fmla="*/ 21 h 49"/>
                <a:gd name="T22" fmla="*/ 3 w 22"/>
                <a:gd name="T23" fmla="*/ 24 h 49"/>
                <a:gd name="T24" fmla="*/ 2 w 22"/>
                <a:gd name="T25" fmla="*/ 27 h 49"/>
                <a:gd name="T26" fmla="*/ 2 w 22"/>
                <a:gd name="T27" fmla="*/ 29 h 49"/>
                <a:gd name="T28" fmla="*/ 2 w 22"/>
                <a:gd name="T29" fmla="*/ 32 h 49"/>
                <a:gd name="T30" fmla="*/ 2 w 22"/>
                <a:gd name="T31" fmla="*/ 35 h 49"/>
                <a:gd name="T32" fmla="*/ 2 w 22"/>
                <a:gd name="T33" fmla="*/ 38 h 49"/>
                <a:gd name="T34" fmla="*/ 2 w 22"/>
                <a:gd name="T35" fmla="*/ 41 h 49"/>
                <a:gd name="T36" fmla="*/ 2 w 22"/>
                <a:gd name="T37" fmla="*/ 43 h 49"/>
                <a:gd name="T38" fmla="*/ 3 w 22"/>
                <a:gd name="T39" fmla="*/ 46 h 49"/>
                <a:gd name="T40" fmla="*/ 3 w 22"/>
                <a:gd name="T41" fmla="*/ 49 h 49"/>
                <a:gd name="T42" fmla="*/ 2 w 22"/>
                <a:gd name="T43" fmla="*/ 48 h 49"/>
                <a:gd name="T44" fmla="*/ 2 w 22"/>
                <a:gd name="T45" fmla="*/ 48 h 49"/>
                <a:gd name="T46" fmla="*/ 2 w 22"/>
                <a:gd name="T47" fmla="*/ 47 h 49"/>
                <a:gd name="T48" fmla="*/ 1 w 22"/>
                <a:gd name="T49" fmla="*/ 46 h 49"/>
                <a:gd name="T50" fmla="*/ 1 w 22"/>
                <a:gd name="T51" fmla="*/ 46 h 49"/>
                <a:gd name="T52" fmla="*/ 1 w 22"/>
                <a:gd name="T53" fmla="*/ 45 h 49"/>
                <a:gd name="T54" fmla="*/ 1 w 22"/>
                <a:gd name="T55" fmla="*/ 44 h 49"/>
                <a:gd name="T56" fmla="*/ 1 w 22"/>
                <a:gd name="T57" fmla="*/ 43 h 49"/>
                <a:gd name="T58" fmla="*/ 0 w 22"/>
                <a:gd name="T59" fmla="*/ 42 h 49"/>
                <a:gd name="T60" fmla="*/ 0 w 22"/>
                <a:gd name="T61" fmla="*/ 42 h 49"/>
                <a:gd name="T62" fmla="*/ 0 w 22"/>
                <a:gd name="T63" fmla="*/ 41 h 49"/>
                <a:gd name="T64" fmla="*/ 0 w 22"/>
                <a:gd name="T65" fmla="*/ 41 h 49"/>
                <a:gd name="T66" fmla="*/ 0 w 22"/>
                <a:gd name="T67" fmla="*/ 40 h 49"/>
                <a:gd name="T68" fmla="*/ 0 w 22"/>
                <a:gd name="T69" fmla="*/ 40 h 49"/>
                <a:gd name="T70" fmla="*/ 0 w 22"/>
                <a:gd name="T71" fmla="*/ 39 h 49"/>
                <a:gd name="T72" fmla="*/ 0 w 22"/>
                <a:gd name="T73" fmla="*/ 38 h 49"/>
                <a:gd name="T74" fmla="*/ 0 w 22"/>
                <a:gd name="T75" fmla="*/ 38 h 49"/>
                <a:gd name="T76" fmla="*/ 0 w 22"/>
                <a:gd name="T77" fmla="*/ 38 h 49"/>
                <a:gd name="T78" fmla="*/ 0 w 22"/>
                <a:gd name="T79" fmla="*/ 37 h 49"/>
                <a:gd name="T80" fmla="*/ 0 w 22"/>
                <a:gd name="T81" fmla="*/ 37 h 49"/>
                <a:gd name="T82" fmla="*/ 0 w 22"/>
                <a:gd name="T83" fmla="*/ 34 h 49"/>
                <a:gd name="T84" fmla="*/ 0 w 22"/>
                <a:gd name="T85" fmla="*/ 30 h 49"/>
                <a:gd name="T86" fmla="*/ 0 w 22"/>
                <a:gd name="T87" fmla="*/ 27 h 49"/>
                <a:gd name="T88" fmla="*/ 0 w 22"/>
                <a:gd name="T89" fmla="*/ 24 h 49"/>
                <a:gd name="T90" fmla="*/ 1 w 22"/>
                <a:gd name="T91" fmla="*/ 21 h 49"/>
                <a:gd name="T92" fmla="*/ 2 w 22"/>
                <a:gd name="T93" fmla="*/ 18 h 49"/>
                <a:gd name="T94" fmla="*/ 3 w 22"/>
                <a:gd name="T95" fmla="*/ 15 h 49"/>
                <a:gd name="T96" fmla="*/ 4 w 22"/>
                <a:gd name="T97" fmla="*/ 12 h 49"/>
                <a:gd name="T98" fmla="*/ 6 w 22"/>
                <a:gd name="T99" fmla="*/ 10 h 49"/>
                <a:gd name="T100" fmla="*/ 8 w 22"/>
                <a:gd name="T101" fmla="*/ 8 h 49"/>
                <a:gd name="T102" fmla="*/ 9 w 22"/>
                <a:gd name="T103" fmla="*/ 7 h 49"/>
                <a:gd name="T104" fmla="*/ 11 w 22"/>
                <a:gd name="T105" fmla="*/ 5 h 49"/>
                <a:gd name="T106" fmla="*/ 12 w 22"/>
                <a:gd name="T107" fmla="*/ 4 h 49"/>
                <a:gd name="T108" fmla="*/ 13 w 22"/>
                <a:gd name="T109" fmla="*/ 4 h 49"/>
                <a:gd name="T110" fmla="*/ 15 w 22"/>
                <a:gd name="T111" fmla="*/ 3 h 49"/>
                <a:gd name="T112" fmla="*/ 16 w 22"/>
                <a:gd name="T113" fmla="*/ 2 h 49"/>
                <a:gd name="T114" fmla="*/ 17 w 22"/>
                <a:gd name="T115" fmla="*/ 1 h 49"/>
                <a:gd name="T116" fmla="*/ 19 w 22"/>
                <a:gd name="T117" fmla="*/ 1 h 49"/>
                <a:gd name="T118" fmla="*/ 20 w 22"/>
                <a:gd name="T119" fmla="*/ 0 h 49"/>
                <a:gd name="T120" fmla="*/ 22 w 22"/>
                <a:gd name="T121" fmla="*/ 0 h 49"/>
                <a:gd name="T122" fmla="*/ 22 w 22"/>
                <a:gd name="T123" fmla="*/ 0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"/>
                <a:gd name="T187" fmla="*/ 0 h 49"/>
                <a:gd name="T188" fmla="*/ 22 w 22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" h="49">
                  <a:moveTo>
                    <a:pt x="22" y="0"/>
                  </a:moveTo>
                  <a:lnTo>
                    <a:pt x="19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0" name="Freeform 16"/>
            <p:cNvSpPr>
              <a:spLocks/>
            </p:cNvSpPr>
            <p:nvPr/>
          </p:nvSpPr>
          <p:spPr bwMode="auto">
            <a:xfrm>
              <a:off x="4888" y="1180"/>
              <a:ext cx="535" cy="472"/>
            </a:xfrm>
            <a:custGeom>
              <a:avLst/>
              <a:gdLst>
                <a:gd name="T0" fmla="*/ 484 w 535"/>
                <a:gd name="T1" fmla="*/ 23 h 472"/>
                <a:gd name="T2" fmla="*/ 503 w 535"/>
                <a:gd name="T3" fmla="*/ 47 h 472"/>
                <a:gd name="T4" fmla="*/ 529 w 535"/>
                <a:gd name="T5" fmla="*/ 51 h 472"/>
                <a:gd name="T6" fmla="*/ 474 w 535"/>
                <a:gd name="T7" fmla="*/ 61 h 472"/>
                <a:gd name="T8" fmla="*/ 413 w 535"/>
                <a:gd name="T9" fmla="*/ 40 h 472"/>
                <a:gd name="T10" fmla="*/ 491 w 535"/>
                <a:gd name="T11" fmla="*/ 112 h 472"/>
                <a:gd name="T12" fmla="*/ 535 w 535"/>
                <a:gd name="T13" fmla="*/ 173 h 472"/>
                <a:gd name="T14" fmla="*/ 495 w 535"/>
                <a:gd name="T15" fmla="*/ 201 h 472"/>
                <a:gd name="T16" fmla="*/ 484 w 535"/>
                <a:gd name="T17" fmla="*/ 200 h 472"/>
                <a:gd name="T18" fmla="*/ 484 w 535"/>
                <a:gd name="T19" fmla="*/ 294 h 472"/>
                <a:gd name="T20" fmla="*/ 496 w 535"/>
                <a:gd name="T21" fmla="*/ 346 h 472"/>
                <a:gd name="T22" fmla="*/ 507 w 535"/>
                <a:gd name="T23" fmla="*/ 360 h 472"/>
                <a:gd name="T24" fmla="*/ 494 w 535"/>
                <a:gd name="T25" fmla="*/ 404 h 472"/>
                <a:gd name="T26" fmla="*/ 444 w 535"/>
                <a:gd name="T27" fmla="*/ 317 h 472"/>
                <a:gd name="T28" fmla="*/ 422 w 535"/>
                <a:gd name="T29" fmla="*/ 369 h 472"/>
                <a:gd name="T30" fmla="*/ 413 w 535"/>
                <a:gd name="T31" fmla="*/ 408 h 472"/>
                <a:gd name="T32" fmla="*/ 407 w 535"/>
                <a:gd name="T33" fmla="*/ 437 h 472"/>
                <a:gd name="T34" fmla="*/ 367 w 535"/>
                <a:gd name="T35" fmla="*/ 454 h 472"/>
                <a:gd name="T36" fmla="*/ 354 w 535"/>
                <a:gd name="T37" fmla="*/ 431 h 472"/>
                <a:gd name="T38" fmla="*/ 387 w 535"/>
                <a:gd name="T39" fmla="*/ 382 h 472"/>
                <a:gd name="T40" fmla="*/ 408 w 535"/>
                <a:gd name="T41" fmla="*/ 303 h 472"/>
                <a:gd name="T42" fmla="*/ 381 w 535"/>
                <a:gd name="T43" fmla="*/ 339 h 472"/>
                <a:gd name="T44" fmla="*/ 374 w 535"/>
                <a:gd name="T45" fmla="*/ 355 h 472"/>
                <a:gd name="T46" fmla="*/ 363 w 535"/>
                <a:gd name="T47" fmla="*/ 339 h 472"/>
                <a:gd name="T48" fmla="*/ 339 w 535"/>
                <a:gd name="T49" fmla="*/ 349 h 472"/>
                <a:gd name="T50" fmla="*/ 318 w 535"/>
                <a:gd name="T51" fmla="*/ 365 h 472"/>
                <a:gd name="T52" fmla="*/ 318 w 535"/>
                <a:gd name="T53" fmla="*/ 439 h 472"/>
                <a:gd name="T54" fmla="*/ 296 w 535"/>
                <a:gd name="T55" fmla="*/ 471 h 472"/>
                <a:gd name="T56" fmla="*/ 265 w 535"/>
                <a:gd name="T57" fmla="*/ 464 h 472"/>
                <a:gd name="T58" fmla="*/ 272 w 535"/>
                <a:gd name="T59" fmla="*/ 422 h 472"/>
                <a:gd name="T60" fmla="*/ 255 w 535"/>
                <a:gd name="T61" fmla="*/ 368 h 472"/>
                <a:gd name="T62" fmla="*/ 214 w 535"/>
                <a:gd name="T63" fmla="*/ 371 h 472"/>
                <a:gd name="T64" fmla="*/ 206 w 535"/>
                <a:gd name="T65" fmla="*/ 439 h 472"/>
                <a:gd name="T66" fmla="*/ 197 w 535"/>
                <a:gd name="T67" fmla="*/ 414 h 472"/>
                <a:gd name="T68" fmla="*/ 160 w 535"/>
                <a:gd name="T69" fmla="*/ 353 h 472"/>
                <a:gd name="T70" fmla="*/ 153 w 535"/>
                <a:gd name="T71" fmla="*/ 261 h 472"/>
                <a:gd name="T72" fmla="*/ 114 w 535"/>
                <a:gd name="T73" fmla="*/ 241 h 472"/>
                <a:gd name="T74" fmla="*/ 66 w 535"/>
                <a:gd name="T75" fmla="*/ 226 h 472"/>
                <a:gd name="T76" fmla="*/ 11 w 535"/>
                <a:gd name="T77" fmla="*/ 199 h 472"/>
                <a:gd name="T78" fmla="*/ 2 w 535"/>
                <a:gd name="T79" fmla="*/ 159 h 472"/>
                <a:gd name="T80" fmla="*/ 21 w 535"/>
                <a:gd name="T81" fmla="*/ 125 h 472"/>
                <a:gd name="T82" fmla="*/ 29 w 535"/>
                <a:gd name="T83" fmla="*/ 102 h 472"/>
                <a:gd name="T84" fmla="*/ 28 w 535"/>
                <a:gd name="T85" fmla="*/ 77 h 472"/>
                <a:gd name="T86" fmla="*/ 38 w 535"/>
                <a:gd name="T87" fmla="*/ 80 h 472"/>
                <a:gd name="T88" fmla="*/ 46 w 535"/>
                <a:gd name="T89" fmla="*/ 58 h 472"/>
                <a:gd name="T90" fmla="*/ 44 w 535"/>
                <a:gd name="T91" fmla="*/ 31 h 472"/>
                <a:gd name="T92" fmla="*/ 96 w 535"/>
                <a:gd name="T93" fmla="*/ 54 h 472"/>
                <a:gd name="T94" fmla="*/ 139 w 535"/>
                <a:gd name="T95" fmla="*/ 61 h 472"/>
                <a:gd name="T96" fmla="*/ 119 w 535"/>
                <a:gd name="T97" fmla="*/ 29 h 472"/>
                <a:gd name="T98" fmla="*/ 108 w 535"/>
                <a:gd name="T99" fmla="*/ 17 h 472"/>
                <a:gd name="T100" fmla="*/ 164 w 535"/>
                <a:gd name="T101" fmla="*/ 54 h 472"/>
                <a:gd name="T102" fmla="*/ 245 w 535"/>
                <a:gd name="T103" fmla="*/ 71 h 472"/>
                <a:gd name="T104" fmla="*/ 281 w 535"/>
                <a:gd name="T105" fmla="*/ 75 h 472"/>
                <a:gd name="T106" fmla="*/ 343 w 535"/>
                <a:gd name="T107" fmla="*/ 127 h 472"/>
                <a:gd name="T108" fmla="*/ 371 w 535"/>
                <a:gd name="T109" fmla="*/ 142 h 472"/>
                <a:gd name="T110" fmla="*/ 493 w 535"/>
                <a:gd name="T111" fmla="*/ 178 h 472"/>
                <a:gd name="T112" fmla="*/ 506 w 535"/>
                <a:gd name="T113" fmla="*/ 146 h 472"/>
                <a:gd name="T114" fmla="*/ 466 w 535"/>
                <a:gd name="T115" fmla="*/ 116 h 472"/>
                <a:gd name="T116" fmla="*/ 447 w 535"/>
                <a:gd name="T117" fmla="*/ 103 h 472"/>
                <a:gd name="T118" fmla="*/ 407 w 535"/>
                <a:gd name="T119" fmla="*/ 58 h 472"/>
                <a:gd name="T120" fmla="*/ 421 w 535"/>
                <a:gd name="T121" fmla="*/ 7 h 472"/>
                <a:gd name="T122" fmla="*/ 451 w 535"/>
                <a:gd name="T123" fmla="*/ 0 h 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5"/>
                <a:gd name="T187" fmla="*/ 0 h 472"/>
                <a:gd name="T188" fmla="*/ 535 w 535"/>
                <a:gd name="T189" fmla="*/ 472 h 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5" h="472">
                  <a:moveTo>
                    <a:pt x="453" y="1"/>
                  </a:moveTo>
                  <a:lnTo>
                    <a:pt x="453" y="1"/>
                  </a:lnTo>
                  <a:lnTo>
                    <a:pt x="454" y="1"/>
                  </a:lnTo>
                  <a:lnTo>
                    <a:pt x="454" y="2"/>
                  </a:lnTo>
                  <a:lnTo>
                    <a:pt x="455" y="2"/>
                  </a:lnTo>
                  <a:lnTo>
                    <a:pt x="456" y="2"/>
                  </a:lnTo>
                  <a:lnTo>
                    <a:pt x="457" y="2"/>
                  </a:lnTo>
                  <a:lnTo>
                    <a:pt x="457" y="3"/>
                  </a:lnTo>
                  <a:lnTo>
                    <a:pt x="458" y="4"/>
                  </a:lnTo>
                  <a:lnTo>
                    <a:pt x="459" y="4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4"/>
                  </a:lnTo>
                  <a:lnTo>
                    <a:pt x="462" y="5"/>
                  </a:lnTo>
                  <a:lnTo>
                    <a:pt x="463" y="5"/>
                  </a:lnTo>
                  <a:lnTo>
                    <a:pt x="464" y="6"/>
                  </a:lnTo>
                  <a:lnTo>
                    <a:pt x="465" y="6"/>
                  </a:lnTo>
                  <a:lnTo>
                    <a:pt x="466" y="7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9" y="9"/>
                  </a:lnTo>
                  <a:lnTo>
                    <a:pt x="470" y="11"/>
                  </a:lnTo>
                  <a:lnTo>
                    <a:pt x="471" y="12"/>
                  </a:lnTo>
                  <a:lnTo>
                    <a:pt x="473" y="12"/>
                  </a:lnTo>
                  <a:lnTo>
                    <a:pt x="474" y="12"/>
                  </a:lnTo>
                  <a:lnTo>
                    <a:pt x="480" y="20"/>
                  </a:lnTo>
                  <a:lnTo>
                    <a:pt x="481" y="20"/>
                  </a:lnTo>
                  <a:lnTo>
                    <a:pt x="482" y="21"/>
                  </a:lnTo>
                  <a:lnTo>
                    <a:pt x="482" y="22"/>
                  </a:lnTo>
                  <a:lnTo>
                    <a:pt x="483" y="22"/>
                  </a:lnTo>
                  <a:lnTo>
                    <a:pt x="484" y="23"/>
                  </a:lnTo>
                  <a:lnTo>
                    <a:pt x="484" y="24"/>
                  </a:lnTo>
                  <a:lnTo>
                    <a:pt x="485" y="25"/>
                  </a:lnTo>
                  <a:lnTo>
                    <a:pt x="486" y="26"/>
                  </a:lnTo>
                  <a:lnTo>
                    <a:pt x="487" y="26"/>
                  </a:lnTo>
                  <a:lnTo>
                    <a:pt x="487" y="29"/>
                  </a:lnTo>
                  <a:lnTo>
                    <a:pt x="489" y="30"/>
                  </a:lnTo>
                  <a:lnTo>
                    <a:pt x="490" y="32"/>
                  </a:lnTo>
                  <a:lnTo>
                    <a:pt x="491" y="33"/>
                  </a:lnTo>
                  <a:lnTo>
                    <a:pt x="493" y="35"/>
                  </a:lnTo>
                  <a:lnTo>
                    <a:pt x="494" y="36"/>
                  </a:lnTo>
                  <a:lnTo>
                    <a:pt x="495" y="38"/>
                  </a:lnTo>
                  <a:lnTo>
                    <a:pt x="497" y="39"/>
                  </a:lnTo>
                  <a:lnTo>
                    <a:pt x="498" y="41"/>
                  </a:lnTo>
                  <a:lnTo>
                    <a:pt x="499" y="43"/>
                  </a:lnTo>
                  <a:lnTo>
                    <a:pt x="501" y="44"/>
                  </a:lnTo>
                  <a:lnTo>
                    <a:pt x="501" y="43"/>
                  </a:lnTo>
                  <a:lnTo>
                    <a:pt x="501" y="44"/>
                  </a:lnTo>
                  <a:lnTo>
                    <a:pt x="502" y="44"/>
                  </a:lnTo>
                  <a:lnTo>
                    <a:pt x="502" y="45"/>
                  </a:lnTo>
                  <a:lnTo>
                    <a:pt x="503" y="46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7"/>
                  </a:lnTo>
                  <a:lnTo>
                    <a:pt x="504" y="48"/>
                  </a:lnTo>
                  <a:lnTo>
                    <a:pt x="505" y="48"/>
                  </a:lnTo>
                  <a:lnTo>
                    <a:pt x="506" y="48"/>
                  </a:lnTo>
                  <a:lnTo>
                    <a:pt x="507" y="49"/>
                  </a:lnTo>
                  <a:lnTo>
                    <a:pt x="508" y="49"/>
                  </a:lnTo>
                  <a:lnTo>
                    <a:pt x="509" y="49"/>
                  </a:lnTo>
                  <a:lnTo>
                    <a:pt x="509" y="50"/>
                  </a:lnTo>
                  <a:lnTo>
                    <a:pt x="511" y="49"/>
                  </a:lnTo>
                  <a:lnTo>
                    <a:pt x="513" y="49"/>
                  </a:lnTo>
                  <a:lnTo>
                    <a:pt x="514" y="48"/>
                  </a:lnTo>
                  <a:lnTo>
                    <a:pt x="516" y="48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2" y="47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8"/>
                  </a:lnTo>
                  <a:lnTo>
                    <a:pt x="529" y="46"/>
                  </a:lnTo>
                  <a:lnTo>
                    <a:pt x="528" y="47"/>
                  </a:lnTo>
                  <a:lnTo>
                    <a:pt x="528" y="48"/>
                  </a:lnTo>
                  <a:lnTo>
                    <a:pt x="529" y="48"/>
                  </a:lnTo>
                  <a:lnTo>
                    <a:pt x="529" y="49"/>
                  </a:lnTo>
                  <a:lnTo>
                    <a:pt x="530" y="49"/>
                  </a:lnTo>
                  <a:lnTo>
                    <a:pt x="531" y="50"/>
                  </a:lnTo>
                  <a:lnTo>
                    <a:pt x="532" y="50"/>
                  </a:lnTo>
                  <a:lnTo>
                    <a:pt x="532" y="51"/>
                  </a:lnTo>
                  <a:lnTo>
                    <a:pt x="533" y="52"/>
                  </a:lnTo>
                  <a:lnTo>
                    <a:pt x="532" y="52"/>
                  </a:lnTo>
                  <a:lnTo>
                    <a:pt x="531" y="52"/>
                  </a:lnTo>
                  <a:lnTo>
                    <a:pt x="530" y="52"/>
                  </a:lnTo>
                  <a:lnTo>
                    <a:pt x="530" y="51"/>
                  </a:lnTo>
                  <a:lnTo>
                    <a:pt x="529" y="51"/>
                  </a:lnTo>
                  <a:lnTo>
                    <a:pt x="528" y="51"/>
                  </a:lnTo>
                  <a:lnTo>
                    <a:pt x="527" y="51"/>
                  </a:lnTo>
                  <a:lnTo>
                    <a:pt x="523" y="56"/>
                  </a:lnTo>
                  <a:lnTo>
                    <a:pt x="524" y="56"/>
                  </a:lnTo>
                  <a:lnTo>
                    <a:pt x="524" y="57"/>
                  </a:lnTo>
                  <a:lnTo>
                    <a:pt x="524" y="58"/>
                  </a:lnTo>
                  <a:lnTo>
                    <a:pt x="523" y="59"/>
                  </a:lnTo>
                  <a:lnTo>
                    <a:pt x="523" y="60"/>
                  </a:lnTo>
                  <a:lnTo>
                    <a:pt x="521" y="62"/>
                  </a:lnTo>
                  <a:lnTo>
                    <a:pt x="519" y="64"/>
                  </a:lnTo>
                  <a:lnTo>
                    <a:pt x="517" y="65"/>
                  </a:lnTo>
                  <a:lnTo>
                    <a:pt x="514" y="67"/>
                  </a:lnTo>
                  <a:lnTo>
                    <a:pt x="512" y="67"/>
                  </a:lnTo>
                  <a:lnTo>
                    <a:pt x="509" y="68"/>
                  </a:lnTo>
                  <a:lnTo>
                    <a:pt x="507" y="68"/>
                  </a:lnTo>
                  <a:lnTo>
                    <a:pt x="504" y="68"/>
                  </a:lnTo>
                  <a:lnTo>
                    <a:pt x="501" y="67"/>
                  </a:lnTo>
                  <a:lnTo>
                    <a:pt x="499" y="67"/>
                  </a:lnTo>
                  <a:lnTo>
                    <a:pt x="497" y="66"/>
                  </a:lnTo>
                  <a:lnTo>
                    <a:pt x="496" y="66"/>
                  </a:lnTo>
                  <a:lnTo>
                    <a:pt x="494" y="65"/>
                  </a:lnTo>
                  <a:lnTo>
                    <a:pt x="493" y="65"/>
                  </a:lnTo>
                  <a:lnTo>
                    <a:pt x="491" y="64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2"/>
                  </a:lnTo>
                  <a:lnTo>
                    <a:pt x="486" y="61"/>
                  </a:lnTo>
                  <a:lnTo>
                    <a:pt x="485" y="60"/>
                  </a:lnTo>
                  <a:lnTo>
                    <a:pt x="479" y="61"/>
                  </a:lnTo>
                  <a:lnTo>
                    <a:pt x="474" y="61"/>
                  </a:lnTo>
                  <a:lnTo>
                    <a:pt x="469" y="61"/>
                  </a:lnTo>
                  <a:lnTo>
                    <a:pt x="465" y="60"/>
                  </a:lnTo>
                  <a:lnTo>
                    <a:pt x="460" y="58"/>
                  </a:lnTo>
                  <a:lnTo>
                    <a:pt x="455" y="57"/>
                  </a:lnTo>
                  <a:lnTo>
                    <a:pt x="451" y="54"/>
                  </a:lnTo>
                  <a:lnTo>
                    <a:pt x="447" y="51"/>
                  </a:lnTo>
                  <a:lnTo>
                    <a:pt x="443" y="47"/>
                  </a:lnTo>
                  <a:lnTo>
                    <a:pt x="440" y="43"/>
                  </a:lnTo>
                  <a:lnTo>
                    <a:pt x="438" y="41"/>
                  </a:lnTo>
                  <a:lnTo>
                    <a:pt x="437" y="38"/>
                  </a:lnTo>
                  <a:lnTo>
                    <a:pt x="436" y="36"/>
                  </a:lnTo>
                  <a:lnTo>
                    <a:pt x="435" y="33"/>
                  </a:lnTo>
                  <a:lnTo>
                    <a:pt x="433" y="31"/>
                  </a:lnTo>
                  <a:lnTo>
                    <a:pt x="432" y="29"/>
                  </a:lnTo>
                  <a:lnTo>
                    <a:pt x="431" y="26"/>
                  </a:lnTo>
                  <a:lnTo>
                    <a:pt x="429" y="24"/>
                  </a:lnTo>
                  <a:lnTo>
                    <a:pt x="428" y="22"/>
                  </a:lnTo>
                  <a:lnTo>
                    <a:pt x="426" y="20"/>
                  </a:lnTo>
                  <a:lnTo>
                    <a:pt x="425" y="20"/>
                  </a:lnTo>
                  <a:lnTo>
                    <a:pt x="424" y="20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1" y="22"/>
                  </a:lnTo>
                  <a:lnTo>
                    <a:pt x="420" y="23"/>
                  </a:lnTo>
                  <a:lnTo>
                    <a:pt x="420" y="24"/>
                  </a:lnTo>
                  <a:lnTo>
                    <a:pt x="419" y="25"/>
                  </a:lnTo>
                  <a:lnTo>
                    <a:pt x="418" y="25"/>
                  </a:lnTo>
                  <a:lnTo>
                    <a:pt x="417" y="26"/>
                  </a:lnTo>
                  <a:lnTo>
                    <a:pt x="416" y="27"/>
                  </a:lnTo>
                  <a:lnTo>
                    <a:pt x="415" y="28"/>
                  </a:lnTo>
                  <a:lnTo>
                    <a:pt x="414" y="30"/>
                  </a:lnTo>
                  <a:lnTo>
                    <a:pt x="414" y="31"/>
                  </a:lnTo>
                  <a:lnTo>
                    <a:pt x="414" y="33"/>
                  </a:lnTo>
                  <a:lnTo>
                    <a:pt x="413" y="35"/>
                  </a:lnTo>
                  <a:lnTo>
                    <a:pt x="413" y="36"/>
                  </a:lnTo>
                  <a:lnTo>
                    <a:pt x="413" y="38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4" y="44"/>
                  </a:lnTo>
                  <a:lnTo>
                    <a:pt x="414" y="47"/>
                  </a:lnTo>
                  <a:lnTo>
                    <a:pt x="415" y="49"/>
                  </a:lnTo>
                  <a:lnTo>
                    <a:pt x="416" y="51"/>
                  </a:lnTo>
                  <a:lnTo>
                    <a:pt x="417" y="53"/>
                  </a:lnTo>
                  <a:lnTo>
                    <a:pt x="418" y="55"/>
                  </a:lnTo>
                  <a:lnTo>
                    <a:pt x="420" y="57"/>
                  </a:lnTo>
                  <a:lnTo>
                    <a:pt x="421" y="59"/>
                  </a:lnTo>
                  <a:lnTo>
                    <a:pt x="422" y="61"/>
                  </a:lnTo>
                  <a:lnTo>
                    <a:pt x="424" y="63"/>
                  </a:lnTo>
                  <a:lnTo>
                    <a:pt x="424" y="64"/>
                  </a:lnTo>
                  <a:lnTo>
                    <a:pt x="425" y="64"/>
                  </a:lnTo>
                  <a:lnTo>
                    <a:pt x="426" y="65"/>
                  </a:lnTo>
                  <a:lnTo>
                    <a:pt x="426" y="66"/>
                  </a:lnTo>
                  <a:lnTo>
                    <a:pt x="427" y="67"/>
                  </a:lnTo>
                  <a:lnTo>
                    <a:pt x="428" y="67"/>
                  </a:lnTo>
                  <a:lnTo>
                    <a:pt x="428" y="68"/>
                  </a:lnTo>
                  <a:lnTo>
                    <a:pt x="429" y="69"/>
                  </a:lnTo>
                  <a:lnTo>
                    <a:pt x="430" y="70"/>
                  </a:lnTo>
                  <a:lnTo>
                    <a:pt x="431" y="70"/>
                  </a:lnTo>
                  <a:lnTo>
                    <a:pt x="436" y="75"/>
                  </a:lnTo>
                  <a:lnTo>
                    <a:pt x="441" y="79"/>
                  </a:lnTo>
                  <a:lnTo>
                    <a:pt x="447" y="83"/>
                  </a:lnTo>
                  <a:lnTo>
                    <a:pt x="452" y="86"/>
                  </a:lnTo>
                  <a:lnTo>
                    <a:pt x="458" y="90"/>
                  </a:lnTo>
                  <a:lnTo>
                    <a:pt x="464" y="94"/>
                  </a:lnTo>
                  <a:lnTo>
                    <a:pt x="469" y="97"/>
                  </a:lnTo>
                  <a:lnTo>
                    <a:pt x="475" y="101"/>
                  </a:lnTo>
                  <a:lnTo>
                    <a:pt x="480" y="105"/>
                  </a:lnTo>
                  <a:lnTo>
                    <a:pt x="485" y="109"/>
                  </a:lnTo>
                  <a:lnTo>
                    <a:pt x="486" y="109"/>
                  </a:lnTo>
                  <a:lnTo>
                    <a:pt x="487" y="110"/>
                  </a:lnTo>
                  <a:lnTo>
                    <a:pt x="488" y="110"/>
                  </a:lnTo>
                  <a:lnTo>
                    <a:pt x="489" y="111"/>
                  </a:lnTo>
                  <a:lnTo>
                    <a:pt x="490" y="111"/>
                  </a:lnTo>
                  <a:lnTo>
                    <a:pt x="491" y="112"/>
                  </a:lnTo>
                  <a:lnTo>
                    <a:pt x="492" y="113"/>
                  </a:lnTo>
                  <a:lnTo>
                    <a:pt x="493" y="113"/>
                  </a:lnTo>
                  <a:lnTo>
                    <a:pt x="494" y="113"/>
                  </a:lnTo>
                  <a:lnTo>
                    <a:pt x="494" y="114"/>
                  </a:lnTo>
                  <a:lnTo>
                    <a:pt x="495" y="115"/>
                  </a:lnTo>
                  <a:lnTo>
                    <a:pt x="496" y="115"/>
                  </a:lnTo>
                  <a:lnTo>
                    <a:pt x="496" y="116"/>
                  </a:lnTo>
                  <a:lnTo>
                    <a:pt x="497" y="116"/>
                  </a:lnTo>
                  <a:lnTo>
                    <a:pt x="498" y="116"/>
                  </a:lnTo>
                  <a:lnTo>
                    <a:pt x="498" y="117"/>
                  </a:lnTo>
                  <a:lnTo>
                    <a:pt x="499" y="118"/>
                  </a:lnTo>
                  <a:lnTo>
                    <a:pt x="500" y="118"/>
                  </a:lnTo>
                  <a:lnTo>
                    <a:pt x="501" y="119"/>
                  </a:lnTo>
                  <a:lnTo>
                    <a:pt x="502" y="119"/>
                  </a:lnTo>
                  <a:lnTo>
                    <a:pt x="503" y="119"/>
                  </a:lnTo>
                  <a:lnTo>
                    <a:pt x="507" y="122"/>
                  </a:lnTo>
                  <a:lnTo>
                    <a:pt x="512" y="126"/>
                  </a:lnTo>
                  <a:lnTo>
                    <a:pt x="516" y="130"/>
                  </a:lnTo>
                  <a:lnTo>
                    <a:pt x="520" y="134"/>
                  </a:lnTo>
                  <a:lnTo>
                    <a:pt x="524" y="139"/>
                  </a:lnTo>
                  <a:lnTo>
                    <a:pt x="527" y="144"/>
                  </a:lnTo>
                  <a:lnTo>
                    <a:pt x="530" y="150"/>
                  </a:lnTo>
                  <a:lnTo>
                    <a:pt x="533" y="156"/>
                  </a:lnTo>
                  <a:lnTo>
                    <a:pt x="534" y="162"/>
                  </a:lnTo>
                  <a:lnTo>
                    <a:pt x="535" y="169"/>
                  </a:lnTo>
                  <a:lnTo>
                    <a:pt x="535" y="173"/>
                  </a:lnTo>
                  <a:lnTo>
                    <a:pt x="535" y="177"/>
                  </a:lnTo>
                  <a:lnTo>
                    <a:pt x="534" y="180"/>
                  </a:lnTo>
                  <a:lnTo>
                    <a:pt x="534" y="184"/>
                  </a:lnTo>
                  <a:lnTo>
                    <a:pt x="532" y="188"/>
                  </a:lnTo>
                  <a:lnTo>
                    <a:pt x="531" y="191"/>
                  </a:lnTo>
                  <a:lnTo>
                    <a:pt x="529" y="195"/>
                  </a:lnTo>
                  <a:lnTo>
                    <a:pt x="527" y="197"/>
                  </a:lnTo>
                  <a:lnTo>
                    <a:pt x="525" y="200"/>
                  </a:lnTo>
                  <a:lnTo>
                    <a:pt x="522" y="202"/>
                  </a:lnTo>
                  <a:lnTo>
                    <a:pt x="521" y="202"/>
                  </a:lnTo>
                  <a:lnTo>
                    <a:pt x="520" y="202"/>
                  </a:lnTo>
                  <a:lnTo>
                    <a:pt x="519" y="202"/>
                  </a:lnTo>
                  <a:lnTo>
                    <a:pt x="519" y="203"/>
                  </a:lnTo>
                  <a:lnTo>
                    <a:pt x="518" y="203"/>
                  </a:lnTo>
                  <a:lnTo>
                    <a:pt x="517" y="203"/>
                  </a:lnTo>
                  <a:lnTo>
                    <a:pt x="516" y="204"/>
                  </a:lnTo>
                  <a:lnTo>
                    <a:pt x="515" y="204"/>
                  </a:lnTo>
                  <a:lnTo>
                    <a:pt x="515" y="205"/>
                  </a:lnTo>
                  <a:lnTo>
                    <a:pt x="513" y="205"/>
                  </a:lnTo>
                  <a:lnTo>
                    <a:pt x="511" y="205"/>
                  </a:lnTo>
                  <a:lnTo>
                    <a:pt x="509" y="205"/>
                  </a:lnTo>
                  <a:lnTo>
                    <a:pt x="507" y="205"/>
                  </a:lnTo>
                  <a:lnTo>
                    <a:pt x="505" y="205"/>
                  </a:lnTo>
                  <a:lnTo>
                    <a:pt x="503" y="205"/>
                  </a:lnTo>
                  <a:lnTo>
                    <a:pt x="502" y="205"/>
                  </a:lnTo>
                  <a:lnTo>
                    <a:pt x="500" y="204"/>
                  </a:lnTo>
                  <a:lnTo>
                    <a:pt x="498" y="203"/>
                  </a:lnTo>
                  <a:lnTo>
                    <a:pt x="497" y="202"/>
                  </a:lnTo>
                  <a:lnTo>
                    <a:pt x="496" y="202"/>
                  </a:lnTo>
                  <a:lnTo>
                    <a:pt x="496" y="201"/>
                  </a:lnTo>
                  <a:lnTo>
                    <a:pt x="495" y="201"/>
                  </a:lnTo>
                  <a:lnTo>
                    <a:pt x="494" y="202"/>
                  </a:lnTo>
                  <a:lnTo>
                    <a:pt x="494" y="201"/>
                  </a:lnTo>
                  <a:lnTo>
                    <a:pt x="493" y="201"/>
                  </a:lnTo>
                  <a:lnTo>
                    <a:pt x="492" y="201"/>
                  </a:lnTo>
                  <a:lnTo>
                    <a:pt x="491" y="201"/>
                  </a:lnTo>
                  <a:lnTo>
                    <a:pt x="491" y="200"/>
                  </a:lnTo>
                  <a:lnTo>
                    <a:pt x="490" y="200"/>
                  </a:lnTo>
                  <a:lnTo>
                    <a:pt x="489" y="200"/>
                  </a:lnTo>
                  <a:lnTo>
                    <a:pt x="488" y="200"/>
                  </a:lnTo>
                  <a:lnTo>
                    <a:pt x="488" y="199"/>
                  </a:lnTo>
                  <a:lnTo>
                    <a:pt x="487" y="199"/>
                  </a:lnTo>
                  <a:lnTo>
                    <a:pt x="486" y="198"/>
                  </a:lnTo>
                  <a:lnTo>
                    <a:pt x="485" y="198"/>
                  </a:lnTo>
                  <a:lnTo>
                    <a:pt x="485" y="197"/>
                  </a:lnTo>
                  <a:lnTo>
                    <a:pt x="484" y="197"/>
                  </a:lnTo>
                  <a:lnTo>
                    <a:pt x="484" y="198"/>
                  </a:lnTo>
                  <a:lnTo>
                    <a:pt x="484" y="200"/>
                  </a:lnTo>
                  <a:lnTo>
                    <a:pt x="484" y="202"/>
                  </a:lnTo>
                  <a:lnTo>
                    <a:pt x="484" y="204"/>
                  </a:lnTo>
                  <a:lnTo>
                    <a:pt x="484" y="206"/>
                  </a:lnTo>
                  <a:lnTo>
                    <a:pt x="484" y="207"/>
                  </a:lnTo>
                  <a:lnTo>
                    <a:pt x="484" y="209"/>
                  </a:lnTo>
                  <a:lnTo>
                    <a:pt x="484" y="211"/>
                  </a:lnTo>
                  <a:lnTo>
                    <a:pt x="484" y="212"/>
                  </a:lnTo>
                  <a:lnTo>
                    <a:pt x="485" y="214"/>
                  </a:lnTo>
                  <a:lnTo>
                    <a:pt x="485" y="216"/>
                  </a:lnTo>
                  <a:lnTo>
                    <a:pt x="485" y="217"/>
                  </a:lnTo>
                  <a:lnTo>
                    <a:pt x="484" y="219"/>
                  </a:lnTo>
                  <a:lnTo>
                    <a:pt x="484" y="220"/>
                  </a:lnTo>
                  <a:lnTo>
                    <a:pt x="484" y="221"/>
                  </a:lnTo>
                  <a:lnTo>
                    <a:pt x="484" y="223"/>
                  </a:lnTo>
                  <a:lnTo>
                    <a:pt x="484" y="224"/>
                  </a:lnTo>
                  <a:lnTo>
                    <a:pt x="484" y="225"/>
                  </a:lnTo>
                  <a:lnTo>
                    <a:pt x="483" y="227"/>
                  </a:lnTo>
                  <a:lnTo>
                    <a:pt x="483" y="228"/>
                  </a:lnTo>
                  <a:lnTo>
                    <a:pt x="482" y="233"/>
                  </a:lnTo>
                  <a:lnTo>
                    <a:pt x="481" y="239"/>
                  </a:lnTo>
                  <a:lnTo>
                    <a:pt x="480" y="244"/>
                  </a:lnTo>
                  <a:lnTo>
                    <a:pt x="478" y="249"/>
                  </a:lnTo>
                  <a:lnTo>
                    <a:pt x="477" y="254"/>
                  </a:lnTo>
                  <a:lnTo>
                    <a:pt x="474" y="259"/>
                  </a:lnTo>
                  <a:lnTo>
                    <a:pt x="472" y="264"/>
                  </a:lnTo>
                  <a:lnTo>
                    <a:pt x="470" y="269"/>
                  </a:lnTo>
                  <a:lnTo>
                    <a:pt x="468" y="273"/>
                  </a:lnTo>
                  <a:lnTo>
                    <a:pt x="465" y="278"/>
                  </a:lnTo>
                  <a:lnTo>
                    <a:pt x="466" y="280"/>
                  </a:lnTo>
                  <a:lnTo>
                    <a:pt x="468" y="283"/>
                  </a:lnTo>
                  <a:lnTo>
                    <a:pt x="470" y="285"/>
                  </a:lnTo>
                  <a:lnTo>
                    <a:pt x="472" y="287"/>
                  </a:lnTo>
                  <a:lnTo>
                    <a:pt x="474" y="288"/>
                  </a:lnTo>
                  <a:lnTo>
                    <a:pt x="477" y="290"/>
                  </a:lnTo>
                  <a:lnTo>
                    <a:pt x="479" y="291"/>
                  </a:lnTo>
                  <a:lnTo>
                    <a:pt x="482" y="293"/>
                  </a:lnTo>
                  <a:lnTo>
                    <a:pt x="484" y="294"/>
                  </a:lnTo>
                  <a:lnTo>
                    <a:pt x="486" y="297"/>
                  </a:lnTo>
                  <a:lnTo>
                    <a:pt x="488" y="299"/>
                  </a:lnTo>
                  <a:lnTo>
                    <a:pt x="489" y="303"/>
                  </a:lnTo>
                  <a:lnTo>
                    <a:pt x="489" y="307"/>
                  </a:lnTo>
                  <a:lnTo>
                    <a:pt x="488" y="311"/>
                  </a:lnTo>
                  <a:lnTo>
                    <a:pt x="487" y="315"/>
                  </a:lnTo>
                  <a:lnTo>
                    <a:pt x="487" y="319"/>
                  </a:lnTo>
                  <a:lnTo>
                    <a:pt x="486" y="323"/>
                  </a:lnTo>
                  <a:lnTo>
                    <a:pt x="485" y="327"/>
                  </a:lnTo>
                  <a:lnTo>
                    <a:pt x="486" y="330"/>
                  </a:lnTo>
                  <a:lnTo>
                    <a:pt x="486" y="334"/>
                  </a:lnTo>
                  <a:lnTo>
                    <a:pt x="489" y="338"/>
                  </a:lnTo>
                  <a:lnTo>
                    <a:pt x="489" y="339"/>
                  </a:lnTo>
                  <a:lnTo>
                    <a:pt x="488" y="339"/>
                  </a:lnTo>
                  <a:lnTo>
                    <a:pt x="488" y="338"/>
                  </a:lnTo>
                  <a:lnTo>
                    <a:pt x="487" y="338"/>
                  </a:lnTo>
                  <a:lnTo>
                    <a:pt x="487" y="339"/>
                  </a:lnTo>
                  <a:lnTo>
                    <a:pt x="488" y="339"/>
                  </a:lnTo>
                  <a:lnTo>
                    <a:pt x="488" y="340"/>
                  </a:lnTo>
                  <a:lnTo>
                    <a:pt x="489" y="340"/>
                  </a:lnTo>
                  <a:lnTo>
                    <a:pt x="490" y="340"/>
                  </a:lnTo>
                  <a:lnTo>
                    <a:pt x="491" y="342"/>
                  </a:lnTo>
                  <a:lnTo>
                    <a:pt x="493" y="344"/>
                  </a:lnTo>
                  <a:lnTo>
                    <a:pt x="496" y="346"/>
                  </a:lnTo>
                  <a:lnTo>
                    <a:pt x="498" y="347"/>
                  </a:lnTo>
                  <a:lnTo>
                    <a:pt x="501" y="348"/>
                  </a:lnTo>
                  <a:lnTo>
                    <a:pt x="504" y="348"/>
                  </a:lnTo>
                  <a:lnTo>
                    <a:pt x="507" y="349"/>
                  </a:lnTo>
                  <a:lnTo>
                    <a:pt x="510" y="349"/>
                  </a:lnTo>
                  <a:lnTo>
                    <a:pt x="513" y="348"/>
                  </a:lnTo>
                  <a:lnTo>
                    <a:pt x="516" y="348"/>
                  </a:lnTo>
                  <a:lnTo>
                    <a:pt x="519" y="347"/>
                  </a:lnTo>
                  <a:lnTo>
                    <a:pt x="518" y="348"/>
                  </a:lnTo>
                  <a:lnTo>
                    <a:pt x="517" y="349"/>
                  </a:lnTo>
                  <a:lnTo>
                    <a:pt x="515" y="350"/>
                  </a:lnTo>
                  <a:lnTo>
                    <a:pt x="514" y="350"/>
                  </a:lnTo>
                  <a:lnTo>
                    <a:pt x="513" y="351"/>
                  </a:lnTo>
                  <a:lnTo>
                    <a:pt x="512" y="351"/>
                  </a:lnTo>
                  <a:lnTo>
                    <a:pt x="510" y="352"/>
                  </a:lnTo>
                  <a:lnTo>
                    <a:pt x="509" y="352"/>
                  </a:lnTo>
                  <a:lnTo>
                    <a:pt x="508" y="353"/>
                  </a:lnTo>
                  <a:lnTo>
                    <a:pt x="507" y="355"/>
                  </a:lnTo>
                  <a:lnTo>
                    <a:pt x="508" y="355"/>
                  </a:lnTo>
                  <a:lnTo>
                    <a:pt x="509" y="355"/>
                  </a:lnTo>
                  <a:lnTo>
                    <a:pt x="510" y="354"/>
                  </a:lnTo>
                  <a:lnTo>
                    <a:pt x="511" y="354"/>
                  </a:lnTo>
                  <a:lnTo>
                    <a:pt x="512" y="354"/>
                  </a:lnTo>
                  <a:lnTo>
                    <a:pt x="513" y="354"/>
                  </a:lnTo>
                  <a:lnTo>
                    <a:pt x="514" y="354"/>
                  </a:lnTo>
                  <a:lnTo>
                    <a:pt x="515" y="353"/>
                  </a:lnTo>
                  <a:lnTo>
                    <a:pt x="515" y="354"/>
                  </a:lnTo>
                  <a:lnTo>
                    <a:pt x="514" y="356"/>
                  </a:lnTo>
                  <a:lnTo>
                    <a:pt x="513" y="356"/>
                  </a:lnTo>
                  <a:lnTo>
                    <a:pt x="512" y="357"/>
                  </a:lnTo>
                  <a:lnTo>
                    <a:pt x="511" y="358"/>
                  </a:lnTo>
                  <a:lnTo>
                    <a:pt x="510" y="358"/>
                  </a:lnTo>
                  <a:lnTo>
                    <a:pt x="509" y="359"/>
                  </a:lnTo>
                  <a:lnTo>
                    <a:pt x="508" y="359"/>
                  </a:lnTo>
                  <a:lnTo>
                    <a:pt x="507" y="360"/>
                  </a:lnTo>
                  <a:lnTo>
                    <a:pt x="506" y="361"/>
                  </a:lnTo>
                  <a:lnTo>
                    <a:pt x="507" y="361"/>
                  </a:lnTo>
                  <a:lnTo>
                    <a:pt x="508" y="361"/>
                  </a:lnTo>
                  <a:lnTo>
                    <a:pt x="509" y="361"/>
                  </a:lnTo>
                  <a:lnTo>
                    <a:pt x="510" y="361"/>
                  </a:lnTo>
                  <a:lnTo>
                    <a:pt x="511" y="361"/>
                  </a:lnTo>
                  <a:lnTo>
                    <a:pt x="512" y="360"/>
                  </a:lnTo>
                  <a:lnTo>
                    <a:pt x="513" y="360"/>
                  </a:lnTo>
                  <a:lnTo>
                    <a:pt x="514" y="360"/>
                  </a:lnTo>
                  <a:lnTo>
                    <a:pt x="515" y="360"/>
                  </a:lnTo>
                  <a:lnTo>
                    <a:pt x="516" y="360"/>
                  </a:lnTo>
                  <a:lnTo>
                    <a:pt x="516" y="361"/>
                  </a:lnTo>
                  <a:lnTo>
                    <a:pt x="516" y="362"/>
                  </a:lnTo>
                  <a:lnTo>
                    <a:pt x="515" y="362"/>
                  </a:lnTo>
                  <a:lnTo>
                    <a:pt x="515" y="363"/>
                  </a:lnTo>
                  <a:lnTo>
                    <a:pt x="514" y="363"/>
                  </a:lnTo>
                  <a:lnTo>
                    <a:pt x="514" y="364"/>
                  </a:lnTo>
                  <a:lnTo>
                    <a:pt x="514" y="365"/>
                  </a:lnTo>
                  <a:lnTo>
                    <a:pt x="514" y="366"/>
                  </a:lnTo>
                  <a:lnTo>
                    <a:pt x="515" y="370"/>
                  </a:lnTo>
                  <a:lnTo>
                    <a:pt x="516" y="375"/>
                  </a:lnTo>
                  <a:lnTo>
                    <a:pt x="516" y="379"/>
                  </a:lnTo>
                  <a:lnTo>
                    <a:pt x="515" y="383"/>
                  </a:lnTo>
                  <a:lnTo>
                    <a:pt x="514" y="387"/>
                  </a:lnTo>
                  <a:lnTo>
                    <a:pt x="513" y="391"/>
                  </a:lnTo>
                  <a:lnTo>
                    <a:pt x="512" y="395"/>
                  </a:lnTo>
                  <a:lnTo>
                    <a:pt x="510" y="399"/>
                  </a:lnTo>
                  <a:lnTo>
                    <a:pt x="508" y="402"/>
                  </a:lnTo>
                  <a:lnTo>
                    <a:pt x="505" y="406"/>
                  </a:lnTo>
                  <a:lnTo>
                    <a:pt x="503" y="406"/>
                  </a:lnTo>
                  <a:lnTo>
                    <a:pt x="501" y="407"/>
                  </a:lnTo>
                  <a:lnTo>
                    <a:pt x="499" y="407"/>
                  </a:lnTo>
                  <a:lnTo>
                    <a:pt x="497" y="406"/>
                  </a:lnTo>
                  <a:lnTo>
                    <a:pt x="495" y="405"/>
                  </a:lnTo>
                  <a:lnTo>
                    <a:pt x="494" y="404"/>
                  </a:lnTo>
                  <a:lnTo>
                    <a:pt x="492" y="402"/>
                  </a:lnTo>
                  <a:lnTo>
                    <a:pt x="490" y="401"/>
                  </a:lnTo>
                  <a:lnTo>
                    <a:pt x="489" y="399"/>
                  </a:lnTo>
                  <a:lnTo>
                    <a:pt x="487" y="398"/>
                  </a:lnTo>
                  <a:lnTo>
                    <a:pt x="485" y="396"/>
                  </a:lnTo>
                  <a:lnTo>
                    <a:pt x="484" y="395"/>
                  </a:lnTo>
                  <a:lnTo>
                    <a:pt x="482" y="393"/>
                  </a:lnTo>
                  <a:lnTo>
                    <a:pt x="481" y="391"/>
                  </a:lnTo>
                  <a:lnTo>
                    <a:pt x="480" y="389"/>
                  </a:lnTo>
                  <a:lnTo>
                    <a:pt x="478" y="387"/>
                  </a:lnTo>
                  <a:lnTo>
                    <a:pt x="477" y="385"/>
                  </a:lnTo>
                  <a:lnTo>
                    <a:pt x="476" y="383"/>
                  </a:lnTo>
                  <a:lnTo>
                    <a:pt x="475" y="381"/>
                  </a:lnTo>
                  <a:lnTo>
                    <a:pt x="474" y="379"/>
                  </a:lnTo>
                  <a:lnTo>
                    <a:pt x="473" y="380"/>
                  </a:lnTo>
                  <a:lnTo>
                    <a:pt x="471" y="376"/>
                  </a:lnTo>
                  <a:lnTo>
                    <a:pt x="470" y="371"/>
                  </a:lnTo>
                  <a:lnTo>
                    <a:pt x="468" y="367"/>
                  </a:lnTo>
                  <a:lnTo>
                    <a:pt x="467" y="362"/>
                  </a:lnTo>
                  <a:lnTo>
                    <a:pt x="466" y="358"/>
                  </a:lnTo>
                  <a:lnTo>
                    <a:pt x="465" y="353"/>
                  </a:lnTo>
                  <a:lnTo>
                    <a:pt x="464" y="349"/>
                  </a:lnTo>
                  <a:lnTo>
                    <a:pt x="463" y="344"/>
                  </a:lnTo>
                  <a:lnTo>
                    <a:pt x="461" y="340"/>
                  </a:lnTo>
                  <a:lnTo>
                    <a:pt x="460" y="336"/>
                  </a:lnTo>
                  <a:lnTo>
                    <a:pt x="459" y="333"/>
                  </a:lnTo>
                  <a:lnTo>
                    <a:pt x="458" y="331"/>
                  </a:lnTo>
                  <a:lnTo>
                    <a:pt x="456" y="328"/>
                  </a:lnTo>
                  <a:lnTo>
                    <a:pt x="455" y="326"/>
                  </a:lnTo>
                  <a:lnTo>
                    <a:pt x="454" y="323"/>
                  </a:lnTo>
                  <a:lnTo>
                    <a:pt x="452" y="321"/>
                  </a:lnTo>
                  <a:lnTo>
                    <a:pt x="451" y="319"/>
                  </a:lnTo>
                  <a:lnTo>
                    <a:pt x="449" y="317"/>
                  </a:lnTo>
                  <a:lnTo>
                    <a:pt x="447" y="314"/>
                  </a:lnTo>
                  <a:lnTo>
                    <a:pt x="445" y="313"/>
                  </a:lnTo>
                  <a:lnTo>
                    <a:pt x="445" y="315"/>
                  </a:lnTo>
                  <a:lnTo>
                    <a:pt x="444" y="317"/>
                  </a:lnTo>
                  <a:lnTo>
                    <a:pt x="444" y="319"/>
                  </a:lnTo>
                  <a:lnTo>
                    <a:pt x="444" y="322"/>
                  </a:lnTo>
                  <a:lnTo>
                    <a:pt x="443" y="324"/>
                  </a:lnTo>
                  <a:lnTo>
                    <a:pt x="443" y="326"/>
                  </a:lnTo>
                  <a:lnTo>
                    <a:pt x="443" y="329"/>
                  </a:lnTo>
                  <a:lnTo>
                    <a:pt x="443" y="331"/>
                  </a:lnTo>
                  <a:lnTo>
                    <a:pt x="443" y="334"/>
                  </a:lnTo>
                  <a:lnTo>
                    <a:pt x="443" y="336"/>
                  </a:lnTo>
                  <a:lnTo>
                    <a:pt x="442" y="339"/>
                  </a:lnTo>
                  <a:lnTo>
                    <a:pt x="441" y="340"/>
                  </a:lnTo>
                  <a:lnTo>
                    <a:pt x="440" y="342"/>
                  </a:lnTo>
                  <a:lnTo>
                    <a:pt x="439" y="344"/>
                  </a:lnTo>
                  <a:lnTo>
                    <a:pt x="437" y="346"/>
                  </a:lnTo>
                  <a:lnTo>
                    <a:pt x="436" y="348"/>
                  </a:lnTo>
                  <a:lnTo>
                    <a:pt x="434" y="349"/>
                  </a:lnTo>
                  <a:lnTo>
                    <a:pt x="433" y="351"/>
                  </a:lnTo>
                  <a:lnTo>
                    <a:pt x="431" y="352"/>
                  </a:lnTo>
                  <a:lnTo>
                    <a:pt x="430" y="354"/>
                  </a:lnTo>
                  <a:lnTo>
                    <a:pt x="429" y="355"/>
                  </a:lnTo>
                  <a:lnTo>
                    <a:pt x="429" y="356"/>
                  </a:lnTo>
                  <a:lnTo>
                    <a:pt x="429" y="357"/>
                  </a:lnTo>
                  <a:lnTo>
                    <a:pt x="428" y="358"/>
                  </a:lnTo>
                  <a:lnTo>
                    <a:pt x="427" y="359"/>
                  </a:lnTo>
                  <a:lnTo>
                    <a:pt x="427" y="360"/>
                  </a:lnTo>
                  <a:lnTo>
                    <a:pt x="426" y="361"/>
                  </a:lnTo>
                  <a:lnTo>
                    <a:pt x="426" y="362"/>
                  </a:lnTo>
                  <a:lnTo>
                    <a:pt x="426" y="363"/>
                  </a:lnTo>
                  <a:lnTo>
                    <a:pt x="426" y="364"/>
                  </a:lnTo>
                  <a:lnTo>
                    <a:pt x="425" y="365"/>
                  </a:lnTo>
                  <a:lnTo>
                    <a:pt x="424" y="366"/>
                  </a:lnTo>
                  <a:lnTo>
                    <a:pt x="424" y="367"/>
                  </a:lnTo>
                  <a:lnTo>
                    <a:pt x="423" y="367"/>
                  </a:lnTo>
                  <a:lnTo>
                    <a:pt x="423" y="368"/>
                  </a:lnTo>
                  <a:lnTo>
                    <a:pt x="422" y="369"/>
                  </a:lnTo>
                  <a:lnTo>
                    <a:pt x="422" y="370"/>
                  </a:lnTo>
                  <a:lnTo>
                    <a:pt x="421" y="371"/>
                  </a:lnTo>
                  <a:lnTo>
                    <a:pt x="421" y="372"/>
                  </a:lnTo>
                  <a:lnTo>
                    <a:pt x="421" y="373"/>
                  </a:lnTo>
                  <a:lnTo>
                    <a:pt x="420" y="374"/>
                  </a:lnTo>
                  <a:lnTo>
                    <a:pt x="420" y="375"/>
                  </a:lnTo>
                  <a:lnTo>
                    <a:pt x="419" y="376"/>
                  </a:lnTo>
                  <a:lnTo>
                    <a:pt x="419" y="377"/>
                  </a:lnTo>
                  <a:lnTo>
                    <a:pt x="419" y="378"/>
                  </a:lnTo>
                  <a:lnTo>
                    <a:pt x="418" y="379"/>
                  </a:lnTo>
                  <a:lnTo>
                    <a:pt x="418" y="380"/>
                  </a:lnTo>
                  <a:lnTo>
                    <a:pt x="418" y="382"/>
                  </a:lnTo>
                  <a:lnTo>
                    <a:pt x="417" y="383"/>
                  </a:lnTo>
                  <a:lnTo>
                    <a:pt x="417" y="384"/>
                  </a:lnTo>
                  <a:lnTo>
                    <a:pt x="416" y="385"/>
                  </a:lnTo>
                  <a:lnTo>
                    <a:pt x="416" y="386"/>
                  </a:lnTo>
                  <a:lnTo>
                    <a:pt x="416" y="387"/>
                  </a:lnTo>
                  <a:lnTo>
                    <a:pt x="416" y="389"/>
                  </a:lnTo>
                  <a:lnTo>
                    <a:pt x="416" y="390"/>
                  </a:lnTo>
                  <a:lnTo>
                    <a:pt x="415" y="391"/>
                  </a:lnTo>
                  <a:lnTo>
                    <a:pt x="415" y="392"/>
                  </a:lnTo>
                  <a:lnTo>
                    <a:pt x="415" y="393"/>
                  </a:lnTo>
                  <a:lnTo>
                    <a:pt x="415" y="394"/>
                  </a:lnTo>
                  <a:lnTo>
                    <a:pt x="415" y="395"/>
                  </a:lnTo>
                  <a:lnTo>
                    <a:pt x="414" y="397"/>
                  </a:lnTo>
                  <a:lnTo>
                    <a:pt x="414" y="398"/>
                  </a:lnTo>
                  <a:lnTo>
                    <a:pt x="414" y="399"/>
                  </a:lnTo>
                  <a:lnTo>
                    <a:pt x="414" y="400"/>
                  </a:lnTo>
                  <a:lnTo>
                    <a:pt x="414" y="401"/>
                  </a:lnTo>
                  <a:lnTo>
                    <a:pt x="414" y="402"/>
                  </a:lnTo>
                  <a:lnTo>
                    <a:pt x="413" y="404"/>
                  </a:lnTo>
                  <a:lnTo>
                    <a:pt x="413" y="405"/>
                  </a:lnTo>
                  <a:lnTo>
                    <a:pt x="413" y="406"/>
                  </a:lnTo>
                  <a:lnTo>
                    <a:pt x="413" y="408"/>
                  </a:lnTo>
                  <a:lnTo>
                    <a:pt x="413" y="409"/>
                  </a:lnTo>
                  <a:lnTo>
                    <a:pt x="413" y="410"/>
                  </a:lnTo>
                  <a:lnTo>
                    <a:pt x="413" y="411"/>
                  </a:lnTo>
                  <a:lnTo>
                    <a:pt x="413" y="412"/>
                  </a:lnTo>
                  <a:lnTo>
                    <a:pt x="413" y="414"/>
                  </a:lnTo>
                  <a:lnTo>
                    <a:pt x="414" y="415"/>
                  </a:lnTo>
                  <a:lnTo>
                    <a:pt x="414" y="416"/>
                  </a:lnTo>
                  <a:lnTo>
                    <a:pt x="414" y="417"/>
                  </a:lnTo>
                  <a:lnTo>
                    <a:pt x="414" y="419"/>
                  </a:lnTo>
                  <a:lnTo>
                    <a:pt x="414" y="420"/>
                  </a:lnTo>
                  <a:lnTo>
                    <a:pt x="414" y="421"/>
                  </a:lnTo>
                  <a:lnTo>
                    <a:pt x="414" y="422"/>
                  </a:lnTo>
                  <a:lnTo>
                    <a:pt x="414" y="424"/>
                  </a:lnTo>
                  <a:lnTo>
                    <a:pt x="414" y="425"/>
                  </a:lnTo>
                  <a:lnTo>
                    <a:pt x="413" y="425"/>
                  </a:lnTo>
                  <a:lnTo>
                    <a:pt x="413" y="424"/>
                  </a:lnTo>
                  <a:lnTo>
                    <a:pt x="413" y="423"/>
                  </a:lnTo>
                  <a:lnTo>
                    <a:pt x="412" y="423"/>
                  </a:lnTo>
                  <a:lnTo>
                    <a:pt x="411" y="423"/>
                  </a:lnTo>
                  <a:lnTo>
                    <a:pt x="411" y="424"/>
                  </a:lnTo>
                  <a:lnTo>
                    <a:pt x="411" y="425"/>
                  </a:lnTo>
                  <a:lnTo>
                    <a:pt x="411" y="426"/>
                  </a:lnTo>
                  <a:lnTo>
                    <a:pt x="411" y="427"/>
                  </a:lnTo>
                  <a:lnTo>
                    <a:pt x="411" y="428"/>
                  </a:lnTo>
                  <a:lnTo>
                    <a:pt x="411" y="429"/>
                  </a:lnTo>
                  <a:lnTo>
                    <a:pt x="410" y="430"/>
                  </a:lnTo>
                  <a:lnTo>
                    <a:pt x="409" y="432"/>
                  </a:lnTo>
                  <a:lnTo>
                    <a:pt x="408" y="434"/>
                  </a:lnTo>
                  <a:lnTo>
                    <a:pt x="407" y="437"/>
                  </a:lnTo>
                  <a:lnTo>
                    <a:pt x="405" y="438"/>
                  </a:lnTo>
                  <a:lnTo>
                    <a:pt x="403" y="440"/>
                  </a:lnTo>
                  <a:lnTo>
                    <a:pt x="402" y="442"/>
                  </a:lnTo>
                  <a:lnTo>
                    <a:pt x="400" y="443"/>
                  </a:lnTo>
                  <a:lnTo>
                    <a:pt x="398" y="444"/>
                  </a:lnTo>
                  <a:lnTo>
                    <a:pt x="396" y="446"/>
                  </a:lnTo>
                  <a:lnTo>
                    <a:pt x="394" y="447"/>
                  </a:lnTo>
                  <a:lnTo>
                    <a:pt x="393" y="447"/>
                  </a:lnTo>
                  <a:lnTo>
                    <a:pt x="393" y="448"/>
                  </a:lnTo>
                  <a:lnTo>
                    <a:pt x="392" y="448"/>
                  </a:lnTo>
                  <a:lnTo>
                    <a:pt x="391" y="448"/>
                  </a:lnTo>
                  <a:lnTo>
                    <a:pt x="389" y="448"/>
                  </a:lnTo>
                  <a:lnTo>
                    <a:pt x="388" y="449"/>
                  </a:lnTo>
                  <a:lnTo>
                    <a:pt x="386" y="449"/>
                  </a:lnTo>
                  <a:lnTo>
                    <a:pt x="384" y="450"/>
                  </a:lnTo>
                  <a:lnTo>
                    <a:pt x="382" y="451"/>
                  </a:lnTo>
                  <a:lnTo>
                    <a:pt x="380" y="452"/>
                  </a:lnTo>
                  <a:lnTo>
                    <a:pt x="379" y="452"/>
                  </a:lnTo>
                  <a:lnTo>
                    <a:pt x="377" y="453"/>
                  </a:lnTo>
                  <a:lnTo>
                    <a:pt x="375" y="453"/>
                  </a:lnTo>
                  <a:lnTo>
                    <a:pt x="373" y="453"/>
                  </a:lnTo>
                  <a:lnTo>
                    <a:pt x="372" y="454"/>
                  </a:lnTo>
                  <a:lnTo>
                    <a:pt x="371" y="454"/>
                  </a:lnTo>
                  <a:lnTo>
                    <a:pt x="370" y="454"/>
                  </a:lnTo>
                  <a:lnTo>
                    <a:pt x="369" y="454"/>
                  </a:lnTo>
                  <a:lnTo>
                    <a:pt x="368" y="454"/>
                  </a:lnTo>
                  <a:lnTo>
                    <a:pt x="367" y="454"/>
                  </a:lnTo>
                  <a:lnTo>
                    <a:pt x="366" y="453"/>
                  </a:lnTo>
                  <a:lnTo>
                    <a:pt x="366" y="452"/>
                  </a:lnTo>
                  <a:lnTo>
                    <a:pt x="365" y="452"/>
                  </a:lnTo>
                  <a:lnTo>
                    <a:pt x="363" y="452"/>
                  </a:lnTo>
                  <a:lnTo>
                    <a:pt x="363" y="451"/>
                  </a:lnTo>
                  <a:lnTo>
                    <a:pt x="363" y="450"/>
                  </a:lnTo>
                  <a:lnTo>
                    <a:pt x="363" y="449"/>
                  </a:lnTo>
                  <a:lnTo>
                    <a:pt x="363" y="448"/>
                  </a:lnTo>
                  <a:lnTo>
                    <a:pt x="362" y="447"/>
                  </a:lnTo>
                  <a:lnTo>
                    <a:pt x="362" y="446"/>
                  </a:lnTo>
                  <a:lnTo>
                    <a:pt x="362" y="445"/>
                  </a:lnTo>
                  <a:lnTo>
                    <a:pt x="361" y="445"/>
                  </a:lnTo>
                  <a:lnTo>
                    <a:pt x="361" y="444"/>
                  </a:lnTo>
                  <a:lnTo>
                    <a:pt x="360" y="444"/>
                  </a:lnTo>
                  <a:lnTo>
                    <a:pt x="359" y="443"/>
                  </a:lnTo>
                  <a:lnTo>
                    <a:pt x="358" y="442"/>
                  </a:lnTo>
                  <a:lnTo>
                    <a:pt x="357" y="440"/>
                  </a:lnTo>
                  <a:lnTo>
                    <a:pt x="356" y="439"/>
                  </a:lnTo>
                  <a:lnTo>
                    <a:pt x="355" y="438"/>
                  </a:lnTo>
                  <a:lnTo>
                    <a:pt x="354" y="436"/>
                  </a:lnTo>
                  <a:lnTo>
                    <a:pt x="354" y="434"/>
                  </a:lnTo>
                  <a:lnTo>
                    <a:pt x="354" y="433"/>
                  </a:lnTo>
                  <a:lnTo>
                    <a:pt x="354" y="431"/>
                  </a:lnTo>
                  <a:lnTo>
                    <a:pt x="354" y="430"/>
                  </a:lnTo>
                  <a:lnTo>
                    <a:pt x="354" y="431"/>
                  </a:lnTo>
                  <a:lnTo>
                    <a:pt x="354" y="432"/>
                  </a:lnTo>
                  <a:lnTo>
                    <a:pt x="355" y="432"/>
                  </a:lnTo>
                  <a:lnTo>
                    <a:pt x="355" y="431"/>
                  </a:lnTo>
                  <a:lnTo>
                    <a:pt x="355" y="430"/>
                  </a:lnTo>
                  <a:lnTo>
                    <a:pt x="355" y="429"/>
                  </a:lnTo>
                  <a:lnTo>
                    <a:pt x="355" y="428"/>
                  </a:lnTo>
                  <a:lnTo>
                    <a:pt x="355" y="427"/>
                  </a:lnTo>
                  <a:lnTo>
                    <a:pt x="355" y="426"/>
                  </a:lnTo>
                  <a:lnTo>
                    <a:pt x="356" y="425"/>
                  </a:lnTo>
                  <a:lnTo>
                    <a:pt x="357" y="425"/>
                  </a:lnTo>
                  <a:lnTo>
                    <a:pt x="358" y="422"/>
                  </a:lnTo>
                  <a:lnTo>
                    <a:pt x="358" y="420"/>
                  </a:lnTo>
                  <a:lnTo>
                    <a:pt x="359" y="417"/>
                  </a:lnTo>
                  <a:lnTo>
                    <a:pt x="360" y="414"/>
                  </a:lnTo>
                  <a:lnTo>
                    <a:pt x="361" y="411"/>
                  </a:lnTo>
                  <a:lnTo>
                    <a:pt x="362" y="409"/>
                  </a:lnTo>
                  <a:lnTo>
                    <a:pt x="363" y="406"/>
                  </a:lnTo>
                  <a:lnTo>
                    <a:pt x="364" y="404"/>
                  </a:lnTo>
                  <a:lnTo>
                    <a:pt x="365" y="402"/>
                  </a:lnTo>
                  <a:lnTo>
                    <a:pt x="367" y="400"/>
                  </a:lnTo>
                  <a:lnTo>
                    <a:pt x="366" y="399"/>
                  </a:lnTo>
                  <a:lnTo>
                    <a:pt x="368" y="397"/>
                  </a:lnTo>
                  <a:lnTo>
                    <a:pt x="370" y="395"/>
                  </a:lnTo>
                  <a:lnTo>
                    <a:pt x="372" y="393"/>
                  </a:lnTo>
                  <a:lnTo>
                    <a:pt x="374" y="391"/>
                  </a:lnTo>
                  <a:lnTo>
                    <a:pt x="376" y="389"/>
                  </a:lnTo>
                  <a:lnTo>
                    <a:pt x="378" y="388"/>
                  </a:lnTo>
                  <a:lnTo>
                    <a:pt x="380" y="386"/>
                  </a:lnTo>
                  <a:lnTo>
                    <a:pt x="382" y="384"/>
                  </a:lnTo>
                  <a:lnTo>
                    <a:pt x="384" y="383"/>
                  </a:lnTo>
                  <a:lnTo>
                    <a:pt x="387" y="382"/>
                  </a:lnTo>
                  <a:lnTo>
                    <a:pt x="389" y="379"/>
                  </a:lnTo>
                  <a:lnTo>
                    <a:pt x="391" y="377"/>
                  </a:lnTo>
                  <a:lnTo>
                    <a:pt x="392" y="375"/>
                  </a:lnTo>
                  <a:lnTo>
                    <a:pt x="394" y="373"/>
                  </a:lnTo>
                  <a:lnTo>
                    <a:pt x="396" y="370"/>
                  </a:lnTo>
                  <a:lnTo>
                    <a:pt x="398" y="368"/>
                  </a:lnTo>
                  <a:lnTo>
                    <a:pt x="399" y="365"/>
                  </a:lnTo>
                  <a:lnTo>
                    <a:pt x="401" y="363"/>
                  </a:lnTo>
                  <a:lnTo>
                    <a:pt x="402" y="360"/>
                  </a:lnTo>
                  <a:lnTo>
                    <a:pt x="403" y="357"/>
                  </a:lnTo>
                  <a:lnTo>
                    <a:pt x="404" y="353"/>
                  </a:lnTo>
                  <a:lnTo>
                    <a:pt x="404" y="348"/>
                  </a:lnTo>
                  <a:lnTo>
                    <a:pt x="405" y="344"/>
                  </a:lnTo>
                  <a:lnTo>
                    <a:pt x="406" y="340"/>
                  </a:lnTo>
                  <a:lnTo>
                    <a:pt x="406" y="336"/>
                  </a:lnTo>
                  <a:lnTo>
                    <a:pt x="406" y="332"/>
                  </a:lnTo>
                  <a:lnTo>
                    <a:pt x="407" y="328"/>
                  </a:lnTo>
                  <a:lnTo>
                    <a:pt x="408" y="324"/>
                  </a:lnTo>
                  <a:lnTo>
                    <a:pt x="408" y="320"/>
                  </a:lnTo>
                  <a:lnTo>
                    <a:pt x="409" y="316"/>
                  </a:lnTo>
                  <a:lnTo>
                    <a:pt x="410" y="315"/>
                  </a:lnTo>
                  <a:lnTo>
                    <a:pt x="410" y="314"/>
                  </a:lnTo>
                  <a:lnTo>
                    <a:pt x="410" y="313"/>
                  </a:lnTo>
                  <a:lnTo>
                    <a:pt x="410" y="312"/>
                  </a:lnTo>
                  <a:lnTo>
                    <a:pt x="410" y="311"/>
                  </a:lnTo>
                  <a:lnTo>
                    <a:pt x="410" y="310"/>
                  </a:lnTo>
                  <a:lnTo>
                    <a:pt x="410" y="309"/>
                  </a:lnTo>
                  <a:lnTo>
                    <a:pt x="409" y="308"/>
                  </a:lnTo>
                  <a:lnTo>
                    <a:pt x="409" y="307"/>
                  </a:lnTo>
                  <a:lnTo>
                    <a:pt x="409" y="306"/>
                  </a:lnTo>
                  <a:lnTo>
                    <a:pt x="408" y="305"/>
                  </a:lnTo>
                  <a:lnTo>
                    <a:pt x="408" y="304"/>
                  </a:lnTo>
                  <a:lnTo>
                    <a:pt x="408" y="303"/>
                  </a:lnTo>
                  <a:lnTo>
                    <a:pt x="408" y="302"/>
                  </a:lnTo>
                  <a:lnTo>
                    <a:pt x="407" y="301"/>
                  </a:lnTo>
                  <a:lnTo>
                    <a:pt x="407" y="300"/>
                  </a:lnTo>
                  <a:lnTo>
                    <a:pt x="405" y="301"/>
                  </a:lnTo>
                  <a:lnTo>
                    <a:pt x="404" y="301"/>
                  </a:lnTo>
                  <a:lnTo>
                    <a:pt x="403" y="302"/>
                  </a:lnTo>
                  <a:lnTo>
                    <a:pt x="402" y="303"/>
                  </a:lnTo>
                  <a:lnTo>
                    <a:pt x="401" y="304"/>
                  </a:lnTo>
                  <a:lnTo>
                    <a:pt x="400" y="305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6" y="309"/>
                  </a:lnTo>
                  <a:lnTo>
                    <a:pt x="395" y="310"/>
                  </a:lnTo>
                  <a:lnTo>
                    <a:pt x="395" y="311"/>
                  </a:lnTo>
                  <a:lnTo>
                    <a:pt x="394" y="311"/>
                  </a:lnTo>
                  <a:lnTo>
                    <a:pt x="394" y="312"/>
                  </a:lnTo>
                  <a:lnTo>
                    <a:pt x="393" y="313"/>
                  </a:lnTo>
                  <a:lnTo>
                    <a:pt x="392" y="314"/>
                  </a:lnTo>
                  <a:lnTo>
                    <a:pt x="391" y="315"/>
                  </a:lnTo>
                  <a:lnTo>
                    <a:pt x="391" y="316"/>
                  </a:lnTo>
                  <a:lnTo>
                    <a:pt x="390" y="317"/>
                  </a:lnTo>
                  <a:lnTo>
                    <a:pt x="389" y="318"/>
                  </a:lnTo>
                  <a:lnTo>
                    <a:pt x="388" y="320"/>
                  </a:lnTo>
                  <a:lnTo>
                    <a:pt x="387" y="322"/>
                  </a:lnTo>
                  <a:lnTo>
                    <a:pt x="386" y="324"/>
                  </a:lnTo>
                  <a:lnTo>
                    <a:pt x="385" y="325"/>
                  </a:lnTo>
                  <a:lnTo>
                    <a:pt x="384" y="327"/>
                  </a:lnTo>
                  <a:lnTo>
                    <a:pt x="383" y="329"/>
                  </a:lnTo>
                  <a:lnTo>
                    <a:pt x="383" y="331"/>
                  </a:lnTo>
                  <a:lnTo>
                    <a:pt x="382" y="333"/>
                  </a:lnTo>
                  <a:lnTo>
                    <a:pt x="381" y="335"/>
                  </a:lnTo>
                  <a:lnTo>
                    <a:pt x="382" y="336"/>
                  </a:lnTo>
                  <a:lnTo>
                    <a:pt x="381" y="336"/>
                  </a:lnTo>
                  <a:lnTo>
                    <a:pt x="381" y="337"/>
                  </a:lnTo>
                  <a:lnTo>
                    <a:pt x="381" y="339"/>
                  </a:lnTo>
                  <a:lnTo>
                    <a:pt x="380" y="340"/>
                  </a:lnTo>
                  <a:lnTo>
                    <a:pt x="380" y="341"/>
                  </a:lnTo>
                  <a:lnTo>
                    <a:pt x="380" y="343"/>
                  </a:lnTo>
                  <a:lnTo>
                    <a:pt x="380" y="344"/>
                  </a:lnTo>
                  <a:lnTo>
                    <a:pt x="380" y="345"/>
                  </a:lnTo>
                  <a:lnTo>
                    <a:pt x="379" y="347"/>
                  </a:lnTo>
                  <a:lnTo>
                    <a:pt x="379" y="348"/>
                  </a:lnTo>
                  <a:lnTo>
                    <a:pt x="379" y="349"/>
                  </a:lnTo>
                  <a:lnTo>
                    <a:pt x="379" y="350"/>
                  </a:lnTo>
                  <a:lnTo>
                    <a:pt x="378" y="350"/>
                  </a:lnTo>
                  <a:lnTo>
                    <a:pt x="378" y="351"/>
                  </a:lnTo>
                  <a:lnTo>
                    <a:pt x="378" y="352"/>
                  </a:lnTo>
                  <a:lnTo>
                    <a:pt x="378" y="353"/>
                  </a:lnTo>
                  <a:lnTo>
                    <a:pt x="378" y="354"/>
                  </a:lnTo>
                  <a:lnTo>
                    <a:pt x="378" y="355"/>
                  </a:lnTo>
                  <a:lnTo>
                    <a:pt x="378" y="356"/>
                  </a:lnTo>
                  <a:lnTo>
                    <a:pt x="378" y="357"/>
                  </a:lnTo>
                  <a:lnTo>
                    <a:pt x="378" y="358"/>
                  </a:lnTo>
                  <a:lnTo>
                    <a:pt x="378" y="359"/>
                  </a:lnTo>
                  <a:lnTo>
                    <a:pt x="378" y="360"/>
                  </a:lnTo>
                  <a:lnTo>
                    <a:pt x="378" y="361"/>
                  </a:lnTo>
                  <a:lnTo>
                    <a:pt x="378" y="362"/>
                  </a:lnTo>
                  <a:lnTo>
                    <a:pt x="377" y="362"/>
                  </a:lnTo>
                  <a:lnTo>
                    <a:pt x="376" y="362"/>
                  </a:lnTo>
                  <a:lnTo>
                    <a:pt x="376" y="361"/>
                  </a:lnTo>
                  <a:lnTo>
                    <a:pt x="376" y="360"/>
                  </a:lnTo>
                  <a:lnTo>
                    <a:pt x="376" y="359"/>
                  </a:lnTo>
                  <a:lnTo>
                    <a:pt x="375" y="358"/>
                  </a:lnTo>
                  <a:lnTo>
                    <a:pt x="375" y="357"/>
                  </a:lnTo>
                  <a:lnTo>
                    <a:pt x="375" y="356"/>
                  </a:lnTo>
                  <a:lnTo>
                    <a:pt x="374" y="355"/>
                  </a:lnTo>
                  <a:lnTo>
                    <a:pt x="373" y="355"/>
                  </a:lnTo>
                  <a:lnTo>
                    <a:pt x="374" y="355"/>
                  </a:lnTo>
                  <a:lnTo>
                    <a:pt x="374" y="354"/>
                  </a:lnTo>
                  <a:lnTo>
                    <a:pt x="374" y="353"/>
                  </a:lnTo>
                  <a:lnTo>
                    <a:pt x="374" y="352"/>
                  </a:lnTo>
                  <a:lnTo>
                    <a:pt x="373" y="352"/>
                  </a:lnTo>
                  <a:lnTo>
                    <a:pt x="373" y="351"/>
                  </a:lnTo>
                  <a:lnTo>
                    <a:pt x="372" y="350"/>
                  </a:lnTo>
                  <a:lnTo>
                    <a:pt x="372" y="349"/>
                  </a:lnTo>
                  <a:lnTo>
                    <a:pt x="371" y="348"/>
                  </a:lnTo>
                  <a:lnTo>
                    <a:pt x="371" y="347"/>
                  </a:lnTo>
                  <a:lnTo>
                    <a:pt x="370" y="346"/>
                  </a:lnTo>
                  <a:lnTo>
                    <a:pt x="370" y="345"/>
                  </a:lnTo>
                  <a:lnTo>
                    <a:pt x="370" y="344"/>
                  </a:lnTo>
                  <a:lnTo>
                    <a:pt x="369" y="343"/>
                  </a:lnTo>
                  <a:lnTo>
                    <a:pt x="369" y="342"/>
                  </a:lnTo>
                  <a:lnTo>
                    <a:pt x="369" y="341"/>
                  </a:lnTo>
                  <a:lnTo>
                    <a:pt x="368" y="341"/>
                  </a:lnTo>
                  <a:lnTo>
                    <a:pt x="367" y="340"/>
                  </a:lnTo>
                  <a:lnTo>
                    <a:pt x="366" y="340"/>
                  </a:lnTo>
                  <a:lnTo>
                    <a:pt x="366" y="341"/>
                  </a:lnTo>
                  <a:lnTo>
                    <a:pt x="365" y="341"/>
                  </a:lnTo>
                  <a:lnTo>
                    <a:pt x="364" y="340"/>
                  </a:lnTo>
                  <a:lnTo>
                    <a:pt x="363" y="339"/>
                  </a:lnTo>
                  <a:lnTo>
                    <a:pt x="362" y="339"/>
                  </a:lnTo>
                  <a:lnTo>
                    <a:pt x="361" y="338"/>
                  </a:lnTo>
                  <a:lnTo>
                    <a:pt x="361" y="339"/>
                  </a:lnTo>
                  <a:lnTo>
                    <a:pt x="360" y="338"/>
                  </a:lnTo>
                  <a:lnTo>
                    <a:pt x="359" y="338"/>
                  </a:lnTo>
                  <a:lnTo>
                    <a:pt x="358" y="338"/>
                  </a:lnTo>
                  <a:lnTo>
                    <a:pt x="357" y="338"/>
                  </a:lnTo>
                  <a:lnTo>
                    <a:pt x="357" y="339"/>
                  </a:lnTo>
                  <a:lnTo>
                    <a:pt x="356" y="339"/>
                  </a:lnTo>
                  <a:lnTo>
                    <a:pt x="355" y="339"/>
                  </a:lnTo>
                  <a:lnTo>
                    <a:pt x="351" y="342"/>
                  </a:lnTo>
                  <a:lnTo>
                    <a:pt x="350" y="341"/>
                  </a:lnTo>
                  <a:lnTo>
                    <a:pt x="349" y="342"/>
                  </a:lnTo>
                  <a:lnTo>
                    <a:pt x="348" y="343"/>
                  </a:lnTo>
                  <a:lnTo>
                    <a:pt x="347" y="344"/>
                  </a:lnTo>
                  <a:lnTo>
                    <a:pt x="346" y="345"/>
                  </a:lnTo>
                  <a:lnTo>
                    <a:pt x="345" y="345"/>
                  </a:lnTo>
                  <a:lnTo>
                    <a:pt x="345" y="346"/>
                  </a:lnTo>
                  <a:lnTo>
                    <a:pt x="344" y="346"/>
                  </a:lnTo>
                  <a:lnTo>
                    <a:pt x="343" y="346"/>
                  </a:lnTo>
                  <a:lnTo>
                    <a:pt x="343" y="347"/>
                  </a:lnTo>
                  <a:lnTo>
                    <a:pt x="342" y="347"/>
                  </a:lnTo>
                  <a:lnTo>
                    <a:pt x="342" y="348"/>
                  </a:lnTo>
                  <a:lnTo>
                    <a:pt x="341" y="348"/>
                  </a:lnTo>
                  <a:lnTo>
                    <a:pt x="341" y="349"/>
                  </a:lnTo>
                  <a:lnTo>
                    <a:pt x="340" y="349"/>
                  </a:lnTo>
                  <a:lnTo>
                    <a:pt x="339" y="349"/>
                  </a:lnTo>
                  <a:lnTo>
                    <a:pt x="338" y="349"/>
                  </a:lnTo>
                  <a:lnTo>
                    <a:pt x="337" y="349"/>
                  </a:lnTo>
                  <a:lnTo>
                    <a:pt x="337" y="350"/>
                  </a:lnTo>
                  <a:lnTo>
                    <a:pt x="336" y="350"/>
                  </a:lnTo>
                  <a:lnTo>
                    <a:pt x="336" y="351"/>
                  </a:lnTo>
                  <a:lnTo>
                    <a:pt x="335" y="351"/>
                  </a:lnTo>
                  <a:lnTo>
                    <a:pt x="334" y="351"/>
                  </a:lnTo>
                  <a:lnTo>
                    <a:pt x="333" y="352"/>
                  </a:lnTo>
                  <a:lnTo>
                    <a:pt x="332" y="353"/>
                  </a:lnTo>
                  <a:lnTo>
                    <a:pt x="331" y="354"/>
                  </a:lnTo>
                  <a:lnTo>
                    <a:pt x="330" y="355"/>
                  </a:lnTo>
                  <a:lnTo>
                    <a:pt x="329" y="356"/>
                  </a:lnTo>
                  <a:lnTo>
                    <a:pt x="328" y="357"/>
                  </a:lnTo>
                  <a:lnTo>
                    <a:pt x="327" y="358"/>
                  </a:lnTo>
                  <a:lnTo>
                    <a:pt x="326" y="359"/>
                  </a:lnTo>
                  <a:lnTo>
                    <a:pt x="325" y="359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1"/>
                  </a:lnTo>
                  <a:lnTo>
                    <a:pt x="320" y="362"/>
                  </a:lnTo>
                  <a:lnTo>
                    <a:pt x="320" y="363"/>
                  </a:lnTo>
                  <a:lnTo>
                    <a:pt x="319" y="363"/>
                  </a:lnTo>
                  <a:lnTo>
                    <a:pt x="319" y="364"/>
                  </a:lnTo>
                  <a:lnTo>
                    <a:pt x="318" y="365"/>
                  </a:lnTo>
                  <a:lnTo>
                    <a:pt x="317" y="366"/>
                  </a:lnTo>
                  <a:lnTo>
                    <a:pt x="318" y="367"/>
                  </a:lnTo>
                  <a:lnTo>
                    <a:pt x="318" y="368"/>
                  </a:lnTo>
                  <a:lnTo>
                    <a:pt x="319" y="369"/>
                  </a:lnTo>
                  <a:lnTo>
                    <a:pt x="320" y="369"/>
                  </a:lnTo>
                  <a:lnTo>
                    <a:pt x="320" y="370"/>
                  </a:lnTo>
                  <a:lnTo>
                    <a:pt x="321" y="372"/>
                  </a:lnTo>
                  <a:lnTo>
                    <a:pt x="321" y="373"/>
                  </a:lnTo>
                  <a:lnTo>
                    <a:pt x="321" y="374"/>
                  </a:lnTo>
                  <a:lnTo>
                    <a:pt x="322" y="375"/>
                  </a:lnTo>
                  <a:lnTo>
                    <a:pt x="322" y="376"/>
                  </a:lnTo>
                  <a:lnTo>
                    <a:pt x="323" y="377"/>
                  </a:lnTo>
                  <a:lnTo>
                    <a:pt x="324" y="378"/>
                  </a:lnTo>
                  <a:lnTo>
                    <a:pt x="323" y="387"/>
                  </a:lnTo>
                  <a:lnTo>
                    <a:pt x="321" y="390"/>
                  </a:lnTo>
                  <a:lnTo>
                    <a:pt x="320" y="393"/>
                  </a:lnTo>
                  <a:lnTo>
                    <a:pt x="318" y="397"/>
                  </a:lnTo>
                  <a:lnTo>
                    <a:pt x="317" y="400"/>
                  </a:lnTo>
                  <a:lnTo>
                    <a:pt x="317" y="404"/>
                  </a:lnTo>
                  <a:lnTo>
                    <a:pt x="316" y="408"/>
                  </a:lnTo>
                  <a:lnTo>
                    <a:pt x="316" y="412"/>
                  </a:lnTo>
                  <a:lnTo>
                    <a:pt x="316" y="415"/>
                  </a:lnTo>
                  <a:lnTo>
                    <a:pt x="317" y="419"/>
                  </a:lnTo>
                  <a:lnTo>
                    <a:pt x="317" y="423"/>
                  </a:lnTo>
                  <a:lnTo>
                    <a:pt x="318" y="424"/>
                  </a:lnTo>
                  <a:lnTo>
                    <a:pt x="318" y="426"/>
                  </a:lnTo>
                  <a:lnTo>
                    <a:pt x="318" y="427"/>
                  </a:lnTo>
                  <a:lnTo>
                    <a:pt x="318" y="429"/>
                  </a:lnTo>
                  <a:lnTo>
                    <a:pt x="318" y="431"/>
                  </a:lnTo>
                  <a:lnTo>
                    <a:pt x="318" y="433"/>
                  </a:lnTo>
                  <a:lnTo>
                    <a:pt x="318" y="434"/>
                  </a:lnTo>
                  <a:lnTo>
                    <a:pt x="318" y="436"/>
                  </a:lnTo>
                  <a:lnTo>
                    <a:pt x="318" y="437"/>
                  </a:lnTo>
                  <a:lnTo>
                    <a:pt x="319" y="439"/>
                  </a:lnTo>
                  <a:lnTo>
                    <a:pt x="318" y="439"/>
                  </a:lnTo>
                  <a:lnTo>
                    <a:pt x="318" y="440"/>
                  </a:lnTo>
                  <a:lnTo>
                    <a:pt x="318" y="441"/>
                  </a:lnTo>
                  <a:lnTo>
                    <a:pt x="319" y="441"/>
                  </a:lnTo>
                  <a:lnTo>
                    <a:pt x="319" y="442"/>
                  </a:lnTo>
                  <a:lnTo>
                    <a:pt x="319" y="443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19" y="447"/>
                  </a:lnTo>
                  <a:lnTo>
                    <a:pt x="318" y="448"/>
                  </a:lnTo>
                  <a:lnTo>
                    <a:pt x="318" y="449"/>
                  </a:lnTo>
                  <a:lnTo>
                    <a:pt x="318" y="451"/>
                  </a:lnTo>
                  <a:lnTo>
                    <a:pt x="318" y="452"/>
                  </a:lnTo>
                  <a:lnTo>
                    <a:pt x="318" y="453"/>
                  </a:lnTo>
                  <a:lnTo>
                    <a:pt x="317" y="454"/>
                  </a:lnTo>
                  <a:lnTo>
                    <a:pt x="316" y="455"/>
                  </a:lnTo>
                  <a:lnTo>
                    <a:pt x="315" y="456"/>
                  </a:lnTo>
                  <a:lnTo>
                    <a:pt x="315" y="457"/>
                  </a:lnTo>
                  <a:lnTo>
                    <a:pt x="315" y="458"/>
                  </a:lnTo>
                  <a:lnTo>
                    <a:pt x="315" y="459"/>
                  </a:lnTo>
                  <a:lnTo>
                    <a:pt x="315" y="460"/>
                  </a:lnTo>
                  <a:lnTo>
                    <a:pt x="315" y="461"/>
                  </a:lnTo>
                  <a:lnTo>
                    <a:pt x="314" y="464"/>
                  </a:lnTo>
                  <a:lnTo>
                    <a:pt x="312" y="466"/>
                  </a:lnTo>
                  <a:lnTo>
                    <a:pt x="310" y="467"/>
                  </a:lnTo>
                  <a:lnTo>
                    <a:pt x="308" y="468"/>
                  </a:lnTo>
                  <a:lnTo>
                    <a:pt x="306" y="469"/>
                  </a:lnTo>
                  <a:lnTo>
                    <a:pt x="303" y="470"/>
                  </a:lnTo>
                  <a:lnTo>
                    <a:pt x="301" y="470"/>
                  </a:lnTo>
                  <a:lnTo>
                    <a:pt x="299" y="471"/>
                  </a:lnTo>
                  <a:lnTo>
                    <a:pt x="296" y="471"/>
                  </a:lnTo>
                  <a:lnTo>
                    <a:pt x="294" y="472"/>
                  </a:lnTo>
                  <a:lnTo>
                    <a:pt x="292" y="472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6" y="472"/>
                  </a:lnTo>
                  <a:lnTo>
                    <a:pt x="284" y="472"/>
                  </a:lnTo>
                  <a:lnTo>
                    <a:pt x="283" y="472"/>
                  </a:lnTo>
                  <a:lnTo>
                    <a:pt x="281" y="472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1"/>
                  </a:lnTo>
                  <a:lnTo>
                    <a:pt x="274" y="470"/>
                  </a:lnTo>
                  <a:lnTo>
                    <a:pt x="273" y="470"/>
                  </a:lnTo>
                  <a:lnTo>
                    <a:pt x="272" y="470"/>
                  </a:lnTo>
                  <a:lnTo>
                    <a:pt x="272" y="469"/>
                  </a:lnTo>
                  <a:lnTo>
                    <a:pt x="271" y="469"/>
                  </a:lnTo>
                  <a:lnTo>
                    <a:pt x="270" y="469"/>
                  </a:lnTo>
                  <a:lnTo>
                    <a:pt x="269" y="469"/>
                  </a:lnTo>
                  <a:lnTo>
                    <a:pt x="268" y="469"/>
                  </a:lnTo>
                  <a:lnTo>
                    <a:pt x="268" y="468"/>
                  </a:lnTo>
                  <a:lnTo>
                    <a:pt x="268" y="467"/>
                  </a:lnTo>
                  <a:lnTo>
                    <a:pt x="267" y="467"/>
                  </a:lnTo>
                  <a:lnTo>
                    <a:pt x="267" y="468"/>
                  </a:lnTo>
                  <a:lnTo>
                    <a:pt x="266" y="468"/>
                  </a:lnTo>
                  <a:lnTo>
                    <a:pt x="265" y="468"/>
                  </a:lnTo>
                  <a:lnTo>
                    <a:pt x="265" y="467"/>
                  </a:lnTo>
                  <a:lnTo>
                    <a:pt x="265" y="466"/>
                  </a:lnTo>
                  <a:lnTo>
                    <a:pt x="265" y="465"/>
                  </a:lnTo>
                  <a:lnTo>
                    <a:pt x="265" y="464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2"/>
                  </a:lnTo>
                  <a:lnTo>
                    <a:pt x="265" y="461"/>
                  </a:lnTo>
                  <a:lnTo>
                    <a:pt x="264" y="462"/>
                  </a:lnTo>
                  <a:lnTo>
                    <a:pt x="263" y="463"/>
                  </a:lnTo>
                  <a:lnTo>
                    <a:pt x="262" y="463"/>
                  </a:lnTo>
                  <a:lnTo>
                    <a:pt x="261" y="462"/>
                  </a:lnTo>
                  <a:lnTo>
                    <a:pt x="260" y="461"/>
                  </a:lnTo>
                  <a:lnTo>
                    <a:pt x="259" y="461"/>
                  </a:lnTo>
                  <a:lnTo>
                    <a:pt x="258" y="460"/>
                  </a:lnTo>
                  <a:lnTo>
                    <a:pt x="257" y="459"/>
                  </a:lnTo>
                  <a:lnTo>
                    <a:pt x="256" y="458"/>
                  </a:lnTo>
                  <a:lnTo>
                    <a:pt x="256" y="457"/>
                  </a:lnTo>
                  <a:lnTo>
                    <a:pt x="256" y="456"/>
                  </a:lnTo>
                  <a:lnTo>
                    <a:pt x="257" y="456"/>
                  </a:lnTo>
                  <a:lnTo>
                    <a:pt x="256" y="455"/>
                  </a:lnTo>
                  <a:lnTo>
                    <a:pt x="257" y="451"/>
                  </a:lnTo>
                  <a:lnTo>
                    <a:pt x="258" y="448"/>
                  </a:lnTo>
                  <a:lnTo>
                    <a:pt x="259" y="445"/>
                  </a:lnTo>
                  <a:lnTo>
                    <a:pt x="260" y="441"/>
                  </a:lnTo>
                  <a:lnTo>
                    <a:pt x="262" y="438"/>
                  </a:lnTo>
                  <a:lnTo>
                    <a:pt x="263" y="435"/>
                  </a:lnTo>
                  <a:lnTo>
                    <a:pt x="265" y="432"/>
                  </a:lnTo>
                  <a:lnTo>
                    <a:pt x="267" y="429"/>
                  </a:lnTo>
                  <a:lnTo>
                    <a:pt x="269" y="426"/>
                  </a:lnTo>
                  <a:lnTo>
                    <a:pt x="271" y="424"/>
                  </a:lnTo>
                  <a:lnTo>
                    <a:pt x="272" y="422"/>
                  </a:lnTo>
                  <a:lnTo>
                    <a:pt x="274" y="420"/>
                  </a:lnTo>
                  <a:lnTo>
                    <a:pt x="276" y="419"/>
                  </a:lnTo>
                  <a:lnTo>
                    <a:pt x="277" y="418"/>
                  </a:lnTo>
                  <a:lnTo>
                    <a:pt x="279" y="417"/>
                  </a:lnTo>
                  <a:lnTo>
                    <a:pt x="281" y="417"/>
                  </a:lnTo>
                  <a:lnTo>
                    <a:pt x="283" y="416"/>
                  </a:lnTo>
                  <a:lnTo>
                    <a:pt x="285" y="415"/>
                  </a:lnTo>
                  <a:lnTo>
                    <a:pt x="286" y="413"/>
                  </a:lnTo>
                  <a:lnTo>
                    <a:pt x="287" y="411"/>
                  </a:lnTo>
                  <a:lnTo>
                    <a:pt x="286" y="412"/>
                  </a:lnTo>
                  <a:lnTo>
                    <a:pt x="287" y="409"/>
                  </a:lnTo>
                  <a:lnTo>
                    <a:pt x="288" y="407"/>
                  </a:lnTo>
                  <a:lnTo>
                    <a:pt x="288" y="404"/>
                  </a:lnTo>
                  <a:lnTo>
                    <a:pt x="288" y="401"/>
                  </a:lnTo>
                  <a:lnTo>
                    <a:pt x="288" y="398"/>
                  </a:lnTo>
                  <a:lnTo>
                    <a:pt x="288" y="395"/>
                  </a:lnTo>
                  <a:lnTo>
                    <a:pt x="288" y="392"/>
                  </a:lnTo>
                  <a:lnTo>
                    <a:pt x="287" y="389"/>
                  </a:lnTo>
                  <a:lnTo>
                    <a:pt x="287" y="386"/>
                  </a:lnTo>
                  <a:lnTo>
                    <a:pt x="286" y="384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4" y="380"/>
                  </a:lnTo>
                  <a:lnTo>
                    <a:pt x="283" y="378"/>
                  </a:lnTo>
                  <a:lnTo>
                    <a:pt x="282" y="377"/>
                  </a:lnTo>
                  <a:lnTo>
                    <a:pt x="281" y="375"/>
                  </a:lnTo>
                  <a:lnTo>
                    <a:pt x="280" y="374"/>
                  </a:lnTo>
                  <a:lnTo>
                    <a:pt x="279" y="373"/>
                  </a:lnTo>
                  <a:lnTo>
                    <a:pt x="278" y="373"/>
                  </a:lnTo>
                  <a:lnTo>
                    <a:pt x="277" y="373"/>
                  </a:lnTo>
                  <a:lnTo>
                    <a:pt x="273" y="372"/>
                  </a:lnTo>
                  <a:lnTo>
                    <a:pt x="270" y="371"/>
                  </a:lnTo>
                  <a:lnTo>
                    <a:pt x="267" y="371"/>
                  </a:lnTo>
                  <a:lnTo>
                    <a:pt x="264" y="370"/>
                  </a:lnTo>
                  <a:lnTo>
                    <a:pt x="261" y="369"/>
                  </a:lnTo>
                  <a:lnTo>
                    <a:pt x="258" y="369"/>
                  </a:lnTo>
                  <a:lnTo>
                    <a:pt x="255" y="368"/>
                  </a:lnTo>
                  <a:lnTo>
                    <a:pt x="252" y="366"/>
                  </a:lnTo>
                  <a:lnTo>
                    <a:pt x="249" y="365"/>
                  </a:lnTo>
                  <a:lnTo>
                    <a:pt x="247" y="363"/>
                  </a:lnTo>
                  <a:lnTo>
                    <a:pt x="245" y="364"/>
                  </a:lnTo>
                  <a:lnTo>
                    <a:pt x="243" y="362"/>
                  </a:lnTo>
                  <a:lnTo>
                    <a:pt x="240" y="361"/>
                  </a:lnTo>
                  <a:lnTo>
                    <a:pt x="238" y="360"/>
                  </a:lnTo>
                  <a:lnTo>
                    <a:pt x="236" y="359"/>
                  </a:lnTo>
                  <a:lnTo>
                    <a:pt x="234" y="357"/>
                  </a:lnTo>
                  <a:lnTo>
                    <a:pt x="232" y="356"/>
                  </a:lnTo>
                  <a:lnTo>
                    <a:pt x="229" y="354"/>
                  </a:lnTo>
                  <a:lnTo>
                    <a:pt x="227" y="352"/>
                  </a:lnTo>
                  <a:lnTo>
                    <a:pt x="225" y="351"/>
                  </a:lnTo>
                  <a:lnTo>
                    <a:pt x="223" y="349"/>
                  </a:lnTo>
                  <a:lnTo>
                    <a:pt x="222" y="350"/>
                  </a:lnTo>
                  <a:lnTo>
                    <a:pt x="220" y="351"/>
                  </a:lnTo>
                  <a:lnTo>
                    <a:pt x="219" y="352"/>
                  </a:lnTo>
                  <a:lnTo>
                    <a:pt x="217" y="353"/>
                  </a:lnTo>
                  <a:lnTo>
                    <a:pt x="215" y="353"/>
                  </a:lnTo>
                  <a:lnTo>
                    <a:pt x="214" y="354"/>
                  </a:lnTo>
                  <a:lnTo>
                    <a:pt x="212" y="354"/>
                  </a:lnTo>
                  <a:lnTo>
                    <a:pt x="210" y="354"/>
                  </a:lnTo>
                  <a:lnTo>
                    <a:pt x="208" y="355"/>
                  </a:lnTo>
                  <a:lnTo>
                    <a:pt x="206" y="355"/>
                  </a:lnTo>
                  <a:lnTo>
                    <a:pt x="205" y="356"/>
                  </a:lnTo>
                  <a:lnTo>
                    <a:pt x="205" y="357"/>
                  </a:lnTo>
                  <a:lnTo>
                    <a:pt x="205" y="358"/>
                  </a:lnTo>
                  <a:lnTo>
                    <a:pt x="205" y="359"/>
                  </a:lnTo>
                  <a:lnTo>
                    <a:pt x="206" y="361"/>
                  </a:lnTo>
                  <a:lnTo>
                    <a:pt x="206" y="362"/>
                  </a:lnTo>
                  <a:lnTo>
                    <a:pt x="207" y="363"/>
                  </a:lnTo>
                  <a:lnTo>
                    <a:pt x="208" y="364"/>
                  </a:lnTo>
                  <a:lnTo>
                    <a:pt x="209" y="365"/>
                  </a:lnTo>
                  <a:lnTo>
                    <a:pt x="209" y="366"/>
                  </a:lnTo>
                  <a:lnTo>
                    <a:pt x="211" y="368"/>
                  </a:lnTo>
                  <a:lnTo>
                    <a:pt x="213" y="370"/>
                  </a:lnTo>
                  <a:lnTo>
                    <a:pt x="214" y="371"/>
                  </a:lnTo>
                  <a:lnTo>
                    <a:pt x="216" y="373"/>
                  </a:lnTo>
                  <a:lnTo>
                    <a:pt x="218" y="374"/>
                  </a:lnTo>
                  <a:lnTo>
                    <a:pt x="219" y="375"/>
                  </a:lnTo>
                  <a:lnTo>
                    <a:pt x="221" y="377"/>
                  </a:lnTo>
                  <a:lnTo>
                    <a:pt x="223" y="378"/>
                  </a:lnTo>
                  <a:lnTo>
                    <a:pt x="225" y="379"/>
                  </a:lnTo>
                  <a:lnTo>
                    <a:pt x="226" y="381"/>
                  </a:lnTo>
                  <a:lnTo>
                    <a:pt x="227" y="382"/>
                  </a:lnTo>
                  <a:lnTo>
                    <a:pt x="227" y="384"/>
                  </a:lnTo>
                  <a:lnTo>
                    <a:pt x="228" y="385"/>
                  </a:lnTo>
                  <a:lnTo>
                    <a:pt x="229" y="386"/>
                  </a:lnTo>
                  <a:lnTo>
                    <a:pt x="230" y="388"/>
                  </a:lnTo>
                  <a:lnTo>
                    <a:pt x="231" y="389"/>
                  </a:lnTo>
                  <a:lnTo>
                    <a:pt x="231" y="390"/>
                  </a:lnTo>
                  <a:lnTo>
                    <a:pt x="232" y="392"/>
                  </a:lnTo>
                  <a:lnTo>
                    <a:pt x="233" y="393"/>
                  </a:lnTo>
                  <a:lnTo>
                    <a:pt x="233" y="395"/>
                  </a:lnTo>
                  <a:lnTo>
                    <a:pt x="234" y="398"/>
                  </a:lnTo>
                  <a:lnTo>
                    <a:pt x="234" y="402"/>
                  </a:lnTo>
                  <a:lnTo>
                    <a:pt x="235" y="406"/>
                  </a:lnTo>
                  <a:lnTo>
                    <a:pt x="234" y="409"/>
                  </a:lnTo>
                  <a:lnTo>
                    <a:pt x="233" y="413"/>
                  </a:lnTo>
                  <a:lnTo>
                    <a:pt x="232" y="417"/>
                  </a:lnTo>
                  <a:lnTo>
                    <a:pt x="231" y="420"/>
                  </a:lnTo>
                  <a:lnTo>
                    <a:pt x="229" y="423"/>
                  </a:lnTo>
                  <a:lnTo>
                    <a:pt x="227" y="426"/>
                  </a:lnTo>
                  <a:lnTo>
                    <a:pt x="225" y="429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0" y="434"/>
                  </a:lnTo>
                  <a:lnTo>
                    <a:pt x="218" y="435"/>
                  </a:lnTo>
                  <a:lnTo>
                    <a:pt x="216" y="437"/>
                  </a:lnTo>
                  <a:lnTo>
                    <a:pt x="215" y="438"/>
                  </a:lnTo>
                  <a:lnTo>
                    <a:pt x="213" y="439"/>
                  </a:lnTo>
                  <a:lnTo>
                    <a:pt x="211" y="439"/>
                  </a:lnTo>
                  <a:lnTo>
                    <a:pt x="209" y="439"/>
                  </a:lnTo>
                  <a:lnTo>
                    <a:pt x="206" y="439"/>
                  </a:lnTo>
                  <a:lnTo>
                    <a:pt x="206" y="438"/>
                  </a:lnTo>
                  <a:lnTo>
                    <a:pt x="205" y="438"/>
                  </a:lnTo>
                  <a:lnTo>
                    <a:pt x="205" y="437"/>
                  </a:lnTo>
                  <a:lnTo>
                    <a:pt x="205" y="436"/>
                  </a:lnTo>
                  <a:lnTo>
                    <a:pt x="205" y="435"/>
                  </a:lnTo>
                  <a:lnTo>
                    <a:pt x="205" y="434"/>
                  </a:lnTo>
                  <a:lnTo>
                    <a:pt x="204" y="433"/>
                  </a:lnTo>
                  <a:lnTo>
                    <a:pt x="204" y="432"/>
                  </a:lnTo>
                  <a:lnTo>
                    <a:pt x="203" y="432"/>
                  </a:lnTo>
                  <a:lnTo>
                    <a:pt x="203" y="433"/>
                  </a:lnTo>
                  <a:lnTo>
                    <a:pt x="202" y="433"/>
                  </a:lnTo>
                  <a:lnTo>
                    <a:pt x="201" y="434"/>
                  </a:lnTo>
                  <a:lnTo>
                    <a:pt x="200" y="434"/>
                  </a:lnTo>
                  <a:lnTo>
                    <a:pt x="199" y="434"/>
                  </a:lnTo>
                  <a:lnTo>
                    <a:pt x="198" y="432"/>
                  </a:lnTo>
                  <a:lnTo>
                    <a:pt x="198" y="431"/>
                  </a:lnTo>
                  <a:lnTo>
                    <a:pt x="198" y="430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198" y="425"/>
                  </a:lnTo>
                  <a:lnTo>
                    <a:pt x="198" y="424"/>
                  </a:lnTo>
                  <a:lnTo>
                    <a:pt x="198" y="423"/>
                  </a:lnTo>
                  <a:lnTo>
                    <a:pt x="198" y="421"/>
                  </a:lnTo>
                  <a:lnTo>
                    <a:pt x="198" y="420"/>
                  </a:lnTo>
                  <a:lnTo>
                    <a:pt x="198" y="419"/>
                  </a:lnTo>
                  <a:lnTo>
                    <a:pt x="198" y="418"/>
                  </a:lnTo>
                  <a:lnTo>
                    <a:pt x="198" y="417"/>
                  </a:lnTo>
                  <a:lnTo>
                    <a:pt x="198" y="416"/>
                  </a:lnTo>
                  <a:lnTo>
                    <a:pt x="198" y="415"/>
                  </a:lnTo>
                  <a:lnTo>
                    <a:pt x="197" y="414"/>
                  </a:lnTo>
                  <a:lnTo>
                    <a:pt x="197" y="413"/>
                  </a:lnTo>
                  <a:lnTo>
                    <a:pt x="197" y="412"/>
                  </a:lnTo>
                  <a:lnTo>
                    <a:pt x="196" y="412"/>
                  </a:lnTo>
                  <a:lnTo>
                    <a:pt x="195" y="412"/>
                  </a:lnTo>
                  <a:lnTo>
                    <a:pt x="195" y="413"/>
                  </a:lnTo>
                  <a:lnTo>
                    <a:pt x="194" y="413"/>
                  </a:lnTo>
                  <a:lnTo>
                    <a:pt x="194" y="412"/>
                  </a:lnTo>
                  <a:lnTo>
                    <a:pt x="194" y="408"/>
                  </a:lnTo>
                  <a:lnTo>
                    <a:pt x="194" y="405"/>
                  </a:lnTo>
                  <a:lnTo>
                    <a:pt x="194" y="402"/>
                  </a:lnTo>
                  <a:lnTo>
                    <a:pt x="194" y="398"/>
                  </a:lnTo>
                  <a:lnTo>
                    <a:pt x="193" y="395"/>
                  </a:lnTo>
                  <a:lnTo>
                    <a:pt x="192" y="392"/>
                  </a:lnTo>
                  <a:lnTo>
                    <a:pt x="191" y="389"/>
                  </a:lnTo>
                  <a:lnTo>
                    <a:pt x="190" y="386"/>
                  </a:lnTo>
                  <a:lnTo>
                    <a:pt x="188" y="384"/>
                  </a:lnTo>
                  <a:lnTo>
                    <a:pt x="186" y="381"/>
                  </a:lnTo>
                  <a:lnTo>
                    <a:pt x="184" y="379"/>
                  </a:lnTo>
                  <a:lnTo>
                    <a:pt x="182" y="377"/>
                  </a:lnTo>
                  <a:lnTo>
                    <a:pt x="180" y="375"/>
                  </a:lnTo>
                  <a:lnTo>
                    <a:pt x="178" y="373"/>
                  </a:lnTo>
                  <a:lnTo>
                    <a:pt x="176" y="371"/>
                  </a:lnTo>
                  <a:lnTo>
                    <a:pt x="174" y="369"/>
                  </a:lnTo>
                  <a:lnTo>
                    <a:pt x="172" y="367"/>
                  </a:lnTo>
                  <a:lnTo>
                    <a:pt x="169" y="366"/>
                  </a:lnTo>
                  <a:lnTo>
                    <a:pt x="167" y="364"/>
                  </a:lnTo>
                  <a:lnTo>
                    <a:pt x="165" y="363"/>
                  </a:lnTo>
                  <a:lnTo>
                    <a:pt x="164" y="360"/>
                  </a:lnTo>
                  <a:lnTo>
                    <a:pt x="162" y="358"/>
                  </a:lnTo>
                  <a:lnTo>
                    <a:pt x="161" y="356"/>
                  </a:lnTo>
                  <a:lnTo>
                    <a:pt x="160" y="353"/>
                  </a:lnTo>
                  <a:lnTo>
                    <a:pt x="160" y="350"/>
                  </a:lnTo>
                  <a:lnTo>
                    <a:pt x="159" y="348"/>
                  </a:lnTo>
                  <a:lnTo>
                    <a:pt x="159" y="345"/>
                  </a:lnTo>
                  <a:lnTo>
                    <a:pt x="159" y="342"/>
                  </a:lnTo>
                  <a:lnTo>
                    <a:pt x="160" y="340"/>
                  </a:lnTo>
                  <a:lnTo>
                    <a:pt x="161" y="337"/>
                  </a:lnTo>
                  <a:lnTo>
                    <a:pt x="161" y="335"/>
                  </a:lnTo>
                  <a:lnTo>
                    <a:pt x="162" y="333"/>
                  </a:lnTo>
                  <a:lnTo>
                    <a:pt x="163" y="332"/>
                  </a:lnTo>
                  <a:lnTo>
                    <a:pt x="164" y="330"/>
                  </a:lnTo>
                  <a:lnTo>
                    <a:pt x="166" y="329"/>
                  </a:lnTo>
                  <a:lnTo>
                    <a:pt x="167" y="327"/>
                  </a:lnTo>
                  <a:lnTo>
                    <a:pt x="168" y="326"/>
                  </a:lnTo>
                  <a:lnTo>
                    <a:pt x="169" y="324"/>
                  </a:lnTo>
                  <a:lnTo>
                    <a:pt x="170" y="322"/>
                  </a:lnTo>
                  <a:lnTo>
                    <a:pt x="171" y="321"/>
                  </a:lnTo>
                  <a:lnTo>
                    <a:pt x="172" y="319"/>
                  </a:lnTo>
                  <a:lnTo>
                    <a:pt x="173" y="317"/>
                  </a:lnTo>
                  <a:lnTo>
                    <a:pt x="174" y="314"/>
                  </a:lnTo>
                  <a:lnTo>
                    <a:pt x="174" y="312"/>
                  </a:lnTo>
                  <a:lnTo>
                    <a:pt x="175" y="310"/>
                  </a:lnTo>
                  <a:lnTo>
                    <a:pt x="176" y="308"/>
                  </a:lnTo>
                  <a:lnTo>
                    <a:pt x="176" y="306"/>
                  </a:lnTo>
                  <a:lnTo>
                    <a:pt x="177" y="304"/>
                  </a:lnTo>
                  <a:lnTo>
                    <a:pt x="177" y="302"/>
                  </a:lnTo>
                  <a:lnTo>
                    <a:pt x="177" y="299"/>
                  </a:lnTo>
                  <a:lnTo>
                    <a:pt x="176" y="296"/>
                  </a:lnTo>
                  <a:lnTo>
                    <a:pt x="174" y="292"/>
                  </a:lnTo>
                  <a:lnTo>
                    <a:pt x="172" y="288"/>
                  </a:lnTo>
                  <a:lnTo>
                    <a:pt x="170" y="284"/>
                  </a:lnTo>
                  <a:lnTo>
                    <a:pt x="167" y="280"/>
                  </a:lnTo>
                  <a:lnTo>
                    <a:pt x="165" y="276"/>
                  </a:lnTo>
                  <a:lnTo>
                    <a:pt x="163" y="272"/>
                  </a:lnTo>
                  <a:lnTo>
                    <a:pt x="160" y="269"/>
                  </a:lnTo>
                  <a:lnTo>
                    <a:pt x="158" y="266"/>
                  </a:lnTo>
                  <a:lnTo>
                    <a:pt x="155" y="263"/>
                  </a:lnTo>
                  <a:lnTo>
                    <a:pt x="153" y="261"/>
                  </a:lnTo>
                  <a:lnTo>
                    <a:pt x="152" y="260"/>
                  </a:lnTo>
                  <a:lnTo>
                    <a:pt x="150" y="258"/>
                  </a:lnTo>
                  <a:lnTo>
                    <a:pt x="148" y="257"/>
                  </a:lnTo>
                  <a:lnTo>
                    <a:pt x="147" y="256"/>
                  </a:lnTo>
                  <a:lnTo>
                    <a:pt x="145" y="254"/>
                  </a:lnTo>
                  <a:lnTo>
                    <a:pt x="143" y="253"/>
                  </a:lnTo>
                  <a:lnTo>
                    <a:pt x="141" y="252"/>
                  </a:lnTo>
                  <a:lnTo>
                    <a:pt x="140" y="251"/>
                  </a:lnTo>
                  <a:lnTo>
                    <a:pt x="138" y="250"/>
                  </a:lnTo>
                  <a:lnTo>
                    <a:pt x="137" y="249"/>
                  </a:lnTo>
                  <a:lnTo>
                    <a:pt x="136" y="249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2" y="247"/>
                  </a:lnTo>
                  <a:lnTo>
                    <a:pt x="130" y="247"/>
                  </a:lnTo>
                  <a:lnTo>
                    <a:pt x="129" y="246"/>
                  </a:lnTo>
                  <a:lnTo>
                    <a:pt x="128" y="245"/>
                  </a:lnTo>
                  <a:lnTo>
                    <a:pt x="127" y="245"/>
                  </a:lnTo>
                  <a:lnTo>
                    <a:pt x="125" y="244"/>
                  </a:lnTo>
                  <a:lnTo>
                    <a:pt x="125" y="245"/>
                  </a:lnTo>
                  <a:lnTo>
                    <a:pt x="124" y="245"/>
                  </a:lnTo>
                  <a:lnTo>
                    <a:pt x="123" y="245"/>
                  </a:lnTo>
                  <a:lnTo>
                    <a:pt x="122" y="244"/>
                  </a:lnTo>
                  <a:lnTo>
                    <a:pt x="121" y="244"/>
                  </a:lnTo>
                  <a:lnTo>
                    <a:pt x="121" y="243"/>
                  </a:lnTo>
                  <a:lnTo>
                    <a:pt x="120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8" y="242"/>
                  </a:lnTo>
                  <a:lnTo>
                    <a:pt x="117" y="242"/>
                  </a:lnTo>
                  <a:lnTo>
                    <a:pt x="116" y="242"/>
                  </a:lnTo>
                  <a:lnTo>
                    <a:pt x="116" y="241"/>
                  </a:lnTo>
                  <a:lnTo>
                    <a:pt x="115" y="241"/>
                  </a:lnTo>
                  <a:lnTo>
                    <a:pt x="114" y="241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1" y="240"/>
                  </a:lnTo>
                  <a:lnTo>
                    <a:pt x="110" y="239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7" y="239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7"/>
                  </a:lnTo>
                  <a:lnTo>
                    <a:pt x="102" y="237"/>
                  </a:lnTo>
                  <a:lnTo>
                    <a:pt x="101" y="237"/>
                  </a:lnTo>
                  <a:lnTo>
                    <a:pt x="100" y="237"/>
                  </a:lnTo>
                  <a:lnTo>
                    <a:pt x="100" y="236"/>
                  </a:lnTo>
                  <a:lnTo>
                    <a:pt x="97" y="235"/>
                  </a:lnTo>
                  <a:lnTo>
                    <a:pt x="94" y="234"/>
                  </a:lnTo>
                  <a:lnTo>
                    <a:pt x="90" y="233"/>
                  </a:lnTo>
                  <a:lnTo>
                    <a:pt x="87" y="232"/>
                  </a:lnTo>
                  <a:lnTo>
                    <a:pt x="84" y="231"/>
                  </a:lnTo>
                  <a:lnTo>
                    <a:pt x="81" y="230"/>
                  </a:lnTo>
                  <a:lnTo>
                    <a:pt x="78" y="229"/>
                  </a:lnTo>
                  <a:lnTo>
                    <a:pt x="75" y="228"/>
                  </a:lnTo>
                  <a:lnTo>
                    <a:pt x="72" y="227"/>
                  </a:lnTo>
                  <a:lnTo>
                    <a:pt x="69" y="225"/>
                  </a:lnTo>
                  <a:lnTo>
                    <a:pt x="68" y="226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3" y="226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58" y="224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4" y="222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8" y="217"/>
                  </a:lnTo>
                  <a:lnTo>
                    <a:pt x="47" y="216"/>
                  </a:lnTo>
                  <a:lnTo>
                    <a:pt x="45" y="216"/>
                  </a:lnTo>
                  <a:lnTo>
                    <a:pt x="44" y="215"/>
                  </a:lnTo>
                  <a:lnTo>
                    <a:pt x="42" y="214"/>
                  </a:lnTo>
                  <a:lnTo>
                    <a:pt x="41" y="212"/>
                  </a:lnTo>
                  <a:lnTo>
                    <a:pt x="39" y="211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8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5" y="202"/>
                  </a:lnTo>
                  <a:lnTo>
                    <a:pt x="14" y="202"/>
                  </a:lnTo>
                  <a:lnTo>
                    <a:pt x="13" y="201"/>
                  </a:lnTo>
                  <a:lnTo>
                    <a:pt x="12" y="200"/>
                  </a:lnTo>
                  <a:lnTo>
                    <a:pt x="11" y="199"/>
                  </a:lnTo>
                  <a:lnTo>
                    <a:pt x="10" y="198"/>
                  </a:lnTo>
                  <a:lnTo>
                    <a:pt x="10" y="196"/>
                  </a:lnTo>
                  <a:lnTo>
                    <a:pt x="10" y="195"/>
                  </a:lnTo>
                  <a:lnTo>
                    <a:pt x="9" y="194"/>
                  </a:lnTo>
                  <a:lnTo>
                    <a:pt x="8" y="193"/>
                  </a:lnTo>
                  <a:lnTo>
                    <a:pt x="7" y="192"/>
                  </a:lnTo>
                  <a:lnTo>
                    <a:pt x="6" y="191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3" y="188"/>
                  </a:lnTo>
                  <a:lnTo>
                    <a:pt x="2" y="187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2" y="184"/>
                  </a:lnTo>
                  <a:lnTo>
                    <a:pt x="2" y="183"/>
                  </a:lnTo>
                  <a:lnTo>
                    <a:pt x="2" y="182"/>
                  </a:lnTo>
                  <a:lnTo>
                    <a:pt x="1" y="181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6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1" y="173"/>
                  </a:lnTo>
                  <a:lnTo>
                    <a:pt x="1" y="170"/>
                  </a:lnTo>
                  <a:lnTo>
                    <a:pt x="1" y="167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3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4" y="143"/>
                  </a:lnTo>
                  <a:lnTo>
                    <a:pt x="5" y="141"/>
                  </a:lnTo>
                  <a:lnTo>
                    <a:pt x="6" y="140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9" y="136"/>
                  </a:lnTo>
                  <a:lnTo>
                    <a:pt x="10" y="135"/>
                  </a:lnTo>
                  <a:lnTo>
                    <a:pt x="11" y="134"/>
                  </a:lnTo>
                  <a:lnTo>
                    <a:pt x="12" y="133"/>
                  </a:lnTo>
                  <a:lnTo>
                    <a:pt x="14" y="133"/>
                  </a:lnTo>
                  <a:lnTo>
                    <a:pt x="15" y="132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7" y="128"/>
                  </a:lnTo>
                  <a:lnTo>
                    <a:pt x="17" y="127"/>
                  </a:lnTo>
                  <a:lnTo>
                    <a:pt x="18" y="127"/>
                  </a:lnTo>
                  <a:lnTo>
                    <a:pt x="19" y="126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7"/>
                  </a:lnTo>
                  <a:lnTo>
                    <a:pt x="21" y="126"/>
                  </a:lnTo>
                  <a:lnTo>
                    <a:pt x="21" y="125"/>
                  </a:lnTo>
                  <a:lnTo>
                    <a:pt x="22" y="124"/>
                  </a:lnTo>
                  <a:lnTo>
                    <a:pt x="23" y="124"/>
                  </a:lnTo>
                  <a:lnTo>
                    <a:pt x="24" y="124"/>
                  </a:lnTo>
                  <a:lnTo>
                    <a:pt x="25" y="124"/>
                  </a:lnTo>
                  <a:lnTo>
                    <a:pt x="26" y="124"/>
                  </a:lnTo>
                  <a:lnTo>
                    <a:pt x="27" y="123"/>
                  </a:lnTo>
                  <a:lnTo>
                    <a:pt x="28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7" y="122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5" y="119"/>
                  </a:lnTo>
                  <a:lnTo>
                    <a:pt x="36" y="119"/>
                  </a:lnTo>
                  <a:lnTo>
                    <a:pt x="37" y="119"/>
                  </a:lnTo>
                  <a:lnTo>
                    <a:pt x="39" y="118"/>
                  </a:lnTo>
                  <a:lnTo>
                    <a:pt x="40" y="118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39" y="113"/>
                  </a:lnTo>
                  <a:lnTo>
                    <a:pt x="38" y="112"/>
                  </a:lnTo>
                  <a:lnTo>
                    <a:pt x="37" y="111"/>
                  </a:lnTo>
                  <a:lnTo>
                    <a:pt x="36" y="111"/>
                  </a:lnTo>
                  <a:lnTo>
                    <a:pt x="35" y="110"/>
                  </a:lnTo>
                  <a:lnTo>
                    <a:pt x="34" y="109"/>
                  </a:lnTo>
                  <a:lnTo>
                    <a:pt x="33" y="108"/>
                  </a:lnTo>
                  <a:lnTo>
                    <a:pt x="32" y="107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0" y="104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79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8"/>
                  </a:lnTo>
                  <a:lnTo>
                    <a:pt x="31" y="78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3" y="82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9" y="80"/>
                  </a:lnTo>
                  <a:lnTo>
                    <a:pt x="48" y="79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6"/>
                  </a:lnTo>
                  <a:lnTo>
                    <a:pt x="45" y="75"/>
                  </a:lnTo>
                  <a:lnTo>
                    <a:pt x="44" y="75"/>
                  </a:lnTo>
                  <a:lnTo>
                    <a:pt x="44" y="74"/>
                  </a:lnTo>
                  <a:lnTo>
                    <a:pt x="43" y="72"/>
                  </a:lnTo>
                  <a:lnTo>
                    <a:pt x="43" y="71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6" y="72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2" y="70"/>
                  </a:lnTo>
                  <a:lnTo>
                    <a:pt x="51" y="67"/>
                  </a:lnTo>
                  <a:lnTo>
                    <a:pt x="49" y="64"/>
                  </a:lnTo>
                  <a:lnTo>
                    <a:pt x="47" y="61"/>
                  </a:lnTo>
                  <a:lnTo>
                    <a:pt x="46" y="58"/>
                  </a:lnTo>
                  <a:lnTo>
                    <a:pt x="44" y="55"/>
                  </a:lnTo>
                  <a:lnTo>
                    <a:pt x="42" y="53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34" y="42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3" y="32"/>
                  </a:lnTo>
                  <a:lnTo>
                    <a:pt x="22" y="31"/>
                  </a:lnTo>
                  <a:lnTo>
                    <a:pt x="20" y="30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9" y="29"/>
                  </a:lnTo>
                  <a:lnTo>
                    <a:pt x="41" y="30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50" y="35"/>
                  </a:lnTo>
                  <a:lnTo>
                    <a:pt x="51" y="36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59" y="43"/>
                  </a:lnTo>
                  <a:lnTo>
                    <a:pt x="60" y="45"/>
                  </a:lnTo>
                  <a:lnTo>
                    <a:pt x="62" y="46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6" y="55"/>
                  </a:lnTo>
                  <a:lnTo>
                    <a:pt x="79" y="55"/>
                  </a:lnTo>
                  <a:lnTo>
                    <a:pt x="82" y="54"/>
                  </a:lnTo>
                  <a:lnTo>
                    <a:pt x="86" y="54"/>
                  </a:lnTo>
                  <a:lnTo>
                    <a:pt x="89" y="54"/>
                  </a:lnTo>
                  <a:lnTo>
                    <a:pt x="92" y="54"/>
                  </a:lnTo>
                  <a:lnTo>
                    <a:pt x="96" y="54"/>
                  </a:lnTo>
                  <a:lnTo>
                    <a:pt x="99" y="54"/>
                  </a:lnTo>
                  <a:lnTo>
                    <a:pt x="103" y="55"/>
                  </a:lnTo>
                  <a:lnTo>
                    <a:pt x="105" y="54"/>
                  </a:lnTo>
                  <a:lnTo>
                    <a:pt x="106" y="55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5"/>
                  </a:lnTo>
                  <a:lnTo>
                    <a:pt x="113" y="56"/>
                  </a:lnTo>
                  <a:lnTo>
                    <a:pt x="115" y="56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0" y="58"/>
                  </a:lnTo>
                  <a:lnTo>
                    <a:pt x="122" y="59"/>
                  </a:lnTo>
                  <a:lnTo>
                    <a:pt x="123" y="60"/>
                  </a:lnTo>
                  <a:lnTo>
                    <a:pt x="125" y="61"/>
                  </a:lnTo>
                  <a:lnTo>
                    <a:pt x="127" y="62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1" y="65"/>
                  </a:lnTo>
                  <a:lnTo>
                    <a:pt x="133" y="67"/>
                  </a:lnTo>
                  <a:lnTo>
                    <a:pt x="134" y="68"/>
                  </a:lnTo>
                  <a:lnTo>
                    <a:pt x="136" y="69"/>
                  </a:lnTo>
                  <a:lnTo>
                    <a:pt x="137" y="69"/>
                  </a:lnTo>
                  <a:lnTo>
                    <a:pt x="138" y="68"/>
                  </a:lnTo>
                  <a:lnTo>
                    <a:pt x="139" y="68"/>
                  </a:lnTo>
                  <a:lnTo>
                    <a:pt x="140" y="68"/>
                  </a:lnTo>
                  <a:lnTo>
                    <a:pt x="140" y="67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41" y="65"/>
                  </a:lnTo>
                  <a:lnTo>
                    <a:pt x="140" y="64"/>
                  </a:lnTo>
                  <a:lnTo>
                    <a:pt x="140" y="63"/>
                  </a:lnTo>
                  <a:lnTo>
                    <a:pt x="139" y="61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8" y="59"/>
                  </a:lnTo>
                  <a:lnTo>
                    <a:pt x="137" y="58"/>
                  </a:lnTo>
                  <a:lnTo>
                    <a:pt x="137" y="57"/>
                  </a:lnTo>
                  <a:lnTo>
                    <a:pt x="137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2"/>
                  </a:lnTo>
                  <a:lnTo>
                    <a:pt x="135" y="51"/>
                  </a:lnTo>
                  <a:lnTo>
                    <a:pt x="134" y="51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7"/>
                  </a:lnTo>
                  <a:lnTo>
                    <a:pt x="132" y="46"/>
                  </a:lnTo>
                  <a:lnTo>
                    <a:pt x="131" y="45"/>
                  </a:lnTo>
                  <a:lnTo>
                    <a:pt x="131" y="44"/>
                  </a:lnTo>
                  <a:lnTo>
                    <a:pt x="130" y="43"/>
                  </a:lnTo>
                  <a:lnTo>
                    <a:pt x="129" y="41"/>
                  </a:lnTo>
                  <a:lnTo>
                    <a:pt x="128" y="40"/>
                  </a:lnTo>
                  <a:lnTo>
                    <a:pt x="127" y="38"/>
                  </a:lnTo>
                  <a:lnTo>
                    <a:pt x="126" y="37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3" y="33"/>
                  </a:lnTo>
                  <a:lnTo>
                    <a:pt x="121" y="32"/>
                  </a:lnTo>
                  <a:lnTo>
                    <a:pt x="120" y="31"/>
                  </a:lnTo>
                  <a:lnTo>
                    <a:pt x="119" y="30"/>
                  </a:lnTo>
                  <a:lnTo>
                    <a:pt x="119" y="29"/>
                  </a:lnTo>
                  <a:lnTo>
                    <a:pt x="119" y="28"/>
                  </a:lnTo>
                  <a:lnTo>
                    <a:pt x="118" y="29"/>
                  </a:lnTo>
                  <a:lnTo>
                    <a:pt x="117" y="28"/>
                  </a:lnTo>
                  <a:lnTo>
                    <a:pt x="117" y="27"/>
                  </a:lnTo>
                  <a:lnTo>
                    <a:pt x="116" y="26"/>
                  </a:lnTo>
                  <a:lnTo>
                    <a:pt x="116" y="25"/>
                  </a:lnTo>
                  <a:lnTo>
                    <a:pt x="115" y="24"/>
                  </a:lnTo>
                  <a:lnTo>
                    <a:pt x="114" y="24"/>
                  </a:lnTo>
                  <a:lnTo>
                    <a:pt x="114" y="23"/>
                  </a:lnTo>
                  <a:lnTo>
                    <a:pt x="113" y="23"/>
                  </a:lnTo>
                  <a:lnTo>
                    <a:pt x="112" y="22"/>
                  </a:lnTo>
                  <a:lnTo>
                    <a:pt x="111" y="21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8"/>
                  </a:lnTo>
                  <a:lnTo>
                    <a:pt x="108" y="17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5" y="19"/>
                  </a:lnTo>
                  <a:lnTo>
                    <a:pt x="126" y="20"/>
                  </a:lnTo>
                  <a:lnTo>
                    <a:pt x="129" y="22"/>
                  </a:lnTo>
                  <a:lnTo>
                    <a:pt x="132" y="23"/>
                  </a:lnTo>
                  <a:lnTo>
                    <a:pt x="134" y="25"/>
                  </a:lnTo>
                  <a:lnTo>
                    <a:pt x="137" y="27"/>
                  </a:lnTo>
                  <a:lnTo>
                    <a:pt x="140" y="29"/>
                  </a:lnTo>
                  <a:lnTo>
                    <a:pt x="142" y="31"/>
                  </a:lnTo>
                  <a:lnTo>
                    <a:pt x="145" y="33"/>
                  </a:lnTo>
                  <a:lnTo>
                    <a:pt x="147" y="35"/>
                  </a:lnTo>
                  <a:lnTo>
                    <a:pt x="150" y="38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54" y="41"/>
                  </a:lnTo>
                  <a:lnTo>
                    <a:pt x="154" y="42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6" y="43"/>
                  </a:lnTo>
                  <a:lnTo>
                    <a:pt x="158" y="45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2" y="52"/>
                  </a:lnTo>
                  <a:lnTo>
                    <a:pt x="164" y="54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61"/>
                  </a:lnTo>
                  <a:lnTo>
                    <a:pt x="170" y="63"/>
                  </a:lnTo>
                  <a:lnTo>
                    <a:pt x="171" y="65"/>
                  </a:lnTo>
                  <a:lnTo>
                    <a:pt x="174" y="66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2" y="66"/>
                  </a:lnTo>
                  <a:lnTo>
                    <a:pt x="185" y="67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3" y="68"/>
                  </a:lnTo>
                  <a:lnTo>
                    <a:pt x="195" y="69"/>
                  </a:lnTo>
                  <a:lnTo>
                    <a:pt x="197" y="70"/>
                  </a:lnTo>
                  <a:lnTo>
                    <a:pt x="201" y="70"/>
                  </a:lnTo>
                  <a:lnTo>
                    <a:pt x="205" y="71"/>
                  </a:lnTo>
                  <a:lnTo>
                    <a:pt x="208" y="71"/>
                  </a:lnTo>
                  <a:lnTo>
                    <a:pt x="212" y="72"/>
                  </a:lnTo>
                  <a:lnTo>
                    <a:pt x="216" y="73"/>
                  </a:lnTo>
                  <a:lnTo>
                    <a:pt x="220" y="73"/>
                  </a:lnTo>
                  <a:lnTo>
                    <a:pt x="223" y="74"/>
                  </a:lnTo>
                  <a:lnTo>
                    <a:pt x="227" y="74"/>
                  </a:lnTo>
                  <a:lnTo>
                    <a:pt x="231" y="74"/>
                  </a:lnTo>
                  <a:lnTo>
                    <a:pt x="234" y="74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7" y="73"/>
                  </a:lnTo>
                  <a:lnTo>
                    <a:pt x="238" y="73"/>
                  </a:lnTo>
                  <a:lnTo>
                    <a:pt x="239" y="72"/>
                  </a:lnTo>
                  <a:lnTo>
                    <a:pt x="240" y="72"/>
                  </a:lnTo>
                  <a:lnTo>
                    <a:pt x="241" y="72"/>
                  </a:lnTo>
                  <a:lnTo>
                    <a:pt x="242" y="72"/>
                  </a:lnTo>
                  <a:lnTo>
                    <a:pt x="243" y="72"/>
                  </a:lnTo>
                  <a:lnTo>
                    <a:pt x="244" y="72"/>
                  </a:lnTo>
                  <a:lnTo>
                    <a:pt x="245" y="71"/>
                  </a:lnTo>
                  <a:lnTo>
                    <a:pt x="246" y="71"/>
                  </a:lnTo>
                  <a:lnTo>
                    <a:pt x="247" y="71"/>
                  </a:lnTo>
                  <a:lnTo>
                    <a:pt x="248" y="71"/>
                  </a:lnTo>
                  <a:lnTo>
                    <a:pt x="249" y="71"/>
                  </a:lnTo>
                  <a:lnTo>
                    <a:pt x="250" y="70"/>
                  </a:lnTo>
                  <a:lnTo>
                    <a:pt x="251" y="70"/>
                  </a:lnTo>
                  <a:lnTo>
                    <a:pt x="252" y="70"/>
                  </a:lnTo>
                  <a:lnTo>
                    <a:pt x="253" y="70"/>
                  </a:lnTo>
                  <a:lnTo>
                    <a:pt x="253" y="71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0"/>
                  </a:lnTo>
                  <a:lnTo>
                    <a:pt x="256" y="70"/>
                  </a:lnTo>
                  <a:lnTo>
                    <a:pt x="257" y="70"/>
                  </a:lnTo>
                  <a:lnTo>
                    <a:pt x="259" y="71"/>
                  </a:lnTo>
                  <a:lnTo>
                    <a:pt x="261" y="71"/>
                  </a:lnTo>
                  <a:lnTo>
                    <a:pt x="263" y="71"/>
                  </a:lnTo>
                  <a:lnTo>
                    <a:pt x="264" y="71"/>
                  </a:lnTo>
                  <a:lnTo>
                    <a:pt x="266" y="71"/>
                  </a:lnTo>
                  <a:lnTo>
                    <a:pt x="268" y="71"/>
                  </a:lnTo>
                  <a:lnTo>
                    <a:pt x="270" y="71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7" y="73"/>
                  </a:lnTo>
                  <a:lnTo>
                    <a:pt x="278" y="73"/>
                  </a:lnTo>
                  <a:lnTo>
                    <a:pt x="279" y="74"/>
                  </a:lnTo>
                  <a:lnTo>
                    <a:pt x="280" y="74"/>
                  </a:lnTo>
                  <a:lnTo>
                    <a:pt x="281" y="74"/>
                  </a:lnTo>
                  <a:lnTo>
                    <a:pt x="281" y="75"/>
                  </a:lnTo>
                  <a:lnTo>
                    <a:pt x="282" y="76"/>
                  </a:lnTo>
                  <a:lnTo>
                    <a:pt x="286" y="78"/>
                  </a:lnTo>
                  <a:lnTo>
                    <a:pt x="291" y="81"/>
                  </a:lnTo>
                  <a:lnTo>
                    <a:pt x="294" y="83"/>
                  </a:lnTo>
                  <a:lnTo>
                    <a:pt x="298" y="86"/>
                  </a:lnTo>
                  <a:lnTo>
                    <a:pt x="302" y="90"/>
                  </a:lnTo>
                  <a:lnTo>
                    <a:pt x="305" y="93"/>
                  </a:lnTo>
                  <a:lnTo>
                    <a:pt x="309" y="97"/>
                  </a:lnTo>
                  <a:lnTo>
                    <a:pt x="312" y="100"/>
                  </a:lnTo>
                  <a:lnTo>
                    <a:pt x="316" y="103"/>
                  </a:lnTo>
                  <a:lnTo>
                    <a:pt x="319" y="107"/>
                  </a:lnTo>
                  <a:lnTo>
                    <a:pt x="321" y="108"/>
                  </a:lnTo>
                  <a:lnTo>
                    <a:pt x="323" y="109"/>
                  </a:lnTo>
                  <a:lnTo>
                    <a:pt x="324" y="111"/>
                  </a:lnTo>
                  <a:lnTo>
                    <a:pt x="325" y="112"/>
                  </a:lnTo>
                  <a:lnTo>
                    <a:pt x="327" y="114"/>
                  </a:lnTo>
                  <a:lnTo>
                    <a:pt x="328" y="115"/>
                  </a:lnTo>
                  <a:lnTo>
                    <a:pt x="330" y="116"/>
                  </a:lnTo>
                  <a:lnTo>
                    <a:pt x="331" y="118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5" y="120"/>
                  </a:lnTo>
                  <a:lnTo>
                    <a:pt x="335" y="121"/>
                  </a:lnTo>
                  <a:lnTo>
                    <a:pt x="336" y="122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8" y="123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1" y="124"/>
                  </a:lnTo>
                  <a:lnTo>
                    <a:pt x="341" y="125"/>
                  </a:lnTo>
                  <a:lnTo>
                    <a:pt x="342" y="125"/>
                  </a:lnTo>
                  <a:lnTo>
                    <a:pt x="342" y="126"/>
                  </a:lnTo>
                  <a:lnTo>
                    <a:pt x="343" y="127"/>
                  </a:lnTo>
                  <a:lnTo>
                    <a:pt x="344" y="127"/>
                  </a:lnTo>
                  <a:lnTo>
                    <a:pt x="344" y="128"/>
                  </a:lnTo>
                  <a:lnTo>
                    <a:pt x="345" y="128"/>
                  </a:lnTo>
                  <a:lnTo>
                    <a:pt x="346" y="129"/>
                  </a:lnTo>
                  <a:lnTo>
                    <a:pt x="347" y="129"/>
                  </a:lnTo>
                  <a:lnTo>
                    <a:pt x="348" y="130"/>
                  </a:lnTo>
                  <a:lnTo>
                    <a:pt x="349" y="130"/>
                  </a:lnTo>
                  <a:lnTo>
                    <a:pt x="350" y="131"/>
                  </a:lnTo>
                  <a:lnTo>
                    <a:pt x="351" y="132"/>
                  </a:lnTo>
                  <a:lnTo>
                    <a:pt x="352" y="133"/>
                  </a:lnTo>
                  <a:lnTo>
                    <a:pt x="353" y="133"/>
                  </a:lnTo>
                  <a:lnTo>
                    <a:pt x="354" y="134"/>
                  </a:lnTo>
                  <a:lnTo>
                    <a:pt x="355" y="135"/>
                  </a:lnTo>
                  <a:lnTo>
                    <a:pt x="357" y="135"/>
                  </a:lnTo>
                  <a:lnTo>
                    <a:pt x="357" y="136"/>
                  </a:lnTo>
                  <a:lnTo>
                    <a:pt x="357" y="137"/>
                  </a:lnTo>
                  <a:lnTo>
                    <a:pt x="357" y="138"/>
                  </a:lnTo>
                  <a:lnTo>
                    <a:pt x="358" y="138"/>
                  </a:lnTo>
                  <a:lnTo>
                    <a:pt x="359" y="137"/>
                  </a:lnTo>
                  <a:lnTo>
                    <a:pt x="360" y="137"/>
                  </a:lnTo>
                  <a:lnTo>
                    <a:pt x="361" y="138"/>
                  </a:lnTo>
                  <a:lnTo>
                    <a:pt x="362" y="139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1"/>
                  </a:lnTo>
                  <a:lnTo>
                    <a:pt x="368" y="141"/>
                  </a:lnTo>
                  <a:lnTo>
                    <a:pt x="371" y="142"/>
                  </a:lnTo>
                  <a:lnTo>
                    <a:pt x="375" y="143"/>
                  </a:lnTo>
                  <a:lnTo>
                    <a:pt x="378" y="144"/>
                  </a:lnTo>
                  <a:lnTo>
                    <a:pt x="382" y="144"/>
                  </a:lnTo>
                  <a:lnTo>
                    <a:pt x="385" y="145"/>
                  </a:lnTo>
                  <a:lnTo>
                    <a:pt x="389" y="145"/>
                  </a:lnTo>
                  <a:lnTo>
                    <a:pt x="393" y="145"/>
                  </a:lnTo>
                  <a:lnTo>
                    <a:pt x="396" y="144"/>
                  </a:lnTo>
                  <a:lnTo>
                    <a:pt x="400" y="143"/>
                  </a:lnTo>
                  <a:lnTo>
                    <a:pt x="405" y="143"/>
                  </a:lnTo>
                  <a:lnTo>
                    <a:pt x="410" y="141"/>
                  </a:lnTo>
                  <a:lnTo>
                    <a:pt x="415" y="140"/>
                  </a:lnTo>
                  <a:lnTo>
                    <a:pt x="420" y="137"/>
                  </a:lnTo>
                  <a:lnTo>
                    <a:pt x="425" y="135"/>
                  </a:lnTo>
                  <a:lnTo>
                    <a:pt x="430" y="133"/>
                  </a:lnTo>
                  <a:lnTo>
                    <a:pt x="435" y="132"/>
                  </a:lnTo>
                  <a:lnTo>
                    <a:pt x="440" y="132"/>
                  </a:lnTo>
                  <a:lnTo>
                    <a:pt x="445" y="133"/>
                  </a:lnTo>
                  <a:lnTo>
                    <a:pt x="450" y="137"/>
                  </a:lnTo>
                  <a:lnTo>
                    <a:pt x="454" y="140"/>
                  </a:lnTo>
                  <a:lnTo>
                    <a:pt x="458" y="144"/>
                  </a:lnTo>
                  <a:lnTo>
                    <a:pt x="462" y="148"/>
                  </a:lnTo>
                  <a:lnTo>
                    <a:pt x="466" y="153"/>
                  </a:lnTo>
                  <a:lnTo>
                    <a:pt x="469" y="157"/>
                  </a:lnTo>
                  <a:lnTo>
                    <a:pt x="473" y="162"/>
                  </a:lnTo>
                  <a:lnTo>
                    <a:pt x="476" y="166"/>
                  </a:lnTo>
                  <a:lnTo>
                    <a:pt x="480" y="170"/>
                  </a:lnTo>
                  <a:lnTo>
                    <a:pt x="484" y="174"/>
                  </a:lnTo>
                  <a:lnTo>
                    <a:pt x="489" y="177"/>
                  </a:lnTo>
                  <a:lnTo>
                    <a:pt x="490" y="177"/>
                  </a:lnTo>
                  <a:lnTo>
                    <a:pt x="490" y="178"/>
                  </a:lnTo>
                  <a:lnTo>
                    <a:pt x="491" y="178"/>
                  </a:lnTo>
                  <a:lnTo>
                    <a:pt x="492" y="178"/>
                  </a:lnTo>
                  <a:lnTo>
                    <a:pt x="493" y="178"/>
                  </a:lnTo>
                  <a:lnTo>
                    <a:pt x="493" y="179"/>
                  </a:lnTo>
                  <a:lnTo>
                    <a:pt x="495" y="181"/>
                  </a:lnTo>
                  <a:lnTo>
                    <a:pt x="497" y="182"/>
                  </a:lnTo>
                  <a:lnTo>
                    <a:pt x="499" y="183"/>
                  </a:lnTo>
                  <a:lnTo>
                    <a:pt x="501" y="184"/>
                  </a:lnTo>
                  <a:lnTo>
                    <a:pt x="503" y="184"/>
                  </a:lnTo>
                  <a:lnTo>
                    <a:pt x="506" y="184"/>
                  </a:lnTo>
                  <a:lnTo>
                    <a:pt x="508" y="184"/>
                  </a:lnTo>
                  <a:lnTo>
                    <a:pt x="510" y="184"/>
                  </a:lnTo>
                  <a:lnTo>
                    <a:pt x="512" y="184"/>
                  </a:lnTo>
                  <a:lnTo>
                    <a:pt x="514" y="183"/>
                  </a:lnTo>
                  <a:lnTo>
                    <a:pt x="515" y="182"/>
                  </a:lnTo>
                  <a:lnTo>
                    <a:pt x="516" y="181"/>
                  </a:lnTo>
                  <a:lnTo>
                    <a:pt x="516" y="179"/>
                  </a:lnTo>
                  <a:lnTo>
                    <a:pt x="517" y="178"/>
                  </a:lnTo>
                  <a:lnTo>
                    <a:pt x="518" y="177"/>
                  </a:lnTo>
                  <a:lnTo>
                    <a:pt x="518" y="176"/>
                  </a:lnTo>
                  <a:lnTo>
                    <a:pt x="518" y="174"/>
                  </a:lnTo>
                  <a:lnTo>
                    <a:pt x="518" y="173"/>
                  </a:lnTo>
                  <a:lnTo>
                    <a:pt x="519" y="172"/>
                  </a:lnTo>
                  <a:lnTo>
                    <a:pt x="519" y="170"/>
                  </a:lnTo>
                  <a:lnTo>
                    <a:pt x="515" y="157"/>
                  </a:lnTo>
                  <a:lnTo>
                    <a:pt x="514" y="156"/>
                  </a:lnTo>
                  <a:lnTo>
                    <a:pt x="514" y="155"/>
                  </a:lnTo>
                  <a:lnTo>
                    <a:pt x="513" y="154"/>
                  </a:lnTo>
                  <a:lnTo>
                    <a:pt x="512" y="153"/>
                  </a:lnTo>
                  <a:lnTo>
                    <a:pt x="512" y="152"/>
                  </a:lnTo>
                  <a:lnTo>
                    <a:pt x="511" y="151"/>
                  </a:lnTo>
                  <a:lnTo>
                    <a:pt x="511" y="150"/>
                  </a:lnTo>
                  <a:lnTo>
                    <a:pt x="510" y="149"/>
                  </a:lnTo>
                  <a:lnTo>
                    <a:pt x="509" y="148"/>
                  </a:lnTo>
                  <a:lnTo>
                    <a:pt x="508" y="147"/>
                  </a:lnTo>
                  <a:lnTo>
                    <a:pt x="507" y="146"/>
                  </a:lnTo>
                  <a:lnTo>
                    <a:pt x="506" y="1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504" y="144"/>
                  </a:lnTo>
                  <a:lnTo>
                    <a:pt x="503" y="143"/>
                  </a:lnTo>
                  <a:lnTo>
                    <a:pt x="503" y="142"/>
                  </a:lnTo>
                  <a:lnTo>
                    <a:pt x="501" y="140"/>
                  </a:lnTo>
                  <a:lnTo>
                    <a:pt x="499" y="139"/>
                  </a:lnTo>
                  <a:lnTo>
                    <a:pt x="497" y="137"/>
                  </a:lnTo>
                  <a:lnTo>
                    <a:pt x="494" y="136"/>
                  </a:lnTo>
                  <a:lnTo>
                    <a:pt x="492" y="135"/>
                  </a:lnTo>
                  <a:lnTo>
                    <a:pt x="489" y="133"/>
                  </a:lnTo>
                  <a:lnTo>
                    <a:pt x="487" y="132"/>
                  </a:lnTo>
                  <a:lnTo>
                    <a:pt x="485" y="130"/>
                  </a:lnTo>
                  <a:lnTo>
                    <a:pt x="483" y="128"/>
                  </a:lnTo>
                  <a:lnTo>
                    <a:pt x="482" y="125"/>
                  </a:lnTo>
                  <a:lnTo>
                    <a:pt x="481" y="125"/>
                  </a:lnTo>
                  <a:lnTo>
                    <a:pt x="481" y="126"/>
                  </a:lnTo>
                  <a:lnTo>
                    <a:pt x="480" y="125"/>
                  </a:lnTo>
                  <a:lnTo>
                    <a:pt x="479" y="125"/>
                  </a:lnTo>
                  <a:lnTo>
                    <a:pt x="479" y="124"/>
                  </a:lnTo>
                  <a:lnTo>
                    <a:pt x="478" y="123"/>
                  </a:lnTo>
                  <a:lnTo>
                    <a:pt x="477" y="123"/>
                  </a:lnTo>
                  <a:lnTo>
                    <a:pt x="476" y="122"/>
                  </a:lnTo>
                  <a:lnTo>
                    <a:pt x="475" y="121"/>
                  </a:lnTo>
                  <a:lnTo>
                    <a:pt x="474" y="120"/>
                  </a:lnTo>
                  <a:lnTo>
                    <a:pt x="473" y="120"/>
                  </a:lnTo>
                  <a:lnTo>
                    <a:pt x="472" y="119"/>
                  </a:lnTo>
                  <a:lnTo>
                    <a:pt x="471" y="119"/>
                  </a:lnTo>
                  <a:lnTo>
                    <a:pt x="470" y="118"/>
                  </a:lnTo>
                  <a:lnTo>
                    <a:pt x="468" y="118"/>
                  </a:lnTo>
                  <a:lnTo>
                    <a:pt x="467" y="117"/>
                  </a:lnTo>
                  <a:lnTo>
                    <a:pt x="466" y="117"/>
                  </a:lnTo>
                  <a:lnTo>
                    <a:pt x="466" y="116"/>
                  </a:lnTo>
                  <a:lnTo>
                    <a:pt x="465" y="116"/>
                  </a:lnTo>
                  <a:lnTo>
                    <a:pt x="464" y="115"/>
                  </a:lnTo>
                  <a:lnTo>
                    <a:pt x="463" y="115"/>
                  </a:lnTo>
                  <a:lnTo>
                    <a:pt x="463" y="114"/>
                  </a:lnTo>
                  <a:lnTo>
                    <a:pt x="462" y="113"/>
                  </a:lnTo>
                  <a:lnTo>
                    <a:pt x="461" y="112"/>
                  </a:lnTo>
                  <a:lnTo>
                    <a:pt x="460" y="111"/>
                  </a:lnTo>
                  <a:lnTo>
                    <a:pt x="459" y="111"/>
                  </a:lnTo>
                  <a:lnTo>
                    <a:pt x="458" y="110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7" y="108"/>
                  </a:lnTo>
                  <a:lnTo>
                    <a:pt x="456" y="108"/>
                  </a:lnTo>
                  <a:lnTo>
                    <a:pt x="455" y="108"/>
                  </a:lnTo>
                  <a:lnTo>
                    <a:pt x="455" y="107"/>
                  </a:lnTo>
                  <a:lnTo>
                    <a:pt x="454" y="107"/>
                  </a:lnTo>
                  <a:lnTo>
                    <a:pt x="453" y="106"/>
                  </a:lnTo>
                  <a:lnTo>
                    <a:pt x="452" y="106"/>
                  </a:lnTo>
                  <a:lnTo>
                    <a:pt x="451" y="106"/>
                  </a:lnTo>
                  <a:lnTo>
                    <a:pt x="450" y="106"/>
                  </a:lnTo>
                  <a:lnTo>
                    <a:pt x="450" y="105"/>
                  </a:lnTo>
                  <a:lnTo>
                    <a:pt x="449" y="105"/>
                  </a:lnTo>
                  <a:lnTo>
                    <a:pt x="449" y="104"/>
                  </a:lnTo>
                  <a:lnTo>
                    <a:pt x="448" y="104"/>
                  </a:lnTo>
                  <a:lnTo>
                    <a:pt x="448" y="103"/>
                  </a:lnTo>
                  <a:lnTo>
                    <a:pt x="447" y="103"/>
                  </a:lnTo>
                  <a:lnTo>
                    <a:pt x="446" y="103"/>
                  </a:lnTo>
                  <a:lnTo>
                    <a:pt x="446" y="102"/>
                  </a:lnTo>
                  <a:lnTo>
                    <a:pt x="446" y="101"/>
                  </a:lnTo>
                  <a:lnTo>
                    <a:pt x="445" y="100"/>
                  </a:lnTo>
                  <a:lnTo>
                    <a:pt x="444" y="100"/>
                  </a:lnTo>
                  <a:lnTo>
                    <a:pt x="443" y="99"/>
                  </a:lnTo>
                  <a:lnTo>
                    <a:pt x="442" y="99"/>
                  </a:lnTo>
                  <a:lnTo>
                    <a:pt x="441" y="98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39" y="96"/>
                  </a:lnTo>
                  <a:lnTo>
                    <a:pt x="438" y="95"/>
                  </a:lnTo>
                  <a:lnTo>
                    <a:pt x="437" y="95"/>
                  </a:lnTo>
                  <a:lnTo>
                    <a:pt x="436" y="94"/>
                  </a:lnTo>
                  <a:lnTo>
                    <a:pt x="433" y="92"/>
                  </a:lnTo>
                  <a:lnTo>
                    <a:pt x="430" y="89"/>
                  </a:lnTo>
                  <a:lnTo>
                    <a:pt x="427" y="86"/>
                  </a:lnTo>
                  <a:lnTo>
                    <a:pt x="424" y="82"/>
                  </a:lnTo>
                  <a:lnTo>
                    <a:pt x="422" y="79"/>
                  </a:lnTo>
                  <a:lnTo>
                    <a:pt x="419" y="76"/>
                  </a:lnTo>
                  <a:lnTo>
                    <a:pt x="416" y="72"/>
                  </a:lnTo>
                  <a:lnTo>
                    <a:pt x="414" y="69"/>
                  </a:lnTo>
                  <a:lnTo>
                    <a:pt x="411" y="66"/>
                  </a:lnTo>
                  <a:lnTo>
                    <a:pt x="408" y="62"/>
                  </a:lnTo>
                  <a:lnTo>
                    <a:pt x="408" y="61"/>
                  </a:lnTo>
                  <a:lnTo>
                    <a:pt x="407" y="61"/>
                  </a:lnTo>
                  <a:lnTo>
                    <a:pt x="407" y="60"/>
                  </a:lnTo>
                  <a:lnTo>
                    <a:pt x="407" y="59"/>
                  </a:lnTo>
                  <a:lnTo>
                    <a:pt x="407" y="58"/>
                  </a:lnTo>
                  <a:lnTo>
                    <a:pt x="406" y="58"/>
                  </a:lnTo>
                  <a:lnTo>
                    <a:pt x="406" y="57"/>
                  </a:lnTo>
                  <a:lnTo>
                    <a:pt x="405" y="56"/>
                  </a:lnTo>
                  <a:lnTo>
                    <a:pt x="405" y="55"/>
                  </a:lnTo>
                  <a:lnTo>
                    <a:pt x="404" y="55"/>
                  </a:lnTo>
                  <a:lnTo>
                    <a:pt x="404" y="51"/>
                  </a:lnTo>
                  <a:lnTo>
                    <a:pt x="403" y="47"/>
                  </a:lnTo>
                  <a:lnTo>
                    <a:pt x="402" y="43"/>
                  </a:lnTo>
                  <a:lnTo>
                    <a:pt x="402" y="39"/>
                  </a:lnTo>
                  <a:lnTo>
                    <a:pt x="402" y="35"/>
                  </a:lnTo>
                  <a:lnTo>
                    <a:pt x="403" y="32"/>
                  </a:lnTo>
                  <a:lnTo>
                    <a:pt x="403" y="28"/>
                  </a:lnTo>
                  <a:lnTo>
                    <a:pt x="405" y="24"/>
                  </a:lnTo>
                  <a:lnTo>
                    <a:pt x="406" y="21"/>
                  </a:lnTo>
                  <a:lnTo>
                    <a:pt x="408" y="18"/>
                  </a:lnTo>
                  <a:lnTo>
                    <a:pt x="409" y="17"/>
                  </a:lnTo>
                  <a:lnTo>
                    <a:pt x="410" y="16"/>
                  </a:lnTo>
                  <a:lnTo>
                    <a:pt x="411" y="15"/>
                  </a:lnTo>
                  <a:lnTo>
                    <a:pt x="412" y="15"/>
                  </a:lnTo>
                  <a:lnTo>
                    <a:pt x="412" y="14"/>
                  </a:lnTo>
                  <a:lnTo>
                    <a:pt x="413" y="13"/>
                  </a:lnTo>
                  <a:lnTo>
                    <a:pt x="414" y="12"/>
                  </a:lnTo>
                  <a:lnTo>
                    <a:pt x="415" y="12"/>
                  </a:lnTo>
                  <a:lnTo>
                    <a:pt x="415" y="11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18" y="10"/>
                  </a:lnTo>
                  <a:lnTo>
                    <a:pt x="418" y="9"/>
                  </a:lnTo>
                  <a:lnTo>
                    <a:pt x="419" y="9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7"/>
                  </a:lnTo>
                  <a:lnTo>
                    <a:pt x="422" y="7"/>
                  </a:lnTo>
                  <a:lnTo>
                    <a:pt x="422" y="6"/>
                  </a:lnTo>
                  <a:lnTo>
                    <a:pt x="423" y="6"/>
                  </a:lnTo>
                  <a:lnTo>
                    <a:pt x="424" y="5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5" y="2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1"/>
                  </a:lnTo>
                  <a:lnTo>
                    <a:pt x="443" y="1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1"/>
                  </a:lnTo>
                  <a:lnTo>
                    <a:pt x="452" y="1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1" name="Freeform 17"/>
            <p:cNvSpPr>
              <a:spLocks/>
            </p:cNvSpPr>
            <p:nvPr/>
          </p:nvSpPr>
          <p:spPr bwMode="auto">
            <a:xfrm>
              <a:off x="5275" y="1181"/>
              <a:ext cx="15" cy="34"/>
            </a:xfrm>
            <a:custGeom>
              <a:avLst/>
              <a:gdLst>
                <a:gd name="T0" fmla="*/ 15 w 15"/>
                <a:gd name="T1" fmla="*/ 0 h 34"/>
                <a:gd name="T2" fmla="*/ 13 w 15"/>
                <a:gd name="T3" fmla="*/ 2 h 34"/>
                <a:gd name="T4" fmla="*/ 10 w 15"/>
                <a:gd name="T5" fmla="*/ 5 h 34"/>
                <a:gd name="T6" fmla="*/ 8 w 15"/>
                <a:gd name="T7" fmla="*/ 8 h 34"/>
                <a:gd name="T8" fmla="*/ 6 w 15"/>
                <a:gd name="T9" fmla="*/ 11 h 34"/>
                <a:gd name="T10" fmla="*/ 5 w 15"/>
                <a:gd name="T11" fmla="*/ 14 h 34"/>
                <a:gd name="T12" fmla="*/ 3 w 15"/>
                <a:gd name="T13" fmla="*/ 18 h 34"/>
                <a:gd name="T14" fmla="*/ 3 w 15"/>
                <a:gd name="T15" fmla="*/ 22 h 34"/>
                <a:gd name="T16" fmla="*/ 2 w 15"/>
                <a:gd name="T17" fmla="*/ 25 h 34"/>
                <a:gd name="T18" fmla="*/ 2 w 15"/>
                <a:gd name="T19" fmla="*/ 29 h 34"/>
                <a:gd name="T20" fmla="*/ 3 w 15"/>
                <a:gd name="T21" fmla="*/ 33 h 34"/>
                <a:gd name="T22" fmla="*/ 2 w 15"/>
                <a:gd name="T23" fmla="*/ 34 h 34"/>
                <a:gd name="T24" fmla="*/ 1 w 15"/>
                <a:gd name="T25" fmla="*/ 33 h 34"/>
                <a:gd name="T26" fmla="*/ 0 w 15"/>
                <a:gd name="T27" fmla="*/ 31 h 34"/>
                <a:gd name="T28" fmla="*/ 0 w 15"/>
                <a:gd name="T29" fmla="*/ 29 h 34"/>
                <a:gd name="T30" fmla="*/ 0 w 15"/>
                <a:gd name="T31" fmla="*/ 27 h 34"/>
                <a:gd name="T32" fmla="*/ 0 w 15"/>
                <a:gd name="T33" fmla="*/ 25 h 34"/>
                <a:gd name="T34" fmla="*/ 0 w 15"/>
                <a:gd name="T35" fmla="*/ 24 h 34"/>
                <a:gd name="T36" fmla="*/ 0 w 15"/>
                <a:gd name="T37" fmla="*/ 22 h 34"/>
                <a:gd name="T38" fmla="*/ 0 w 15"/>
                <a:gd name="T39" fmla="*/ 20 h 34"/>
                <a:gd name="T40" fmla="*/ 1 w 15"/>
                <a:gd name="T41" fmla="*/ 18 h 34"/>
                <a:gd name="T42" fmla="*/ 1 w 15"/>
                <a:gd name="T43" fmla="*/ 16 h 34"/>
                <a:gd name="T44" fmla="*/ 2 w 15"/>
                <a:gd name="T45" fmla="*/ 14 h 34"/>
                <a:gd name="T46" fmla="*/ 3 w 15"/>
                <a:gd name="T47" fmla="*/ 12 h 34"/>
                <a:gd name="T48" fmla="*/ 4 w 15"/>
                <a:gd name="T49" fmla="*/ 10 h 34"/>
                <a:gd name="T50" fmla="*/ 6 w 15"/>
                <a:gd name="T51" fmla="*/ 8 h 34"/>
                <a:gd name="T52" fmla="*/ 7 w 15"/>
                <a:gd name="T53" fmla="*/ 6 h 34"/>
                <a:gd name="T54" fmla="*/ 9 w 15"/>
                <a:gd name="T55" fmla="*/ 5 h 34"/>
                <a:gd name="T56" fmla="*/ 10 w 15"/>
                <a:gd name="T57" fmla="*/ 3 h 34"/>
                <a:gd name="T58" fmla="*/ 12 w 15"/>
                <a:gd name="T59" fmla="*/ 2 h 34"/>
                <a:gd name="T60" fmla="*/ 13 w 15"/>
                <a:gd name="T61" fmla="*/ 1 h 34"/>
                <a:gd name="T62" fmla="*/ 15 w 15"/>
                <a:gd name="T63" fmla="*/ 0 h 34"/>
                <a:gd name="T64" fmla="*/ 15 w 15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4"/>
                <a:gd name="T101" fmla="*/ 15 w 15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4">
                  <a:moveTo>
                    <a:pt x="15" y="0"/>
                  </a:moveTo>
                  <a:lnTo>
                    <a:pt x="13" y="2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2" name="Freeform 18"/>
            <p:cNvSpPr>
              <a:spLocks/>
            </p:cNvSpPr>
            <p:nvPr/>
          </p:nvSpPr>
          <p:spPr bwMode="auto">
            <a:xfrm>
              <a:off x="5314" y="1186"/>
              <a:ext cx="75" cy="49"/>
            </a:xfrm>
            <a:custGeom>
              <a:avLst/>
              <a:gdLst>
                <a:gd name="T0" fmla="*/ 63 w 75"/>
                <a:gd name="T1" fmla="*/ 33 h 49"/>
                <a:gd name="T2" fmla="*/ 75 w 75"/>
                <a:gd name="T3" fmla="*/ 46 h 49"/>
                <a:gd name="T4" fmla="*/ 67 w 75"/>
                <a:gd name="T5" fmla="*/ 49 h 49"/>
                <a:gd name="T6" fmla="*/ 65 w 75"/>
                <a:gd name="T7" fmla="*/ 47 h 49"/>
                <a:gd name="T8" fmla="*/ 62 w 75"/>
                <a:gd name="T9" fmla="*/ 45 h 49"/>
                <a:gd name="T10" fmla="*/ 60 w 75"/>
                <a:gd name="T11" fmla="*/ 43 h 49"/>
                <a:gd name="T12" fmla="*/ 58 w 75"/>
                <a:gd name="T13" fmla="*/ 41 h 49"/>
                <a:gd name="T14" fmla="*/ 55 w 75"/>
                <a:gd name="T15" fmla="*/ 38 h 49"/>
                <a:gd name="T16" fmla="*/ 53 w 75"/>
                <a:gd name="T17" fmla="*/ 36 h 49"/>
                <a:gd name="T18" fmla="*/ 51 w 75"/>
                <a:gd name="T19" fmla="*/ 34 h 49"/>
                <a:gd name="T20" fmla="*/ 49 w 75"/>
                <a:gd name="T21" fmla="*/ 31 h 49"/>
                <a:gd name="T22" fmla="*/ 47 w 75"/>
                <a:gd name="T23" fmla="*/ 29 h 49"/>
                <a:gd name="T24" fmla="*/ 45 w 75"/>
                <a:gd name="T25" fmla="*/ 27 h 49"/>
                <a:gd name="T26" fmla="*/ 42 w 75"/>
                <a:gd name="T27" fmla="*/ 25 h 49"/>
                <a:gd name="T28" fmla="*/ 40 w 75"/>
                <a:gd name="T29" fmla="*/ 23 h 49"/>
                <a:gd name="T30" fmla="*/ 37 w 75"/>
                <a:gd name="T31" fmla="*/ 22 h 49"/>
                <a:gd name="T32" fmla="*/ 35 w 75"/>
                <a:gd name="T33" fmla="*/ 20 h 49"/>
                <a:gd name="T34" fmla="*/ 32 w 75"/>
                <a:gd name="T35" fmla="*/ 19 h 49"/>
                <a:gd name="T36" fmla="*/ 29 w 75"/>
                <a:gd name="T37" fmla="*/ 17 h 49"/>
                <a:gd name="T38" fmla="*/ 27 w 75"/>
                <a:gd name="T39" fmla="*/ 15 h 49"/>
                <a:gd name="T40" fmla="*/ 25 w 75"/>
                <a:gd name="T41" fmla="*/ 13 h 49"/>
                <a:gd name="T42" fmla="*/ 22 w 75"/>
                <a:gd name="T43" fmla="*/ 11 h 49"/>
                <a:gd name="T44" fmla="*/ 20 w 75"/>
                <a:gd name="T45" fmla="*/ 8 h 49"/>
                <a:gd name="T46" fmla="*/ 19 w 75"/>
                <a:gd name="T47" fmla="*/ 7 h 49"/>
                <a:gd name="T48" fmla="*/ 17 w 75"/>
                <a:gd name="T49" fmla="*/ 6 h 49"/>
                <a:gd name="T50" fmla="*/ 15 w 75"/>
                <a:gd name="T51" fmla="*/ 5 h 49"/>
                <a:gd name="T52" fmla="*/ 13 w 75"/>
                <a:gd name="T53" fmla="*/ 5 h 49"/>
                <a:gd name="T54" fmla="*/ 11 w 75"/>
                <a:gd name="T55" fmla="*/ 4 h 49"/>
                <a:gd name="T56" fmla="*/ 9 w 75"/>
                <a:gd name="T57" fmla="*/ 3 h 49"/>
                <a:gd name="T58" fmla="*/ 7 w 75"/>
                <a:gd name="T59" fmla="*/ 3 h 49"/>
                <a:gd name="T60" fmla="*/ 5 w 75"/>
                <a:gd name="T61" fmla="*/ 3 h 49"/>
                <a:gd name="T62" fmla="*/ 2 w 75"/>
                <a:gd name="T63" fmla="*/ 3 h 49"/>
                <a:gd name="T64" fmla="*/ 0 w 75"/>
                <a:gd name="T65" fmla="*/ 4 h 49"/>
                <a:gd name="T66" fmla="*/ 8 w 75"/>
                <a:gd name="T67" fmla="*/ 1 h 49"/>
                <a:gd name="T68" fmla="*/ 15 w 75"/>
                <a:gd name="T69" fmla="*/ 0 h 49"/>
                <a:gd name="T70" fmla="*/ 22 w 75"/>
                <a:gd name="T71" fmla="*/ 0 h 49"/>
                <a:gd name="T72" fmla="*/ 28 w 75"/>
                <a:gd name="T73" fmla="*/ 2 h 49"/>
                <a:gd name="T74" fmla="*/ 35 w 75"/>
                <a:gd name="T75" fmla="*/ 6 h 49"/>
                <a:gd name="T76" fmla="*/ 41 w 75"/>
                <a:gd name="T77" fmla="*/ 10 h 49"/>
                <a:gd name="T78" fmla="*/ 47 w 75"/>
                <a:gd name="T79" fmla="*/ 15 h 49"/>
                <a:gd name="T80" fmla="*/ 52 w 75"/>
                <a:gd name="T81" fmla="*/ 21 h 49"/>
                <a:gd name="T82" fmla="*/ 58 w 75"/>
                <a:gd name="T83" fmla="*/ 27 h 49"/>
                <a:gd name="T84" fmla="*/ 63 w 75"/>
                <a:gd name="T85" fmla="*/ 33 h 49"/>
                <a:gd name="T86" fmla="*/ 63 w 75"/>
                <a:gd name="T87" fmla="*/ 33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"/>
                <a:gd name="T133" fmla="*/ 0 h 49"/>
                <a:gd name="T134" fmla="*/ 75 w 75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" h="49">
                  <a:moveTo>
                    <a:pt x="63" y="33"/>
                  </a:moveTo>
                  <a:lnTo>
                    <a:pt x="75" y="46"/>
                  </a:lnTo>
                  <a:lnTo>
                    <a:pt x="67" y="49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60" y="43"/>
                  </a:lnTo>
                  <a:lnTo>
                    <a:pt x="58" y="41"/>
                  </a:lnTo>
                  <a:lnTo>
                    <a:pt x="55" y="38"/>
                  </a:lnTo>
                  <a:lnTo>
                    <a:pt x="53" y="36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37" y="22"/>
                  </a:lnTo>
                  <a:lnTo>
                    <a:pt x="35" y="20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2" y="11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41" y="10"/>
                  </a:lnTo>
                  <a:lnTo>
                    <a:pt x="47" y="15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3" name="Freeform 19"/>
            <p:cNvSpPr>
              <a:spLocks/>
            </p:cNvSpPr>
            <p:nvPr/>
          </p:nvSpPr>
          <p:spPr bwMode="auto">
            <a:xfrm>
              <a:off x="5043" y="1191"/>
              <a:ext cx="376" cy="440"/>
            </a:xfrm>
            <a:custGeom>
              <a:avLst/>
              <a:gdLst>
                <a:gd name="T0" fmla="*/ 282 w 376"/>
                <a:gd name="T1" fmla="*/ 4 h 440"/>
                <a:gd name="T2" fmla="*/ 272 w 376"/>
                <a:gd name="T3" fmla="*/ 5 h 440"/>
                <a:gd name="T4" fmla="*/ 306 w 376"/>
                <a:gd name="T5" fmla="*/ 39 h 440"/>
                <a:gd name="T6" fmla="*/ 285 w 376"/>
                <a:gd name="T7" fmla="*/ 10 h 440"/>
                <a:gd name="T8" fmla="*/ 319 w 376"/>
                <a:gd name="T9" fmla="*/ 41 h 440"/>
                <a:gd name="T10" fmla="*/ 293 w 376"/>
                <a:gd name="T11" fmla="*/ 34 h 440"/>
                <a:gd name="T12" fmla="*/ 271 w 376"/>
                <a:gd name="T13" fmla="*/ 6 h 440"/>
                <a:gd name="T14" fmla="*/ 257 w 376"/>
                <a:gd name="T15" fmla="*/ 41 h 440"/>
                <a:gd name="T16" fmla="*/ 353 w 376"/>
                <a:gd name="T17" fmla="*/ 119 h 440"/>
                <a:gd name="T18" fmla="*/ 373 w 376"/>
                <a:gd name="T19" fmla="*/ 177 h 440"/>
                <a:gd name="T20" fmla="*/ 335 w 376"/>
                <a:gd name="T21" fmla="*/ 183 h 440"/>
                <a:gd name="T22" fmla="*/ 318 w 376"/>
                <a:gd name="T23" fmla="*/ 168 h 440"/>
                <a:gd name="T24" fmla="*/ 305 w 376"/>
                <a:gd name="T25" fmla="*/ 265 h 440"/>
                <a:gd name="T26" fmla="*/ 285 w 376"/>
                <a:gd name="T27" fmla="*/ 321 h 440"/>
                <a:gd name="T28" fmla="*/ 254 w 376"/>
                <a:gd name="T29" fmla="*/ 384 h 440"/>
                <a:gd name="T30" fmla="*/ 246 w 376"/>
                <a:gd name="T31" fmla="*/ 401 h 440"/>
                <a:gd name="T32" fmla="*/ 240 w 376"/>
                <a:gd name="T33" fmla="*/ 412 h 440"/>
                <a:gd name="T34" fmla="*/ 233 w 376"/>
                <a:gd name="T35" fmla="*/ 405 h 440"/>
                <a:gd name="T36" fmla="*/ 225 w 376"/>
                <a:gd name="T37" fmla="*/ 397 h 440"/>
                <a:gd name="T38" fmla="*/ 221 w 376"/>
                <a:gd name="T39" fmla="*/ 388 h 440"/>
                <a:gd name="T40" fmla="*/ 240 w 376"/>
                <a:gd name="T41" fmla="*/ 369 h 440"/>
                <a:gd name="T42" fmla="*/ 260 w 376"/>
                <a:gd name="T43" fmla="*/ 303 h 440"/>
                <a:gd name="T44" fmla="*/ 249 w 376"/>
                <a:gd name="T45" fmla="*/ 221 h 440"/>
                <a:gd name="T46" fmla="*/ 246 w 376"/>
                <a:gd name="T47" fmla="*/ 220 h 440"/>
                <a:gd name="T48" fmla="*/ 230 w 376"/>
                <a:gd name="T49" fmla="*/ 273 h 440"/>
                <a:gd name="T50" fmla="*/ 220 w 376"/>
                <a:gd name="T51" fmla="*/ 275 h 440"/>
                <a:gd name="T52" fmla="*/ 169 w 376"/>
                <a:gd name="T53" fmla="*/ 320 h 440"/>
                <a:gd name="T54" fmla="*/ 170 w 376"/>
                <a:gd name="T55" fmla="*/ 274 h 440"/>
                <a:gd name="T56" fmla="*/ 169 w 376"/>
                <a:gd name="T57" fmla="*/ 277 h 440"/>
                <a:gd name="T58" fmla="*/ 167 w 376"/>
                <a:gd name="T59" fmla="*/ 290 h 440"/>
                <a:gd name="T60" fmla="*/ 157 w 376"/>
                <a:gd name="T61" fmla="*/ 270 h 440"/>
                <a:gd name="T62" fmla="*/ 158 w 376"/>
                <a:gd name="T63" fmla="*/ 318 h 440"/>
                <a:gd name="T64" fmla="*/ 154 w 376"/>
                <a:gd name="T65" fmla="*/ 338 h 440"/>
                <a:gd name="T66" fmla="*/ 160 w 376"/>
                <a:gd name="T67" fmla="*/ 381 h 440"/>
                <a:gd name="T68" fmla="*/ 154 w 376"/>
                <a:gd name="T69" fmla="*/ 438 h 440"/>
                <a:gd name="T70" fmla="*/ 139 w 376"/>
                <a:gd name="T71" fmla="*/ 438 h 440"/>
                <a:gd name="T72" fmla="*/ 129 w 376"/>
                <a:gd name="T73" fmla="*/ 421 h 440"/>
                <a:gd name="T74" fmla="*/ 129 w 376"/>
                <a:gd name="T75" fmla="*/ 417 h 440"/>
                <a:gd name="T76" fmla="*/ 122 w 376"/>
                <a:gd name="T77" fmla="*/ 416 h 440"/>
                <a:gd name="T78" fmla="*/ 133 w 376"/>
                <a:gd name="T79" fmla="*/ 408 h 440"/>
                <a:gd name="T80" fmla="*/ 112 w 376"/>
                <a:gd name="T81" fmla="*/ 331 h 440"/>
                <a:gd name="T82" fmla="*/ 108 w 376"/>
                <a:gd name="T83" fmla="*/ 276 h 440"/>
                <a:gd name="T84" fmla="*/ 105 w 376"/>
                <a:gd name="T85" fmla="*/ 325 h 440"/>
                <a:gd name="T86" fmla="*/ 74 w 376"/>
                <a:gd name="T87" fmla="*/ 304 h 440"/>
                <a:gd name="T88" fmla="*/ 42 w 376"/>
                <a:gd name="T89" fmla="*/ 237 h 440"/>
                <a:gd name="T90" fmla="*/ 9 w 376"/>
                <a:gd name="T91" fmla="*/ 193 h 440"/>
                <a:gd name="T92" fmla="*/ 13 w 376"/>
                <a:gd name="T93" fmla="*/ 140 h 440"/>
                <a:gd name="T94" fmla="*/ 44 w 376"/>
                <a:gd name="T95" fmla="*/ 126 h 440"/>
                <a:gd name="T96" fmla="*/ 56 w 376"/>
                <a:gd name="T97" fmla="*/ 105 h 440"/>
                <a:gd name="T98" fmla="*/ 57 w 376"/>
                <a:gd name="T99" fmla="*/ 101 h 440"/>
                <a:gd name="T100" fmla="*/ 46 w 376"/>
                <a:gd name="T101" fmla="*/ 96 h 440"/>
                <a:gd name="T102" fmla="*/ 21 w 376"/>
                <a:gd name="T103" fmla="*/ 88 h 440"/>
                <a:gd name="T104" fmla="*/ 22 w 376"/>
                <a:gd name="T105" fmla="*/ 73 h 440"/>
                <a:gd name="T106" fmla="*/ 18 w 376"/>
                <a:gd name="T107" fmla="*/ 61 h 440"/>
                <a:gd name="T108" fmla="*/ 104 w 376"/>
                <a:gd name="T109" fmla="*/ 65 h 440"/>
                <a:gd name="T110" fmla="*/ 204 w 376"/>
                <a:gd name="T111" fmla="*/ 134 h 440"/>
                <a:gd name="T112" fmla="*/ 256 w 376"/>
                <a:gd name="T113" fmla="*/ 135 h 440"/>
                <a:gd name="T114" fmla="*/ 297 w 376"/>
                <a:gd name="T115" fmla="*/ 133 h 440"/>
                <a:gd name="T116" fmla="*/ 353 w 376"/>
                <a:gd name="T117" fmla="*/ 179 h 440"/>
                <a:gd name="T118" fmla="*/ 367 w 376"/>
                <a:gd name="T119" fmla="*/ 163 h 440"/>
                <a:gd name="T120" fmla="*/ 309 w 376"/>
                <a:gd name="T121" fmla="*/ 97 h 440"/>
                <a:gd name="T122" fmla="*/ 251 w 376"/>
                <a:gd name="T123" fmla="*/ 34 h 440"/>
                <a:gd name="T124" fmla="*/ 267 w 376"/>
                <a:gd name="T125" fmla="*/ 2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6"/>
                <a:gd name="T190" fmla="*/ 0 h 440"/>
                <a:gd name="T191" fmla="*/ 376 w 37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6" h="440">
                  <a:moveTo>
                    <a:pt x="265" y="4"/>
                  </a:moveTo>
                  <a:lnTo>
                    <a:pt x="266" y="5"/>
                  </a:lnTo>
                  <a:lnTo>
                    <a:pt x="267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69" y="3"/>
                  </a:lnTo>
                  <a:lnTo>
                    <a:pt x="270" y="3"/>
                  </a:lnTo>
                  <a:lnTo>
                    <a:pt x="271" y="3"/>
                  </a:lnTo>
                  <a:lnTo>
                    <a:pt x="274" y="3"/>
                  </a:lnTo>
                  <a:lnTo>
                    <a:pt x="276" y="3"/>
                  </a:lnTo>
                  <a:lnTo>
                    <a:pt x="278" y="3"/>
                  </a:lnTo>
                  <a:lnTo>
                    <a:pt x="280" y="3"/>
                  </a:lnTo>
                  <a:lnTo>
                    <a:pt x="282" y="4"/>
                  </a:lnTo>
                  <a:lnTo>
                    <a:pt x="284" y="4"/>
                  </a:lnTo>
                  <a:lnTo>
                    <a:pt x="286" y="5"/>
                  </a:lnTo>
                  <a:lnTo>
                    <a:pt x="288" y="6"/>
                  </a:lnTo>
                  <a:lnTo>
                    <a:pt x="290" y="7"/>
                  </a:lnTo>
                  <a:lnTo>
                    <a:pt x="292" y="9"/>
                  </a:lnTo>
                  <a:lnTo>
                    <a:pt x="290" y="8"/>
                  </a:lnTo>
                  <a:lnTo>
                    <a:pt x="288" y="7"/>
                  </a:lnTo>
                  <a:lnTo>
                    <a:pt x="286" y="7"/>
                  </a:lnTo>
                  <a:lnTo>
                    <a:pt x="284" y="7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76" y="7"/>
                  </a:lnTo>
                  <a:lnTo>
                    <a:pt x="274" y="6"/>
                  </a:lnTo>
                  <a:lnTo>
                    <a:pt x="273" y="4"/>
                  </a:lnTo>
                  <a:lnTo>
                    <a:pt x="272" y="5"/>
                  </a:lnTo>
                  <a:lnTo>
                    <a:pt x="275" y="7"/>
                  </a:lnTo>
                  <a:lnTo>
                    <a:pt x="278" y="10"/>
                  </a:lnTo>
                  <a:lnTo>
                    <a:pt x="281" y="13"/>
                  </a:lnTo>
                  <a:lnTo>
                    <a:pt x="283" y="17"/>
                  </a:lnTo>
                  <a:lnTo>
                    <a:pt x="286" y="20"/>
                  </a:lnTo>
                  <a:lnTo>
                    <a:pt x="288" y="24"/>
                  </a:lnTo>
                  <a:lnTo>
                    <a:pt x="291" y="27"/>
                  </a:lnTo>
                  <a:lnTo>
                    <a:pt x="294" y="30"/>
                  </a:lnTo>
                  <a:lnTo>
                    <a:pt x="297" y="33"/>
                  </a:lnTo>
                  <a:lnTo>
                    <a:pt x="300" y="35"/>
                  </a:lnTo>
                  <a:lnTo>
                    <a:pt x="301" y="36"/>
                  </a:lnTo>
                  <a:lnTo>
                    <a:pt x="302" y="36"/>
                  </a:lnTo>
                  <a:lnTo>
                    <a:pt x="303" y="37"/>
                  </a:lnTo>
                  <a:lnTo>
                    <a:pt x="304" y="38"/>
                  </a:lnTo>
                  <a:lnTo>
                    <a:pt x="305" y="39"/>
                  </a:lnTo>
                  <a:lnTo>
                    <a:pt x="306" y="39"/>
                  </a:lnTo>
                  <a:lnTo>
                    <a:pt x="307" y="40"/>
                  </a:lnTo>
                  <a:lnTo>
                    <a:pt x="308" y="40"/>
                  </a:lnTo>
                  <a:lnTo>
                    <a:pt x="309" y="40"/>
                  </a:lnTo>
                  <a:lnTo>
                    <a:pt x="310" y="40"/>
                  </a:lnTo>
                  <a:lnTo>
                    <a:pt x="306" y="38"/>
                  </a:lnTo>
                  <a:lnTo>
                    <a:pt x="303" y="35"/>
                  </a:lnTo>
                  <a:lnTo>
                    <a:pt x="300" y="33"/>
                  </a:lnTo>
                  <a:lnTo>
                    <a:pt x="297" y="29"/>
                  </a:lnTo>
                  <a:lnTo>
                    <a:pt x="294" y="26"/>
                  </a:lnTo>
                  <a:lnTo>
                    <a:pt x="291" y="22"/>
                  </a:lnTo>
                  <a:lnTo>
                    <a:pt x="289" y="19"/>
                  </a:lnTo>
                  <a:lnTo>
                    <a:pt x="286" y="15"/>
                  </a:lnTo>
                  <a:lnTo>
                    <a:pt x="283" y="12"/>
                  </a:lnTo>
                  <a:lnTo>
                    <a:pt x="280" y="9"/>
                  </a:lnTo>
                  <a:lnTo>
                    <a:pt x="282" y="9"/>
                  </a:lnTo>
                  <a:lnTo>
                    <a:pt x="285" y="10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2" y="11"/>
                  </a:lnTo>
                  <a:lnTo>
                    <a:pt x="295" y="12"/>
                  </a:lnTo>
                  <a:lnTo>
                    <a:pt x="297" y="14"/>
                  </a:lnTo>
                  <a:lnTo>
                    <a:pt x="299" y="15"/>
                  </a:lnTo>
                  <a:lnTo>
                    <a:pt x="301" y="18"/>
                  </a:lnTo>
                  <a:lnTo>
                    <a:pt x="303" y="20"/>
                  </a:lnTo>
                  <a:lnTo>
                    <a:pt x="304" y="23"/>
                  </a:lnTo>
                  <a:lnTo>
                    <a:pt x="306" y="25"/>
                  </a:lnTo>
                  <a:lnTo>
                    <a:pt x="308" y="28"/>
                  </a:lnTo>
                  <a:lnTo>
                    <a:pt x="310" y="30"/>
                  </a:lnTo>
                  <a:lnTo>
                    <a:pt x="312" y="33"/>
                  </a:lnTo>
                  <a:lnTo>
                    <a:pt x="315" y="36"/>
                  </a:lnTo>
                  <a:lnTo>
                    <a:pt x="317" y="38"/>
                  </a:lnTo>
                  <a:lnTo>
                    <a:pt x="319" y="41"/>
                  </a:lnTo>
                  <a:lnTo>
                    <a:pt x="321" y="43"/>
                  </a:lnTo>
                  <a:lnTo>
                    <a:pt x="324" y="45"/>
                  </a:lnTo>
                  <a:lnTo>
                    <a:pt x="322" y="45"/>
                  </a:lnTo>
                  <a:lnTo>
                    <a:pt x="320" y="45"/>
                  </a:lnTo>
                  <a:lnTo>
                    <a:pt x="318" y="45"/>
                  </a:lnTo>
                  <a:lnTo>
                    <a:pt x="316" y="45"/>
                  </a:lnTo>
                  <a:lnTo>
                    <a:pt x="314" y="44"/>
                  </a:lnTo>
                  <a:lnTo>
                    <a:pt x="312" y="44"/>
                  </a:lnTo>
                  <a:lnTo>
                    <a:pt x="310" y="44"/>
                  </a:lnTo>
                  <a:lnTo>
                    <a:pt x="308" y="43"/>
                  </a:lnTo>
                  <a:lnTo>
                    <a:pt x="306" y="43"/>
                  </a:lnTo>
                  <a:lnTo>
                    <a:pt x="305" y="42"/>
                  </a:lnTo>
                  <a:lnTo>
                    <a:pt x="302" y="40"/>
                  </a:lnTo>
                  <a:lnTo>
                    <a:pt x="299" y="39"/>
                  </a:lnTo>
                  <a:lnTo>
                    <a:pt x="296" y="37"/>
                  </a:lnTo>
                  <a:lnTo>
                    <a:pt x="293" y="34"/>
                  </a:lnTo>
                  <a:lnTo>
                    <a:pt x="290" y="32"/>
                  </a:lnTo>
                  <a:lnTo>
                    <a:pt x="288" y="29"/>
                  </a:lnTo>
                  <a:lnTo>
                    <a:pt x="286" y="26"/>
                  </a:lnTo>
                  <a:lnTo>
                    <a:pt x="284" y="23"/>
                  </a:lnTo>
                  <a:lnTo>
                    <a:pt x="282" y="20"/>
                  </a:lnTo>
                  <a:lnTo>
                    <a:pt x="280" y="16"/>
                  </a:lnTo>
                  <a:lnTo>
                    <a:pt x="280" y="15"/>
                  </a:lnTo>
                  <a:lnTo>
                    <a:pt x="279" y="14"/>
                  </a:lnTo>
                  <a:lnTo>
                    <a:pt x="278" y="13"/>
                  </a:lnTo>
                  <a:lnTo>
                    <a:pt x="277" y="12"/>
                  </a:lnTo>
                  <a:lnTo>
                    <a:pt x="276" y="11"/>
                  </a:lnTo>
                  <a:lnTo>
                    <a:pt x="275" y="10"/>
                  </a:lnTo>
                  <a:lnTo>
                    <a:pt x="275" y="9"/>
                  </a:lnTo>
                  <a:lnTo>
                    <a:pt x="274" y="8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70" y="6"/>
                  </a:lnTo>
                  <a:lnTo>
                    <a:pt x="268" y="7"/>
                  </a:lnTo>
                  <a:lnTo>
                    <a:pt x="266" y="7"/>
                  </a:lnTo>
                  <a:lnTo>
                    <a:pt x="264" y="8"/>
                  </a:lnTo>
                  <a:lnTo>
                    <a:pt x="263" y="9"/>
                  </a:lnTo>
                  <a:lnTo>
                    <a:pt x="261" y="10"/>
                  </a:lnTo>
                  <a:lnTo>
                    <a:pt x="260" y="11"/>
                  </a:lnTo>
                  <a:lnTo>
                    <a:pt x="258" y="13"/>
                  </a:lnTo>
                  <a:lnTo>
                    <a:pt x="257" y="14"/>
                  </a:lnTo>
                  <a:lnTo>
                    <a:pt x="256" y="17"/>
                  </a:lnTo>
                  <a:lnTo>
                    <a:pt x="255" y="21"/>
                  </a:lnTo>
                  <a:lnTo>
                    <a:pt x="254" y="25"/>
                  </a:lnTo>
                  <a:lnTo>
                    <a:pt x="254" y="29"/>
                  </a:lnTo>
                  <a:lnTo>
                    <a:pt x="255" y="33"/>
                  </a:lnTo>
                  <a:lnTo>
                    <a:pt x="256" y="37"/>
                  </a:lnTo>
                  <a:lnTo>
                    <a:pt x="257" y="41"/>
                  </a:lnTo>
                  <a:lnTo>
                    <a:pt x="259" y="44"/>
                  </a:lnTo>
                  <a:lnTo>
                    <a:pt x="261" y="48"/>
                  </a:lnTo>
                  <a:lnTo>
                    <a:pt x="263" y="51"/>
                  </a:lnTo>
                  <a:lnTo>
                    <a:pt x="265" y="54"/>
                  </a:lnTo>
                  <a:lnTo>
                    <a:pt x="272" y="61"/>
                  </a:lnTo>
                  <a:lnTo>
                    <a:pt x="280" y="68"/>
                  </a:lnTo>
                  <a:lnTo>
                    <a:pt x="288" y="75"/>
                  </a:lnTo>
                  <a:lnTo>
                    <a:pt x="296" y="81"/>
                  </a:lnTo>
                  <a:lnTo>
                    <a:pt x="304" y="87"/>
                  </a:lnTo>
                  <a:lnTo>
                    <a:pt x="312" y="92"/>
                  </a:lnTo>
                  <a:lnTo>
                    <a:pt x="320" y="97"/>
                  </a:lnTo>
                  <a:lnTo>
                    <a:pt x="328" y="102"/>
                  </a:lnTo>
                  <a:lnTo>
                    <a:pt x="336" y="107"/>
                  </a:lnTo>
                  <a:lnTo>
                    <a:pt x="345" y="112"/>
                  </a:lnTo>
                  <a:lnTo>
                    <a:pt x="349" y="115"/>
                  </a:lnTo>
                  <a:lnTo>
                    <a:pt x="353" y="119"/>
                  </a:lnTo>
                  <a:lnTo>
                    <a:pt x="357" y="122"/>
                  </a:lnTo>
                  <a:lnTo>
                    <a:pt x="361" y="126"/>
                  </a:lnTo>
                  <a:lnTo>
                    <a:pt x="364" y="130"/>
                  </a:lnTo>
                  <a:lnTo>
                    <a:pt x="367" y="135"/>
                  </a:lnTo>
                  <a:lnTo>
                    <a:pt x="370" y="140"/>
                  </a:lnTo>
                  <a:lnTo>
                    <a:pt x="373" y="145"/>
                  </a:lnTo>
                  <a:lnTo>
                    <a:pt x="375" y="150"/>
                  </a:lnTo>
                  <a:lnTo>
                    <a:pt x="376" y="156"/>
                  </a:lnTo>
                  <a:lnTo>
                    <a:pt x="376" y="158"/>
                  </a:lnTo>
                  <a:lnTo>
                    <a:pt x="376" y="161"/>
                  </a:lnTo>
                  <a:lnTo>
                    <a:pt x="376" y="164"/>
                  </a:lnTo>
                  <a:lnTo>
                    <a:pt x="376" y="167"/>
                  </a:lnTo>
                  <a:lnTo>
                    <a:pt x="375" y="169"/>
                  </a:lnTo>
                  <a:lnTo>
                    <a:pt x="375" y="172"/>
                  </a:lnTo>
                  <a:lnTo>
                    <a:pt x="374" y="174"/>
                  </a:lnTo>
                  <a:lnTo>
                    <a:pt x="373" y="177"/>
                  </a:lnTo>
                  <a:lnTo>
                    <a:pt x="371" y="179"/>
                  </a:lnTo>
                  <a:lnTo>
                    <a:pt x="370" y="181"/>
                  </a:lnTo>
                  <a:lnTo>
                    <a:pt x="368" y="184"/>
                  </a:lnTo>
                  <a:lnTo>
                    <a:pt x="366" y="185"/>
                  </a:lnTo>
                  <a:lnTo>
                    <a:pt x="364" y="187"/>
                  </a:lnTo>
                  <a:lnTo>
                    <a:pt x="362" y="188"/>
                  </a:lnTo>
                  <a:lnTo>
                    <a:pt x="360" y="188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2" y="189"/>
                  </a:lnTo>
                  <a:lnTo>
                    <a:pt x="350" y="189"/>
                  </a:lnTo>
                  <a:lnTo>
                    <a:pt x="348" y="188"/>
                  </a:lnTo>
                  <a:lnTo>
                    <a:pt x="345" y="187"/>
                  </a:lnTo>
                  <a:lnTo>
                    <a:pt x="341" y="186"/>
                  </a:lnTo>
                  <a:lnTo>
                    <a:pt x="338" y="185"/>
                  </a:lnTo>
                  <a:lnTo>
                    <a:pt x="335" y="183"/>
                  </a:lnTo>
                  <a:lnTo>
                    <a:pt x="332" y="182"/>
                  </a:lnTo>
                  <a:lnTo>
                    <a:pt x="330" y="180"/>
                  </a:lnTo>
                  <a:lnTo>
                    <a:pt x="327" y="178"/>
                  </a:lnTo>
                  <a:lnTo>
                    <a:pt x="325" y="176"/>
                  </a:lnTo>
                  <a:lnTo>
                    <a:pt x="323" y="173"/>
                  </a:lnTo>
                  <a:lnTo>
                    <a:pt x="321" y="169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159"/>
                  </a:lnTo>
                  <a:lnTo>
                    <a:pt x="315" y="161"/>
                  </a:lnTo>
                  <a:lnTo>
                    <a:pt x="315" y="162"/>
                  </a:lnTo>
                  <a:lnTo>
                    <a:pt x="316" y="164"/>
                  </a:lnTo>
                  <a:lnTo>
                    <a:pt x="316" y="165"/>
                  </a:lnTo>
                  <a:lnTo>
                    <a:pt x="317" y="167"/>
                  </a:lnTo>
                  <a:lnTo>
                    <a:pt x="318" y="168"/>
                  </a:lnTo>
                  <a:lnTo>
                    <a:pt x="318" y="170"/>
                  </a:lnTo>
                  <a:lnTo>
                    <a:pt x="319" y="172"/>
                  </a:lnTo>
                  <a:lnTo>
                    <a:pt x="321" y="179"/>
                  </a:lnTo>
                  <a:lnTo>
                    <a:pt x="322" y="186"/>
                  </a:lnTo>
                  <a:lnTo>
                    <a:pt x="323" y="194"/>
                  </a:lnTo>
                  <a:lnTo>
                    <a:pt x="323" y="202"/>
                  </a:lnTo>
                  <a:lnTo>
                    <a:pt x="323" y="210"/>
                  </a:lnTo>
                  <a:lnTo>
                    <a:pt x="322" y="218"/>
                  </a:lnTo>
                  <a:lnTo>
                    <a:pt x="321" y="225"/>
                  </a:lnTo>
                  <a:lnTo>
                    <a:pt x="320" y="233"/>
                  </a:lnTo>
                  <a:lnTo>
                    <a:pt x="318" y="240"/>
                  </a:lnTo>
                  <a:lnTo>
                    <a:pt x="315" y="247"/>
                  </a:lnTo>
                  <a:lnTo>
                    <a:pt x="313" y="251"/>
                  </a:lnTo>
                  <a:lnTo>
                    <a:pt x="310" y="256"/>
                  </a:lnTo>
                  <a:lnTo>
                    <a:pt x="308" y="261"/>
                  </a:lnTo>
                  <a:lnTo>
                    <a:pt x="305" y="265"/>
                  </a:lnTo>
                  <a:lnTo>
                    <a:pt x="303" y="270"/>
                  </a:lnTo>
                  <a:lnTo>
                    <a:pt x="300" y="274"/>
                  </a:lnTo>
                  <a:lnTo>
                    <a:pt x="298" y="279"/>
                  </a:lnTo>
                  <a:lnTo>
                    <a:pt x="295" y="283"/>
                  </a:lnTo>
                  <a:lnTo>
                    <a:pt x="292" y="287"/>
                  </a:lnTo>
                  <a:lnTo>
                    <a:pt x="290" y="292"/>
                  </a:lnTo>
                  <a:lnTo>
                    <a:pt x="289" y="294"/>
                  </a:lnTo>
                  <a:lnTo>
                    <a:pt x="288" y="297"/>
                  </a:lnTo>
                  <a:lnTo>
                    <a:pt x="287" y="300"/>
                  </a:lnTo>
                  <a:lnTo>
                    <a:pt x="286" y="303"/>
                  </a:lnTo>
                  <a:lnTo>
                    <a:pt x="285" y="306"/>
                  </a:lnTo>
                  <a:lnTo>
                    <a:pt x="285" y="309"/>
                  </a:lnTo>
                  <a:lnTo>
                    <a:pt x="284" y="312"/>
                  </a:lnTo>
                  <a:lnTo>
                    <a:pt x="284" y="315"/>
                  </a:lnTo>
                  <a:lnTo>
                    <a:pt x="285" y="318"/>
                  </a:lnTo>
                  <a:lnTo>
                    <a:pt x="285" y="321"/>
                  </a:lnTo>
                  <a:lnTo>
                    <a:pt x="284" y="325"/>
                  </a:lnTo>
                  <a:lnTo>
                    <a:pt x="282" y="329"/>
                  </a:lnTo>
                  <a:lnTo>
                    <a:pt x="280" y="332"/>
                  </a:lnTo>
                  <a:lnTo>
                    <a:pt x="277" y="335"/>
                  </a:lnTo>
                  <a:lnTo>
                    <a:pt x="275" y="338"/>
                  </a:lnTo>
                  <a:lnTo>
                    <a:pt x="272" y="340"/>
                  </a:lnTo>
                  <a:lnTo>
                    <a:pt x="270" y="343"/>
                  </a:lnTo>
                  <a:lnTo>
                    <a:pt x="267" y="346"/>
                  </a:lnTo>
                  <a:lnTo>
                    <a:pt x="265" y="350"/>
                  </a:lnTo>
                  <a:lnTo>
                    <a:pt x="264" y="354"/>
                  </a:lnTo>
                  <a:lnTo>
                    <a:pt x="262" y="359"/>
                  </a:lnTo>
                  <a:lnTo>
                    <a:pt x="260" y="363"/>
                  </a:lnTo>
                  <a:lnTo>
                    <a:pt x="258" y="368"/>
                  </a:lnTo>
                  <a:lnTo>
                    <a:pt x="257" y="373"/>
                  </a:lnTo>
                  <a:lnTo>
                    <a:pt x="255" y="379"/>
                  </a:lnTo>
                  <a:lnTo>
                    <a:pt x="254" y="384"/>
                  </a:lnTo>
                  <a:lnTo>
                    <a:pt x="254" y="389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06"/>
                  </a:lnTo>
                  <a:lnTo>
                    <a:pt x="253" y="405"/>
                  </a:lnTo>
                  <a:lnTo>
                    <a:pt x="252" y="404"/>
                  </a:lnTo>
                  <a:lnTo>
                    <a:pt x="251" y="404"/>
                  </a:lnTo>
                  <a:lnTo>
                    <a:pt x="251" y="403"/>
                  </a:lnTo>
                  <a:lnTo>
                    <a:pt x="250" y="402"/>
                  </a:lnTo>
                  <a:lnTo>
                    <a:pt x="249" y="401"/>
                  </a:lnTo>
                  <a:lnTo>
                    <a:pt x="248" y="401"/>
                  </a:lnTo>
                  <a:lnTo>
                    <a:pt x="248" y="400"/>
                  </a:lnTo>
                  <a:lnTo>
                    <a:pt x="247" y="399"/>
                  </a:lnTo>
                  <a:lnTo>
                    <a:pt x="246" y="399"/>
                  </a:lnTo>
                  <a:lnTo>
                    <a:pt x="246" y="401"/>
                  </a:lnTo>
                  <a:lnTo>
                    <a:pt x="247" y="403"/>
                  </a:lnTo>
                  <a:lnTo>
                    <a:pt x="247" y="404"/>
                  </a:lnTo>
                  <a:lnTo>
                    <a:pt x="247" y="406"/>
                  </a:lnTo>
                  <a:lnTo>
                    <a:pt x="248" y="408"/>
                  </a:lnTo>
                  <a:lnTo>
                    <a:pt x="248" y="410"/>
                  </a:lnTo>
                  <a:lnTo>
                    <a:pt x="248" y="411"/>
                  </a:lnTo>
                  <a:lnTo>
                    <a:pt x="249" y="413"/>
                  </a:lnTo>
                  <a:lnTo>
                    <a:pt x="249" y="415"/>
                  </a:lnTo>
                  <a:lnTo>
                    <a:pt x="249" y="417"/>
                  </a:lnTo>
                  <a:lnTo>
                    <a:pt x="248" y="416"/>
                  </a:lnTo>
                  <a:lnTo>
                    <a:pt x="246" y="416"/>
                  </a:lnTo>
                  <a:lnTo>
                    <a:pt x="245" y="415"/>
                  </a:lnTo>
                  <a:lnTo>
                    <a:pt x="244" y="414"/>
                  </a:lnTo>
                  <a:lnTo>
                    <a:pt x="242" y="414"/>
                  </a:lnTo>
                  <a:lnTo>
                    <a:pt x="241" y="413"/>
                  </a:lnTo>
                  <a:lnTo>
                    <a:pt x="240" y="412"/>
                  </a:lnTo>
                  <a:lnTo>
                    <a:pt x="239" y="410"/>
                  </a:lnTo>
                  <a:lnTo>
                    <a:pt x="238" y="409"/>
                  </a:lnTo>
                  <a:lnTo>
                    <a:pt x="236" y="408"/>
                  </a:lnTo>
                  <a:lnTo>
                    <a:pt x="236" y="407"/>
                  </a:lnTo>
                  <a:lnTo>
                    <a:pt x="236" y="406"/>
                  </a:lnTo>
                  <a:lnTo>
                    <a:pt x="236" y="405"/>
                  </a:lnTo>
                  <a:lnTo>
                    <a:pt x="235" y="404"/>
                  </a:lnTo>
                  <a:lnTo>
                    <a:pt x="235" y="403"/>
                  </a:lnTo>
                  <a:lnTo>
                    <a:pt x="235" y="402"/>
                  </a:lnTo>
                  <a:lnTo>
                    <a:pt x="234" y="402"/>
                  </a:lnTo>
                  <a:lnTo>
                    <a:pt x="234" y="401"/>
                  </a:lnTo>
                  <a:lnTo>
                    <a:pt x="233" y="402"/>
                  </a:lnTo>
                  <a:lnTo>
                    <a:pt x="233" y="403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2" y="408"/>
                  </a:lnTo>
                  <a:lnTo>
                    <a:pt x="233" y="409"/>
                  </a:lnTo>
                  <a:lnTo>
                    <a:pt x="233" y="410"/>
                  </a:lnTo>
                  <a:lnTo>
                    <a:pt x="233" y="412"/>
                  </a:lnTo>
                  <a:lnTo>
                    <a:pt x="233" y="413"/>
                  </a:lnTo>
                  <a:lnTo>
                    <a:pt x="233" y="414"/>
                  </a:lnTo>
                  <a:lnTo>
                    <a:pt x="232" y="413"/>
                  </a:lnTo>
                  <a:lnTo>
                    <a:pt x="230" y="411"/>
                  </a:lnTo>
                  <a:lnTo>
                    <a:pt x="229" y="410"/>
                  </a:lnTo>
                  <a:lnTo>
                    <a:pt x="228" y="408"/>
                  </a:lnTo>
                  <a:lnTo>
                    <a:pt x="227" y="406"/>
                  </a:lnTo>
                  <a:lnTo>
                    <a:pt x="226" y="404"/>
                  </a:lnTo>
                  <a:lnTo>
                    <a:pt x="225" y="402"/>
                  </a:lnTo>
                  <a:lnTo>
                    <a:pt x="225" y="399"/>
                  </a:lnTo>
                  <a:lnTo>
                    <a:pt x="225" y="397"/>
                  </a:lnTo>
                  <a:lnTo>
                    <a:pt x="225" y="395"/>
                  </a:lnTo>
                  <a:lnTo>
                    <a:pt x="225" y="394"/>
                  </a:lnTo>
                  <a:lnTo>
                    <a:pt x="225" y="393"/>
                  </a:lnTo>
                  <a:lnTo>
                    <a:pt x="225" y="392"/>
                  </a:lnTo>
                  <a:lnTo>
                    <a:pt x="226" y="391"/>
                  </a:lnTo>
                  <a:lnTo>
                    <a:pt x="226" y="390"/>
                  </a:lnTo>
                  <a:lnTo>
                    <a:pt x="226" y="389"/>
                  </a:lnTo>
                  <a:lnTo>
                    <a:pt x="227" y="388"/>
                  </a:lnTo>
                  <a:lnTo>
                    <a:pt x="227" y="387"/>
                  </a:lnTo>
                  <a:lnTo>
                    <a:pt x="228" y="386"/>
                  </a:lnTo>
                  <a:lnTo>
                    <a:pt x="226" y="386"/>
                  </a:lnTo>
                  <a:lnTo>
                    <a:pt x="225" y="386"/>
                  </a:lnTo>
                  <a:lnTo>
                    <a:pt x="224" y="387"/>
                  </a:lnTo>
                  <a:lnTo>
                    <a:pt x="223" y="387"/>
                  </a:lnTo>
                  <a:lnTo>
                    <a:pt x="221" y="388"/>
                  </a:lnTo>
                  <a:lnTo>
                    <a:pt x="220" y="389"/>
                  </a:lnTo>
                  <a:lnTo>
                    <a:pt x="219" y="389"/>
                  </a:lnTo>
                  <a:lnTo>
                    <a:pt x="218" y="390"/>
                  </a:lnTo>
                  <a:lnTo>
                    <a:pt x="217" y="390"/>
                  </a:lnTo>
                  <a:lnTo>
                    <a:pt x="215" y="391"/>
                  </a:lnTo>
                  <a:lnTo>
                    <a:pt x="217" y="388"/>
                  </a:lnTo>
                  <a:lnTo>
                    <a:pt x="219" y="386"/>
                  </a:lnTo>
                  <a:lnTo>
                    <a:pt x="221" y="385"/>
                  </a:lnTo>
                  <a:lnTo>
                    <a:pt x="223" y="383"/>
                  </a:lnTo>
                  <a:lnTo>
                    <a:pt x="226" y="382"/>
                  </a:lnTo>
                  <a:lnTo>
                    <a:pt x="228" y="380"/>
                  </a:lnTo>
                  <a:lnTo>
                    <a:pt x="230" y="379"/>
                  </a:lnTo>
                  <a:lnTo>
                    <a:pt x="232" y="378"/>
                  </a:lnTo>
                  <a:lnTo>
                    <a:pt x="235" y="376"/>
                  </a:lnTo>
                  <a:lnTo>
                    <a:pt x="236" y="373"/>
                  </a:lnTo>
                  <a:lnTo>
                    <a:pt x="240" y="369"/>
                  </a:lnTo>
                  <a:lnTo>
                    <a:pt x="243" y="365"/>
                  </a:lnTo>
                  <a:lnTo>
                    <a:pt x="245" y="361"/>
                  </a:lnTo>
                  <a:lnTo>
                    <a:pt x="248" y="356"/>
                  </a:lnTo>
                  <a:lnTo>
                    <a:pt x="250" y="352"/>
                  </a:lnTo>
                  <a:lnTo>
                    <a:pt x="252" y="347"/>
                  </a:lnTo>
                  <a:lnTo>
                    <a:pt x="253" y="342"/>
                  </a:lnTo>
                  <a:lnTo>
                    <a:pt x="254" y="337"/>
                  </a:lnTo>
                  <a:lnTo>
                    <a:pt x="255" y="331"/>
                  </a:lnTo>
                  <a:lnTo>
                    <a:pt x="255" y="326"/>
                  </a:lnTo>
                  <a:lnTo>
                    <a:pt x="255" y="322"/>
                  </a:lnTo>
                  <a:lnTo>
                    <a:pt x="256" y="319"/>
                  </a:lnTo>
                  <a:lnTo>
                    <a:pt x="256" y="315"/>
                  </a:lnTo>
                  <a:lnTo>
                    <a:pt x="257" y="312"/>
                  </a:lnTo>
                  <a:lnTo>
                    <a:pt x="258" y="309"/>
                  </a:lnTo>
                  <a:lnTo>
                    <a:pt x="259" y="306"/>
                  </a:lnTo>
                  <a:lnTo>
                    <a:pt x="260" y="303"/>
                  </a:lnTo>
                  <a:lnTo>
                    <a:pt x="261" y="300"/>
                  </a:lnTo>
                  <a:lnTo>
                    <a:pt x="261" y="296"/>
                  </a:lnTo>
                  <a:lnTo>
                    <a:pt x="261" y="293"/>
                  </a:lnTo>
                  <a:lnTo>
                    <a:pt x="259" y="287"/>
                  </a:lnTo>
                  <a:lnTo>
                    <a:pt x="257" y="281"/>
                  </a:lnTo>
                  <a:lnTo>
                    <a:pt x="256" y="275"/>
                  </a:lnTo>
                  <a:lnTo>
                    <a:pt x="254" y="269"/>
                  </a:lnTo>
                  <a:lnTo>
                    <a:pt x="252" y="263"/>
                  </a:lnTo>
                  <a:lnTo>
                    <a:pt x="250" y="257"/>
                  </a:lnTo>
                  <a:lnTo>
                    <a:pt x="249" y="251"/>
                  </a:lnTo>
                  <a:lnTo>
                    <a:pt x="248" y="244"/>
                  </a:lnTo>
                  <a:lnTo>
                    <a:pt x="248" y="238"/>
                  </a:lnTo>
                  <a:lnTo>
                    <a:pt x="248" y="231"/>
                  </a:lnTo>
                  <a:lnTo>
                    <a:pt x="248" y="227"/>
                  </a:lnTo>
                  <a:lnTo>
                    <a:pt x="248" y="224"/>
                  </a:lnTo>
                  <a:lnTo>
                    <a:pt x="249" y="221"/>
                  </a:lnTo>
                  <a:lnTo>
                    <a:pt x="249" y="218"/>
                  </a:lnTo>
                  <a:lnTo>
                    <a:pt x="250" y="215"/>
                  </a:lnTo>
                  <a:lnTo>
                    <a:pt x="251" y="212"/>
                  </a:lnTo>
                  <a:lnTo>
                    <a:pt x="252" y="209"/>
                  </a:lnTo>
                  <a:lnTo>
                    <a:pt x="253" y="207"/>
                  </a:lnTo>
                  <a:lnTo>
                    <a:pt x="255" y="204"/>
                  </a:lnTo>
                  <a:lnTo>
                    <a:pt x="256" y="201"/>
                  </a:lnTo>
                  <a:lnTo>
                    <a:pt x="254" y="203"/>
                  </a:lnTo>
                  <a:lnTo>
                    <a:pt x="252" y="204"/>
                  </a:lnTo>
                  <a:lnTo>
                    <a:pt x="251" y="206"/>
                  </a:lnTo>
                  <a:lnTo>
                    <a:pt x="250" y="209"/>
                  </a:lnTo>
                  <a:lnTo>
                    <a:pt x="249" y="211"/>
                  </a:lnTo>
                  <a:lnTo>
                    <a:pt x="248" y="213"/>
                  </a:lnTo>
                  <a:lnTo>
                    <a:pt x="247" y="216"/>
                  </a:lnTo>
                  <a:lnTo>
                    <a:pt x="247" y="218"/>
                  </a:lnTo>
                  <a:lnTo>
                    <a:pt x="246" y="220"/>
                  </a:lnTo>
                  <a:lnTo>
                    <a:pt x="245" y="223"/>
                  </a:lnTo>
                  <a:lnTo>
                    <a:pt x="245" y="227"/>
                  </a:lnTo>
                  <a:lnTo>
                    <a:pt x="244" y="230"/>
                  </a:lnTo>
                  <a:lnTo>
                    <a:pt x="244" y="234"/>
                  </a:lnTo>
                  <a:lnTo>
                    <a:pt x="244" y="239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4" y="251"/>
                  </a:lnTo>
                  <a:lnTo>
                    <a:pt x="244" y="255"/>
                  </a:lnTo>
                  <a:lnTo>
                    <a:pt x="245" y="259"/>
                  </a:lnTo>
                  <a:lnTo>
                    <a:pt x="245" y="262"/>
                  </a:lnTo>
                  <a:lnTo>
                    <a:pt x="242" y="264"/>
                  </a:lnTo>
                  <a:lnTo>
                    <a:pt x="239" y="266"/>
                  </a:lnTo>
                  <a:lnTo>
                    <a:pt x="236" y="268"/>
                  </a:lnTo>
                  <a:lnTo>
                    <a:pt x="233" y="271"/>
                  </a:lnTo>
                  <a:lnTo>
                    <a:pt x="230" y="273"/>
                  </a:lnTo>
                  <a:lnTo>
                    <a:pt x="228" y="275"/>
                  </a:lnTo>
                  <a:lnTo>
                    <a:pt x="225" y="277"/>
                  </a:lnTo>
                  <a:lnTo>
                    <a:pt x="222" y="280"/>
                  </a:lnTo>
                  <a:lnTo>
                    <a:pt x="219" y="282"/>
                  </a:lnTo>
                  <a:lnTo>
                    <a:pt x="217" y="284"/>
                  </a:lnTo>
                  <a:lnTo>
                    <a:pt x="217" y="283"/>
                  </a:lnTo>
                  <a:lnTo>
                    <a:pt x="218" y="282"/>
                  </a:lnTo>
                  <a:lnTo>
                    <a:pt x="218" y="281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8"/>
                  </a:lnTo>
                  <a:lnTo>
                    <a:pt x="220" y="277"/>
                  </a:lnTo>
                  <a:lnTo>
                    <a:pt x="221" y="276"/>
                  </a:lnTo>
                  <a:lnTo>
                    <a:pt x="220" y="275"/>
                  </a:lnTo>
                  <a:lnTo>
                    <a:pt x="216" y="278"/>
                  </a:lnTo>
                  <a:lnTo>
                    <a:pt x="212" y="281"/>
                  </a:lnTo>
                  <a:lnTo>
                    <a:pt x="208" y="284"/>
                  </a:lnTo>
                  <a:lnTo>
                    <a:pt x="204" y="288"/>
                  </a:lnTo>
                  <a:lnTo>
                    <a:pt x="200" y="292"/>
                  </a:lnTo>
                  <a:lnTo>
                    <a:pt x="197" y="296"/>
                  </a:lnTo>
                  <a:lnTo>
                    <a:pt x="193" y="300"/>
                  </a:lnTo>
                  <a:lnTo>
                    <a:pt x="189" y="304"/>
                  </a:lnTo>
                  <a:lnTo>
                    <a:pt x="186" y="308"/>
                  </a:lnTo>
                  <a:lnTo>
                    <a:pt x="182" y="311"/>
                  </a:lnTo>
                  <a:lnTo>
                    <a:pt x="180" y="313"/>
                  </a:lnTo>
                  <a:lnTo>
                    <a:pt x="178" y="315"/>
                  </a:lnTo>
                  <a:lnTo>
                    <a:pt x="176" y="316"/>
                  </a:lnTo>
                  <a:lnTo>
                    <a:pt x="174" y="317"/>
                  </a:lnTo>
                  <a:lnTo>
                    <a:pt x="172" y="319"/>
                  </a:lnTo>
                  <a:lnTo>
                    <a:pt x="169" y="320"/>
                  </a:lnTo>
                  <a:lnTo>
                    <a:pt x="167" y="322"/>
                  </a:lnTo>
                  <a:lnTo>
                    <a:pt x="165" y="323"/>
                  </a:lnTo>
                  <a:lnTo>
                    <a:pt x="163" y="324"/>
                  </a:lnTo>
                  <a:lnTo>
                    <a:pt x="161" y="325"/>
                  </a:lnTo>
                  <a:lnTo>
                    <a:pt x="163" y="320"/>
                  </a:lnTo>
                  <a:lnTo>
                    <a:pt x="166" y="316"/>
                  </a:lnTo>
                  <a:lnTo>
                    <a:pt x="168" y="311"/>
                  </a:lnTo>
                  <a:lnTo>
                    <a:pt x="170" y="306"/>
                  </a:lnTo>
                  <a:lnTo>
                    <a:pt x="172" y="301"/>
                  </a:lnTo>
                  <a:lnTo>
                    <a:pt x="173" y="296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2" y="280"/>
                  </a:lnTo>
                  <a:lnTo>
                    <a:pt x="170" y="274"/>
                  </a:lnTo>
                  <a:lnTo>
                    <a:pt x="169" y="274"/>
                  </a:lnTo>
                  <a:lnTo>
                    <a:pt x="169" y="273"/>
                  </a:lnTo>
                  <a:lnTo>
                    <a:pt x="168" y="273"/>
                  </a:lnTo>
                  <a:lnTo>
                    <a:pt x="168" y="272"/>
                  </a:lnTo>
                  <a:lnTo>
                    <a:pt x="168" y="273"/>
                  </a:lnTo>
                  <a:lnTo>
                    <a:pt x="168" y="274"/>
                  </a:lnTo>
                  <a:lnTo>
                    <a:pt x="168" y="275"/>
                  </a:lnTo>
                  <a:lnTo>
                    <a:pt x="169" y="275"/>
                  </a:lnTo>
                  <a:lnTo>
                    <a:pt x="169" y="276"/>
                  </a:lnTo>
                  <a:lnTo>
                    <a:pt x="169" y="277"/>
                  </a:lnTo>
                  <a:lnTo>
                    <a:pt x="170" y="278"/>
                  </a:lnTo>
                  <a:lnTo>
                    <a:pt x="170" y="281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1" y="291"/>
                  </a:lnTo>
                  <a:lnTo>
                    <a:pt x="170" y="294"/>
                  </a:lnTo>
                  <a:lnTo>
                    <a:pt x="170" y="297"/>
                  </a:lnTo>
                  <a:lnTo>
                    <a:pt x="169" y="300"/>
                  </a:lnTo>
                  <a:lnTo>
                    <a:pt x="168" y="303"/>
                  </a:lnTo>
                  <a:lnTo>
                    <a:pt x="167" y="306"/>
                  </a:lnTo>
                  <a:lnTo>
                    <a:pt x="166" y="308"/>
                  </a:lnTo>
                  <a:lnTo>
                    <a:pt x="167" y="304"/>
                  </a:lnTo>
                  <a:lnTo>
                    <a:pt x="167" y="299"/>
                  </a:lnTo>
                  <a:lnTo>
                    <a:pt x="167" y="295"/>
                  </a:lnTo>
                  <a:lnTo>
                    <a:pt x="167" y="290"/>
                  </a:lnTo>
                  <a:lnTo>
                    <a:pt x="166" y="286"/>
                  </a:lnTo>
                  <a:lnTo>
                    <a:pt x="165" y="282"/>
                  </a:lnTo>
                  <a:lnTo>
                    <a:pt x="164" y="278"/>
                  </a:lnTo>
                  <a:lnTo>
                    <a:pt x="162" y="274"/>
                  </a:lnTo>
                  <a:lnTo>
                    <a:pt x="159" y="271"/>
                  </a:lnTo>
                  <a:lnTo>
                    <a:pt x="157" y="268"/>
                  </a:lnTo>
                  <a:lnTo>
                    <a:pt x="156" y="268"/>
                  </a:lnTo>
                  <a:lnTo>
                    <a:pt x="156" y="269"/>
                  </a:lnTo>
                  <a:lnTo>
                    <a:pt x="156" y="270"/>
                  </a:lnTo>
                  <a:lnTo>
                    <a:pt x="157" y="270"/>
                  </a:lnTo>
                  <a:lnTo>
                    <a:pt x="159" y="273"/>
                  </a:lnTo>
                  <a:lnTo>
                    <a:pt x="160" y="277"/>
                  </a:lnTo>
                  <a:lnTo>
                    <a:pt x="162" y="282"/>
                  </a:lnTo>
                  <a:lnTo>
                    <a:pt x="163" y="286"/>
                  </a:lnTo>
                  <a:lnTo>
                    <a:pt x="163" y="290"/>
                  </a:lnTo>
                  <a:lnTo>
                    <a:pt x="164" y="295"/>
                  </a:lnTo>
                  <a:lnTo>
                    <a:pt x="163" y="299"/>
                  </a:lnTo>
                  <a:lnTo>
                    <a:pt x="163" y="304"/>
                  </a:lnTo>
                  <a:lnTo>
                    <a:pt x="162" y="308"/>
                  </a:lnTo>
                  <a:lnTo>
                    <a:pt x="161" y="312"/>
                  </a:lnTo>
                  <a:lnTo>
                    <a:pt x="160" y="313"/>
                  </a:lnTo>
                  <a:lnTo>
                    <a:pt x="160" y="314"/>
                  </a:lnTo>
                  <a:lnTo>
                    <a:pt x="159" y="315"/>
                  </a:lnTo>
                  <a:lnTo>
                    <a:pt x="159" y="316"/>
                  </a:lnTo>
                  <a:lnTo>
                    <a:pt x="158" y="317"/>
                  </a:lnTo>
                  <a:lnTo>
                    <a:pt x="158" y="318"/>
                  </a:lnTo>
                  <a:lnTo>
                    <a:pt x="157" y="319"/>
                  </a:lnTo>
                  <a:lnTo>
                    <a:pt x="157" y="320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6" y="322"/>
                  </a:lnTo>
                  <a:lnTo>
                    <a:pt x="156" y="323"/>
                  </a:lnTo>
                  <a:lnTo>
                    <a:pt x="155" y="324"/>
                  </a:lnTo>
                  <a:lnTo>
                    <a:pt x="155" y="325"/>
                  </a:lnTo>
                  <a:lnTo>
                    <a:pt x="155" y="326"/>
                  </a:lnTo>
                  <a:lnTo>
                    <a:pt x="154" y="327"/>
                  </a:lnTo>
                  <a:lnTo>
                    <a:pt x="154" y="328"/>
                  </a:lnTo>
                  <a:lnTo>
                    <a:pt x="154" y="329"/>
                  </a:lnTo>
                  <a:lnTo>
                    <a:pt x="154" y="334"/>
                  </a:lnTo>
                  <a:lnTo>
                    <a:pt x="154" y="338"/>
                  </a:lnTo>
                  <a:lnTo>
                    <a:pt x="154" y="342"/>
                  </a:lnTo>
                  <a:lnTo>
                    <a:pt x="155" y="346"/>
                  </a:lnTo>
                  <a:lnTo>
                    <a:pt x="156" y="350"/>
                  </a:lnTo>
                  <a:lnTo>
                    <a:pt x="157" y="354"/>
                  </a:lnTo>
                  <a:lnTo>
                    <a:pt x="158" y="357"/>
                  </a:lnTo>
                  <a:lnTo>
                    <a:pt x="159" y="361"/>
                  </a:lnTo>
                  <a:lnTo>
                    <a:pt x="161" y="364"/>
                  </a:lnTo>
                  <a:lnTo>
                    <a:pt x="163" y="368"/>
                  </a:lnTo>
                  <a:lnTo>
                    <a:pt x="164" y="370"/>
                  </a:lnTo>
                  <a:lnTo>
                    <a:pt x="164" y="371"/>
                  </a:lnTo>
                  <a:lnTo>
                    <a:pt x="164" y="373"/>
                  </a:lnTo>
                  <a:lnTo>
                    <a:pt x="163" y="375"/>
                  </a:lnTo>
                  <a:lnTo>
                    <a:pt x="162" y="376"/>
                  </a:lnTo>
                  <a:lnTo>
                    <a:pt x="161" y="378"/>
                  </a:lnTo>
                  <a:lnTo>
                    <a:pt x="161" y="379"/>
                  </a:lnTo>
                  <a:lnTo>
                    <a:pt x="160" y="381"/>
                  </a:lnTo>
                  <a:lnTo>
                    <a:pt x="159" y="382"/>
                  </a:lnTo>
                  <a:lnTo>
                    <a:pt x="159" y="384"/>
                  </a:lnTo>
                  <a:lnTo>
                    <a:pt x="158" y="388"/>
                  </a:lnTo>
                  <a:lnTo>
                    <a:pt x="157" y="393"/>
                  </a:lnTo>
                  <a:lnTo>
                    <a:pt x="157" y="397"/>
                  </a:lnTo>
                  <a:lnTo>
                    <a:pt x="157" y="401"/>
                  </a:lnTo>
                  <a:lnTo>
                    <a:pt x="158" y="406"/>
                  </a:lnTo>
                  <a:lnTo>
                    <a:pt x="158" y="410"/>
                  </a:lnTo>
                  <a:lnTo>
                    <a:pt x="159" y="414"/>
                  </a:lnTo>
                  <a:lnTo>
                    <a:pt x="159" y="418"/>
                  </a:lnTo>
                  <a:lnTo>
                    <a:pt x="160" y="423"/>
                  </a:lnTo>
                  <a:lnTo>
                    <a:pt x="160" y="427"/>
                  </a:lnTo>
                  <a:lnTo>
                    <a:pt x="158" y="440"/>
                  </a:lnTo>
                  <a:lnTo>
                    <a:pt x="157" y="439"/>
                  </a:lnTo>
                  <a:lnTo>
                    <a:pt x="155" y="439"/>
                  </a:lnTo>
                  <a:lnTo>
                    <a:pt x="154" y="438"/>
                  </a:lnTo>
                  <a:lnTo>
                    <a:pt x="152" y="437"/>
                  </a:lnTo>
                  <a:lnTo>
                    <a:pt x="151" y="436"/>
                  </a:lnTo>
                  <a:lnTo>
                    <a:pt x="150" y="435"/>
                  </a:lnTo>
                  <a:lnTo>
                    <a:pt x="148" y="433"/>
                  </a:lnTo>
                  <a:lnTo>
                    <a:pt x="147" y="432"/>
                  </a:lnTo>
                  <a:lnTo>
                    <a:pt x="146" y="430"/>
                  </a:lnTo>
                  <a:lnTo>
                    <a:pt x="145" y="429"/>
                  </a:lnTo>
                  <a:lnTo>
                    <a:pt x="143" y="429"/>
                  </a:lnTo>
                  <a:lnTo>
                    <a:pt x="143" y="430"/>
                  </a:lnTo>
                  <a:lnTo>
                    <a:pt x="142" y="431"/>
                  </a:lnTo>
                  <a:lnTo>
                    <a:pt x="141" y="432"/>
                  </a:lnTo>
                  <a:lnTo>
                    <a:pt x="141" y="433"/>
                  </a:lnTo>
                  <a:lnTo>
                    <a:pt x="140" y="434"/>
                  </a:lnTo>
                  <a:lnTo>
                    <a:pt x="140" y="436"/>
                  </a:lnTo>
                  <a:lnTo>
                    <a:pt x="139" y="437"/>
                  </a:lnTo>
                  <a:lnTo>
                    <a:pt x="139" y="438"/>
                  </a:lnTo>
                  <a:lnTo>
                    <a:pt x="138" y="439"/>
                  </a:lnTo>
                  <a:lnTo>
                    <a:pt x="138" y="440"/>
                  </a:lnTo>
                  <a:lnTo>
                    <a:pt x="137" y="439"/>
                  </a:lnTo>
                  <a:lnTo>
                    <a:pt x="136" y="437"/>
                  </a:lnTo>
                  <a:lnTo>
                    <a:pt x="136" y="435"/>
                  </a:lnTo>
                  <a:lnTo>
                    <a:pt x="135" y="433"/>
                  </a:lnTo>
                  <a:lnTo>
                    <a:pt x="135" y="431"/>
                  </a:lnTo>
                  <a:lnTo>
                    <a:pt x="134" y="429"/>
                  </a:lnTo>
                  <a:lnTo>
                    <a:pt x="134" y="427"/>
                  </a:lnTo>
                  <a:lnTo>
                    <a:pt x="134" y="425"/>
                  </a:lnTo>
                  <a:lnTo>
                    <a:pt x="134" y="423"/>
                  </a:lnTo>
                  <a:lnTo>
                    <a:pt x="134" y="422"/>
                  </a:lnTo>
                  <a:lnTo>
                    <a:pt x="133" y="421"/>
                  </a:lnTo>
                  <a:lnTo>
                    <a:pt x="132" y="421"/>
                  </a:lnTo>
                  <a:lnTo>
                    <a:pt x="130" y="421"/>
                  </a:lnTo>
                  <a:lnTo>
                    <a:pt x="129" y="421"/>
                  </a:lnTo>
                  <a:lnTo>
                    <a:pt x="128" y="421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3"/>
                  </a:lnTo>
                  <a:lnTo>
                    <a:pt x="123" y="423"/>
                  </a:lnTo>
                  <a:lnTo>
                    <a:pt x="122" y="423"/>
                  </a:lnTo>
                  <a:lnTo>
                    <a:pt x="123" y="423"/>
                  </a:lnTo>
                  <a:lnTo>
                    <a:pt x="123" y="422"/>
                  </a:lnTo>
                  <a:lnTo>
                    <a:pt x="124" y="421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6" y="418"/>
                  </a:lnTo>
                  <a:lnTo>
                    <a:pt x="127" y="418"/>
                  </a:lnTo>
                  <a:lnTo>
                    <a:pt x="128" y="417"/>
                  </a:lnTo>
                  <a:lnTo>
                    <a:pt x="129" y="417"/>
                  </a:lnTo>
                  <a:lnTo>
                    <a:pt x="129" y="416"/>
                  </a:lnTo>
                  <a:lnTo>
                    <a:pt x="129" y="415"/>
                  </a:lnTo>
                  <a:lnTo>
                    <a:pt x="128" y="414"/>
                  </a:lnTo>
                  <a:lnTo>
                    <a:pt x="127" y="415"/>
                  </a:lnTo>
                  <a:lnTo>
                    <a:pt x="126" y="415"/>
                  </a:lnTo>
                  <a:lnTo>
                    <a:pt x="124" y="416"/>
                  </a:lnTo>
                  <a:lnTo>
                    <a:pt x="123" y="416"/>
                  </a:lnTo>
                  <a:lnTo>
                    <a:pt x="122" y="416"/>
                  </a:lnTo>
                  <a:lnTo>
                    <a:pt x="121" y="417"/>
                  </a:lnTo>
                  <a:lnTo>
                    <a:pt x="119" y="417"/>
                  </a:lnTo>
                  <a:lnTo>
                    <a:pt x="118" y="418"/>
                  </a:lnTo>
                  <a:lnTo>
                    <a:pt x="117" y="418"/>
                  </a:lnTo>
                  <a:lnTo>
                    <a:pt x="116" y="419"/>
                  </a:lnTo>
                  <a:lnTo>
                    <a:pt x="117" y="417"/>
                  </a:lnTo>
                  <a:lnTo>
                    <a:pt x="118" y="416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2" y="412"/>
                  </a:lnTo>
                  <a:lnTo>
                    <a:pt x="124" y="411"/>
                  </a:lnTo>
                  <a:lnTo>
                    <a:pt x="125" y="410"/>
                  </a:lnTo>
                  <a:lnTo>
                    <a:pt x="127" y="410"/>
                  </a:lnTo>
                  <a:lnTo>
                    <a:pt x="129" y="410"/>
                  </a:lnTo>
                  <a:lnTo>
                    <a:pt x="130" y="409"/>
                  </a:lnTo>
                  <a:lnTo>
                    <a:pt x="133" y="408"/>
                  </a:lnTo>
                  <a:lnTo>
                    <a:pt x="135" y="406"/>
                  </a:lnTo>
                  <a:lnTo>
                    <a:pt x="136" y="403"/>
                  </a:lnTo>
                  <a:lnTo>
                    <a:pt x="137" y="400"/>
                  </a:lnTo>
                  <a:lnTo>
                    <a:pt x="138" y="397"/>
                  </a:lnTo>
                  <a:lnTo>
                    <a:pt x="138" y="394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8" y="384"/>
                  </a:lnTo>
                  <a:lnTo>
                    <a:pt x="138" y="380"/>
                  </a:lnTo>
                  <a:lnTo>
                    <a:pt x="136" y="372"/>
                  </a:lnTo>
                  <a:lnTo>
                    <a:pt x="134" y="364"/>
                  </a:lnTo>
                  <a:lnTo>
                    <a:pt x="130" y="357"/>
                  </a:lnTo>
                  <a:lnTo>
                    <a:pt x="126" y="350"/>
                  </a:lnTo>
                  <a:lnTo>
                    <a:pt x="121" y="344"/>
                  </a:lnTo>
                  <a:lnTo>
                    <a:pt x="116" y="338"/>
                  </a:lnTo>
                  <a:lnTo>
                    <a:pt x="112" y="331"/>
                  </a:lnTo>
                  <a:lnTo>
                    <a:pt x="108" y="324"/>
                  </a:lnTo>
                  <a:lnTo>
                    <a:pt x="105" y="316"/>
                  </a:lnTo>
                  <a:lnTo>
                    <a:pt x="104" y="308"/>
                  </a:lnTo>
                  <a:lnTo>
                    <a:pt x="103" y="304"/>
                  </a:lnTo>
                  <a:lnTo>
                    <a:pt x="103" y="301"/>
                  </a:lnTo>
                  <a:lnTo>
                    <a:pt x="103" y="297"/>
                  </a:lnTo>
                  <a:lnTo>
                    <a:pt x="104" y="294"/>
                  </a:lnTo>
                  <a:lnTo>
                    <a:pt x="104" y="290"/>
                  </a:lnTo>
                  <a:lnTo>
                    <a:pt x="105" y="287"/>
                  </a:lnTo>
                  <a:lnTo>
                    <a:pt x="106" y="284"/>
                  </a:lnTo>
                  <a:lnTo>
                    <a:pt x="107" y="281"/>
                  </a:lnTo>
                  <a:lnTo>
                    <a:pt x="108" y="278"/>
                  </a:lnTo>
                  <a:lnTo>
                    <a:pt x="110" y="275"/>
                  </a:lnTo>
                  <a:lnTo>
                    <a:pt x="109" y="275"/>
                  </a:lnTo>
                  <a:lnTo>
                    <a:pt x="108" y="276"/>
                  </a:lnTo>
                  <a:lnTo>
                    <a:pt x="107" y="277"/>
                  </a:lnTo>
                  <a:lnTo>
                    <a:pt x="106" y="278"/>
                  </a:lnTo>
                  <a:lnTo>
                    <a:pt x="106" y="279"/>
                  </a:lnTo>
                  <a:lnTo>
                    <a:pt x="105" y="279"/>
                  </a:lnTo>
                  <a:lnTo>
                    <a:pt x="105" y="280"/>
                  </a:lnTo>
                  <a:lnTo>
                    <a:pt x="103" y="284"/>
                  </a:lnTo>
                  <a:lnTo>
                    <a:pt x="102" y="289"/>
                  </a:lnTo>
                  <a:lnTo>
                    <a:pt x="101" y="294"/>
                  </a:lnTo>
                  <a:lnTo>
                    <a:pt x="100" y="299"/>
                  </a:lnTo>
                  <a:lnTo>
                    <a:pt x="100" y="305"/>
                  </a:lnTo>
                  <a:lnTo>
                    <a:pt x="101" y="310"/>
                  </a:lnTo>
                  <a:lnTo>
                    <a:pt x="102" y="315"/>
                  </a:lnTo>
                  <a:lnTo>
                    <a:pt x="103" y="320"/>
                  </a:lnTo>
                  <a:lnTo>
                    <a:pt x="105" y="325"/>
                  </a:lnTo>
                  <a:lnTo>
                    <a:pt x="107" y="329"/>
                  </a:lnTo>
                  <a:lnTo>
                    <a:pt x="106" y="329"/>
                  </a:lnTo>
                  <a:lnTo>
                    <a:pt x="105" y="328"/>
                  </a:lnTo>
                  <a:lnTo>
                    <a:pt x="104" y="328"/>
                  </a:lnTo>
                  <a:lnTo>
                    <a:pt x="103" y="327"/>
                  </a:lnTo>
                  <a:lnTo>
                    <a:pt x="102" y="327"/>
                  </a:lnTo>
                  <a:lnTo>
                    <a:pt x="101" y="326"/>
                  </a:lnTo>
                  <a:lnTo>
                    <a:pt x="100" y="326"/>
                  </a:lnTo>
                  <a:lnTo>
                    <a:pt x="99" y="325"/>
                  </a:lnTo>
                  <a:lnTo>
                    <a:pt x="98" y="325"/>
                  </a:lnTo>
                  <a:lnTo>
                    <a:pt x="101" y="330"/>
                  </a:lnTo>
                  <a:lnTo>
                    <a:pt x="93" y="325"/>
                  </a:lnTo>
                  <a:lnTo>
                    <a:pt x="86" y="319"/>
                  </a:lnTo>
                  <a:lnTo>
                    <a:pt x="80" y="312"/>
                  </a:lnTo>
                  <a:lnTo>
                    <a:pt x="74" y="304"/>
                  </a:lnTo>
                  <a:lnTo>
                    <a:pt x="69" y="296"/>
                  </a:lnTo>
                  <a:lnTo>
                    <a:pt x="64" y="287"/>
                  </a:lnTo>
                  <a:lnTo>
                    <a:pt x="60" y="278"/>
                  </a:lnTo>
                  <a:lnTo>
                    <a:pt x="56" y="269"/>
                  </a:lnTo>
                  <a:lnTo>
                    <a:pt x="52" y="260"/>
                  </a:lnTo>
                  <a:lnTo>
                    <a:pt x="49" y="250"/>
                  </a:lnTo>
                  <a:lnTo>
                    <a:pt x="48" y="249"/>
                  </a:lnTo>
                  <a:lnTo>
                    <a:pt x="48" y="248"/>
                  </a:lnTo>
                  <a:lnTo>
                    <a:pt x="47" y="246"/>
                  </a:lnTo>
                  <a:lnTo>
                    <a:pt x="46" y="245"/>
                  </a:lnTo>
                  <a:lnTo>
                    <a:pt x="46" y="244"/>
                  </a:lnTo>
                  <a:lnTo>
                    <a:pt x="45" y="242"/>
                  </a:lnTo>
                  <a:lnTo>
                    <a:pt x="45" y="241"/>
                  </a:lnTo>
                  <a:lnTo>
                    <a:pt x="44" y="240"/>
                  </a:lnTo>
                  <a:lnTo>
                    <a:pt x="43" y="238"/>
                  </a:lnTo>
                  <a:lnTo>
                    <a:pt x="42" y="237"/>
                  </a:lnTo>
                  <a:lnTo>
                    <a:pt x="41" y="239"/>
                  </a:lnTo>
                  <a:lnTo>
                    <a:pt x="45" y="254"/>
                  </a:lnTo>
                  <a:lnTo>
                    <a:pt x="43" y="248"/>
                  </a:lnTo>
                  <a:lnTo>
                    <a:pt x="40" y="243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30" y="227"/>
                  </a:lnTo>
                  <a:lnTo>
                    <a:pt x="26" y="222"/>
                  </a:lnTo>
                  <a:lnTo>
                    <a:pt x="22" y="218"/>
                  </a:lnTo>
                  <a:lnTo>
                    <a:pt x="17" y="214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0" y="204"/>
                  </a:lnTo>
                  <a:lnTo>
                    <a:pt x="3" y="200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89"/>
                  </a:lnTo>
                  <a:lnTo>
                    <a:pt x="14" y="184"/>
                  </a:lnTo>
                  <a:lnTo>
                    <a:pt x="16" y="180"/>
                  </a:lnTo>
                  <a:lnTo>
                    <a:pt x="18" y="175"/>
                  </a:lnTo>
                  <a:lnTo>
                    <a:pt x="18" y="170"/>
                  </a:lnTo>
                  <a:lnTo>
                    <a:pt x="19" y="164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4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5" y="144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2" y="138"/>
                  </a:lnTo>
                  <a:lnTo>
                    <a:pt x="15" y="138"/>
                  </a:lnTo>
                  <a:lnTo>
                    <a:pt x="17" y="138"/>
                  </a:lnTo>
                  <a:lnTo>
                    <a:pt x="18" y="137"/>
                  </a:lnTo>
                  <a:lnTo>
                    <a:pt x="20" y="137"/>
                  </a:lnTo>
                  <a:lnTo>
                    <a:pt x="22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8" y="137"/>
                  </a:lnTo>
                  <a:lnTo>
                    <a:pt x="30" y="137"/>
                  </a:lnTo>
                  <a:lnTo>
                    <a:pt x="32" y="136"/>
                  </a:lnTo>
                  <a:lnTo>
                    <a:pt x="35" y="135"/>
                  </a:lnTo>
                  <a:lnTo>
                    <a:pt x="37" y="133"/>
                  </a:lnTo>
                  <a:lnTo>
                    <a:pt x="40" y="131"/>
                  </a:lnTo>
                  <a:lnTo>
                    <a:pt x="42" y="129"/>
                  </a:lnTo>
                  <a:lnTo>
                    <a:pt x="44" y="126"/>
                  </a:lnTo>
                  <a:lnTo>
                    <a:pt x="46" y="124"/>
                  </a:lnTo>
                  <a:lnTo>
                    <a:pt x="48" y="121"/>
                  </a:lnTo>
                  <a:lnTo>
                    <a:pt x="50" y="119"/>
                  </a:lnTo>
                  <a:lnTo>
                    <a:pt x="52" y="116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4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6"/>
                  </a:lnTo>
                  <a:lnTo>
                    <a:pt x="56" y="105"/>
                  </a:lnTo>
                  <a:lnTo>
                    <a:pt x="57" y="104"/>
                  </a:lnTo>
                  <a:lnTo>
                    <a:pt x="57" y="103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6"/>
                  </a:lnTo>
                  <a:lnTo>
                    <a:pt x="43" y="95"/>
                  </a:lnTo>
                  <a:lnTo>
                    <a:pt x="39" y="94"/>
                  </a:lnTo>
                  <a:lnTo>
                    <a:pt x="36" y="92"/>
                  </a:lnTo>
                  <a:lnTo>
                    <a:pt x="33" y="92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1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1" y="69"/>
                  </a:lnTo>
                  <a:lnTo>
                    <a:pt x="21" y="68"/>
                  </a:lnTo>
                  <a:lnTo>
                    <a:pt x="21" y="67"/>
                  </a:lnTo>
                  <a:lnTo>
                    <a:pt x="20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27" y="61"/>
                  </a:lnTo>
                  <a:lnTo>
                    <a:pt x="31" y="62"/>
                  </a:lnTo>
                  <a:lnTo>
                    <a:pt x="35" y="63"/>
                  </a:lnTo>
                  <a:lnTo>
                    <a:pt x="40" y="64"/>
                  </a:lnTo>
                  <a:lnTo>
                    <a:pt x="44" y="65"/>
                  </a:lnTo>
                  <a:lnTo>
                    <a:pt x="48" y="66"/>
                  </a:lnTo>
                  <a:lnTo>
                    <a:pt x="52" y="67"/>
                  </a:lnTo>
                  <a:lnTo>
                    <a:pt x="56" y="67"/>
                  </a:lnTo>
                  <a:lnTo>
                    <a:pt x="61" y="68"/>
                  </a:lnTo>
                  <a:lnTo>
                    <a:pt x="68" y="68"/>
                  </a:lnTo>
                  <a:lnTo>
                    <a:pt x="75" y="68"/>
                  </a:lnTo>
                  <a:lnTo>
                    <a:pt x="82" y="67"/>
                  </a:lnTo>
                  <a:lnTo>
                    <a:pt x="89" y="66"/>
                  </a:lnTo>
                  <a:lnTo>
                    <a:pt x="97" y="65"/>
                  </a:lnTo>
                  <a:lnTo>
                    <a:pt x="104" y="65"/>
                  </a:lnTo>
                  <a:lnTo>
                    <a:pt x="111" y="65"/>
                  </a:lnTo>
                  <a:lnTo>
                    <a:pt x="118" y="66"/>
                  </a:lnTo>
                  <a:lnTo>
                    <a:pt x="124" y="68"/>
                  </a:lnTo>
                  <a:lnTo>
                    <a:pt x="131" y="72"/>
                  </a:lnTo>
                  <a:lnTo>
                    <a:pt x="138" y="77"/>
                  </a:lnTo>
                  <a:lnTo>
                    <a:pt x="145" y="83"/>
                  </a:lnTo>
                  <a:lnTo>
                    <a:pt x="151" y="89"/>
                  </a:lnTo>
                  <a:lnTo>
                    <a:pt x="158" y="95"/>
                  </a:lnTo>
                  <a:lnTo>
                    <a:pt x="164" y="102"/>
                  </a:lnTo>
                  <a:lnTo>
                    <a:pt x="171" y="108"/>
                  </a:lnTo>
                  <a:lnTo>
                    <a:pt x="178" y="115"/>
                  </a:lnTo>
                  <a:lnTo>
                    <a:pt x="184" y="121"/>
                  </a:lnTo>
                  <a:lnTo>
                    <a:pt x="191" y="126"/>
                  </a:lnTo>
                  <a:lnTo>
                    <a:pt x="199" y="131"/>
                  </a:lnTo>
                  <a:lnTo>
                    <a:pt x="201" y="132"/>
                  </a:lnTo>
                  <a:lnTo>
                    <a:pt x="204" y="134"/>
                  </a:lnTo>
                  <a:lnTo>
                    <a:pt x="206" y="135"/>
                  </a:lnTo>
                  <a:lnTo>
                    <a:pt x="209" y="136"/>
                  </a:lnTo>
                  <a:lnTo>
                    <a:pt x="211" y="137"/>
                  </a:lnTo>
                  <a:lnTo>
                    <a:pt x="214" y="138"/>
                  </a:lnTo>
                  <a:lnTo>
                    <a:pt x="216" y="139"/>
                  </a:lnTo>
                  <a:lnTo>
                    <a:pt x="219" y="139"/>
                  </a:lnTo>
                  <a:lnTo>
                    <a:pt x="222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7" y="139"/>
                  </a:lnTo>
                  <a:lnTo>
                    <a:pt x="241" y="139"/>
                  </a:lnTo>
                  <a:lnTo>
                    <a:pt x="245" y="138"/>
                  </a:lnTo>
                  <a:lnTo>
                    <a:pt x="249" y="137"/>
                  </a:lnTo>
                  <a:lnTo>
                    <a:pt x="253" y="136"/>
                  </a:lnTo>
                  <a:lnTo>
                    <a:pt x="256" y="135"/>
                  </a:lnTo>
                  <a:lnTo>
                    <a:pt x="260" y="134"/>
                  </a:lnTo>
                  <a:lnTo>
                    <a:pt x="264" y="132"/>
                  </a:lnTo>
                  <a:lnTo>
                    <a:pt x="266" y="131"/>
                  </a:lnTo>
                  <a:lnTo>
                    <a:pt x="269" y="129"/>
                  </a:lnTo>
                  <a:lnTo>
                    <a:pt x="272" y="128"/>
                  </a:lnTo>
                  <a:lnTo>
                    <a:pt x="274" y="127"/>
                  </a:lnTo>
                  <a:lnTo>
                    <a:pt x="277" y="126"/>
                  </a:lnTo>
                  <a:lnTo>
                    <a:pt x="280" y="125"/>
                  </a:lnTo>
                  <a:lnTo>
                    <a:pt x="283" y="125"/>
                  </a:lnTo>
                  <a:lnTo>
                    <a:pt x="286" y="125"/>
                  </a:lnTo>
                  <a:lnTo>
                    <a:pt x="289" y="126"/>
                  </a:lnTo>
                  <a:lnTo>
                    <a:pt x="291" y="128"/>
                  </a:lnTo>
                  <a:lnTo>
                    <a:pt x="292" y="129"/>
                  </a:lnTo>
                  <a:lnTo>
                    <a:pt x="294" y="131"/>
                  </a:lnTo>
                  <a:lnTo>
                    <a:pt x="295" y="132"/>
                  </a:lnTo>
                  <a:lnTo>
                    <a:pt x="297" y="133"/>
                  </a:lnTo>
                  <a:lnTo>
                    <a:pt x="298" y="134"/>
                  </a:lnTo>
                  <a:lnTo>
                    <a:pt x="300" y="135"/>
                  </a:lnTo>
                  <a:lnTo>
                    <a:pt x="301" y="136"/>
                  </a:lnTo>
                  <a:lnTo>
                    <a:pt x="303" y="138"/>
                  </a:lnTo>
                  <a:lnTo>
                    <a:pt x="304" y="139"/>
                  </a:lnTo>
                  <a:lnTo>
                    <a:pt x="305" y="141"/>
                  </a:lnTo>
                  <a:lnTo>
                    <a:pt x="309" y="146"/>
                  </a:lnTo>
                  <a:lnTo>
                    <a:pt x="313" y="151"/>
                  </a:lnTo>
                  <a:lnTo>
                    <a:pt x="318" y="156"/>
                  </a:lnTo>
                  <a:lnTo>
                    <a:pt x="322" y="161"/>
                  </a:lnTo>
                  <a:lnTo>
                    <a:pt x="327" y="165"/>
                  </a:lnTo>
                  <a:lnTo>
                    <a:pt x="332" y="169"/>
                  </a:lnTo>
                  <a:lnTo>
                    <a:pt x="337" y="172"/>
                  </a:lnTo>
                  <a:lnTo>
                    <a:pt x="342" y="175"/>
                  </a:lnTo>
                  <a:lnTo>
                    <a:pt x="348" y="177"/>
                  </a:lnTo>
                  <a:lnTo>
                    <a:pt x="353" y="179"/>
                  </a:lnTo>
                  <a:lnTo>
                    <a:pt x="354" y="179"/>
                  </a:lnTo>
                  <a:lnTo>
                    <a:pt x="355" y="178"/>
                  </a:lnTo>
                  <a:lnTo>
                    <a:pt x="357" y="178"/>
                  </a:lnTo>
                  <a:lnTo>
                    <a:pt x="358" y="178"/>
                  </a:lnTo>
                  <a:lnTo>
                    <a:pt x="359" y="177"/>
                  </a:lnTo>
                  <a:lnTo>
                    <a:pt x="360" y="177"/>
                  </a:lnTo>
                  <a:lnTo>
                    <a:pt x="361" y="176"/>
                  </a:lnTo>
                  <a:lnTo>
                    <a:pt x="362" y="175"/>
                  </a:lnTo>
                  <a:lnTo>
                    <a:pt x="363" y="174"/>
                  </a:lnTo>
                  <a:lnTo>
                    <a:pt x="363" y="173"/>
                  </a:lnTo>
                  <a:lnTo>
                    <a:pt x="365" y="172"/>
                  </a:lnTo>
                  <a:lnTo>
                    <a:pt x="365" y="170"/>
                  </a:lnTo>
                  <a:lnTo>
                    <a:pt x="366" y="169"/>
                  </a:lnTo>
                  <a:lnTo>
                    <a:pt x="366" y="167"/>
                  </a:lnTo>
                  <a:lnTo>
                    <a:pt x="367" y="165"/>
                  </a:lnTo>
                  <a:lnTo>
                    <a:pt x="367" y="163"/>
                  </a:lnTo>
                  <a:lnTo>
                    <a:pt x="367" y="161"/>
                  </a:lnTo>
                  <a:lnTo>
                    <a:pt x="367" y="159"/>
                  </a:lnTo>
                  <a:lnTo>
                    <a:pt x="367" y="157"/>
                  </a:lnTo>
                  <a:lnTo>
                    <a:pt x="367" y="155"/>
                  </a:lnTo>
                  <a:lnTo>
                    <a:pt x="364" y="147"/>
                  </a:lnTo>
                  <a:lnTo>
                    <a:pt x="361" y="140"/>
                  </a:lnTo>
                  <a:lnTo>
                    <a:pt x="357" y="134"/>
                  </a:lnTo>
                  <a:lnTo>
                    <a:pt x="352" y="129"/>
                  </a:lnTo>
                  <a:lnTo>
                    <a:pt x="346" y="123"/>
                  </a:lnTo>
                  <a:lnTo>
                    <a:pt x="341" y="119"/>
                  </a:lnTo>
                  <a:lnTo>
                    <a:pt x="335" y="115"/>
                  </a:lnTo>
                  <a:lnTo>
                    <a:pt x="329" y="111"/>
                  </a:lnTo>
                  <a:lnTo>
                    <a:pt x="323" y="107"/>
                  </a:lnTo>
                  <a:lnTo>
                    <a:pt x="317" y="104"/>
                  </a:lnTo>
                  <a:lnTo>
                    <a:pt x="313" y="100"/>
                  </a:lnTo>
                  <a:lnTo>
                    <a:pt x="309" y="97"/>
                  </a:lnTo>
                  <a:lnTo>
                    <a:pt x="304" y="94"/>
                  </a:lnTo>
                  <a:lnTo>
                    <a:pt x="300" y="91"/>
                  </a:lnTo>
                  <a:lnTo>
                    <a:pt x="296" y="88"/>
                  </a:lnTo>
                  <a:lnTo>
                    <a:pt x="291" y="86"/>
                  </a:lnTo>
                  <a:lnTo>
                    <a:pt x="287" y="82"/>
                  </a:lnTo>
                  <a:lnTo>
                    <a:pt x="283" y="79"/>
                  </a:lnTo>
                  <a:lnTo>
                    <a:pt x="279" y="76"/>
                  </a:lnTo>
                  <a:lnTo>
                    <a:pt x="275" y="72"/>
                  </a:lnTo>
                  <a:lnTo>
                    <a:pt x="271" y="68"/>
                  </a:lnTo>
                  <a:lnTo>
                    <a:pt x="267" y="64"/>
                  </a:lnTo>
                  <a:lnTo>
                    <a:pt x="263" y="60"/>
                  </a:lnTo>
                  <a:lnTo>
                    <a:pt x="260" y="55"/>
                  </a:lnTo>
                  <a:lnTo>
                    <a:pt x="257" y="50"/>
                  </a:lnTo>
                  <a:lnTo>
                    <a:pt x="254" y="45"/>
                  </a:lnTo>
                  <a:lnTo>
                    <a:pt x="252" y="40"/>
                  </a:lnTo>
                  <a:lnTo>
                    <a:pt x="251" y="34"/>
                  </a:lnTo>
                  <a:lnTo>
                    <a:pt x="250" y="28"/>
                  </a:lnTo>
                  <a:lnTo>
                    <a:pt x="250" y="22"/>
                  </a:lnTo>
                  <a:lnTo>
                    <a:pt x="251" y="19"/>
                  </a:lnTo>
                  <a:lnTo>
                    <a:pt x="252" y="16"/>
                  </a:lnTo>
                  <a:lnTo>
                    <a:pt x="253" y="14"/>
                  </a:lnTo>
                  <a:lnTo>
                    <a:pt x="255" y="11"/>
                  </a:lnTo>
                  <a:lnTo>
                    <a:pt x="257" y="9"/>
                  </a:lnTo>
                  <a:lnTo>
                    <a:pt x="259" y="6"/>
                  </a:lnTo>
                  <a:lnTo>
                    <a:pt x="261" y="4"/>
                  </a:lnTo>
                  <a:lnTo>
                    <a:pt x="264" y="3"/>
                  </a:lnTo>
                  <a:lnTo>
                    <a:pt x="266" y="1"/>
                  </a:lnTo>
                  <a:lnTo>
                    <a:pt x="268" y="0"/>
                  </a:lnTo>
                  <a:lnTo>
                    <a:pt x="268" y="1"/>
                  </a:lnTo>
                  <a:lnTo>
                    <a:pt x="267" y="1"/>
                  </a:lnTo>
                  <a:lnTo>
                    <a:pt x="267" y="2"/>
                  </a:lnTo>
                  <a:lnTo>
                    <a:pt x="266" y="3"/>
                  </a:lnTo>
                  <a:lnTo>
                    <a:pt x="266" y="4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4" name="Freeform 20"/>
            <p:cNvSpPr>
              <a:spLocks/>
            </p:cNvSpPr>
            <p:nvPr/>
          </p:nvSpPr>
          <p:spPr bwMode="auto">
            <a:xfrm>
              <a:off x="5004" y="1201"/>
              <a:ext cx="55" cy="86"/>
            </a:xfrm>
            <a:custGeom>
              <a:avLst/>
              <a:gdLst>
                <a:gd name="T0" fmla="*/ 40 w 55"/>
                <a:gd name="T1" fmla="*/ 31 h 86"/>
                <a:gd name="T2" fmla="*/ 46 w 55"/>
                <a:gd name="T3" fmla="*/ 41 h 86"/>
                <a:gd name="T4" fmla="*/ 52 w 55"/>
                <a:gd name="T5" fmla="*/ 51 h 86"/>
                <a:gd name="T6" fmla="*/ 55 w 55"/>
                <a:gd name="T7" fmla="*/ 62 h 86"/>
                <a:gd name="T8" fmla="*/ 55 w 55"/>
                <a:gd name="T9" fmla="*/ 74 h 86"/>
                <a:gd name="T10" fmla="*/ 52 w 55"/>
                <a:gd name="T11" fmla="*/ 80 h 86"/>
                <a:gd name="T12" fmla="*/ 49 w 55"/>
                <a:gd name="T13" fmla="*/ 80 h 86"/>
                <a:gd name="T14" fmla="*/ 47 w 55"/>
                <a:gd name="T15" fmla="*/ 80 h 86"/>
                <a:gd name="T16" fmla="*/ 44 w 55"/>
                <a:gd name="T17" fmla="*/ 81 h 86"/>
                <a:gd name="T18" fmla="*/ 42 w 55"/>
                <a:gd name="T19" fmla="*/ 82 h 86"/>
                <a:gd name="T20" fmla="*/ 40 w 55"/>
                <a:gd name="T21" fmla="*/ 83 h 86"/>
                <a:gd name="T22" fmla="*/ 38 w 55"/>
                <a:gd name="T23" fmla="*/ 83 h 86"/>
                <a:gd name="T24" fmla="*/ 35 w 55"/>
                <a:gd name="T25" fmla="*/ 83 h 86"/>
                <a:gd name="T26" fmla="*/ 33 w 55"/>
                <a:gd name="T27" fmla="*/ 84 h 86"/>
                <a:gd name="T28" fmla="*/ 32 w 55"/>
                <a:gd name="T29" fmla="*/ 85 h 86"/>
                <a:gd name="T30" fmla="*/ 30 w 55"/>
                <a:gd name="T31" fmla="*/ 86 h 86"/>
                <a:gd name="T32" fmla="*/ 29 w 55"/>
                <a:gd name="T33" fmla="*/ 86 h 86"/>
                <a:gd name="T34" fmla="*/ 28 w 55"/>
                <a:gd name="T35" fmla="*/ 85 h 86"/>
                <a:gd name="T36" fmla="*/ 27 w 55"/>
                <a:gd name="T37" fmla="*/ 84 h 86"/>
                <a:gd name="T38" fmla="*/ 26 w 55"/>
                <a:gd name="T39" fmla="*/ 82 h 86"/>
                <a:gd name="T40" fmla="*/ 26 w 55"/>
                <a:gd name="T41" fmla="*/ 78 h 86"/>
                <a:gd name="T42" fmla="*/ 26 w 55"/>
                <a:gd name="T43" fmla="*/ 74 h 86"/>
                <a:gd name="T44" fmla="*/ 29 w 55"/>
                <a:gd name="T45" fmla="*/ 72 h 86"/>
                <a:gd name="T46" fmla="*/ 32 w 55"/>
                <a:gd name="T47" fmla="*/ 70 h 86"/>
                <a:gd name="T48" fmla="*/ 34 w 55"/>
                <a:gd name="T49" fmla="*/ 66 h 86"/>
                <a:gd name="T50" fmla="*/ 34 w 55"/>
                <a:gd name="T51" fmla="*/ 60 h 86"/>
                <a:gd name="T52" fmla="*/ 33 w 55"/>
                <a:gd name="T53" fmla="*/ 52 h 86"/>
                <a:gd name="T54" fmla="*/ 31 w 55"/>
                <a:gd name="T55" fmla="*/ 45 h 86"/>
                <a:gd name="T56" fmla="*/ 27 w 55"/>
                <a:gd name="T57" fmla="*/ 38 h 86"/>
                <a:gd name="T58" fmla="*/ 24 w 55"/>
                <a:gd name="T59" fmla="*/ 31 h 86"/>
                <a:gd name="T60" fmla="*/ 20 w 55"/>
                <a:gd name="T61" fmla="*/ 25 h 86"/>
                <a:gd name="T62" fmla="*/ 16 w 55"/>
                <a:gd name="T63" fmla="*/ 19 h 86"/>
                <a:gd name="T64" fmla="*/ 12 w 55"/>
                <a:gd name="T65" fmla="*/ 13 h 86"/>
                <a:gd name="T66" fmla="*/ 8 w 55"/>
                <a:gd name="T67" fmla="*/ 8 h 86"/>
                <a:gd name="T68" fmla="*/ 3 w 55"/>
                <a:gd name="T69" fmla="*/ 2 h 86"/>
                <a:gd name="T70" fmla="*/ 4 w 55"/>
                <a:gd name="T71" fmla="*/ 1 h 86"/>
                <a:gd name="T72" fmla="*/ 12 w 55"/>
                <a:gd name="T73" fmla="*/ 5 h 86"/>
                <a:gd name="T74" fmla="*/ 20 w 55"/>
                <a:gd name="T75" fmla="*/ 10 h 86"/>
                <a:gd name="T76" fmla="*/ 27 w 55"/>
                <a:gd name="T77" fmla="*/ 16 h 86"/>
                <a:gd name="T78" fmla="*/ 33 w 55"/>
                <a:gd name="T79" fmla="*/ 23 h 86"/>
                <a:gd name="T80" fmla="*/ 37 w 55"/>
                <a:gd name="T81" fmla="*/ 26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"/>
                <a:gd name="T124" fmla="*/ 0 h 86"/>
                <a:gd name="T125" fmla="*/ 55 w 55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" h="86">
                  <a:moveTo>
                    <a:pt x="37" y="26"/>
                  </a:moveTo>
                  <a:lnTo>
                    <a:pt x="40" y="31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9" y="46"/>
                  </a:lnTo>
                  <a:lnTo>
                    <a:pt x="52" y="51"/>
                  </a:lnTo>
                  <a:lnTo>
                    <a:pt x="54" y="57"/>
                  </a:lnTo>
                  <a:lnTo>
                    <a:pt x="55" y="62"/>
                  </a:lnTo>
                  <a:lnTo>
                    <a:pt x="55" y="68"/>
                  </a:lnTo>
                  <a:lnTo>
                    <a:pt x="55" y="74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2" y="82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5" y="83"/>
                  </a:lnTo>
                  <a:lnTo>
                    <a:pt x="34" y="84"/>
                  </a:lnTo>
                  <a:lnTo>
                    <a:pt x="33" y="84"/>
                  </a:lnTo>
                  <a:lnTo>
                    <a:pt x="32" y="85"/>
                  </a:lnTo>
                  <a:lnTo>
                    <a:pt x="31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73"/>
                  </a:lnTo>
                  <a:lnTo>
                    <a:pt x="29" y="72"/>
                  </a:lnTo>
                  <a:lnTo>
                    <a:pt x="30" y="71"/>
                  </a:lnTo>
                  <a:lnTo>
                    <a:pt x="32" y="70"/>
                  </a:lnTo>
                  <a:lnTo>
                    <a:pt x="33" y="68"/>
                  </a:lnTo>
                  <a:lnTo>
                    <a:pt x="34" y="66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3" y="52"/>
                  </a:lnTo>
                  <a:lnTo>
                    <a:pt x="32" y="49"/>
                  </a:lnTo>
                  <a:lnTo>
                    <a:pt x="31" y="45"/>
                  </a:lnTo>
                  <a:lnTo>
                    <a:pt x="29" y="42"/>
                  </a:lnTo>
                  <a:lnTo>
                    <a:pt x="27" y="38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2" y="28"/>
                  </a:lnTo>
                  <a:lnTo>
                    <a:pt x="20" y="25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1"/>
                  </a:lnTo>
                  <a:lnTo>
                    <a:pt x="8" y="3"/>
                  </a:lnTo>
                  <a:lnTo>
                    <a:pt x="12" y="5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3" y="13"/>
                  </a:lnTo>
                  <a:lnTo>
                    <a:pt x="27" y="16"/>
                  </a:lnTo>
                  <a:lnTo>
                    <a:pt x="30" y="19"/>
                  </a:lnTo>
                  <a:lnTo>
                    <a:pt x="33" y="23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5" name="Freeform 21"/>
            <p:cNvSpPr>
              <a:spLocks/>
            </p:cNvSpPr>
            <p:nvPr/>
          </p:nvSpPr>
          <p:spPr bwMode="auto">
            <a:xfrm>
              <a:off x="5346" y="1207"/>
              <a:ext cx="31" cy="29"/>
            </a:xfrm>
            <a:custGeom>
              <a:avLst/>
              <a:gdLst>
                <a:gd name="T0" fmla="*/ 31 w 31"/>
                <a:gd name="T1" fmla="*/ 28 h 29"/>
                <a:gd name="T2" fmla="*/ 28 w 31"/>
                <a:gd name="T3" fmla="*/ 29 h 29"/>
                <a:gd name="T4" fmla="*/ 26 w 31"/>
                <a:gd name="T5" fmla="*/ 29 h 29"/>
                <a:gd name="T6" fmla="*/ 25 w 31"/>
                <a:gd name="T7" fmla="*/ 29 h 29"/>
                <a:gd name="T8" fmla="*/ 23 w 31"/>
                <a:gd name="T9" fmla="*/ 28 h 29"/>
                <a:gd name="T10" fmla="*/ 21 w 31"/>
                <a:gd name="T11" fmla="*/ 27 h 29"/>
                <a:gd name="T12" fmla="*/ 19 w 31"/>
                <a:gd name="T13" fmla="*/ 25 h 29"/>
                <a:gd name="T14" fmla="*/ 18 w 31"/>
                <a:gd name="T15" fmla="*/ 23 h 29"/>
                <a:gd name="T16" fmla="*/ 16 w 31"/>
                <a:gd name="T17" fmla="*/ 21 h 29"/>
                <a:gd name="T18" fmla="*/ 15 w 31"/>
                <a:gd name="T19" fmla="*/ 20 h 29"/>
                <a:gd name="T20" fmla="*/ 13 w 31"/>
                <a:gd name="T21" fmla="*/ 19 h 29"/>
                <a:gd name="T22" fmla="*/ 0 w 31"/>
                <a:gd name="T23" fmla="*/ 0 h 29"/>
                <a:gd name="T24" fmla="*/ 4 w 31"/>
                <a:gd name="T25" fmla="*/ 2 h 29"/>
                <a:gd name="T26" fmla="*/ 7 w 31"/>
                <a:gd name="T27" fmla="*/ 4 h 29"/>
                <a:gd name="T28" fmla="*/ 10 w 31"/>
                <a:gd name="T29" fmla="*/ 7 h 29"/>
                <a:gd name="T30" fmla="*/ 13 w 31"/>
                <a:gd name="T31" fmla="*/ 10 h 29"/>
                <a:gd name="T32" fmla="*/ 16 w 31"/>
                <a:gd name="T33" fmla="*/ 13 h 29"/>
                <a:gd name="T34" fmla="*/ 19 w 31"/>
                <a:gd name="T35" fmla="*/ 16 h 29"/>
                <a:gd name="T36" fmla="*/ 22 w 31"/>
                <a:gd name="T37" fmla="*/ 19 h 29"/>
                <a:gd name="T38" fmla="*/ 25 w 31"/>
                <a:gd name="T39" fmla="*/ 22 h 29"/>
                <a:gd name="T40" fmla="*/ 28 w 31"/>
                <a:gd name="T41" fmla="*/ 25 h 29"/>
                <a:gd name="T42" fmla="*/ 31 w 31"/>
                <a:gd name="T43" fmla="*/ 28 h 29"/>
                <a:gd name="T44" fmla="*/ 31 w 31"/>
                <a:gd name="T45" fmla="*/ 28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9"/>
                <a:gd name="T71" fmla="*/ 31 w 3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9">
                  <a:moveTo>
                    <a:pt x="31" y="28"/>
                  </a:moveTo>
                  <a:lnTo>
                    <a:pt x="28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4"/>
                  </a:lnTo>
                  <a:lnTo>
                    <a:pt x="10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5" y="22"/>
                  </a:lnTo>
                  <a:lnTo>
                    <a:pt x="28" y="25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6" name="Freeform 22"/>
            <p:cNvSpPr>
              <a:spLocks/>
            </p:cNvSpPr>
            <p:nvPr/>
          </p:nvSpPr>
          <p:spPr bwMode="auto">
            <a:xfrm>
              <a:off x="4913" y="1209"/>
              <a:ext cx="48" cy="44"/>
            </a:xfrm>
            <a:custGeom>
              <a:avLst/>
              <a:gdLst>
                <a:gd name="T0" fmla="*/ 48 w 48"/>
                <a:gd name="T1" fmla="*/ 40 h 44"/>
                <a:gd name="T2" fmla="*/ 46 w 48"/>
                <a:gd name="T3" fmla="*/ 41 h 44"/>
                <a:gd name="T4" fmla="*/ 45 w 48"/>
                <a:gd name="T5" fmla="*/ 41 h 44"/>
                <a:gd name="T6" fmla="*/ 44 w 48"/>
                <a:gd name="T7" fmla="*/ 42 h 44"/>
                <a:gd name="T8" fmla="*/ 42 w 48"/>
                <a:gd name="T9" fmla="*/ 42 h 44"/>
                <a:gd name="T10" fmla="*/ 41 w 48"/>
                <a:gd name="T11" fmla="*/ 42 h 44"/>
                <a:gd name="T12" fmla="*/ 39 w 48"/>
                <a:gd name="T13" fmla="*/ 43 h 44"/>
                <a:gd name="T14" fmla="*/ 38 w 48"/>
                <a:gd name="T15" fmla="*/ 43 h 44"/>
                <a:gd name="T16" fmla="*/ 36 w 48"/>
                <a:gd name="T17" fmla="*/ 43 h 44"/>
                <a:gd name="T18" fmla="*/ 35 w 48"/>
                <a:gd name="T19" fmla="*/ 44 h 44"/>
                <a:gd name="T20" fmla="*/ 33 w 48"/>
                <a:gd name="T21" fmla="*/ 44 h 44"/>
                <a:gd name="T22" fmla="*/ 31 w 48"/>
                <a:gd name="T23" fmla="*/ 39 h 44"/>
                <a:gd name="T24" fmla="*/ 28 w 48"/>
                <a:gd name="T25" fmla="*/ 34 h 44"/>
                <a:gd name="T26" fmla="*/ 25 w 48"/>
                <a:gd name="T27" fmla="*/ 29 h 44"/>
                <a:gd name="T28" fmla="*/ 22 w 48"/>
                <a:gd name="T29" fmla="*/ 24 h 44"/>
                <a:gd name="T30" fmla="*/ 19 w 48"/>
                <a:gd name="T31" fmla="*/ 20 h 44"/>
                <a:gd name="T32" fmla="*/ 16 w 48"/>
                <a:gd name="T33" fmla="*/ 15 h 44"/>
                <a:gd name="T34" fmla="*/ 12 w 48"/>
                <a:gd name="T35" fmla="*/ 11 h 44"/>
                <a:gd name="T36" fmla="*/ 8 w 48"/>
                <a:gd name="T37" fmla="*/ 7 h 44"/>
                <a:gd name="T38" fmla="*/ 4 w 48"/>
                <a:gd name="T39" fmla="*/ 3 h 44"/>
                <a:gd name="T40" fmla="*/ 0 w 48"/>
                <a:gd name="T41" fmla="*/ 0 h 44"/>
                <a:gd name="T42" fmla="*/ 6 w 48"/>
                <a:gd name="T43" fmla="*/ 2 h 44"/>
                <a:gd name="T44" fmla="*/ 12 w 48"/>
                <a:gd name="T45" fmla="*/ 4 h 44"/>
                <a:gd name="T46" fmla="*/ 17 w 48"/>
                <a:gd name="T47" fmla="*/ 6 h 44"/>
                <a:gd name="T48" fmla="*/ 22 w 48"/>
                <a:gd name="T49" fmla="*/ 10 h 44"/>
                <a:gd name="T50" fmla="*/ 27 w 48"/>
                <a:gd name="T51" fmla="*/ 14 h 44"/>
                <a:gd name="T52" fmla="*/ 32 w 48"/>
                <a:gd name="T53" fmla="*/ 18 h 44"/>
                <a:gd name="T54" fmla="*/ 36 w 48"/>
                <a:gd name="T55" fmla="*/ 23 h 44"/>
                <a:gd name="T56" fmla="*/ 40 w 48"/>
                <a:gd name="T57" fmla="*/ 29 h 44"/>
                <a:gd name="T58" fmla="*/ 44 w 48"/>
                <a:gd name="T59" fmla="*/ 34 h 44"/>
                <a:gd name="T60" fmla="*/ 48 w 48"/>
                <a:gd name="T61" fmla="*/ 40 h 44"/>
                <a:gd name="T62" fmla="*/ 48 w 48"/>
                <a:gd name="T63" fmla="*/ 4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44"/>
                <a:gd name="T98" fmla="*/ 48 w 48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44">
                  <a:moveTo>
                    <a:pt x="48" y="40"/>
                  </a:moveTo>
                  <a:lnTo>
                    <a:pt x="46" y="41"/>
                  </a:lnTo>
                  <a:lnTo>
                    <a:pt x="45" y="41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1" y="39"/>
                  </a:lnTo>
                  <a:lnTo>
                    <a:pt x="28" y="34"/>
                  </a:lnTo>
                  <a:lnTo>
                    <a:pt x="25" y="29"/>
                  </a:lnTo>
                  <a:lnTo>
                    <a:pt x="22" y="24"/>
                  </a:lnTo>
                  <a:lnTo>
                    <a:pt x="19" y="20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4"/>
                  </a:lnTo>
                  <a:lnTo>
                    <a:pt x="17" y="6"/>
                  </a:lnTo>
                  <a:lnTo>
                    <a:pt x="22" y="10"/>
                  </a:lnTo>
                  <a:lnTo>
                    <a:pt x="27" y="14"/>
                  </a:lnTo>
                  <a:lnTo>
                    <a:pt x="32" y="18"/>
                  </a:lnTo>
                  <a:lnTo>
                    <a:pt x="36" y="23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7" name="Freeform 23"/>
            <p:cNvSpPr>
              <a:spLocks/>
            </p:cNvSpPr>
            <p:nvPr/>
          </p:nvSpPr>
          <p:spPr bwMode="auto">
            <a:xfrm>
              <a:off x="5400" y="1230"/>
              <a:ext cx="13" cy="4"/>
            </a:xfrm>
            <a:custGeom>
              <a:avLst/>
              <a:gdLst>
                <a:gd name="T0" fmla="*/ 13 w 13"/>
                <a:gd name="T1" fmla="*/ 0 h 4"/>
                <a:gd name="T2" fmla="*/ 12 w 13"/>
                <a:gd name="T3" fmla="*/ 1 h 4"/>
                <a:gd name="T4" fmla="*/ 11 w 13"/>
                <a:gd name="T5" fmla="*/ 2 h 4"/>
                <a:gd name="T6" fmla="*/ 11 w 13"/>
                <a:gd name="T7" fmla="*/ 3 h 4"/>
                <a:gd name="T8" fmla="*/ 10 w 13"/>
                <a:gd name="T9" fmla="*/ 3 h 4"/>
                <a:gd name="T10" fmla="*/ 9 w 13"/>
                <a:gd name="T11" fmla="*/ 4 h 4"/>
                <a:gd name="T12" fmla="*/ 8 w 13"/>
                <a:gd name="T13" fmla="*/ 4 h 4"/>
                <a:gd name="T14" fmla="*/ 7 w 13"/>
                <a:gd name="T15" fmla="*/ 4 h 4"/>
                <a:gd name="T16" fmla="*/ 5 w 13"/>
                <a:gd name="T17" fmla="*/ 4 h 4"/>
                <a:gd name="T18" fmla="*/ 4 w 13"/>
                <a:gd name="T19" fmla="*/ 4 h 4"/>
                <a:gd name="T20" fmla="*/ 3 w 13"/>
                <a:gd name="T21" fmla="*/ 4 h 4"/>
                <a:gd name="T22" fmla="*/ 3 w 13"/>
                <a:gd name="T23" fmla="*/ 4 h 4"/>
                <a:gd name="T24" fmla="*/ 2 w 13"/>
                <a:gd name="T25" fmla="*/ 4 h 4"/>
                <a:gd name="T26" fmla="*/ 2 w 13"/>
                <a:gd name="T27" fmla="*/ 4 h 4"/>
                <a:gd name="T28" fmla="*/ 1 w 13"/>
                <a:gd name="T29" fmla="*/ 3 h 4"/>
                <a:gd name="T30" fmla="*/ 1 w 13"/>
                <a:gd name="T31" fmla="*/ 3 h 4"/>
                <a:gd name="T32" fmla="*/ 1 w 13"/>
                <a:gd name="T33" fmla="*/ 3 h 4"/>
                <a:gd name="T34" fmla="*/ 0 w 13"/>
                <a:gd name="T35" fmla="*/ 3 h 4"/>
                <a:gd name="T36" fmla="*/ 0 w 13"/>
                <a:gd name="T37" fmla="*/ 3 h 4"/>
                <a:gd name="T38" fmla="*/ 0 w 13"/>
                <a:gd name="T39" fmla="*/ 2 h 4"/>
                <a:gd name="T40" fmla="*/ 0 w 13"/>
                <a:gd name="T41" fmla="*/ 2 h 4"/>
                <a:gd name="T42" fmla="*/ 1 w 13"/>
                <a:gd name="T43" fmla="*/ 1 h 4"/>
                <a:gd name="T44" fmla="*/ 2 w 13"/>
                <a:gd name="T45" fmla="*/ 1 h 4"/>
                <a:gd name="T46" fmla="*/ 3 w 13"/>
                <a:gd name="T47" fmla="*/ 0 h 4"/>
                <a:gd name="T48" fmla="*/ 5 w 13"/>
                <a:gd name="T49" fmla="*/ 0 h 4"/>
                <a:gd name="T50" fmla="*/ 6 w 13"/>
                <a:gd name="T51" fmla="*/ 0 h 4"/>
                <a:gd name="T52" fmla="*/ 8 w 13"/>
                <a:gd name="T53" fmla="*/ 0 h 4"/>
                <a:gd name="T54" fmla="*/ 9 w 13"/>
                <a:gd name="T55" fmla="*/ 0 h 4"/>
                <a:gd name="T56" fmla="*/ 10 w 13"/>
                <a:gd name="T57" fmla="*/ 0 h 4"/>
                <a:gd name="T58" fmla="*/ 12 w 13"/>
                <a:gd name="T59" fmla="*/ 0 h 4"/>
                <a:gd name="T60" fmla="*/ 13 w 13"/>
                <a:gd name="T61" fmla="*/ 0 h 4"/>
                <a:gd name="T62" fmla="*/ 13 w 13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"/>
                <a:gd name="T98" fmla="*/ 13 w 13"/>
                <a:gd name="T99" fmla="*/ 4 h 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">
                  <a:moveTo>
                    <a:pt x="13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8" name="Freeform 24"/>
            <p:cNvSpPr>
              <a:spLocks/>
            </p:cNvSpPr>
            <p:nvPr/>
          </p:nvSpPr>
          <p:spPr bwMode="auto">
            <a:xfrm>
              <a:off x="5377" y="1234"/>
              <a:ext cx="32" cy="11"/>
            </a:xfrm>
            <a:custGeom>
              <a:avLst/>
              <a:gdLst>
                <a:gd name="T0" fmla="*/ 31 w 32"/>
                <a:gd name="T1" fmla="*/ 3 h 11"/>
                <a:gd name="T2" fmla="*/ 32 w 32"/>
                <a:gd name="T3" fmla="*/ 4 h 11"/>
                <a:gd name="T4" fmla="*/ 32 w 32"/>
                <a:gd name="T5" fmla="*/ 4 h 11"/>
                <a:gd name="T6" fmla="*/ 32 w 32"/>
                <a:gd name="T7" fmla="*/ 5 h 11"/>
                <a:gd name="T8" fmla="*/ 32 w 32"/>
                <a:gd name="T9" fmla="*/ 5 h 11"/>
                <a:gd name="T10" fmla="*/ 32 w 32"/>
                <a:gd name="T11" fmla="*/ 6 h 11"/>
                <a:gd name="T12" fmla="*/ 31 w 32"/>
                <a:gd name="T13" fmla="*/ 6 h 11"/>
                <a:gd name="T14" fmla="*/ 31 w 32"/>
                <a:gd name="T15" fmla="*/ 6 h 11"/>
                <a:gd name="T16" fmla="*/ 31 w 32"/>
                <a:gd name="T17" fmla="*/ 7 h 11"/>
                <a:gd name="T18" fmla="*/ 30 w 32"/>
                <a:gd name="T19" fmla="*/ 7 h 11"/>
                <a:gd name="T20" fmla="*/ 30 w 32"/>
                <a:gd name="T21" fmla="*/ 7 h 11"/>
                <a:gd name="T22" fmla="*/ 27 w 32"/>
                <a:gd name="T23" fmla="*/ 9 h 11"/>
                <a:gd name="T24" fmla="*/ 24 w 32"/>
                <a:gd name="T25" fmla="*/ 10 h 11"/>
                <a:gd name="T26" fmla="*/ 21 w 32"/>
                <a:gd name="T27" fmla="*/ 11 h 11"/>
                <a:gd name="T28" fmla="*/ 18 w 32"/>
                <a:gd name="T29" fmla="*/ 11 h 11"/>
                <a:gd name="T30" fmla="*/ 15 w 32"/>
                <a:gd name="T31" fmla="*/ 11 h 11"/>
                <a:gd name="T32" fmla="*/ 11 w 32"/>
                <a:gd name="T33" fmla="*/ 11 h 11"/>
                <a:gd name="T34" fmla="*/ 8 w 32"/>
                <a:gd name="T35" fmla="*/ 10 h 11"/>
                <a:gd name="T36" fmla="*/ 5 w 32"/>
                <a:gd name="T37" fmla="*/ 9 h 11"/>
                <a:gd name="T38" fmla="*/ 2 w 32"/>
                <a:gd name="T39" fmla="*/ 7 h 11"/>
                <a:gd name="T40" fmla="*/ 0 w 32"/>
                <a:gd name="T41" fmla="*/ 6 h 11"/>
                <a:gd name="T42" fmla="*/ 2 w 32"/>
                <a:gd name="T43" fmla="*/ 5 h 11"/>
                <a:gd name="T44" fmla="*/ 4 w 32"/>
                <a:gd name="T45" fmla="*/ 5 h 11"/>
                <a:gd name="T46" fmla="*/ 6 w 32"/>
                <a:gd name="T47" fmla="*/ 5 h 11"/>
                <a:gd name="T48" fmla="*/ 8 w 32"/>
                <a:gd name="T49" fmla="*/ 5 h 11"/>
                <a:gd name="T50" fmla="*/ 11 w 32"/>
                <a:gd name="T51" fmla="*/ 6 h 11"/>
                <a:gd name="T52" fmla="*/ 13 w 32"/>
                <a:gd name="T53" fmla="*/ 6 h 11"/>
                <a:gd name="T54" fmla="*/ 15 w 32"/>
                <a:gd name="T55" fmla="*/ 6 h 11"/>
                <a:gd name="T56" fmla="*/ 17 w 32"/>
                <a:gd name="T57" fmla="*/ 6 h 11"/>
                <a:gd name="T58" fmla="*/ 19 w 32"/>
                <a:gd name="T59" fmla="*/ 6 h 11"/>
                <a:gd name="T60" fmla="*/ 22 w 32"/>
                <a:gd name="T61" fmla="*/ 5 h 11"/>
                <a:gd name="T62" fmla="*/ 22 w 32"/>
                <a:gd name="T63" fmla="*/ 5 h 11"/>
                <a:gd name="T64" fmla="*/ 9 w 32"/>
                <a:gd name="T65" fmla="*/ 3 h 11"/>
                <a:gd name="T66" fmla="*/ 11 w 32"/>
                <a:gd name="T67" fmla="*/ 1 h 11"/>
                <a:gd name="T68" fmla="*/ 13 w 32"/>
                <a:gd name="T69" fmla="*/ 0 h 11"/>
                <a:gd name="T70" fmla="*/ 15 w 32"/>
                <a:gd name="T71" fmla="*/ 0 h 11"/>
                <a:gd name="T72" fmla="*/ 18 w 32"/>
                <a:gd name="T73" fmla="*/ 1 h 11"/>
                <a:gd name="T74" fmla="*/ 20 w 32"/>
                <a:gd name="T75" fmla="*/ 2 h 11"/>
                <a:gd name="T76" fmla="*/ 22 w 32"/>
                <a:gd name="T77" fmla="*/ 3 h 11"/>
                <a:gd name="T78" fmla="*/ 24 w 32"/>
                <a:gd name="T79" fmla="*/ 4 h 11"/>
                <a:gd name="T80" fmla="*/ 26 w 32"/>
                <a:gd name="T81" fmla="*/ 4 h 11"/>
                <a:gd name="T82" fmla="*/ 29 w 32"/>
                <a:gd name="T83" fmla="*/ 4 h 11"/>
                <a:gd name="T84" fmla="*/ 31 w 32"/>
                <a:gd name="T85" fmla="*/ 3 h 11"/>
                <a:gd name="T86" fmla="*/ 31 w 32"/>
                <a:gd name="T87" fmla="*/ 3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11"/>
                <a:gd name="T134" fmla="*/ 32 w 32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11">
                  <a:moveTo>
                    <a:pt x="31" y="3"/>
                  </a:move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8" y="10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9" name="Freeform 25"/>
            <p:cNvSpPr>
              <a:spLocks/>
            </p:cNvSpPr>
            <p:nvPr/>
          </p:nvSpPr>
          <p:spPr bwMode="auto">
            <a:xfrm>
              <a:off x="4943" y="1238"/>
              <a:ext cx="223" cy="308"/>
            </a:xfrm>
            <a:custGeom>
              <a:avLst/>
              <a:gdLst>
                <a:gd name="T0" fmla="*/ 86 w 223"/>
                <a:gd name="T1" fmla="*/ 24 h 308"/>
                <a:gd name="T2" fmla="*/ 84 w 223"/>
                <a:gd name="T3" fmla="*/ 19 h 308"/>
                <a:gd name="T4" fmla="*/ 91 w 223"/>
                <a:gd name="T5" fmla="*/ 25 h 308"/>
                <a:gd name="T6" fmla="*/ 84 w 223"/>
                <a:gd name="T7" fmla="*/ 34 h 308"/>
                <a:gd name="T8" fmla="*/ 83 w 223"/>
                <a:gd name="T9" fmla="*/ 43 h 308"/>
                <a:gd name="T10" fmla="*/ 83 w 223"/>
                <a:gd name="T11" fmla="*/ 52 h 308"/>
                <a:gd name="T12" fmla="*/ 83 w 223"/>
                <a:gd name="T13" fmla="*/ 55 h 308"/>
                <a:gd name="T14" fmla="*/ 152 w 223"/>
                <a:gd name="T15" fmla="*/ 55 h 308"/>
                <a:gd name="T16" fmla="*/ 124 w 223"/>
                <a:gd name="T17" fmla="*/ 85 h 308"/>
                <a:gd name="T18" fmla="*/ 95 w 223"/>
                <a:gd name="T19" fmla="*/ 81 h 308"/>
                <a:gd name="T20" fmla="*/ 109 w 223"/>
                <a:gd name="T21" fmla="*/ 92 h 308"/>
                <a:gd name="T22" fmla="*/ 103 w 223"/>
                <a:gd name="T23" fmla="*/ 149 h 308"/>
                <a:gd name="T24" fmla="*/ 83 w 223"/>
                <a:gd name="T25" fmla="*/ 162 h 308"/>
                <a:gd name="T26" fmla="*/ 116 w 223"/>
                <a:gd name="T27" fmla="*/ 170 h 308"/>
                <a:gd name="T28" fmla="*/ 146 w 223"/>
                <a:gd name="T29" fmla="*/ 213 h 308"/>
                <a:gd name="T30" fmla="*/ 163 w 223"/>
                <a:gd name="T31" fmla="*/ 243 h 308"/>
                <a:gd name="T32" fmla="*/ 205 w 223"/>
                <a:gd name="T33" fmla="*/ 287 h 308"/>
                <a:gd name="T34" fmla="*/ 207 w 223"/>
                <a:gd name="T35" fmla="*/ 286 h 308"/>
                <a:gd name="T36" fmla="*/ 208 w 223"/>
                <a:gd name="T37" fmla="*/ 286 h 308"/>
                <a:gd name="T38" fmla="*/ 215 w 223"/>
                <a:gd name="T39" fmla="*/ 298 h 308"/>
                <a:gd name="T40" fmla="*/ 219 w 223"/>
                <a:gd name="T41" fmla="*/ 303 h 308"/>
                <a:gd name="T42" fmla="*/ 220 w 223"/>
                <a:gd name="T43" fmla="*/ 305 h 308"/>
                <a:gd name="T44" fmla="*/ 177 w 223"/>
                <a:gd name="T45" fmla="*/ 292 h 308"/>
                <a:gd name="T46" fmla="*/ 151 w 223"/>
                <a:gd name="T47" fmla="*/ 269 h 308"/>
                <a:gd name="T48" fmla="*/ 105 w 223"/>
                <a:gd name="T49" fmla="*/ 203 h 308"/>
                <a:gd name="T50" fmla="*/ 38 w 223"/>
                <a:gd name="T51" fmla="*/ 172 h 308"/>
                <a:gd name="T52" fmla="*/ 27 w 223"/>
                <a:gd name="T53" fmla="*/ 154 h 308"/>
                <a:gd name="T54" fmla="*/ 51 w 223"/>
                <a:gd name="T55" fmla="*/ 155 h 308"/>
                <a:gd name="T56" fmla="*/ 45 w 223"/>
                <a:gd name="T57" fmla="*/ 157 h 308"/>
                <a:gd name="T58" fmla="*/ 69 w 223"/>
                <a:gd name="T59" fmla="*/ 161 h 308"/>
                <a:gd name="T60" fmla="*/ 70 w 223"/>
                <a:gd name="T61" fmla="*/ 159 h 308"/>
                <a:gd name="T62" fmla="*/ 75 w 223"/>
                <a:gd name="T63" fmla="*/ 148 h 308"/>
                <a:gd name="T64" fmla="*/ 50 w 223"/>
                <a:gd name="T65" fmla="*/ 151 h 308"/>
                <a:gd name="T66" fmla="*/ 41 w 223"/>
                <a:gd name="T67" fmla="*/ 98 h 308"/>
                <a:gd name="T68" fmla="*/ 71 w 223"/>
                <a:gd name="T69" fmla="*/ 95 h 308"/>
                <a:gd name="T70" fmla="*/ 62 w 223"/>
                <a:gd name="T71" fmla="*/ 59 h 308"/>
                <a:gd name="T72" fmla="*/ 69 w 223"/>
                <a:gd name="T73" fmla="*/ 76 h 308"/>
                <a:gd name="T74" fmla="*/ 60 w 223"/>
                <a:gd name="T75" fmla="*/ 100 h 308"/>
                <a:gd name="T76" fmla="*/ 47 w 223"/>
                <a:gd name="T77" fmla="*/ 95 h 308"/>
                <a:gd name="T78" fmla="*/ 64 w 223"/>
                <a:gd name="T79" fmla="*/ 76 h 308"/>
                <a:gd name="T80" fmla="*/ 57 w 223"/>
                <a:gd name="T81" fmla="*/ 63 h 308"/>
                <a:gd name="T82" fmla="*/ 60 w 223"/>
                <a:gd name="T83" fmla="*/ 86 h 308"/>
                <a:gd name="T84" fmla="*/ 46 w 223"/>
                <a:gd name="T85" fmla="*/ 89 h 308"/>
                <a:gd name="T86" fmla="*/ 54 w 223"/>
                <a:gd name="T87" fmla="*/ 64 h 308"/>
                <a:gd name="T88" fmla="*/ 50 w 223"/>
                <a:gd name="T89" fmla="*/ 49 h 308"/>
                <a:gd name="T90" fmla="*/ 62 w 223"/>
                <a:gd name="T91" fmla="*/ 46 h 308"/>
                <a:gd name="T92" fmla="*/ 61 w 223"/>
                <a:gd name="T93" fmla="*/ 43 h 308"/>
                <a:gd name="T94" fmla="*/ 64 w 223"/>
                <a:gd name="T95" fmla="*/ 40 h 308"/>
                <a:gd name="T96" fmla="*/ 67 w 223"/>
                <a:gd name="T97" fmla="*/ 37 h 308"/>
                <a:gd name="T98" fmla="*/ 73 w 223"/>
                <a:gd name="T99" fmla="*/ 34 h 308"/>
                <a:gd name="T100" fmla="*/ 10 w 223"/>
                <a:gd name="T101" fmla="*/ 38 h 308"/>
                <a:gd name="T102" fmla="*/ 46 w 223"/>
                <a:gd name="T103" fmla="*/ 31 h 308"/>
                <a:gd name="T104" fmla="*/ 72 w 223"/>
                <a:gd name="T105" fmla="*/ 23 h 308"/>
                <a:gd name="T106" fmla="*/ 30 w 223"/>
                <a:gd name="T107" fmla="*/ 23 h 308"/>
                <a:gd name="T108" fmla="*/ 20 w 223"/>
                <a:gd name="T109" fmla="*/ 26 h 308"/>
                <a:gd name="T110" fmla="*/ 13 w 223"/>
                <a:gd name="T111" fmla="*/ 18 h 308"/>
                <a:gd name="T112" fmla="*/ 48 w 223"/>
                <a:gd name="T113" fmla="*/ 20 h 308"/>
                <a:gd name="T114" fmla="*/ 50 w 223"/>
                <a:gd name="T115" fmla="*/ 12 h 308"/>
                <a:gd name="T116" fmla="*/ 75 w 223"/>
                <a:gd name="T117" fmla="*/ 19 h 308"/>
                <a:gd name="T118" fmla="*/ 34 w 223"/>
                <a:gd name="T119" fmla="*/ 0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3"/>
                <a:gd name="T181" fmla="*/ 0 h 308"/>
                <a:gd name="T182" fmla="*/ 223 w 223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3" h="308">
                  <a:moveTo>
                    <a:pt x="78" y="17"/>
                  </a:moveTo>
                  <a:lnTo>
                    <a:pt x="78" y="18"/>
                  </a:lnTo>
                  <a:lnTo>
                    <a:pt x="79" y="19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2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6" y="26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6"/>
                  </a:lnTo>
                  <a:lnTo>
                    <a:pt x="90" y="27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8" y="30"/>
                  </a:lnTo>
                  <a:lnTo>
                    <a:pt x="87" y="31"/>
                  </a:lnTo>
                  <a:lnTo>
                    <a:pt x="86" y="32"/>
                  </a:lnTo>
                  <a:lnTo>
                    <a:pt x="86" y="33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3" y="36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3" y="39"/>
                  </a:lnTo>
                  <a:lnTo>
                    <a:pt x="83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3" y="43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4" y="45"/>
                  </a:lnTo>
                  <a:lnTo>
                    <a:pt x="84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9"/>
                  </a:lnTo>
                  <a:lnTo>
                    <a:pt x="86" y="49"/>
                  </a:lnTo>
                  <a:lnTo>
                    <a:pt x="86" y="50"/>
                  </a:lnTo>
                  <a:lnTo>
                    <a:pt x="85" y="51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9" y="53"/>
                  </a:lnTo>
                  <a:lnTo>
                    <a:pt x="95" y="51"/>
                  </a:lnTo>
                  <a:lnTo>
                    <a:pt x="102" y="49"/>
                  </a:lnTo>
                  <a:lnTo>
                    <a:pt x="109" y="48"/>
                  </a:lnTo>
                  <a:lnTo>
                    <a:pt x="115" y="47"/>
                  </a:lnTo>
                  <a:lnTo>
                    <a:pt x="122" y="47"/>
                  </a:lnTo>
                  <a:lnTo>
                    <a:pt x="129" y="47"/>
                  </a:lnTo>
                  <a:lnTo>
                    <a:pt x="135" y="48"/>
                  </a:lnTo>
                  <a:lnTo>
                    <a:pt x="142" y="51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0" y="55"/>
                  </a:lnTo>
                  <a:lnTo>
                    <a:pt x="151" y="55"/>
                  </a:lnTo>
                  <a:lnTo>
                    <a:pt x="152" y="55"/>
                  </a:lnTo>
                  <a:lnTo>
                    <a:pt x="152" y="56"/>
                  </a:lnTo>
                  <a:lnTo>
                    <a:pt x="153" y="56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2" y="59"/>
                  </a:lnTo>
                  <a:lnTo>
                    <a:pt x="150" y="63"/>
                  </a:lnTo>
                  <a:lnTo>
                    <a:pt x="148" y="67"/>
                  </a:lnTo>
                  <a:lnTo>
                    <a:pt x="146" y="70"/>
                  </a:lnTo>
                  <a:lnTo>
                    <a:pt x="143" y="74"/>
                  </a:lnTo>
                  <a:lnTo>
                    <a:pt x="141" y="77"/>
                  </a:lnTo>
                  <a:lnTo>
                    <a:pt x="138" y="79"/>
                  </a:lnTo>
                  <a:lnTo>
                    <a:pt x="134" y="81"/>
                  </a:lnTo>
                  <a:lnTo>
                    <a:pt x="131" y="83"/>
                  </a:lnTo>
                  <a:lnTo>
                    <a:pt x="127" y="84"/>
                  </a:lnTo>
                  <a:lnTo>
                    <a:pt x="124" y="85"/>
                  </a:lnTo>
                  <a:lnTo>
                    <a:pt x="121" y="86"/>
                  </a:lnTo>
                  <a:lnTo>
                    <a:pt x="118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3" y="82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96" y="82"/>
                  </a:lnTo>
                  <a:lnTo>
                    <a:pt x="97" y="82"/>
                  </a:lnTo>
                  <a:lnTo>
                    <a:pt x="98" y="83"/>
                  </a:lnTo>
                  <a:lnTo>
                    <a:pt x="99" y="84"/>
                  </a:lnTo>
                  <a:lnTo>
                    <a:pt x="101" y="85"/>
                  </a:lnTo>
                  <a:lnTo>
                    <a:pt x="102" y="85"/>
                  </a:lnTo>
                  <a:lnTo>
                    <a:pt x="103" y="86"/>
                  </a:lnTo>
                  <a:lnTo>
                    <a:pt x="104" y="87"/>
                  </a:lnTo>
                  <a:lnTo>
                    <a:pt x="106" y="88"/>
                  </a:lnTo>
                  <a:lnTo>
                    <a:pt x="107" y="89"/>
                  </a:lnTo>
                  <a:lnTo>
                    <a:pt x="108" y="90"/>
                  </a:lnTo>
                  <a:lnTo>
                    <a:pt x="109" y="92"/>
                  </a:lnTo>
                  <a:lnTo>
                    <a:pt x="110" y="96"/>
                  </a:lnTo>
                  <a:lnTo>
                    <a:pt x="112" y="101"/>
                  </a:lnTo>
                  <a:lnTo>
                    <a:pt x="113" y="106"/>
                  </a:lnTo>
                  <a:lnTo>
                    <a:pt x="114" y="111"/>
                  </a:lnTo>
                  <a:lnTo>
                    <a:pt x="115" y="117"/>
                  </a:lnTo>
                  <a:lnTo>
                    <a:pt x="115" y="122"/>
                  </a:lnTo>
                  <a:lnTo>
                    <a:pt x="114" y="127"/>
                  </a:lnTo>
                  <a:lnTo>
                    <a:pt x="113" y="132"/>
                  </a:lnTo>
                  <a:lnTo>
                    <a:pt x="111" y="136"/>
                  </a:lnTo>
                  <a:lnTo>
                    <a:pt x="109" y="141"/>
                  </a:lnTo>
                  <a:lnTo>
                    <a:pt x="108" y="143"/>
                  </a:lnTo>
                  <a:lnTo>
                    <a:pt x="107" y="145"/>
                  </a:lnTo>
                  <a:lnTo>
                    <a:pt x="106" y="146"/>
                  </a:lnTo>
                  <a:lnTo>
                    <a:pt x="104" y="148"/>
                  </a:lnTo>
                  <a:lnTo>
                    <a:pt x="103" y="149"/>
                  </a:lnTo>
                  <a:lnTo>
                    <a:pt x="101" y="151"/>
                  </a:lnTo>
                  <a:lnTo>
                    <a:pt x="99" y="152"/>
                  </a:lnTo>
                  <a:lnTo>
                    <a:pt x="98" y="153"/>
                  </a:lnTo>
                  <a:lnTo>
                    <a:pt x="96" y="155"/>
                  </a:lnTo>
                  <a:lnTo>
                    <a:pt x="95" y="156"/>
                  </a:lnTo>
                  <a:lnTo>
                    <a:pt x="93" y="157"/>
                  </a:lnTo>
                  <a:lnTo>
                    <a:pt x="92" y="157"/>
                  </a:lnTo>
                  <a:lnTo>
                    <a:pt x="91" y="158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7" y="160"/>
                  </a:lnTo>
                  <a:lnTo>
                    <a:pt x="86" y="160"/>
                  </a:lnTo>
                  <a:lnTo>
                    <a:pt x="85" y="161"/>
                  </a:lnTo>
                  <a:lnTo>
                    <a:pt x="84" y="161"/>
                  </a:lnTo>
                  <a:lnTo>
                    <a:pt x="83" y="162"/>
                  </a:lnTo>
                  <a:lnTo>
                    <a:pt x="84" y="163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1" y="161"/>
                  </a:lnTo>
                  <a:lnTo>
                    <a:pt x="92" y="161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6" y="159"/>
                  </a:lnTo>
                  <a:lnTo>
                    <a:pt x="101" y="160"/>
                  </a:lnTo>
                  <a:lnTo>
                    <a:pt x="107" y="163"/>
                  </a:lnTo>
                  <a:lnTo>
                    <a:pt x="111" y="166"/>
                  </a:lnTo>
                  <a:lnTo>
                    <a:pt x="116" y="170"/>
                  </a:lnTo>
                  <a:lnTo>
                    <a:pt x="121" y="174"/>
                  </a:lnTo>
                  <a:lnTo>
                    <a:pt x="125" y="179"/>
                  </a:lnTo>
                  <a:lnTo>
                    <a:pt x="129" y="184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40" y="200"/>
                  </a:lnTo>
                  <a:lnTo>
                    <a:pt x="140" y="201"/>
                  </a:lnTo>
                  <a:lnTo>
                    <a:pt x="141" y="203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3" y="207"/>
                  </a:lnTo>
                  <a:lnTo>
                    <a:pt x="144" y="209"/>
                  </a:lnTo>
                  <a:lnTo>
                    <a:pt x="144" y="210"/>
                  </a:lnTo>
                  <a:lnTo>
                    <a:pt x="145" y="212"/>
                  </a:lnTo>
                  <a:lnTo>
                    <a:pt x="146" y="213"/>
                  </a:lnTo>
                  <a:lnTo>
                    <a:pt x="147" y="214"/>
                  </a:lnTo>
                  <a:lnTo>
                    <a:pt x="148" y="214"/>
                  </a:lnTo>
                  <a:lnTo>
                    <a:pt x="148" y="213"/>
                  </a:lnTo>
                  <a:lnTo>
                    <a:pt x="148" y="212"/>
                  </a:lnTo>
                  <a:lnTo>
                    <a:pt x="148" y="211"/>
                  </a:lnTo>
                  <a:lnTo>
                    <a:pt x="148" y="210"/>
                  </a:lnTo>
                  <a:lnTo>
                    <a:pt x="151" y="218"/>
                  </a:lnTo>
                  <a:lnTo>
                    <a:pt x="155" y="226"/>
                  </a:lnTo>
                  <a:lnTo>
                    <a:pt x="159" y="235"/>
                  </a:lnTo>
                  <a:lnTo>
                    <a:pt x="163" y="243"/>
                  </a:lnTo>
                  <a:lnTo>
                    <a:pt x="167" y="251"/>
                  </a:lnTo>
                  <a:lnTo>
                    <a:pt x="172" y="258"/>
                  </a:lnTo>
                  <a:lnTo>
                    <a:pt x="178" y="265"/>
                  </a:lnTo>
                  <a:lnTo>
                    <a:pt x="183" y="272"/>
                  </a:lnTo>
                  <a:lnTo>
                    <a:pt x="190" y="278"/>
                  </a:lnTo>
                  <a:lnTo>
                    <a:pt x="197" y="283"/>
                  </a:lnTo>
                  <a:lnTo>
                    <a:pt x="197" y="284"/>
                  </a:lnTo>
                  <a:lnTo>
                    <a:pt x="198" y="284"/>
                  </a:lnTo>
                  <a:lnTo>
                    <a:pt x="199" y="284"/>
                  </a:lnTo>
                  <a:lnTo>
                    <a:pt x="200" y="285"/>
                  </a:lnTo>
                  <a:lnTo>
                    <a:pt x="201" y="285"/>
                  </a:lnTo>
                  <a:lnTo>
                    <a:pt x="202" y="286"/>
                  </a:lnTo>
                  <a:lnTo>
                    <a:pt x="203" y="286"/>
                  </a:lnTo>
                  <a:lnTo>
                    <a:pt x="204" y="286"/>
                  </a:lnTo>
                  <a:lnTo>
                    <a:pt x="205" y="287"/>
                  </a:lnTo>
                  <a:lnTo>
                    <a:pt x="206" y="288"/>
                  </a:lnTo>
                  <a:lnTo>
                    <a:pt x="207" y="288"/>
                  </a:lnTo>
                  <a:lnTo>
                    <a:pt x="207" y="287"/>
                  </a:lnTo>
                  <a:lnTo>
                    <a:pt x="207" y="286"/>
                  </a:lnTo>
                  <a:lnTo>
                    <a:pt x="206" y="286"/>
                  </a:lnTo>
                  <a:lnTo>
                    <a:pt x="206" y="285"/>
                  </a:lnTo>
                  <a:lnTo>
                    <a:pt x="207" y="285"/>
                  </a:lnTo>
                  <a:lnTo>
                    <a:pt x="207" y="286"/>
                  </a:lnTo>
                  <a:lnTo>
                    <a:pt x="208" y="286"/>
                  </a:lnTo>
                  <a:lnTo>
                    <a:pt x="208" y="288"/>
                  </a:lnTo>
                  <a:lnTo>
                    <a:pt x="208" y="289"/>
                  </a:lnTo>
                  <a:lnTo>
                    <a:pt x="209" y="290"/>
                  </a:lnTo>
                  <a:lnTo>
                    <a:pt x="209" y="292"/>
                  </a:lnTo>
                  <a:lnTo>
                    <a:pt x="210" y="293"/>
                  </a:lnTo>
                  <a:lnTo>
                    <a:pt x="211" y="294"/>
                  </a:lnTo>
                  <a:lnTo>
                    <a:pt x="212" y="295"/>
                  </a:lnTo>
                  <a:lnTo>
                    <a:pt x="213" y="296"/>
                  </a:lnTo>
                  <a:lnTo>
                    <a:pt x="214" y="297"/>
                  </a:lnTo>
                  <a:lnTo>
                    <a:pt x="215" y="298"/>
                  </a:lnTo>
                  <a:lnTo>
                    <a:pt x="216" y="298"/>
                  </a:lnTo>
                  <a:lnTo>
                    <a:pt x="216" y="299"/>
                  </a:lnTo>
                  <a:lnTo>
                    <a:pt x="217" y="299"/>
                  </a:lnTo>
                  <a:lnTo>
                    <a:pt x="217" y="300"/>
                  </a:lnTo>
                  <a:lnTo>
                    <a:pt x="218" y="301"/>
                  </a:lnTo>
                  <a:lnTo>
                    <a:pt x="218" y="302"/>
                  </a:lnTo>
                  <a:lnTo>
                    <a:pt x="219" y="303"/>
                  </a:lnTo>
                  <a:lnTo>
                    <a:pt x="219" y="304"/>
                  </a:lnTo>
                  <a:lnTo>
                    <a:pt x="220" y="303"/>
                  </a:lnTo>
                  <a:lnTo>
                    <a:pt x="223" y="308"/>
                  </a:lnTo>
                  <a:lnTo>
                    <a:pt x="222" y="308"/>
                  </a:lnTo>
                  <a:lnTo>
                    <a:pt x="222" y="307"/>
                  </a:lnTo>
                  <a:lnTo>
                    <a:pt x="222" y="306"/>
                  </a:lnTo>
                  <a:lnTo>
                    <a:pt x="221" y="306"/>
                  </a:lnTo>
                  <a:lnTo>
                    <a:pt x="221" y="305"/>
                  </a:lnTo>
                  <a:lnTo>
                    <a:pt x="220" y="304"/>
                  </a:lnTo>
                  <a:lnTo>
                    <a:pt x="220" y="305"/>
                  </a:lnTo>
                  <a:lnTo>
                    <a:pt x="220" y="306"/>
                  </a:lnTo>
                  <a:lnTo>
                    <a:pt x="221" y="307"/>
                  </a:lnTo>
                  <a:lnTo>
                    <a:pt x="221" y="308"/>
                  </a:lnTo>
                  <a:lnTo>
                    <a:pt x="214" y="308"/>
                  </a:lnTo>
                  <a:lnTo>
                    <a:pt x="207" y="307"/>
                  </a:lnTo>
                  <a:lnTo>
                    <a:pt x="201" y="305"/>
                  </a:lnTo>
                  <a:lnTo>
                    <a:pt x="195" y="302"/>
                  </a:lnTo>
                  <a:lnTo>
                    <a:pt x="189" y="299"/>
                  </a:lnTo>
                  <a:lnTo>
                    <a:pt x="183" y="295"/>
                  </a:lnTo>
                  <a:lnTo>
                    <a:pt x="177" y="292"/>
                  </a:lnTo>
                  <a:lnTo>
                    <a:pt x="172" y="287"/>
                  </a:lnTo>
                  <a:lnTo>
                    <a:pt x="166" y="283"/>
                  </a:lnTo>
                  <a:lnTo>
                    <a:pt x="161" y="278"/>
                  </a:lnTo>
                  <a:lnTo>
                    <a:pt x="161" y="277"/>
                  </a:lnTo>
                  <a:lnTo>
                    <a:pt x="160" y="277"/>
                  </a:lnTo>
                  <a:lnTo>
                    <a:pt x="159" y="277"/>
                  </a:lnTo>
                  <a:lnTo>
                    <a:pt x="159" y="278"/>
                  </a:lnTo>
                  <a:lnTo>
                    <a:pt x="155" y="273"/>
                  </a:lnTo>
                  <a:lnTo>
                    <a:pt x="151" y="269"/>
                  </a:lnTo>
                  <a:lnTo>
                    <a:pt x="147" y="265"/>
                  </a:lnTo>
                  <a:lnTo>
                    <a:pt x="143" y="260"/>
                  </a:lnTo>
                  <a:lnTo>
                    <a:pt x="139" y="256"/>
                  </a:lnTo>
                  <a:lnTo>
                    <a:pt x="136" y="251"/>
                  </a:lnTo>
                  <a:lnTo>
                    <a:pt x="132" y="246"/>
                  </a:lnTo>
                  <a:lnTo>
                    <a:pt x="129" y="241"/>
                  </a:lnTo>
                  <a:lnTo>
                    <a:pt x="126" y="236"/>
                  </a:lnTo>
                  <a:lnTo>
                    <a:pt x="123" y="231"/>
                  </a:lnTo>
                  <a:lnTo>
                    <a:pt x="121" y="227"/>
                  </a:lnTo>
                  <a:lnTo>
                    <a:pt x="118" y="223"/>
                  </a:lnTo>
                  <a:lnTo>
                    <a:pt x="115" y="219"/>
                  </a:lnTo>
                  <a:lnTo>
                    <a:pt x="113" y="214"/>
                  </a:lnTo>
                  <a:lnTo>
                    <a:pt x="110" y="210"/>
                  </a:lnTo>
                  <a:lnTo>
                    <a:pt x="108" y="207"/>
                  </a:lnTo>
                  <a:lnTo>
                    <a:pt x="105" y="203"/>
                  </a:lnTo>
                  <a:lnTo>
                    <a:pt x="102" y="199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0" y="191"/>
                  </a:lnTo>
                  <a:lnTo>
                    <a:pt x="85" y="188"/>
                  </a:lnTo>
                  <a:lnTo>
                    <a:pt x="80" y="186"/>
                  </a:lnTo>
                  <a:lnTo>
                    <a:pt x="75" y="183"/>
                  </a:lnTo>
                  <a:lnTo>
                    <a:pt x="70" y="181"/>
                  </a:lnTo>
                  <a:lnTo>
                    <a:pt x="65" y="179"/>
                  </a:lnTo>
                  <a:lnTo>
                    <a:pt x="59" y="178"/>
                  </a:lnTo>
                  <a:lnTo>
                    <a:pt x="54" y="176"/>
                  </a:lnTo>
                  <a:lnTo>
                    <a:pt x="49" y="175"/>
                  </a:lnTo>
                  <a:lnTo>
                    <a:pt x="43" y="173"/>
                  </a:lnTo>
                  <a:lnTo>
                    <a:pt x="41" y="172"/>
                  </a:lnTo>
                  <a:lnTo>
                    <a:pt x="38" y="172"/>
                  </a:lnTo>
                  <a:lnTo>
                    <a:pt x="36" y="171"/>
                  </a:lnTo>
                  <a:lnTo>
                    <a:pt x="33" y="170"/>
                  </a:lnTo>
                  <a:lnTo>
                    <a:pt x="31" y="169"/>
                  </a:lnTo>
                  <a:lnTo>
                    <a:pt x="28" y="167"/>
                  </a:lnTo>
                  <a:lnTo>
                    <a:pt x="26" y="166"/>
                  </a:lnTo>
                  <a:lnTo>
                    <a:pt x="23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20" y="160"/>
                  </a:lnTo>
                  <a:lnTo>
                    <a:pt x="21" y="158"/>
                  </a:lnTo>
                  <a:lnTo>
                    <a:pt x="22" y="157"/>
                  </a:lnTo>
                  <a:lnTo>
                    <a:pt x="23" y="156"/>
                  </a:lnTo>
                  <a:lnTo>
                    <a:pt x="24" y="156"/>
                  </a:lnTo>
                  <a:lnTo>
                    <a:pt x="26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30" y="153"/>
                  </a:lnTo>
                  <a:lnTo>
                    <a:pt x="31" y="153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37" y="155"/>
                  </a:lnTo>
                  <a:lnTo>
                    <a:pt x="39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8" y="155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5"/>
                  </a:lnTo>
                  <a:lnTo>
                    <a:pt x="47" y="155"/>
                  </a:lnTo>
                  <a:lnTo>
                    <a:pt x="46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50" y="159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59" y="161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6" y="162"/>
                  </a:lnTo>
                  <a:lnTo>
                    <a:pt x="69" y="161"/>
                  </a:lnTo>
                  <a:lnTo>
                    <a:pt x="73" y="161"/>
                  </a:lnTo>
                  <a:lnTo>
                    <a:pt x="76" y="161"/>
                  </a:lnTo>
                  <a:lnTo>
                    <a:pt x="80" y="161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89" y="157"/>
                  </a:lnTo>
                  <a:lnTo>
                    <a:pt x="92" y="155"/>
                  </a:lnTo>
                  <a:lnTo>
                    <a:pt x="95" y="153"/>
                  </a:lnTo>
                  <a:lnTo>
                    <a:pt x="95" y="152"/>
                  </a:lnTo>
                  <a:lnTo>
                    <a:pt x="91" y="154"/>
                  </a:lnTo>
                  <a:lnTo>
                    <a:pt x="87" y="156"/>
                  </a:lnTo>
                  <a:lnTo>
                    <a:pt x="83" y="157"/>
                  </a:lnTo>
                  <a:lnTo>
                    <a:pt x="78" y="158"/>
                  </a:lnTo>
                  <a:lnTo>
                    <a:pt x="74" y="158"/>
                  </a:lnTo>
                  <a:lnTo>
                    <a:pt x="70" y="159"/>
                  </a:lnTo>
                  <a:lnTo>
                    <a:pt x="65" y="159"/>
                  </a:lnTo>
                  <a:lnTo>
                    <a:pt x="61" y="158"/>
                  </a:lnTo>
                  <a:lnTo>
                    <a:pt x="57" y="158"/>
                  </a:lnTo>
                  <a:lnTo>
                    <a:pt x="52" y="157"/>
                  </a:lnTo>
                  <a:lnTo>
                    <a:pt x="55" y="157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62" y="155"/>
                  </a:lnTo>
                  <a:lnTo>
                    <a:pt x="64" y="154"/>
                  </a:lnTo>
                  <a:lnTo>
                    <a:pt x="66" y="153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2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3" y="147"/>
                  </a:lnTo>
                  <a:lnTo>
                    <a:pt x="70" y="148"/>
                  </a:lnTo>
                  <a:lnTo>
                    <a:pt x="66" y="149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4" y="151"/>
                  </a:lnTo>
                  <a:lnTo>
                    <a:pt x="50" y="151"/>
                  </a:lnTo>
                  <a:lnTo>
                    <a:pt x="46" y="151"/>
                  </a:lnTo>
                  <a:lnTo>
                    <a:pt x="42" y="151"/>
                  </a:lnTo>
                  <a:lnTo>
                    <a:pt x="38" y="151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39" y="144"/>
                  </a:lnTo>
                  <a:lnTo>
                    <a:pt x="41" y="141"/>
                  </a:lnTo>
                  <a:lnTo>
                    <a:pt x="43" y="137"/>
                  </a:lnTo>
                  <a:lnTo>
                    <a:pt x="44" y="133"/>
                  </a:lnTo>
                  <a:lnTo>
                    <a:pt x="45" y="129"/>
                  </a:lnTo>
                  <a:lnTo>
                    <a:pt x="46" y="125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5" y="112"/>
                  </a:lnTo>
                  <a:lnTo>
                    <a:pt x="41" y="98"/>
                  </a:lnTo>
                  <a:lnTo>
                    <a:pt x="43" y="99"/>
                  </a:lnTo>
                  <a:lnTo>
                    <a:pt x="45" y="101"/>
                  </a:lnTo>
                  <a:lnTo>
                    <a:pt x="47" y="102"/>
                  </a:lnTo>
                  <a:lnTo>
                    <a:pt x="50" y="103"/>
                  </a:lnTo>
                  <a:lnTo>
                    <a:pt x="52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4" y="103"/>
                  </a:lnTo>
                  <a:lnTo>
                    <a:pt x="65" y="102"/>
                  </a:lnTo>
                  <a:lnTo>
                    <a:pt x="67" y="100"/>
                  </a:lnTo>
                  <a:lnTo>
                    <a:pt x="68" y="99"/>
                  </a:lnTo>
                  <a:lnTo>
                    <a:pt x="69" y="97"/>
                  </a:lnTo>
                  <a:lnTo>
                    <a:pt x="71" y="95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3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3" y="82"/>
                  </a:lnTo>
                  <a:lnTo>
                    <a:pt x="73" y="79"/>
                  </a:lnTo>
                  <a:lnTo>
                    <a:pt x="72" y="77"/>
                  </a:lnTo>
                  <a:lnTo>
                    <a:pt x="71" y="74"/>
                  </a:lnTo>
                  <a:lnTo>
                    <a:pt x="70" y="71"/>
                  </a:lnTo>
                  <a:lnTo>
                    <a:pt x="68" y="69"/>
                  </a:lnTo>
                  <a:lnTo>
                    <a:pt x="67" y="66"/>
                  </a:lnTo>
                  <a:lnTo>
                    <a:pt x="65" y="64"/>
                  </a:lnTo>
                  <a:lnTo>
                    <a:pt x="64" y="62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2" y="62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6" y="68"/>
                  </a:lnTo>
                  <a:lnTo>
                    <a:pt x="67" y="70"/>
                  </a:lnTo>
                  <a:lnTo>
                    <a:pt x="68" y="73"/>
                  </a:lnTo>
                  <a:lnTo>
                    <a:pt x="69" y="76"/>
                  </a:lnTo>
                  <a:lnTo>
                    <a:pt x="70" y="79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0" y="91"/>
                  </a:lnTo>
                  <a:lnTo>
                    <a:pt x="70" y="92"/>
                  </a:lnTo>
                  <a:lnTo>
                    <a:pt x="69" y="94"/>
                  </a:lnTo>
                  <a:lnTo>
                    <a:pt x="68" y="95"/>
                  </a:lnTo>
                  <a:lnTo>
                    <a:pt x="67" y="96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4" y="99"/>
                  </a:lnTo>
                  <a:lnTo>
                    <a:pt x="63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8"/>
                  </a:lnTo>
                  <a:lnTo>
                    <a:pt x="45" y="97"/>
                  </a:lnTo>
                  <a:lnTo>
                    <a:pt x="43" y="95"/>
                  </a:lnTo>
                  <a:lnTo>
                    <a:pt x="41" y="94"/>
                  </a:lnTo>
                  <a:lnTo>
                    <a:pt x="40" y="92"/>
                  </a:lnTo>
                  <a:lnTo>
                    <a:pt x="41" y="93"/>
                  </a:lnTo>
                  <a:lnTo>
                    <a:pt x="42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7" y="95"/>
                  </a:lnTo>
                  <a:lnTo>
                    <a:pt x="49" y="95"/>
                  </a:lnTo>
                  <a:lnTo>
                    <a:pt x="51" y="95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6" y="94"/>
                  </a:lnTo>
                  <a:lnTo>
                    <a:pt x="58" y="93"/>
                  </a:lnTo>
                  <a:lnTo>
                    <a:pt x="59" y="91"/>
                  </a:lnTo>
                  <a:lnTo>
                    <a:pt x="60" y="90"/>
                  </a:lnTo>
                  <a:lnTo>
                    <a:pt x="61" y="88"/>
                  </a:lnTo>
                  <a:lnTo>
                    <a:pt x="62" y="86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4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2" y="68"/>
                  </a:lnTo>
                  <a:lnTo>
                    <a:pt x="61" y="66"/>
                  </a:lnTo>
                  <a:lnTo>
                    <a:pt x="60" y="64"/>
                  </a:lnTo>
                  <a:lnTo>
                    <a:pt x="59" y="62"/>
                  </a:lnTo>
                  <a:lnTo>
                    <a:pt x="57" y="61"/>
                  </a:lnTo>
                  <a:lnTo>
                    <a:pt x="56" y="59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60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59" y="66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1" y="71"/>
                  </a:lnTo>
                  <a:lnTo>
                    <a:pt x="61" y="73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61" y="79"/>
                  </a:lnTo>
                  <a:lnTo>
                    <a:pt x="61" y="81"/>
                  </a:lnTo>
                  <a:lnTo>
                    <a:pt x="61" y="83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58" y="88"/>
                  </a:lnTo>
                  <a:lnTo>
                    <a:pt x="57" y="89"/>
                  </a:lnTo>
                  <a:lnTo>
                    <a:pt x="56" y="90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92"/>
                  </a:lnTo>
                  <a:lnTo>
                    <a:pt x="49" y="91"/>
                  </a:lnTo>
                  <a:lnTo>
                    <a:pt x="47" y="91"/>
                  </a:lnTo>
                  <a:lnTo>
                    <a:pt x="45" y="91"/>
                  </a:lnTo>
                  <a:lnTo>
                    <a:pt x="43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7" y="88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3" y="62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0" y="57"/>
                  </a:lnTo>
                  <a:lnTo>
                    <a:pt x="49" y="56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46" y="53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9" y="49"/>
                  </a:lnTo>
                  <a:lnTo>
                    <a:pt x="50" y="49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4" y="43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4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5" y="35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3"/>
                  </a:lnTo>
                  <a:lnTo>
                    <a:pt x="52" y="34"/>
                  </a:lnTo>
                  <a:lnTo>
                    <a:pt x="46" y="35"/>
                  </a:lnTo>
                  <a:lnTo>
                    <a:pt x="39" y="36"/>
                  </a:lnTo>
                  <a:lnTo>
                    <a:pt x="33" y="37"/>
                  </a:lnTo>
                  <a:lnTo>
                    <a:pt x="26" y="38"/>
                  </a:lnTo>
                  <a:lnTo>
                    <a:pt x="20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4" y="31"/>
                  </a:lnTo>
                  <a:lnTo>
                    <a:pt x="29" y="31"/>
                  </a:lnTo>
                  <a:lnTo>
                    <a:pt x="35" y="31"/>
                  </a:lnTo>
                  <a:lnTo>
                    <a:pt x="41" y="32"/>
                  </a:lnTo>
                  <a:lnTo>
                    <a:pt x="46" y="31"/>
                  </a:lnTo>
                  <a:lnTo>
                    <a:pt x="52" y="31"/>
                  </a:lnTo>
                  <a:lnTo>
                    <a:pt x="57" y="30"/>
                  </a:lnTo>
                  <a:lnTo>
                    <a:pt x="63" y="29"/>
                  </a:lnTo>
                  <a:lnTo>
                    <a:pt x="68" y="27"/>
                  </a:lnTo>
                  <a:lnTo>
                    <a:pt x="73" y="25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67" y="25"/>
                  </a:lnTo>
                  <a:lnTo>
                    <a:pt x="62" y="26"/>
                  </a:lnTo>
                  <a:lnTo>
                    <a:pt x="58" y="27"/>
                  </a:lnTo>
                  <a:lnTo>
                    <a:pt x="53" y="27"/>
                  </a:lnTo>
                  <a:lnTo>
                    <a:pt x="48" y="28"/>
                  </a:lnTo>
                  <a:lnTo>
                    <a:pt x="43" y="28"/>
                  </a:lnTo>
                  <a:lnTo>
                    <a:pt x="38" y="28"/>
                  </a:lnTo>
                  <a:lnTo>
                    <a:pt x="32" y="28"/>
                  </a:lnTo>
                  <a:lnTo>
                    <a:pt x="28" y="27"/>
                  </a:lnTo>
                  <a:lnTo>
                    <a:pt x="23" y="27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3" y="18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1" y="17"/>
                  </a:lnTo>
                  <a:lnTo>
                    <a:pt x="43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3"/>
                  </a:lnTo>
                  <a:lnTo>
                    <a:pt x="38" y="12"/>
                  </a:lnTo>
                  <a:lnTo>
                    <a:pt x="37" y="12"/>
                  </a:lnTo>
                  <a:lnTo>
                    <a:pt x="41" y="11"/>
                  </a:lnTo>
                  <a:lnTo>
                    <a:pt x="46" y="11"/>
                  </a:lnTo>
                  <a:lnTo>
                    <a:pt x="50" y="12"/>
                  </a:lnTo>
                  <a:lnTo>
                    <a:pt x="54" y="13"/>
                  </a:lnTo>
                  <a:lnTo>
                    <a:pt x="59" y="14"/>
                  </a:lnTo>
                  <a:lnTo>
                    <a:pt x="63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4" y="22"/>
                  </a:lnTo>
                  <a:lnTo>
                    <a:pt x="78" y="24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7" y="21"/>
                  </a:lnTo>
                  <a:lnTo>
                    <a:pt x="76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3" y="1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2" y="12"/>
                  </a:lnTo>
                  <a:lnTo>
                    <a:pt x="58" y="10"/>
                  </a:lnTo>
                  <a:lnTo>
                    <a:pt x="54" y="9"/>
                  </a:lnTo>
                  <a:lnTo>
                    <a:pt x="49" y="8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2" y="1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8" y="9"/>
                  </a:lnTo>
                  <a:lnTo>
                    <a:pt x="73" y="12"/>
                  </a:lnTo>
                  <a:lnTo>
                    <a:pt x="78" y="17"/>
                  </a:lnTo>
                  <a:close/>
                </a:path>
              </a:pathLst>
            </a:custGeom>
            <a:solidFill>
              <a:srgbClr val="A11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0" name="Freeform 26"/>
            <p:cNvSpPr>
              <a:spLocks/>
            </p:cNvSpPr>
            <p:nvPr/>
          </p:nvSpPr>
          <p:spPr bwMode="auto">
            <a:xfrm>
              <a:off x="4961" y="1241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5 h 6"/>
                <a:gd name="T4" fmla="*/ 6 w 7"/>
                <a:gd name="T5" fmla="*/ 6 h 6"/>
                <a:gd name="T6" fmla="*/ 6 w 7"/>
                <a:gd name="T7" fmla="*/ 6 h 6"/>
                <a:gd name="T8" fmla="*/ 6 w 7"/>
                <a:gd name="T9" fmla="*/ 6 h 6"/>
                <a:gd name="T10" fmla="*/ 5 w 7"/>
                <a:gd name="T11" fmla="*/ 6 h 6"/>
                <a:gd name="T12" fmla="*/ 5 w 7"/>
                <a:gd name="T13" fmla="*/ 6 h 6"/>
                <a:gd name="T14" fmla="*/ 5 w 7"/>
                <a:gd name="T15" fmla="*/ 6 h 6"/>
                <a:gd name="T16" fmla="*/ 5 w 7"/>
                <a:gd name="T17" fmla="*/ 6 h 6"/>
                <a:gd name="T18" fmla="*/ 4 w 7"/>
                <a:gd name="T19" fmla="*/ 6 h 6"/>
                <a:gd name="T20" fmla="*/ 4 w 7"/>
                <a:gd name="T21" fmla="*/ 6 h 6"/>
                <a:gd name="T22" fmla="*/ 0 w 7"/>
                <a:gd name="T23" fmla="*/ 0 h 6"/>
                <a:gd name="T24" fmla="*/ 1 w 7"/>
                <a:gd name="T25" fmla="*/ 0 h 6"/>
                <a:gd name="T26" fmla="*/ 2 w 7"/>
                <a:gd name="T27" fmla="*/ 1 h 6"/>
                <a:gd name="T28" fmla="*/ 2 w 7"/>
                <a:gd name="T29" fmla="*/ 1 h 6"/>
                <a:gd name="T30" fmla="*/ 3 w 7"/>
                <a:gd name="T31" fmla="*/ 2 h 6"/>
                <a:gd name="T32" fmla="*/ 3 w 7"/>
                <a:gd name="T33" fmla="*/ 2 h 6"/>
                <a:gd name="T34" fmla="*/ 4 w 7"/>
                <a:gd name="T35" fmla="*/ 3 h 6"/>
                <a:gd name="T36" fmla="*/ 5 w 7"/>
                <a:gd name="T37" fmla="*/ 3 h 6"/>
                <a:gd name="T38" fmla="*/ 5 w 7"/>
                <a:gd name="T39" fmla="*/ 4 h 6"/>
                <a:gd name="T40" fmla="*/ 6 w 7"/>
                <a:gd name="T41" fmla="*/ 5 h 6"/>
                <a:gd name="T42" fmla="*/ 7 w 7"/>
                <a:gd name="T43" fmla="*/ 5 h 6"/>
                <a:gd name="T44" fmla="*/ 7 w 7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6"/>
                <a:gd name="T71" fmla="*/ 7 w 7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6">
                  <a:moveTo>
                    <a:pt x="7" y="5"/>
                  </a:move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1" name="Freeform 27"/>
            <p:cNvSpPr>
              <a:spLocks/>
            </p:cNvSpPr>
            <p:nvPr/>
          </p:nvSpPr>
          <p:spPr bwMode="auto">
            <a:xfrm>
              <a:off x="5136" y="1251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2" name="Freeform 28"/>
            <p:cNvSpPr>
              <a:spLocks/>
            </p:cNvSpPr>
            <p:nvPr/>
          </p:nvSpPr>
          <p:spPr bwMode="auto">
            <a:xfrm>
              <a:off x="4940" y="1260"/>
              <a:ext cx="8" cy="14"/>
            </a:xfrm>
            <a:custGeom>
              <a:avLst/>
              <a:gdLst>
                <a:gd name="T0" fmla="*/ 8 w 8"/>
                <a:gd name="T1" fmla="*/ 14 h 14"/>
                <a:gd name="T2" fmla="*/ 7 w 8"/>
                <a:gd name="T3" fmla="*/ 13 h 14"/>
                <a:gd name="T4" fmla="*/ 6 w 8"/>
                <a:gd name="T5" fmla="*/ 12 h 14"/>
                <a:gd name="T6" fmla="*/ 5 w 8"/>
                <a:gd name="T7" fmla="*/ 10 h 14"/>
                <a:gd name="T8" fmla="*/ 4 w 8"/>
                <a:gd name="T9" fmla="*/ 9 h 14"/>
                <a:gd name="T10" fmla="*/ 3 w 8"/>
                <a:gd name="T11" fmla="*/ 7 h 14"/>
                <a:gd name="T12" fmla="*/ 3 w 8"/>
                <a:gd name="T13" fmla="*/ 6 h 14"/>
                <a:gd name="T14" fmla="*/ 2 w 8"/>
                <a:gd name="T15" fmla="*/ 5 h 14"/>
                <a:gd name="T16" fmla="*/ 1 w 8"/>
                <a:gd name="T17" fmla="*/ 3 h 14"/>
                <a:gd name="T18" fmla="*/ 1 w 8"/>
                <a:gd name="T19" fmla="*/ 1 h 14"/>
                <a:gd name="T20" fmla="*/ 0 w 8"/>
                <a:gd name="T21" fmla="*/ 0 h 14"/>
                <a:gd name="T22" fmla="*/ 2 w 8"/>
                <a:gd name="T23" fmla="*/ 0 h 14"/>
                <a:gd name="T24" fmla="*/ 3 w 8"/>
                <a:gd name="T25" fmla="*/ 1 h 14"/>
                <a:gd name="T26" fmla="*/ 4 w 8"/>
                <a:gd name="T27" fmla="*/ 2 h 14"/>
                <a:gd name="T28" fmla="*/ 5 w 8"/>
                <a:gd name="T29" fmla="*/ 4 h 14"/>
                <a:gd name="T30" fmla="*/ 6 w 8"/>
                <a:gd name="T31" fmla="*/ 5 h 14"/>
                <a:gd name="T32" fmla="*/ 6 w 8"/>
                <a:gd name="T33" fmla="*/ 7 h 14"/>
                <a:gd name="T34" fmla="*/ 7 w 8"/>
                <a:gd name="T35" fmla="*/ 9 h 14"/>
                <a:gd name="T36" fmla="*/ 7 w 8"/>
                <a:gd name="T37" fmla="*/ 10 h 14"/>
                <a:gd name="T38" fmla="*/ 7 w 8"/>
                <a:gd name="T39" fmla="*/ 12 h 14"/>
                <a:gd name="T40" fmla="*/ 8 w 8"/>
                <a:gd name="T41" fmla="*/ 14 h 14"/>
                <a:gd name="T42" fmla="*/ 8 w 8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14"/>
                <a:gd name="T68" fmla="*/ 8 w 8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14">
                  <a:moveTo>
                    <a:pt x="8" y="14"/>
                  </a:moveTo>
                  <a:lnTo>
                    <a:pt x="7" y="13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3" name="Freeform 29"/>
            <p:cNvSpPr>
              <a:spLocks/>
            </p:cNvSpPr>
            <p:nvPr/>
          </p:nvSpPr>
          <p:spPr bwMode="auto">
            <a:xfrm>
              <a:off x="5179" y="1262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4" name="Freeform 30"/>
            <p:cNvSpPr>
              <a:spLocks/>
            </p:cNvSpPr>
            <p:nvPr/>
          </p:nvSpPr>
          <p:spPr bwMode="auto">
            <a:xfrm>
              <a:off x="4916" y="1263"/>
              <a:ext cx="19" cy="28"/>
            </a:xfrm>
            <a:custGeom>
              <a:avLst/>
              <a:gdLst>
                <a:gd name="T0" fmla="*/ 18 w 19"/>
                <a:gd name="T1" fmla="*/ 5 h 28"/>
                <a:gd name="T2" fmla="*/ 19 w 19"/>
                <a:gd name="T3" fmla="*/ 8 h 28"/>
                <a:gd name="T4" fmla="*/ 17 w 19"/>
                <a:gd name="T5" fmla="*/ 8 h 28"/>
                <a:gd name="T6" fmla="*/ 16 w 19"/>
                <a:gd name="T7" fmla="*/ 7 h 28"/>
                <a:gd name="T8" fmla="*/ 15 w 19"/>
                <a:gd name="T9" fmla="*/ 7 h 28"/>
                <a:gd name="T10" fmla="*/ 13 w 19"/>
                <a:gd name="T11" fmla="*/ 6 h 28"/>
                <a:gd name="T12" fmla="*/ 12 w 19"/>
                <a:gd name="T13" fmla="*/ 6 h 28"/>
                <a:gd name="T14" fmla="*/ 10 w 19"/>
                <a:gd name="T15" fmla="*/ 5 h 28"/>
                <a:gd name="T16" fmla="*/ 9 w 19"/>
                <a:gd name="T17" fmla="*/ 5 h 28"/>
                <a:gd name="T18" fmla="*/ 8 w 19"/>
                <a:gd name="T19" fmla="*/ 5 h 28"/>
                <a:gd name="T20" fmla="*/ 6 w 19"/>
                <a:gd name="T21" fmla="*/ 5 h 28"/>
                <a:gd name="T22" fmla="*/ 5 w 19"/>
                <a:gd name="T23" fmla="*/ 5 h 28"/>
                <a:gd name="T24" fmla="*/ 5 w 19"/>
                <a:gd name="T25" fmla="*/ 7 h 28"/>
                <a:gd name="T26" fmla="*/ 6 w 19"/>
                <a:gd name="T27" fmla="*/ 9 h 28"/>
                <a:gd name="T28" fmla="*/ 7 w 19"/>
                <a:gd name="T29" fmla="*/ 11 h 28"/>
                <a:gd name="T30" fmla="*/ 8 w 19"/>
                <a:gd name="T31" fmla="*/ 13 h 28"/>
                <a:gd name="T32" fmla="*/ 9 w 19"/>
                <a:gd name="T33" fmla="*/ 15 h 28"/>
                <a:gd name="T34" fmla="*/ 10 w 19"/>
                <a:gd name="T35" fmla="*/ 17 h 28"/>
                <a:gd name="T36" fmla="*/ 12 w 19"/>
                <a:gd name="T37" fmla="*/ 19 h 28"/>
                <a:gd name="T38" fmla="*/ 13 w 19"/>
                <a:gd name="T39" fmla="*/ 20 h 28"/>
                <a:gd name="T40" fmla="*/ 15 w 19"/>
                <a:gd name="T41" fmla="*/ 21 h 28"/>
                <a:gd name="T42" fmla="*/ 17 w 19"/>
                <a:gd name="T43" fmla="*/ 22 h 28"/>
                <a:gd name="T44" fmla="*/ 17 w 19"/>
                <a:gd name="T45" fmla="*/ 22 h 28"/>
                <a:gd name="T46" fmla="*/ 17 w 19"/>
                <a:gd name="T47" fmla="*/ 23 h 28"/>
                <a:gd name="T48" fmla="*/ 17 w 19"/>
                <a:gd name="T49" fmla="*/ 24 h 28"/>
                <a:gd name="T50" fmla="*/ 16 w 19"/>
                <a:gd name="T51" fmla="*/ 24 h 28"/>
                <a:gd name="T52" fmla="*/ 16 w 19"/>
                <a:gd name="T53" fmla="*/ 25 h 28"/>
                <a:gd name="T54" fmla="*/ 16 w 19"/>
                <a:gd name="T55" fmla="*/ 26 h 28"/>
                <a:gd name="T56" fmla="*/ 16 w 19"/>
                <a:gd name="T57" fmla="*/ 26 h 28"/>
                <a:gd name="T58" fmla="*/ 15 w 19"/>
                <a:gd name="T59" fmla="*/ 27 h 28"/>
                <a:gd name="T60" fmla="*/ 15 w 19"/>
                <a:gd name="T61" fmla="*/ 28 h 28"/>
                <a:gd name="T62" fmla="*/ 15 w 19"/>
                <a:gd name="T63" fmla="*/ 28 h 28"/>
                <a:gd name="T64" fmla="*/ 12 w 19"/>
                <a:gd name="T65" fmla="*/ 27 h 28"/>
                <a:gd name="T66" fmla="*/ 10 w 19"/>
                <a:gd name="T67" fmla="*/ 25 h 28"/>
                <a:gd name="T68" fmla="*/ 8 w 19"/>
                <a:gd name="T69" fmla="*/ 22 h 28"/>
                <a:gd name="T70" fmla="*/ 6 w 19"/>
                <a:gd name="T71" fmla="*/ 20 h 28"/>
                <a:gd name="T72" fmla="*/ 4 w 19"/>
                <a:gd name="T73" fmla="*/ 17 h 28"/>
                <a:gd name="T74" fmla="*/ 3 w 19"/>
                <a:gd name="T75" fmla="*/ 14 h 28"/>
                <a:gd name="T76" fmla="*/ 1 w 19"/>
                <a:gd name="T77" fmla="*/ 11 h 28"/>
                <a:gd name="T78" fmla="*/ 1 w 19"/>
                <a:gd name="T79" fmla="*/ 7 h 28"/>
                <a:gd name="T80" fmla="*/ 0 w 19"/>
                <a:gd name="T81" fmla="*/ 4 h 28"/>
                <a:gd name="T82" fmla="*/ 0 w 19"/>
                <a:gd name="T83" fmla="*/ 0 h 28"/>
                <a:gd name="T84" fmla="*/ 2 w 19"/>
                <a:gd name="T85" fmla="*/ 1 h 28"/>
                <a:gd name="T86" fmla="*/ 4 w 19"/>
                <a:gd name="T87" fmla="*/ 1 h 28"/>
                <a:gd name="T88" fmla="*/ 5 w 19"/>
                <a:gd name="T89" fmla="*/ 1 h 28"/>
                <a:gd name="T90" fmla="*/ 7 w 19"/>
                <a:gd name="T91" fmla="*/ 2 h 28"/>
                <a:gd name="T92" fmla="*/ 9 w 19"/>
                <a:gd name="T93" fmla="*/ 2 h 28"/>
                <a:gd name="T94" fmla="*/ 11 w 19"/>
                <a:gd name="T95" fmla="*/ 3 h 28"/>
                <a:gd name="T96" fmla="*/ 13 w 19"/>
                <a:gd name="T97" fmla="*/ 3 h 28"/>
                <a:gd name="T98" fmla="*/ 14 w 19"/>
                <a:gd name="T99" fmla="*/ 4 h 28"/>
                <a:gd name="T100" fmla="*/ 16 w 19"/>
                <a:gd name="T101" fmla="*/ 5 h 28"/>
                <a:gd name="T102" fmla="*/ 18 w 19"/>
                <a:gd name="T103" fmla="*/ 5 h 28"/>
                <a:gd name="T104" fmla="*/ 18 w 19"/>
                <a:gd name="T105" fmla="*/ 5 h 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"/>
                <a:gd name="T160" fmla="*/ 0 h 28"/>
                <a:gd name="T161" fmla="*/ 19 w 19"/>
                <a:gd name="T162" fmla="*/ 28 h 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" h="28">
                  <a:moveTo>
                    <a:pt x="18" y="5"/>
                  </a:moveTo>
                  <a:lnTo>
                    <a:pt x="19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5" name="Freeform 31"/>
            <p:cNvSpPr>
              <a:spLocks/>
            </p:cNvSpPr>
            <p:nvPr/>
          </p:nvSpPr>
          <p:spPr bwMode="auto">
            <a:xfrm>
              <a:off x="4950" y="1265"/>
              <a:ext cx="8" cy="7"/>
            </a:xfrm>
            <a:custGeom>
              <a:avLst/>
              <a:gdLst>
                <a:gd name="T0" fmla="*/ 8 w 8"/>
                <a:gd name="T1" fmla="*/ 2 h 7"/>
                <a:gd name="T2" fmla="*/ 7 w 8"/>
                <a:gd name="T3" fmla="*/ 3 h 7"/>
                <a:gd name="T4" fmla="*/ 7 w 8"/>
                <a:gd name="T5" fmla="*/ 3 h 7"/>
                <a:gd name="T6" fmla="*/ 6 w 8"/>
                <a:gd name="T7" fmla="*/ 4 h 7"/>
                <a:gd name="T8" fmla="*/ 6 w 8"/>
                <a:gd name="T9" fmla="*/ 5 h 7"/>
                <a:gd name="T10" fmla="*/ 5 w 8"/>
                <a:gd name="T11" fmla="*/ 5 h 7"/>
                <a:gd name="T12" fmla="*/ 5 w 8"/>
                <a:gd name="T13" fmla="*/ 5 h 7"/>
                <a:gd name="T14" fmla="*/ 4 w 8"/>
                <a:gd name="T15" fmla="*/ 6 h 7"/>
                <a:gd name="T16" fmla="*/ 3 w 8"/>
                <a:gd name="T17" fmla="*/ 6 h 7"/>
                <a:gd name="T18" fmla="*/ 2 w 8"/>
                <a:gd name="T19" fmla="*/ 7 h 7"/>
                <a:gd name="T20" fmla="*/ 2 w 8"/>
                <a:gd name="T21" fmla="*/ 7 h 7"/>
                <a:gd name="T22" fmla="*/ 0 w 8"/>
                <a:gd name="T23" fmla="*/ 0 h 7"/>
                <a:gd name="T24" fmla="*/ 1 w 8"/>
                <a:gd name="T25" fmla="*/ 0 h 7"/>
                <a:gd name="T26" fmla="*/ 2 w 8"/>
                <a:gd name="T27" fmla="*/ 1 h 7"/>
                <a:gd name="T28" fmla="*/ 2 w 8"/>
                <a:gd name="T29" fmla="*/ 1 h 7"/>
                <a:gd name="T30" fmla="*/ 3 w 8"/>
                <a:gd name="T31" fmla="*/ 1 h 7"/>
                <a:gd name="T32" fmla="*/ 4 w 8"/>
                <a:gd name="T33" fmla="*/ 1 h 7"/>
                <a:gd name="T34" fmla="*/ 5 w 8"/>
                <a:gd name="T35" fmla="*/ 1 h 7"/>
                <a:gd name="T36" fmla="*/ 6 w 8"/>
                <a:gd name="T37" fmla="*/ 2 h 7"/>
                <a:gd name="T38" fmla="*/ 6 w 8"/>
                <a:gd name="T39" fmla="*/ 2 h 7"/>
                <a:gd name="T40" fmla="*/ 7 w 8"/>
                <a:gd name="T41" fmla="*/ 2 h 7"/>
                <a:gd name="T42" fmla="*/ 8 w 8"/>
                <a:gd name="T43" fmla="*/ 2 h 7"/>
                <a:gd name="T44" fmla="*/ 8 w 8"/>
                <a:gd name="T45" fmla="*/ 2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7"/>
                <a:gd name="T71" fmla="*/ 8 w 8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7">
                  <a:moveTo>
                    <a:pt x="8" y="2"/>
                  </a:move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6" name="Freeform 32"/>
            <p:cNvSpPr>
              <a:spLocks/>
            </p:cNvSpPr>
            <p:nvPr/>
          </p:nvSpPr>
          <p:spPr bwMode="auto">
            <a:xfrm>
              <a:off x="5032" y="1266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7" name="Freeform 33"/>
            <p:cNvSpPr>
              <a:spLocks/>
            </p:cNvSpPr>
            <p:nvPr/>
          </p:nvSpPr>
          <p:spPr bwMode="auto">
            <a:xfrm>
              <a:off x="4924" y="1271"/>
              <a:ext cx="15" cy="11"/>
            </a:xfrm>
            <a:custGeom>
              <a:avLst/>
              <a:gdLst>
                <a:gd name="T0" fmla="*/ 15 w 15"/>
                <a:gd name="T1" fmla="*/ 6 h 11"/>
                <a:gd name="T2" fmla="*/ 11 w 15"/>
                <a:gd name="T3" fmla="*/ 6 h 11"/>
                <a:gd name="T4" fmla="*/ 11 w 15"/>
                <a:gd name="T5" fmla="*/ 6 h 11"/>
                <a:gd name="T6" fmla="*/ 12 w 15"/>
                <a:gd name="T7" fmla="*/ 6 h 11"/>
                <a:gd name="T8" fmla="*/ 12 w 15"/>
                <a:gd name="T9" fmla="*/ 7 h 11"/>
                <a:gd name="T10" fmla="*/ 12 w 15"/>
                <a:gd name="T11" fmla="*/ 7 h 11"/>
                <a:gd name="T12" fmla="*/ 12 w 15"/>
                <a:gd name="T13" fmla="*/ 7 h 11"/>
                <a:gd name="T14" fmla="*/ 13 w 15"/>
                <a:gd name="T15" fmla="*/ 7 h 11"/>
                <a:gd name="T16" fmla="*/ 13 w 15"/>
                <a:gd name="T17" fmla="*/ 7 h 11"/>
                <a:gd name="T18" fmla="*/ 13 w 15"/>
                <a:gd name="T19" fmla="*/ 7 h 11"/>
                <a:gd name="T20" fmla="*/ 14 w 15"/>
                <a:gd name="T21" fmla="*/ 7 h 11"/>
                <a:gd name="T22" fmla="*/ 14 w 15"/>
                <a:gd name="T23" fmla="*/ 8 h 11"/>
                <a:gd name="T24" fmla="*/ 13 w 15"/>
                <a:gd name="T25" fmla="*/ 8 h 11"/>
                <a:gd name="T26" fmla="*/ 13 w 15"/>
                <a:gd name="T27" fmla="*/ 8 h 11"/>
                <a:gd name="T28" fmla="*/ 12 w 15"/>
                <a:gd name="T29" fmla="*/ 8 h 11"/>
                <a:gd name="T30" fmla="*/ 12 w 15"/>
                <a:gd name="T31" fmla="*/ 8 h 11"/>
                <a:gd name="T32" fmla="*/ 11 w 15"/>
                <a:gd name="T33" fmla="*/ 8 h 11"/>
                <a:gd name="T34" fmla="*/ 11 w 15"/>
                <a:gd name="T35" fmla="*/ 7 h 11"/>
                <a:gd name="T36" fmla="*/ 10 w 15"/>
                <a:gd name="T37" fmla="*/ 7 h 11"/>
                <a:gd name="T38" fmla="*/ 10 w 15"/>
                <a:gd name="T39" fmla="*/ 7 h 11"/>
                <a:gd name="T40" fmla="*/ 9 w 15"/>
                <a:gd name="T41" fmla="*/ 8 h 11"/>
                <a:gd name="T42" fmla="*/ 9 w 15"/>
                <a:gd name="T43" fmla="*/ 8 h 11"/>
                <a:gd name="T44" fmla="*/ 9 w 15"/>
                <a:gd name="T45" fmla="*/ 9 h 11"/>
                <a:gd name="T46" fmla="*/ 9 w 15"/>
                <a:gd name="T47" fmla="*/ 9 h 11"/>
                <a:gd name="T48" fmla="*/ 10 w 15"/>
                <a:gd name="T49" fmla="*/ 9 h 11"/>
                <a:gd name="T50" fmla="*/ 10 w 15"/>
                <a:gd name="T51" fmla="*/ 10 h 11"/>
                <a:gd name="T52" fmla="*/ 11 w 15"/>
                <a:gd name="T53" fmla="*/ 10 h 11"/>
                <a:gd name="T54" fmla="*/ 12 w 15"/>
                <a:gd name="T55" fmla="*/ 10 h 11"/>
                <a:gd name="T56" fmla="*/ 12 w 15"/>
                <a:gd name="T57" fmla="*/ 10 h 11"/>
                <a:gd name="T58" fmla="*/ 13 w 15"/>
                <a:gd name="T59" fmla="*/ 10 h 11"/>
                <a:gd name="T60" fmla="*/ 13 w 15"/>
                <a:gd name="T61" fmla="*/ 10 h 11"/>
                <a:gd name="T62" fmla="*/ 14 w 15"/>
                <a:gd name="T63" fmla="*/ 10 h 11"/>
                <a:gd name="T64" fmla="*/ 13 w 15"/>
                <a:gd name="T65" fmla="*/ 11 h 11"/>
                <a:gd name="T66" fmla="*/ 13 w 15"/>
                <a:gd name="T67" fmla="*/ 11 h 11"/>
                <a:gd name="T68" fmla="*/ 12 w 15"/>
                <a:gd name="T69" fmla="*/ 11 h 11"/>
                <a:gd name="T70" fmla="*/ 12 w 15"/>
                <a:gd name="T71" fmla="*/ 11 h 11"/>
                <a:gd name="T72" fmla="*/ 11 w 15"/>
                <a:gd name="T73" fmla="*/ 11 h 11"/>
                <a:gd name="T74" fmla="*/ 11 w 15"/>
                <a:gd name="T75" fmla="*/ 11 h 11"/>
                <a:gd name="T76" fmla="*/ 10 w 15"/>
                <a:gd name="T77" fmla="*/ 11 h 11"/>
                <a:gd name="T78" fmla="*/ 10 w 15"/>
                <a:gd name="T79" fmla="*/ 11 h 11"/>
                <a:gd name="T80" fmla="*/ 9 w 15"/>
                <a:gd name="T81" fmla="*/ 11 h 11"/>
                <a:gd name="T82" fmla="*/ 9 w 15"/>
                <a:gd name="T83" fmla="*/ 10 h 11"/>
                <a:gd name="T84" fmla="*/ 8 w 15"/>
                <a:gd name="T85" fmla="*/ 10 h 11"/>
                <a:gd name="T86" fmla="*/ 7 w 15"/>
                <a:gd name="T87" fmla="*/ 9 h 11"/>
                <a:gd name="T88" fmla="*/ 6 w 15"/>
                <a:gd name="T89" fmla="*/ 8 h 11"/>
                <a:gd name="T90" fmla="*/ 5 w 15"/>
                <a:gd name="T91" fmla="*/ 7 h 11"/>
                <a:gd name="T92" fmla="*/ 4 w 15"/>
                <a:gd name="T93" fmla="*/ 6 h 11"/>
                <a:gd name="T94" fmla="*/ 3 w 15"/>
                <a:gd name="T95" fmla="*/ 5 h 11"/>
                <a:gd name="T96" fmla="*/ 2 w 15"/>
                <a:gd name="T97" fmla="*/ 4 h 11"/>
                <a:gd name="T98" fmla="*/ 2 w 15"/>
                <a:gd name="T99" fmla="*/ 3 h 11"/>
                <a:gd name="T100" fmla="*/ 1 w 15"/>
                <a:gd name="T101" fmla="*/ 1 h 11"/>
                <a:gd name="T102" fmla="*/ 0 w 15"/>
                <a:gd name="T103" fmla="*/ 0 h 11"/>
                <a:gd name="T104" fmla="*/ 2 w 15"/>
                <a:gd name="T105" fmla="*/ 0 h 11"/>
                <a:gd name="T106" fmla="*/ 3 w 15"/>
                <a:gd name="T107" fmla="*/ 1 h 11"/>
                <a:gd name="T108" fmla="*/ 5 w 15"/>
                <a:gd name="T109" fmla="*/ 1 h 11"/>
                <a:gd name="T110" fmla="*/ 6 w 15"/>
                <a:gd name="T111" fmla="*/ 2 h 11"/>
                <a:gd name="T112" fmla="*/ 8 w 15"/>
                <a:gd name="T113" fmla="*/ 2 h 11"/>
                <a:gd name="T114" fmla="*/ 9 w 15"/>
                <a:gd name="T115" fmla="*/ 3 h 11"/>
                <a:gd name="T116" fmla="*/ 11 w 15"/>
                <a:gd name="T117" fmla="*/ 3 h 11"/>
                <a:gd name="T118" fmla="*/ 12 w 15"/>
                <a:gd name="T119" fmla="*/ 4 h 11"/>
                <a:gd name="T120" fmla="*/ 13 w 15"/>
                <a:gd name="T121" fmla="*/ 5 h 11"/>
                <a:gd name="T122" fmla="*/ 15 w 15"/>
                <a:gd name="T123" fmla="*/ 6 h 11"/>
                <a:gd name="T124" fmla="*/ 15 w 15"/>
                <a:gd name="T125" fmla="*/ 6 h 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"/>
                <a:gd name="T190" fmla="*/ 0 h 11"/>
                <a:gd name="T191" fmla="*/ 15 w 15"/>
                <a:gd name="T192" fmla="*/ 11 h 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" h="11">
                  <a:moveTo>
                    <a:pt x="15" y="6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8" name="Freeform 34"/>
            <p:cNvSpPr>
              <a:spLocks/>
            </p:cNvSpPr>
            <p:nvPr/>
          </p:nvSpPr>
          <p:spPr bwMode="auto">
            <a:xfrm>
              <a:off x="4954" y="1275"/>
              <a:ext cx="37" cy="9"/>
            </a:xfrm>
            <a:custGeom>
              <a:avLst/>
              <a:gdLst>
                <a:gd name="T0" fmla="*/ 37 w 37"/>
                <a:gd name="T1" fmla="*/ 0 h 9"/>
                <a:gd name="T2" fmla="*/ 33 w 37"/>
                <a:gd name="T3" fmla="*/ 2 h 9"/>
                <a:gd name="T4" fmla="*/ 30 w 37"/>
                <a:gd name="T5" fmla="*/ 4 h 9"/>
                <a:gd name="T6" fmla="*/ 26 w 37"/>
                <a:gd name="T7" fmla="*/ 5 h 9"/>
                <a:gd name="T8" fmla="*/ 22 w 37"/>
                <a:gd name="T9" fmla="*/ 7 h 9"/>
                <a:gd name="T10" fmla="*/ 19 w 37"/>
                <a:gd name="T11" fmla="*/ 8 h 9"/>
                <a:gd name="T12" fmla="*/ 15 w 37"/>
                <a:gd name="T13" fmla="*/ 9 h 9"/>
                <a:gd name="T14" fmla="*/ 11 w 37"/>
                <a:gd name="T15" fmla="*/ 9 h 9"/>
                <a:gd name="T16" fmla="*/ 8 w 37"/>
                <a:gd name="T17" fmla="*/ 8 h 9"/>
                <a:gd name="T18" fmla="*/ 4 w 37"/>
                <a:gd name="T19" fmla="*/ 7 h 9"/>
                <a:gd name="T20" fmla="*/ 0 w 37"/>
                <a:gd name="T21" fmla="*/ 5 h 9"/>
                <a:gd name="T22" fmla="*/ 4 w 37"/>
                <a:gd name="T23" fmla="*/ 4 h 9"/>
                <a:gd name="T24" fmla="*/ 8 w 37"/>
                <a:gd name="T25" fmla="*/ 4 h 9"/>
                <a:gd name="T26" fmla="*/ 11 w 37"/>
                <a:gd name="T27" fmla="*/ 4 h 9"/>
                <a:gd name="T28" fmla="*/ 15 w 37"/>
                <a:gd name="T29" fmla="*/ 4 h 9"/>
                <a:gd name="T30" fmla="*/ 19 w 37"/>
                <a:gd name="T31" fmla="*/ 3 h 9"/>
                <a:gd name="T32" fmla="*/ 22 w 37"/>
                <a:gd name="T33" fmla="*/ 3 h 9"/>
                <a:gd name="T34" fmla="*/ 26 w 37"/>
                <a:gd name="T35" fmla="*/ 2 h 9"/>
                <a:gd name="T36" fmla="*/ 30 w 37"/>
                <a:gd name="T37" fmla="*/ 2 h 9"/>
                <a:gd name="T38" fmla="*/ 33 w 37"/>
                <a:gd name="T39" fmla="*/ 1 h 9"/>
                <a:gd name="T40" fmla="*/ 37 w 37"/>
                <a:gd name="T41" fmla="*/ 0 h 9"/>
                <a:gd name="T42" fmla="*/ 37 w 37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9"/>
                <a:gd name="T68" fmla="*/ 37 w 37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9">
                  <a:moveTo>
                    <a:pt x="37" y="0"/>
                  </a:moveTo>
                  <a:lnTo>
                    <a:pt x="33" y="2"/>
                  </a:lnTo>
                  <a:lnTo>
                    <a:pt x="30" y="4"/>
                  </a:lnTo>
                  <a:lnTo>
                    <a:pt x="26" y="5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8" y="8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9" name="Freeform 35"/>
            <p:cNvSpPr>
              <a:spLocks/>
            </p:cNvSpPr>
            <p:nvPr/>
          </p:nvSpPr>
          <p:spPr bwMode="auto">
            <a:xfrm>
              <a:off x="4933" y="127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0" name="Freeform 36"/>
            <p:cNvSpPr>
              <a:spLocks/>
            </p:cNvSpPr>
            <p:nvPr/>
          </p:nvSpPr>
          <p:spPr bwMode="auto">
            <a:xfrm>
              <a:off x="4998" y="128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1" name="Freeform 37"/>
            <p:cNvSpPr>
              <a:spLocks/>
            </p:cNvSpPr>
            <p:nvPr/>
          </p:nvSpPr>
          <p:spPr bwMode="auto">
            <a:xfrm>
              <a:off x="4932" y="1283"/>
              <a:ext cx="27" cy="20"/>
            </a:xfrm>
            <a:custGeom>
              <a:avLst/>
              <a:gdLst>
                <a:gd name="T0" fmla="*/ 7 w 27"/>
                <a:gd name="T1" fmla="*/ 11 h 20"/>
                <a:gd name="T2" fmla="*/ 7 w 27"/>
                <a:gd name="T3" fmla="*/ 13 h 20"/>
                <a:gd name="T4" fmla="*/ 8 w 27"/>
                <a:gd name="T5" fmla="*/ 14 h 20"/>
                <a:gd name="T6" fmla="*/ 9 w 27"/>
                <a:gd name="T7" fmla="*/ 15 h 20"/>
                <a:gd name="T8" fmla="*/ 11 w 27"/>
                <a:gd name="T9" fmla="*/ 16 h 20"/>
                <a:gd name="T10" fmla="*/ 12 w 27"/>
                <a:gd name="T11" fmla="*/ 16 h 20"/>
                <a:gd name="T12" fmla="*/ 14 w 27"/>
                <a:gd name="T13" fmla="*/ 16 h 20"/>
                <a:gd name="T14" fmla="*/ 16 w 27"/>
                <a:gd name="T15" fmla="*/ 16 h 20"/>
                <a:gd name="T16" fmla="*/ 18 w 27"/>
                <a:gd name="T17" fmla="*/ 16 h 20"/>
                <a:gd name="T18" fmla="*/ 19 w 27"/>
                <a:gd name="T19" fmla="*/ 15 h 20"/>
                <a:gd name="T20" fmla="*/ 21 w 27"/>
                <a:gd name="T21" fmla="*/ 13 h 20"/>
                <a:gd name="T22" fmla="*/ 22 w 27"/>
                <a:gd name="T23" fmla="*/ 12 h 20"/>
                <a:gd name="T24" fmla="*/ 22 w 27"/>
                <a:gd name="T25" fmla="*/ 9 h 20"/>
                <a:gd name="T26" fmla="*/ 23 w 27"/>
                <a:gd name="T27" fmla="*/ 7 h 20"/>
                <a:gd name="T28" fmla="*/ 23 w 27"/>
                <a:gd name="T29" fmla="*/ 5 h 20"/>
                <a:gd name="T30" fmla="*/ 27 w 27"/>
                <a:gd name="T31" fmla="*/ 5 h 20"/>
                <a:gd name="T32" fmla="*/ 27 w 27"/>
                <a:gd name="T33" fmla="*/ 9 h 20"/>
                <a:gd name="T34" fmla="*/ 26 w 27"/>
                <a:gd name="T35" fmla="*/ 11 h 20"/>
                <a:gd name="T36" fmla="*/ 24 w 27"/>
                <a:gd name="T37" fmla="*/ 14 h 20"/>
                <a:gd name="T38" fmla="*/ 21 w 27"/>
                <a:gd name="T39" fmla="*/ 16 h 20"/>
                <a:gd name="T40" fmla="*/ 19 w 27"/>
                <a:gd name="T41" fmla="*/ 18 h 20"/>
                <a:gd name="T42" fmla="*/ 16 w 27"/>
                <a:gd name="T43" fmla="*/ 19 h 20"/>
                <a:gd name="T44" fmla="*/ 13 w 27"/>
                <a:gd name="T45" fmla="*/ 19 h 20"/>
                <a:gd name="T46" fmla="*/ 10 w 27"/>
                <a:gd name="T47" fmla="*/ 19 h 20"/>
                <a:gd name="T48" fmla="*/ 7 w 27"/>
                <a:gd name="T49" fmla="*/ 20 h 20"/>
                <a:gd name="T50" fmla="*/ 4 w 27"/>
                <a:gd name="T51" fmla="*/ 20 h 20"/>
                <a:gd name="T52" fmla="*/ 3 w 27"/>
                <a:gd name="T53" fmla="*/ 19 h 20"/>
                <a:gd name="T54" fmla="*/ 2 w 27"/>
                <a:gd name="T55" fmla="*/ 19 h 20"/>
                <a:gd name="T56" fmla="*/ 2 w 27"/>
                <a:gd name="T57" fmla="*/ 17 h 20"/>
                <a:gd name="T58" fmla="*/ 1 w 27"/>
                <a:gd name="T59" fmla="*/ 16 h 20"/>
                <a:gd name="T60" fmla="*/ 1 w 27"/>
                <a:gd name="T61" fmla="*/ 15 h 20"/>
                <a:gd name="T62" fmla="*/ 1 w 27"/>
                <a:gd name="T63" fmla="*/ 11 h 20"/>
                <a:gd name="T64" fmla="*/ 2 w 27"/>
                <a:gd name="T65" fmla="*/ 7 h 20"/>
                <a:gd name="T66" fmla="*/ 3 w 27"/>
                <a:gd name="T67" fmla="*/ 4 h 20"/>
                <a:gd name="T68" fmla="*/ 6 w 27"/>
                <a:gd name="T69" fmla="*/ 2 h 20"/>
                <a:gd name="T70" fmla="*/ 8 w 27"/>
                <a:gd name="T71" fmla="*/ 0 h 20"/>
                <a:gd name="T72" fmla="*/ 7 w 27"/>
                <a:gd name="T73" fmla="*/ 1 h 20"/>
                <a:gd name="T74" fmla="*/ 7 w 27"/>
                <a:gd name="T75" fmla="*/ 3 h 20"/>
                <a:gd name="T76" fmla="*/ 6 w 27"/>
                <a:gd name="T77" fmla="*/ 6 h 20"/>
                <a:gd name="T78" fmla="*/ 6 w 27"/>
                <a:gd name="T79" fmla="*/ 8 h 20"/>
                <a:gd name="T80" fmla="*/ 6 w 27"/>
                <a:gd name="T81" fmla="*/ 10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20"/>
                <a:gd name="T125" fmla="*/ 27 w 27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20">
                  <a:moveTo>
                    <a:pt x="6" y="10"/>
                  </a:move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2" name="Freeform 38"/>
            <p:cNvSpPr>
              <a:spLocks/>
            </p:cNvSpPr>
            <p:nvPr/>
          </p:nvSpPr>
          <p:spPr bwMode="auto">
            <a:xfrm>
              <a:off x="4942" y="1283"/>
              <a:ext cx="9" cy="11"/>
            </a:xfrm>
            <a:custGeom>
              <a:avLst/>
              <a:gdLst>
                <a:gd name="T0" fmla="*/ 4 w 9"/>
                <a:gd name="T1" fmla="*/ 1 h 11"/>
                <a:gd name="T2" fmla="*/ 3 w 9"/>
                <a:gd name="T3" fmla="*/ 2 h 11"/>
                <a:gd name="T4" fmla="*/ 3 w 9"/>
                <a:gd name="T5" fmla="*/ 3 h 11"/>
                <a:gd name="T6" fmla="*/ 2 w 9"/>
                <a:gd name="T7" fmla="*/ 4 h 11"/>
                <a:gd name="T8" fmla="*/ 3 w 9"/>
                <a:gd name="T9" fmla="*/ 5 h 11"/>
                <a:gd name="T10" fmla="*/ 3 w 9"/>
                <a:gd name="T11" fmla="*/ 6 h 11"/>
                <a:gd name="T12" fmla="*/ 4 w 9"/>
                <a:gd name="T13" fmla="*/ 7 h 11"/>
                <a:gd name="T14" fmla="*/ 4 w 9"/>
                <a:gd name="T15" fmla="*/ 7 h 11"/>
                <a:gd name="T16" fmla="*/ 5 w 9"/>
                <a:gd name="T17" fmla="*/ 7 h 11"/>
                <a:gd name="T18" fmla="*/ 6 w 9"/>
                <a:gd name="T19" fmla="*/ 7 h 11"/>
                <a:gd name="T20" fmla="*/ 7 w 9"/>
                <a:gd name="T21" fmla="*/ 7 h 11"/>
                <a:gd name="T22" fmla="*/ 7 w 9"/>
                <a:gd name="T23" fmla="*/ 6 h 11"/>
                <a:gd name="T24" fmla="*/ 8 w 9"/>
                <a:gd name="T25" fmla="*/ 5 h 11"/>
                <a:gd name="T26" fmla="*/ 8 w 9"/>
                <a:gd name="T27" fmla="*/ 4 h 11"/>
                <a:gd name="T28" fmla="*/ 8 w 9"/>
                <a:gd name="T29" fmla="*/ 3 h 11"/>
                <a:gd name="T30" fmla="*/ 5 w 9"/>
                <a:gd name="T31" fmla="*/ 1 h 11"/>
                <a:gd name="T32" fmla="*/ 6 w 9"/>
                <a:gd name="T33" fmla="*/ 1 h 11"/>
                <a:gd name="T34" fmla="*/ 7 w 9"/>
                <a:gd name="T35" fmla="*/ 2 h 11"/>
                <a:gd name="T36" fmla="*/ 8 w 9"/>
                <a:gd name="T37" fmla="*/ 2 h 11"/>
                <a:gd name="T38" fmla="*/ 8 w 9"/>
                <a:gd name="T39" fmla="*/ 3 h 11"/>
                <a:gd name="T40" fmla="*/ 9 w 9"/>
                <a:gd name="T41" fmla="*/ 4 h 11"/>
                <a:gd name="T42" fmla="*/ 9 w 9"/>
                <a:gd name="T43" fmla="*/ 6 h 11"/>
                <a:gd name="T44" fmla="*/ 8 w 9"/>
                <a:gd name="T45" fmla="*/ 8 h 11"/>
                <a:gd name="T46" fmla="*/ 7 w 9"/>
                <a:gd name="T47" fmla="*/ 9 h 11"/>
                <a:gd name="T48" fmla="*/ 6 w 9"/>
                <a:gd name="T49" fmla="*/ 10 h 11"/>
                <a:gd name="T50" fmla="*/ 5 w 9"/>
                <a:gd name="T51" fmla="*/ 10 h 11"/>
                <a:gd name="T52" fmla="*/ 4 w 9"/>
                <a:gd name="T53" fmla="*/ 11 h 11"/>
                <a:gd name="T54" fmla="*/ 3 w 9"/>
                <a:gd name="T55" fmla="*/ 10 h 11"/>
                <a:gd name="T56" fmla="*/ 2 w 9"/>
                <a:gd name="T57" fmla="*/ 10 h 11"/>
                <a:gd name="T58" fmla="*/ 1 w 9"/>
                <a:gd name="T59" fmla="*/ 8 h 11"/>
                <a:gd name="T60" fmla="*/ 0 w 9"/>
                <a:gd name="T61" fmla="*/ 7 h 11"/>
                <a:gd name="T62" fmla="*/ 0 w 9"/>
                <a:gd name="T63" fmla="*/ 5 h 11"/>
                <a:gd name="T64" fmla="*/ 0 w 9"/>
                <a:gd name="T65" fmla="*/ 4 h 11"/>
                <a:gd name="T66" fmla="*/ 1 w 9"/>
                <a:gd name="T67" fmla="*/ 3 h 11"/>
                <a:gd name="T68" fmla="*/ 1 w 9"/>
                <a:gd name="T69" fmla="*/ 2 h 11"/>
                <a:gd name="T70" fmla="*/ 2 w 9"/>
                <a:gd name="T71" fmla="*/ 1 h 11"/>
                <a:gd name="T72" fmla="*/ 3 w 9"/>
                <a:gd name="T73" fmla="*/ 1 h 11"/>
                <a:gd name="T74" fmla="*/ 3 w 9"/>
                <a:gd name="T75" fmla="*/ 1 h 11"/>
                <a:gd name="T76" fmla="*/ 3 w 9"/>
                <a:gd name="T77" fmla="*/ 1 h 11"/>
                <a:gd name="T78" fmla="*/ 4 w 9"/>
                <a:gd name="T79" fmla="*/ 0 h 11"/>
                <a:gd name="T80" fmla="*/ 4 w 9"/>
                <a:gd name="T81" fmla="*/ 0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"/>
                <a:gd name="T124" fmla="*/ 0 h 11"/>
                <a:gd name="T125" fmla="*/ 9 w 9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" h="11">
                  <a:moveTo>
                    <a:pt x="4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3" name="Freeform 39"/>
            <p:cNvSpPr>
              <a:spLocks/>
            </p:cNvSpPr>
            <p:nvPr/>
          </p:nvSpPr>
          <p:spPr bwMode="auto">
            <a:xfrm>
              <a:off x="5366" y="12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4" name="Freeform 40"/>
            <p:cNvSpPr>
              <a:spLocks/>
            </p:cNvSpPr>
            <p:nvPr/>
          </p:nvSpPr>
          <p:spPr bwMode="auto">
            <a:xfrm>
              <a:off x="4940" y="1286"/>
              <a:ext cx="13" cy="11"/>
            </a:xfrm>
            <a:custGeom>
              <a:avLst/>
              <a:gdLst>
                <a:gd name="T0" fmla="*/ 12 w 13"/>
                <a:gd name="T1" fmla="*/ 7 h 11"/>
                <a:gd name="T2" fmla="*/ 12 w 13"/>
                <a:gd name="T3" fmla="*/ 8 h 11"/>
                <a:gd name="T4" fmla="*/ 11 w 13"/>
                <a:gd name="T5" fmla="*/ 9 h 11"/>
                <a:gd name="T6" fmla="*/ 11 w 13"/>
                <a:gd name="T7" fmla="*/ 9 h 11"/>
                <a:gd name="T8" fmla="*/ 10 w 13"/>
                <a:gd name="T9" fmla="*/ 10 h 11"/>
                <a:gd name="T10" fmla="*/ 9 w 13"/>
                <a:gd name="T11" fmla="*/ 10 h 11"/>
                <a:gd name="T12" fmla="*/ 9 w 13"/>
                <a:gd name="T13" fmla="*/ 10 h 11"/>
                <a:gd name="T14" fmla="*/ 8 w 13"/>
                <a:gd name="T15" fmla="*/ 11 h 11"/>
                <a:gd name="T16" fmla="*/ 7 w 13"/>
                <a:gd name="T17" fmla="*/ 11 h 11"/>
                <a:gd name="T18" fmla="*/ 7 w 13"/>
                <a:gd name="T19" fmla="*/ 11 h 11"/>
                <a:gd name="T20" fmla="*/ 6 w 13"/>
                <a:gd name="T21" fmla="*/ 11 h 11"/>
                <a:gd name="T22" fmla="*/ 5 w 13"/>
                <a:gd name="T23" fmla="*/ 11 h 11"/>
                <a:gd name="T24" fmla="*/ 4 w 13"/>
                <a:gd name="T25" fmla="*/ 11 h 11"/>
                <a:gd name="T26" fmla="*/ 4 w 13"/>
                <a:gd name="T27" fmla="*/ 10 h 11"/>
                <a:gd name="T28" fmla="*/ 3 w 13"/>
                <a:gd name="T29" fmla="*/ 10 h 11"/>
                <a:gd name="T30" fmla="*/ 2 w 13"/>
                <a:gd name="T31" fmla="*/ 9 h 11"/>
                <a:gd name="T32" fmla="*/ 1 w 13"/>
                <a:gd name="T33" fmla="*/ 8 h 11"/>
                <a:gd name="T34" fmla="*/ 1 w 13"/>
                <a:gd name="T35" fmla="*/ 8 h 11"/>
                <a:gd name="T36" fmla="*/ 0 w 13"/>
                <a:gd name="T37" fmla="*/ 7 h 11"/>
                <a:gd name="T38" fmla="*/ 0 w 13"/>
                <a:gd name="T39" fmla="*/ 6 h 11"/>
                <a:gd name="T40" fmla="*/ 0 w 13"/>
                <a:gd name="T41" fmla="*/ 5 h 11"/>
                <a:gd name="T42" fmla="*/ 0 w 13"/>
                <a:gd name="T43" fmla="*/ 1 h 11"/>
                <a:gd name="T44" fmla="*/ 0 w 13"/>
                <a:gd name="T45" fmla="*/ 2 h 11"/>
                <a:gd name="T46" fmla="*/ 0 w 13"/>
                <a:gd name="T47" fmla="*/ 3 h 11"/>
                <a:gd name="T48" fmla="*/ 0 w 13"/>
                <a:gd name="T49" fmla="*/ 4 h 11"/>
                <a:gd name="T50" fmla="*/ 1 w 13"/>
                <a:gd name="T51" fmla="*/ 5 h 11"/>
                <a:gd name="T52" fmla="*/ 1 w 13"/>
                <a:gd name="T53" fmla="*/ 6 h 11"/>
                <a:gd name="T54" fmla="*/ 1 w 13"/>
                <a:gd name="T55" fmla="*/ 7 h 11"/>
                <a:gd name="T56" fmla="*/ 2 w 13"/>
                <a:gd name="T57" fmla="*/ 8 h 11"/>
                <a:gd name="T58" fmla="*/ 2 w 13"/>
                <a:gd name="T59" fmla="*/ 9 h 11"/>
                <a:gd name="T60" fmla="*/ 3 w 13"/>
                <a:gd name="T61" fmla="*/ 10 h 11"/>
                <a:gd name="T62" fmla="*/ 4 w 13"/>
                <a:gd name="T63" fmla="*/ 10 h 11"/>
                <a:gd name="T64" fmla="*/ 5 w 13"/>
                <a:gd name="T65" fmla="*/ 10 h 11"/>
                <a:gd name="T66" fmla="*/ 6 w 13"/>
                <a:gd name="T67" fmla="*/ 10 h 11"/>
                <a:gd name="T68" fmla="*/ 7 w 13"/>
                <a:gd name="T69" fmla="*/ 10 h 11"/>
                <a:gd name="T70" fmla="*/ 8 w 13"/>
                <a:gd name="T71" fmla="*/ 9 h 11"/>
                <a:gd name="T72" fmla="*/ 9 w 13"/>
                <a:gd name="T73" fmla="*/ 9 h 11"/>
                <a:gd name="T74" fmla="*/ 10 w 13"/>
                <a:gd name="T75" fmla="*/ 8 h 11"/>
                <a:gd name="T76" fmla="*/ 10 w 13"/>
                <a:gd name="T77" fmla="*/ 8 h 11"/>
                <a:gd name="T78" fmla="*/ 11 w 13"/>
                <a:gd name="T79" fmla="*/ 7 h 11"/>
                <a:gd name="T80" fmla="*/ 12 w 13"/>
                <a:gd name="T81" fmla="*/ 6 h 11"/>
                <a:gd name="T82" fmla="*/ 12 w 13"/>
                <a:gd name="T83" fmla="*/ 5 h 11"/>
                <a:gd name="T84" fmla="*/ 12 w 13"/>
                <a:gd name="T85" fmla="*/ 0 h 11"/>
                <a:gd name="T86" fmla="*/ 13 w 13"/>
                <a:gd name="T87" fmla="*/ 1 h 11"/>
                <a:gd name="T88" fmla="*/ 13 w 13"/>
                <a:gd name="T89" fmla="*/ 1 h 11"/>
                <a:gd name="T90" fmla="*/ 13 w 13"/>
                <a:gd name="T91" fmla="*/ 2 h 11"/>
                <a:gd name="T92" fmla="*/ 13 w 13"/>
                <a:gd name="T93" fmla="*/ 3 h 11"/>
                <a:gd name="T94" fmla="*/ 13 w 13"/>
                <a:gd name="T95" fmla="*/ 4 h 11"/>
                <a:gd name="T96" fmla="*/ 13 w 13"/>
                <a:gd name="T97" fmla="*/ 4 h 11"/>
                <a:gd name="T98" fmla="*/ 13 w 13"/>
                <a:gd name="T99" fmla="*/ 5 h 11"/>
                <a:gd name="T100" fmla="*/ 13 w 13"/>
                <a:gd name="T101" fmla="*/ 6 h 11"/>
                <a:gd name="T102" fmla="*/ 12 w 13"/>
                <a:gd name="T103" fmla="*/ 6 h 11"/>
                <a:gd name="T104" fmla="*/ 12 w 13"/>
                <a:gd name="T105" fmla="*/ 7 h 11"/>
                <a:gd name="T106" fmla="*/ 12 w 13"/>
                <a:gd name="T107" fmla="*/ 7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"/>
                <a:gd name="T163" fmla="*/ 0 h 11"/>
                <a:gd name="T164" fmla="*/ 13 w 13"/>
                <a:gd name="T165" fmla="*/ 11 h 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" h="11">
                  <a:moveTo>
                    <a:pt x="12" y="7"/>
                  </a:move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5" name="Freeform 41"/>
            <p:cNvSpPr>
              <a:spLocks/>
            </p:cNvSpPr>
            <p:nvPr/>
          </p:nvSpPr>
          <p:spPr bwMode="auto">
            <a:xfrm>
              <a:off x="4900" y="1289"/>
              <a:ext cx="86" cy="109"/>
            </a:xfrm>
            <a:custGeom>
              <a:avLst/>
              <a:gdLst>
                <a:gd name="T0" fmla="*/ 63 w 86"/>
                <a:gd name="T1" fmla="*/ 15 h 109"/>
                <a:gd name="T2" fmla="*/ 69 w 86"/>
                <a:gd name="T3" fmla="*/ 27 h 109"/>
                <a:gd name="T4" fmla="*/ 73 w 86"/>
                <a:gd name="T5" fmla="*/ 34 h 109"/>
                <a:gd name="T6" fmla="*/ 83 w 86"/>
                <a:gd name="T7" fmla="*/ 52 h 109"/>
                <a:gd name="T8" fmla="*/ 84 w 86"/>
                <a:gd name="T9" fmla="*/ 82 h 109"/>
                <a:gd name="T10" fmla="*/ 72 w 86"/>
                <a:gd name="T11" fmla="*/ 97 h 109"/>
                <a:gd name="T12" fmla="*/ 71 w 86"/>
                <a:gd name="T13" fmla="*/ 88 h 109"/>
                <a:gd name="T14" fmla="*/ 70 w 86"/>
                <a:gd name="T15" fmla="*/ 79 h 109"/>
                <a:gd name="T16" fmla="*/ 68 w 86"/>
                <a:gd name="T17" fmla="*/ 71 h 109"/>
                <a:gd name="T18" fmla="*/ 66 w 86"/>
                <a:gd name="T19" fmla="*/ 69 h 109"/>
                <a:gd name="T20" fmla="*/ 65 w 86"/>
                <a:gd name="T21" fmla="*/ 64 h 109"/>
                <a:gd name="T22" fmla="*/ 60 w 86"/>
                <a:gd name="T23" fmla="*/ 57 h 109"/>
                <a:gd name="T24" fmla="*/ 58 w 86"/>
                <a:gd name="T25" fmla="*/ 54 h 109"/>
                <a:gd name="T26" fmla="*/ 52 w 86"/>
                <a:gd name="T27" fmla="*/ 50 h 109"/>
                <a:gd name="T28" fmla="*/ 43 w 86"/>
                <a:gd name="T29" fmla="*/ 45 h 109"/>
                <a:gd name="T30" fmla="*/ 37 w 86"/>
                <a:gd name="T31" fmla="*/ 32 h 109"/>
                <a:gd name="T32" fmla="*/ 29 w 86"/>
                <a:gd name="T33" fmla="*/ 28 h 109"/>
                <a:gd name="T34" fmla="*/ 25 w 86"/>
                <a:gd name="T35" fmla="*/ 30 h 109"/>
                <a:gd name="T36" fmla="*/ 30 w 86"/>
                <a:gd name="T37" fmla="*/ 30 h 109"/>
                <a:gd name="T38" fmla="*/ 38 w 86"/>
                <a:gd name="T39" fmla="*/ 39 h 109"/>
                <a:gd name="T40" fmla="*/ 40 w 86"/>
                <a:gd name="T41" fmla="*/ 47 h 109"/>
                <a:gd name="T42" fmla="*/ 39 w 86"/>
                <a:gd name="T43" fmla="*/ 48 h 109"/>
                <a:gd name="T44" fmla="*/ 44 w 86"/>
                <a:gd name="T45" fmla="*/ 49 h 109"/>
                <a:gd name="T46" fmla="*/ 57 w 86"/>
                <a:gd name="T47" fmla="*/ 57 h 109"/>
                <a:gd name="T48" fmla="*/ 67 w 86"/>
                <a:gd name="T49" fmla="*/ 80 h 109"/>
                <a:gd name="T50" fmla="*/ 67 w 86"/>
                <a:gd name="T51" fmla="*/ 95 h 109"/>
                <a:gd name="T52" fmla="*/ 61 w 86"/>
                <a:gd name="T53" fmla="*/ 104 h 109"/>
                <a:gd name="T54" fmla="*/ 49 w 86"/>
                <a:gd name="T55" fmla="*/ 108 h 109"/>
                <a:gd name="T56" fmla="*/ 25 w 86"/>
                <a:gd name="T57" fmla="*/ 95 h 109"/>
                <a:gd name="T58" fmla="*/ 6 w 86"/>
                <a:gd name="T59" fmla="*/ 89 h 109"/>
                <a:gd name="T60" fmla="*/ 1 w 86"/>
                <a:gd name="T61" fmla="*/ 80 h 109"/>
                <a:gd name="T62" fmla="*/ 6 w 86"/>
                <a:gd name="T63" fmla="*/ 80 h 109"/>
                <a:gd name="T64" fmla="*/ 7 w 86"/>
                <a:gd name="T65" fmla="*/ 86 h 109"/>
                <a:gd name="T66" fmla="*/ 13 w 86"/>
                <a:gd name="T67" fmla="*/ 87 h 109"/>
                <a:gd name="T68" fmla="*/ 18 w 86"/>
                <a:gd name="T69" fmla="*/ 89 h 109"/>
                <a:gd name="T70" fmla="*/ 23 w 86"/>
                <a:gd name="T71" fmla="*/ 90 h 109"/>
                <a:gd name="T72" fmla="*/ 36 w 86"/>
                <a:gd name="T73" fmla="*/ 91 h 109"/>
                <a:gd name="T74" fmla="*/ 50 w 86"/>
                <a:gd name="T75" fmla="*/ 102 h 109"/>
                <a:gd name="T76" fmla="*/ 59 w 86"/>
                <a:gd name="T77" fmla="*/ 100 h 109"/>
                <a:gd name="T78" fmla="*/ 62 w 86"/>
                <a:gd name="T79" fmla="*/ 92 h 109"/>
                <a:gd name="T80" fmla="*/ 61 w 86"/>
                <a:gd name="T81" fmla="*/ 88 h 109"/>
                <a:gd name="T82" fmla="*/ 59 w 86"/>
                <a:gd name="T83" fmla="*/ 97 h 109"/>
                <a:gd name="T84" fmla="*/ 52 w 86"/>
                <a:gd name="T85" fmla="*/ 99 h 109"/>
                <a:gd name="T86" fmla="*/ 38 w 86"/>
                <a:gd name="T87" fmla="*/ 87 h 109"/>
                <a:gd name="T88" fmla="*/ 14 w 86"/>
                <a:gd name="T89" fmla="*/ 64 h 109"/>
                <a:gd name="T90" fmla="*/ 14 w 86"/>
                <a:gd name="T91" fmla="*/ 58 h 109"/>
                <a:gd name="T92" fmla="*/ 21 w 86"/>
                <a:gd name="T93" fmla="*/ 46 h 109"/>
                <a:gd name="T94" fmla="*/ 20 w 86"/>
                <a:gd name="T95" fmla="*/ 24 h 109"/>
                <a:gd name="T96" fmla="*/ 19 w 86"/>
                <a:gd name="T97" fmla="*/ 45 h 109"/>
                <a:gd name="T98" fmla="*/ 9 w 86"/>
                <a:gd name="T99" fmla="*/ 51 h 109"/>
                <a:gd name="T100" fmla="*/ 6 w 86"/>
                <a:gd name="T101" fmla="*/ 36 h 109"/>
                <a:gd name="T102" fmla="*/ 7 w 86"/>
                <a:gd name="T103" fmla="*/ 26 h 109"/>
                <a:gd name="T104" fmla="*/ 28 w 86"/>
                <a:gd name="T105" fmla="*/ 16 h 109"/>
                <a:gd name="T106" fmla="*/ 60 w 86"/>
                <a:gd name="T107" fmla="*/ 14 h 109"/>
                <a:gd name="T108" fmla="*/ 57 w 86"/>
                <a:gd name="T109" fmla="*/ 12 h 109"/>
                <a:gd name="T110" fmla="*/ 59 w 86"/>
                <a:gd name="T111" fmla="*/ 8 h 109"/>
                <a:gd name="T112" fmla="*/ 62 w 86"/>
                <a:gd name="T113" fmla="*/ 0 h 109"/>
                <a:gd name="T114" fmla="*/ 64 w 86"/>
                <a:gd name="T115" fmla="*/ 0 h 1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"/>
                <a:gd name="T175" fmla="*/ 0 h 109"/>
                <a:gd name="T176" fmla="*/ 86 w 86"/>
                <a:gd name="T177" fmla="*/ 109 h 1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" h="109">
                  <a:moveTo>
                    <a:pt x="64" y="0"/>
                  </a:moveTo>
                  <a:lnTo>
                    <a:pt x="63" y="2"/>
                  </a:lnTo>
                  <a:lnTo>
                    <a:pt x="63" y="5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5" y="19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8" y="26"/>
                  </a:lnTo>
                  <a:lnTo>
                    <a:pt x="69" y="27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71" y="30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3" y="34"/>
                  </a:lnTo>
                  <a:lnTo>
                    <a:pt x="70" y="31"/>
                  </a:lnTo>
                  <a:lnTo>
                    <a:pt x="74" y="35"/>
                  </a:lnTo>
                  <a:lnTo>
                    <a:pt x="77" y="39"/>
                  </a:lnTo>
                  <a:lnTo>
                    <a:pt x="79" y="43"/>
                  </a:lnTo>
                  <a:lnTo>
                    <a:pt x="81" y="47"/>
                  </a:lnTo>
                  <a:lnTo>
                    <a:pt x="83" y="52"/>
                  </a:lnTo>
                  <a:lnTo>
                    <a:pt x="84" y="56"/>
                  </a:lnTo>
                  <a:lnTo>
                    <a:pt x="85" y="61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4" y="82"/>
                  </a:lnTo>
                  <a:lnTo>
                    <a:pt x="83" y="85"/>
                  </a:lnTo>
                  <a:lnTo>
                    <a:pt x="81" y="88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4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97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70" y="81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70" y="77"/>
                  </a:lnTo>
                  <a:lnTo>
                    <a:pt x="69" y="76"/>
                  </a:lnTo>
                  <a:lnTo>
                    <a:pt x="69" y="75"/>
                  </a:lnTo>
                  <a:lnTo>
                    <a:pt x="69" y="74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4" y="63"/>
                  </a:lnTo>
                  <a:lnTo>
                    <a:pt x="63" y="62"/>
                  </a:lnTo>
                  <a:lnTo>
                    <a:pt x="63" y="61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0" y="57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7" y="53"/>
                  </a:lnTo>
                  <a:lnTo>
                    <a:pt x="56" y="52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4" y="47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9" y="35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36" y="35"/>
                  </a:lnTo>
                  <a:lnTo>
                    <a:pt x="37" y="37"/>
                  </a:lnTo>
                  <a:lnTo>
                    <a:pt x="38" y="39"/>
                  </a:lnTo>
                  <a:lnTo>
                    <a:pt x="39" y="41"/>
                  </a:lnTo>
                  <a:lnTo>
                    <a:pt x="40" y="43"/>
                  </a:lnTo>
                  <a:lnTo>
                    <a:pt x="41" y="45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6" y="50"/>
                  </a:lnTo>
                  <a:lnTo>
                    <a:pt x="49" y="51"/>
                  </a:lnTo>
                  <a:lnTo>
                    <a:pt x="52" y="53"/>
                  </a:lnTo>
                  <a:lnTo>
                    <a:pt x="55" y="55"/>
                  </a:lnTo>
                  <a:lnTo>
                    <a:pt x="57" y="57"/>
                  </a:lnTo>
                  <a:lnTo>
                    <a:pt x="59" y="60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4" y="71"/>
                  </a:lnTo>
                  <a:lnTo>
                    <a:pt x="66" y="74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6" y="97"/>
                  </a:lnTo>
                  <a:lnTo>
                    <a:pt x="65" y="99"/>
                  </a:lnTo>
                  <a:lnTo>
                    <a:pt x="64" y="100"/>
                  </a:lnTo>
                  <a:lnTo>
                    <a:pt x="64" y="101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60" y="105"/>
                  </a:lnTo>
                  <a:lnTo>
                    <a:pt x="59" y="106"/>
                  </a:lnTo>
                  <a:lnTo>
                    <a:pt x="58" y="107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8"/>
                  </a:lnTo>
                  <a:lnTo>
                    <a:pt x="45" y="107"/>
                  </a:lnTo>
                  <a:lnTo>
                    <a:pt x="42" y="105"/>
                  </a:lnTo>
                  <a:lnTo>
                    <a:pt x="38" y="103"/>
                  </a:lnTo>
                  <a:lnTo>
                    <a:pt x="35" y="100"/>
                  </a:lnTo>
                  <a:lnTo>
                    <a:pt x="32" y="98"/>
                  </a:lnTo>
                  <a:lnTo>
                    <a:pt x="29" y="96"/>
                  </a:lnTo>
                  <a:lnTo>
                    <a:pt x="25" y="95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2" y="85"/>
                  </a:lnTo>
                  <a:lnTo>
                    <a:pt x="1" y="83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3" y="79"/>
                  </a:lnTo>
                  <a:lnTo>
                    <a:pt x="4" y="79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6" y="87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49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5" y="102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9" y="100"/>
                  </a:lnTo>
                  <a:lnTo>
                    <a:pt x="60" y="99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61" y="94"/>
                  </a:lnTo>
                  <a:lnTo>
                    <a:pt x="60" y="95"/>
                  </a:lnTo>
                  <a:lnTo>
                    <a:pt x="60" y="96"/>
                  </a:lnTo>
                  <a:lnTo>
                    <a:pt x="59" y="97"/>
                  </a:lnTo>
                  <a:lnTo>
                    <a:pt x="58" y="98"/>
                  </a:lnTo>
                  <a:lnTo>
                    <a:pt x="57" y="99"/>
                  </a:lnTo>
                  <a:lnTo>
                    <a:pt x="56" y="99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2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48" y="98"/>
                  </a:lnTo>
                  <a:lnTo>
                    <a:pt x="45" y="93"/>
                  </a:lnTo>
                  <a:lnTo>
                    <a:pt x="42" y="90"/>
                  </a:lnTo>
                  <a:lnTo>
                    <a:pt x="38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6" y="79"/>
                  </a:lnTo>
                  <a:lnTo>
                    <a:pt x="22" y="77"/>
                  </a:lnTo>
                  <a:lnTo>
                    <a:pt x="19" y="73"/>
                  </a:lnTo>
                  <a:lnTo>
                    <a:pt x="16" y="69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9" y="52"/>
                  </a:lnTo>
                  <a:lnTo>
                    <a:pt x="20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1"/>
                  </a:lnTo>
                  <a:lnTo>
                    <a:pt x="15" y="53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23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55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6" name="Freeform 42"/>
            <p:cNvSpPr>
              <a:spLocks/>
            </p:cNvSpPr>
            <p:nvPr/>
          </p:nvSpPr>
          <p:spPr bwMode="auto">
            <a:xfrm>
              <a:off x="4965" y="1289"/>
              <a:ext cx="16" cy="15"/>
            </a:xfrm>
            <a:custGeom>
              <a:avLst/>
              <a:gdLst>
                <a:gd name="T0" fmla="*/ 15 w 16"/>
                <a:gd name="T1" fmla="*/ 9 h 15"/>
                <a:gd name="T2" fmla="*/ 14 w 16"/>
                <a:gd name="T3" fmla="*/ 11 h 15"/>
                <a:gd name="T4" fmla="*/ 13 w 16"/>
                <a:gd name="T5" fmla="*/ 13 h 15"/>
                <a:gd name="T6" fmla="*/ 12 w 16"/>
                <a:gd name="T7" fmla="*/ 14 h 15"/>
                <a:gd name="T8" fmla="*/ 10 w 16"/>
                <a:gd name="T9" fmla="*/ 15 h 15"/>
                <a:gd name="T10" fmla="*/ 8 w 16"/>
                <a:gd name="T11" fmla="*/ 15 h 15"/>
                <a:gd name="T12" fmla="*/ 6 w 16"/>
                <a:gd name="T13" fmla="*/ 15 h 15"/>
                <a:gd name="T14" fmla="*/ 4 w 16"/>
                <a:gd name="T15" fmla="*/ 14 h 15"/>
                <a:gd name="T16" fmla="*/ 2 w 16"/>
                <a:gd name="T17" fmla="*/ 12 h 15"/>
                <a:gd name="T18" fmla="*/ 1 w 16"/>
                <a:gd name="T19" fmla="*/ 10 h 15"/>
                <a:gd name="T20" fmla="*/ 1 w 16"/>
                <a:gd name="T21" fmla="*/ 8 h 15"/>
                <a:gd name="T22" fmla="*/ 0 w 16"/>
                <a:gd name="T23" fmla="*/ 7 h 15"/>
                <a:gd name="T24" fmla="*/ 0 w 16"/>
                <a:gd name="T25" fmla="*/ 5 h 15"/>
                <a:gd name="T26" fmla="*/ 1 w 16"/>
                <a:gd name="T27" fmla="*/ 3 h 15"/>
                <a:gd name="T28" fmla="*/ 1 w 16"/>
                <a:gd name="T29" fmla="*/ 2 h 15"/>
                <a:gd name="T30" fmla="*/ 1 w 16"/>
                <a:gd name="T31" fmla="*/ 2 h 15"/>
                <a:gd name="T32" fmla="*/ 1 w 16"/>
                <a:gd name="T33" fmla="*/ 3 h 15"/>
                <a:gd name="T34" fmla="*/ 1 w 16"/>
                <a:gd name="T35" fmla="*/ 5 h 15"/>
                <a:gd name="T36" fmla="*/ 1 w 16"/>
                <a:gd name="T37" fmla="*/ 8 h 15"/>
                <a:gd name="T38" fmla="*/ 2 w 16"/>
                <a:gd name="T39" fmla="*/ 10 h 15"/>
                <a:gd name="T40" fmla="*/ 3 w 16"/>
                <a:gd name="T41" fmla="*/ 11 h 15"/>
                <a:gd name="T42" fmla="*/ 4 w 16"/>
                <a:gd name="T43" fmla="*/ 13 h 15"/>
                <a:gd name="T44" fmla="*/ 5 w 16"/>
                <a:gd name="T45" fmla="*/ 14 h 15"/>
                <a:gd name="T46" fmla="*/ 7 w 16"/>
                <a:gd name="T47" fmla="*/ 14 h 15"/>
                <a:gd name="T48" fmla="*/ 9 w 16"/>
                <a:gd name="T49" fmla="*/ 14 h 15"/>
                <a:gd name="T50" fmla="*/ 10 w 16"/>
                <a:gd name="T51" fmla="*/ 13 h 15"/>
                <a:gd name="T52" fmla="*/ 12 w 16"/>
                <a:gd name="T53" fmla="*/ 12 h 15"/>
                <a:gd name="T54" fmla="*/ 13 w 16"/>
                <a:gd name="T55" fmla="*/ 11 h 15"/>
                <a:gd name="T56" fmla="*/ 14 w 16"/>
                <a:gd name="T57" fmla="*/ 10 h 15"/>
                <a:gd name="T58" fmla="*/ 14 w 16"/>
                <a:gd name="T59" fmla="*/ 9 h 15"/>
                <a:gd name="T60" fmla="*/ 15 w 16"/>
                <a:gd name="T61" fmla="*/ 7 h 15"/>
                <a:gd name="T62" fmla="*/ 14 w 16"/>
                <a:gd name="T63" fmla="*/ 5 h 15"/>
                <a:gd name="T64" fmla="*/ 14 w 16"/>
                <a:gd name="T65" fmla="*/ 4 h 15"/>
                <a:gd name="T66" fmla="*/ 14 w 16"/>
                <a:gd name="T67" fmla="*/ 2 h 15"/>
                <a:gd name="T68" fmla="*/ 13 w 16"/>
                <a:gd name="T69" fmla="*/ 0 h 15"/>
                <a:gd name="T70" fmla="*/ 14 w 16"/>
                <a:gd name="T71" fmla="*/ 0 h 15"/>
                <a:gd name="T72" fmla="*/ 15 w 16"/>
                <a:gd name="T73" fmla="*/ 2 h 15"/>
                <a:gd name="T74" fmla="*/ 16 w 16"/>
                <a:gd name="T75" fmla="*/ 3 h 15"/>
                <a:gd name="T76" fmla="*/ 16 w 16"/>
                <a:gd name="T77" fmla="*/ 5 h 15"/>
                <a:gd name="T78" fmla="*/ 16 w 16"/>
                <a:gd name="T79" fmla="*/ 7 h 15"/>
                <a:gd name="T80" fmla="*/ 16 w 16"/>
                <a:gd name="T81" fmla="*/ 8 h 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"/>
                <a:gd name="T124" fmla="*/ 0 h 15"/>
                <a:gd name="T125" fmla="*/ 16 w 16"/>
                <a:gd name="T126" fmla="*/ 15 h 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" h="15">
                  <a:moveTo>
                    <a:pt x="16" y="8"/>
                  </a:move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7" name="Freeform 43"/>
            <p:cNvSpPr>
              <a:spLocks/>
            </p:cNvSpPr>
            <p:nvPr/>
          </p:nvSpPr>
          <p:spPr bwMode="auto">
            <a:xfrm>
              <a:off x="4968" y="1290"/>
              <a:ext cx="10" cy="10"/>
            </a:xfrm>
            <a:custGeom>
              <a:avLst/>
              <a:gdLst>
                <a:gd name="T0" fmla="*/ 10 w 10"/>
                <a:gd name="T1" fmla="*/ 3 h 10"/>
                <a:gd name="T2" fmla="*/ 10 w 10"/>
                <a:gd name="T3" fmla="*/ 4 h 10"/>
                <a:gd name="T4" fmla="*/ 10 w 10"/>
                <a:gd name="T5" fmla="*/ 6 h 10"/>
                <a:gd name="T6" fmla="*/ 9 w 10"/>
                <a:gd name="T7" fmla="*/ 7 h 10"/>
                <a:gd name="T8" fmla="*/ 9 w 10"/>
                <a:gd name="T9" fmla="*/ 8 h 10"/>
                <a:gd name="T10" fmla="*/ 8 w 10"/>
                <a:gd name="T11" fmla="*/ 9 h 10"/>
                <a:gd name="T12" fmla="*/ 6 w 10"/>
                <a:gd name="T13" fmla="*/ 10 h 10"/>
                <a:gd name="T14" fmla="*/ 5 w 10"/>
                <a:gd name="T15" fmla="*/ 10 h 10"/>
                <a:gd name="T16" fmla="*/ 4 w 10"/>
                <a:gd name="T17" fmla="*/ 10 h 10"/>
                <a:gd name="T18" fmla="*/ 2 w 10"/>
                <a:gd name="T19" fmla="*/ 10 h 10"/>
                <a:gd name="T20" fmla="*/ 1 w 10"/>
                <a:gd name="T21" fmla="*/ 9 h 10"/>
                <a:gd name="T22" fmla="*/ 0 w 10"/>
                <a:gd name="T23" fmla="*/ 7 h 10"/>
                <a:gd name="T24" fmla="*/ 0 w 10"/>
                <a:gd name="T25" fmla="*/ 6 h 10"/>
                <a:gd name="T26" fmla="*/ 0 w 10"/>
                <a:gd name="T27" fmla="*/ 4 h 10"/>
                <a:gd name="T28" fmla="*/ 0 w 10"/>
                <a:gd name="T29" fmla="*/ 2 h 10"/>
                <a:gd name="T30" fmla="*/ 0 w 10"/>
                <a:gd name="T31" fmla="*/ 1 h 10"/>
                <a:gd name="T32" fmla="*/ 1 w 10"/>
                <a:gd name="T33" fmla="*/ 0 h 10"/>
                <a:gd name="T34" fmla="*/ 2 w 10"/>
                <a:gd name="T35" fmla="*/ 0 h 10"/>
                <a:gd name="T36" fmla="*/ 3 w 10"/>
                <a:gd name="T37" fmla="*/ 0 h 10"/>
                <a:gd name="T38" fmla="*/ 3 w 10"/>
                <a:gd name="T39" fmla="*/ 0 h 10"/>
                <a:gd name="T40" fmla="*/ 3 w 10"/>
                <a:gd name="T41" fmla="*/ 0 h 10"/>
                <a:gd name="T42" fmla="*/ 3 w 10"/>
                <a:gd name="T43" fmla="*/ 1 h 10"/>
                <a:gd name="T44" fmla="*/ 2 w 10"/>
                <a:gd name="T45" fmla="*/ 2 h 10"/>
                <a:gd name="T46" fmla="*/ 2 w 10"/>
                <a:gd name="T47" fmla="*/ 4 h 10"/>
                <a:gd name="T48" fmla="*/ 2 w 10"/>
                <a:gd name="T49" fmla="*/ 5 h 10"/>
                <a:gd name="T50" fmla="*/ 3 w 10"/>
                <a:gd name="T51" fmla="*/ 6 h 10"/>
                <a:gd name="T52" fmla="*/ 4 w 10"/>
                <a:gd name="T53" fmla="*/ 6 h 10"/>
                <a:gd name="T54" fmla="*/ 4 w 10"/>
                <a:gd name="T55" fmla="*/ 6 h 10"/>
                <a:gd name="T56" fmla="*/ 5 w 10"/>
                <a:gd name="T57" fmla="*/ 6 h 10"/>
                <a:gd name="T58" fmla="*/ 6 w 10"/>
                <a:gd name="T59" fmla="*/ 6 h 10"/>
                <a:gd name="T60" fmla="*/ 7 w 10"/>
                <a:gd name="T61" fmla="*/ 5 h 10"/>
                <a:gd name="T62" fmla="*/ 7 w 10"/>
                <a:gd name="T63" fmla="*/ 4 h 10"/>
                <a:gd name="T64" fmla="*/ 7 w 10"/>
                <a:gd name="T65" fmla="*/ 3 h 10"/>
                <a:gd name="T66" fmla="*/ 7 w 10"/>
                <a:gd name="T67" fmla="*/ 2 h 10"/>
                <a:gd name="T68" fmla="*/ 7 w 10"/>
                <a:gd name="T69" fmla="*/ 1 h 10"/>
                <a:gd name="T70" fmla="*/ 6 w 10"/>
                <a:gd name="T71" fmla="*/ 0 h 10"/>
                <a:gd name="T72" fmla="*/ 6 w 10"/>
                <a:gd name="T73" fmla="*/ 0 h 10"/>
                <a:gd name="T74" fmla="*/ 7 w 10"/>
                <a:gd name="T75" fmla="*/ 0 h 10"/>
                <a:gd name="T76" fmla="*/ 8 w 10"/>
                <a:gd name="T77" fmla="*/ 0 h 10"/>
                <a:gd name="T78" fmla="*/ 9 w 10"/>
                <a:gd name="T79" fmla="*/ 1 h 10"/>
                <a:gd name="T80" fmla="*/ 9 w 10"/>
                <a:gd name="T81" fmla="*/ 2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0"/>
                <a:gd name="T125" fmla="*/ 10 w 10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0">
                  <a:moveTo>
                    <a:pt x="9" y="2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8" name="Freeform 44"/>
            <p:cNvSpPr>
              <a:spLocks/>
            </p:cNvSpPr>
            <p:nvPr/>
          </p:nvSpPr>
          <p:spPr bwMode="auto">
            <a:xfrm>
              <a:off x="4966" y="1290"/>
              <a:ext cx="30" cy="33"/>
            </a:xfrm>
            <a:custGeom>
              <a:avLst/>
              <a:gdLst>
                <a:gd name="T0" fmla="*/ 28 w 30"/>
                <a:gd name="T1" fmla="*/ 10 h 33"/>
                <a:gd name="T2" fmla="*/ 29 w 30"/>
                <a:gd name="T3" fmla="*/ 14 h 33"/>
                <a:gd name="T4" fmla="*/ 29 w 30"/>
                <a:gd name="T5" fmla="*/ 18 h 33"/>
                <a:gd name="T6" fmla="*/ 30 w 30"/>
                <a:gd name="T7" fmla="*/ 22 h 33"/>
                <a:gd name="T8" fmla="*/ 29 w 30"/>
                <a:gd name="T9" fmla="*/ 26 h 33"/>
                <a:gd name="T10" fmla="*/ 27 w 30"/>
                <a:gd name="T11" fmla="*/ 29 h 33"/>
                <a:gd name="T12" fmla="*/ 25 w 30"/>
                <a:gd name="T13" fmla="*/ 31 h 33"/>
                <a:gd name="T14" fmla="*/ 22 w 30"/>
                <a:gd name="T15" fmla="*/ 32 h 33"/>
                <a:gd name="T16" fmla="*/ 19 w 30"/>
                <a:gd name="T17" fmla="*/ 33 h 33"/>
                <a:gd name="T18" fmla="*/ 16 w 30"/>
                <a:gd name="T19" fmla="*/ 32 h 33"/>
                <a:gd name="T20" fmla="*/ 13 w 30"/>
                <a:gd name="T21" fmla="*/ 31 h 33"/>
                <a:gd name="T22" fmla="*/ 9 w 30"/>
                <a:gd name="T23" fmla="*/ 29 h 33"/>
                <a:gd name="T24" fmla="*/ 5 w 30"/>
                <a:gd name="T25" fmla="*/ 26 h 33"/>
                <a:gd name="T26" fmla="*/ 3 w 30"/>
                <a:gd name="T27" fmla="*/ 21 h 33"/>
                <a:gd name="T28" fmla="*/ 1 w 30"/>
                <a:gd name="T29" fmla="*/ 16 h 33"/>
                <a:gd name="T30" fmla="*/ 1 w 30"/>
                <a:gd name="T31" fmla="*/ 14 h 33"/>
                <a:gd name="T32" fmla="*/ 2 w 30"/>
                <a:gd name="T33" fmla="*/ 16 h 33"/>
                <a:gd name="T34" fmla="*/ 4 w 30"/>
                <a:gd name="T35" fmla="*/ 16 h 33"/>
                <a:gd name="T36" fmla="*/ 5 w 30"/>
                <a:gd name="T37" fmla="*/ 17 h 33"/>
                <a:gd name="T38" fmla="*/ 7 w 30"/>
                <a:gd name="T39" fmla="*/ 17 h 33"/>
                <a:gd name="T40" fmla="*/ 9 w 30"/>
                <a:gd name="T41" fmla="*/ 17 h 33"/>
                <a:gd name="T42" fmla="*/ 11 w 30"/>
                <a:gd name="T43" fmla="*/ 16 h 33"/>
                <a:gd name="T44" fmla="*/ 13 w 30"/>
                <a:gd name="T45" fmla="*/ 15 h 33"/>
                <a:gd name="T46" fmla="*/ 15 w 30"/>
                <a:gd name="T47" fmla="*/ 12 h 33"/>
                <a:gd name="T48" fmla="*/ 16 w 30"/>
                <a:gd name="T49" fmla="*/ 10 h 33"/>
                <a:gd name="T50" fmla="*/ 17 w 30"/>
                <a:gd name="T51" fmla="*/ 8 h 33"/>
                <a:gd name="T52" fmla="*/ 17 w 30"/>
                <a:gd name="T53" fmla="*/ 6 h 33"/>
                <a:gd name="T54" fmla="*/ 17 w 30"/>
                <a:gd name="T55" fmla="*/ 4 h 33"/>
                <a:gd name="T56" fmla="*/ 17 w 30"/>
                <a:gd name="T57" fmla="*/ 2 h 33"/>
                <a:gd name="T58" fmla="*/ 16 w 30"/>
                <a:gd name="T59" fmla="*/ 1 h 33"/>
                <a:gd name="T60" fmla="*/ 17 w 30"/>
                <a:gd name="T61" fmla="*/ 0 h 33"/>
                <a:gd name="T62" fmla="*/ 20 w 30"/>
                <a:gd name="T63" fmla="*/ 1 h 33"/>
                <a:gd name="T64" fmla="*/ 22 w 30"/>
                <a:gd name="T65" fmla="*/ 3 h 33"/>
                <a:gd name="T66" fmla="*/ 24 w 30"/>
                <a:gd name="T67" fmla="*/ 5 h 33"/>
                <a:gd name="T68" fmla="*/ 26 w 30"/>
                <a:gd name="T69" fmla="*/ 7 h 33"/>
                <a:gd name="T70" fmla="*/ 27 w 30"/>
                <a:gd name="T71" fmla="*/ 8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33"/>
                <a:gd name="T110" fmla="*/ 30 w 30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33">
                  <a:moveTo>
                    <a:pt x="27" y="8"/>
                  </a:moveTo>
                  <a:lnTo>
                    <a:pt x="28" y="10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9" name="Freeform 45"/>
            <p:cNvSpPr>
              <a:spLocks/>
            </p:cNvSpPr>
            <p:nvPr/>
          </p:nvSpPr>
          <p:spPr bwMode="auto">
            <a:xfrm>
              <a:off x="5034" y="1295"/>
              <a:ext cx="53" cy="21"/>
            </a:xfrm>
            <a:custGeom>
              <a:avLst/>
              <a:gdLst>
                <a:gd name="T0" fmla="*/ 53 w 53"/>
                <a:gd name="T1" fmla="*/ 5 h 21"/>
                <a:gd name="T2" fmla="*/ 51 w 53"/>
                <a:gd name="T3" fmla="*/ 9 h 21"/>
                <a:gd name="T4" fmla="*/ 48 w 53"/>
                <a:gd name="T5" fmla="*/ 13 h 21"/>
                <a:gd name="T6" fmla="*/ 44 w 53"/>
                <a:gd name="T7" fmla="*/ 15 h 21"/>
                <a:gd name="T8" fmla="*/ 41 w 53"/>
                <a:gd name="T9" fmla="*/ 18 h 21"/>
                <a:gd name="T10" fmla="*/ 38 w 53"/>
                <a:gd name="T11" fmla="*/ 20 h 21"/>
                <a:gd name="T12" fmla="*/ 34 w 53"/>
                <a:gd name="T13" fmla="*/ 20 h 21"/>
                <a:gd name="T14" fmla="*/ 31 w 53"/>
                <a:gd name="T15" fmla="*/ 21 h 21"/>
                <a:gd name="T16" fmla="*/ 27 w 53"/>
                <a:gd name="T17" fmla="*/ 21 h 21"/>
                <a:gd name="T18" fmla="*/ 23 w 53"/>
                <a:gd name="T19" fmla="*/ 21 h 21"/>
                <a:gd name="T20" fmla="*/ 21 w 53"/>
                <a:gd name="T21" fmla="*/ 20 h 21"/>
                <a:gd name="T22" fmla="*/ 20 w 53"/>
                <a:gd name="T23" fmla="*/ 19 h 21"/>
                <a:gd name="T24" fmla="*/ 19 w 53"/>
                <a:gd name="T25" fmla="*/ 19 h 21"/>
                <a:gd name="T26" fmla="*/ 18 w 53"/>
                <a:gd name="T27" fmla="*/ 19 h 21"/>
                <a:gd name="T28" fmla="*/ 16 w 53"/>
                <a:gd name="T29" fmla="*/ 19 h 21"/>
                <a:gd name="T30" fmla="*/ 15 w 53"/>
                <a:gd name="T31" fmla="*/ 18 h 21"/>
                <a:gd name="T32" fmla="*/ 12 w 53"/>
                <a:gd name="T33" fmla="*/ 17 h 21"/>
                <a:gd name="T34" fmla="*/ 10 w 53"/>
                <a:gd name="T35" fmla="*/ 15 h 21"/>
                <a:gd name="T36" fmla="*/ 7 w 53"/>
                <a:gd name="T37" fmla="*/ 13 h 21"/>
                <a:gd name="T38" fmla="*/ 5 w 53"/>
                <a:gd name="T39" fmla="*/ 11 h 21"/>
                <a:gd name="T40" fmla="*/ 3 w 53"/>
                <a:gd name="T41" fmla="*/ 10 h 21"/>
                <a:gd name="T42" fmla="*/ 3 w 53"/>
                <a:gd name="T43" fmla="*/ 10 h 21"/>
                <a:gd name="T44" fmla="*/ 2 w 53"/>
                <a:gd name="T45" fmla="*/ 10 h 21"/>
                <a:gd name="T46" fmla="*/ 1 w 53"/>
                <a:gd name="T47" fmla="*/ 10 h 21"/>
                <a:gd name="T48" fmla="*/ 1 w 53"/>
                <a:gd name="T49" fmla="*/ 9 h 21"/>
                <a:gd name="T50" fmla="*/ 2 w 53"/>
                <a:gd name="T51" fmla="*/ 9 h 21"/>
                <a:gd name="T52" fmla="*/ 7 w 53"/>
                <a:gd name="T53" fmla="*/ 8 h 21"/>
                <a:gd name="T54" fmla="*/ 11 w 53"/>
                <a:gd name="T55" fmla="*/ 7 h 21"/>
                <a:gd name="T56" fmla="*/ 15 w 53"/>
                <a:gd name="T57" fmla="*/ 7 h 21"/>
                <a:gd name="T58" fmla="*/ 19 w 53"/>
                <a:gd name="T59" fmla="*/ 6 h 21"/>
                <a:gd name="T60" fmla="*/ 24 w 53"/>
                <a:gd name="T61" fmla="*/ 4 h 21"/>
                <a:gd name="T62" fmla="*/ 30 w 53"/>
                <a:gd name="T63" fmla="*/ 2 h 21"/>
                <a:gd name="T64" fmla="*/ 36 w 53"/>
                <a:gd name="T65" fmla="*/ 1 h 21"/>
                <a:gd name="T66" fmla="*/ 42 w 53"/>
                <a:gd name="T67" fmla="*/ 0 h 21"/>
                <a:gd name="T68" fmla="*/ 48 w 53"/>
                <a:gd name="T69" fmla="*/ 1 h 21"/>
                <a:gd name="T70" fmla="*/ 53 w 53"/>
                <a:gd name="T71" fmla="*/ 2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1"/>
                <a:gd name="T110" fmla="*/ 53 w 53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1">
                  <a:moveTo>
                    <a:pt x="53" y="2"/>
                  </a:moveTo>
                  <a:lnTo>
                    <a:pt x="53" y="5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8" y="13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3" y="17"/>
                  </a:lnTo>
                  <a:lnTo>
                    <a:pt x="41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1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0" name="Freeform 46"/>
            <p:cNvSpPr>
              <a:spLocks/>
            </p:cNvSpPr>
            <p:nvPr/>
          </p:nvSpPr>
          <p:spPr bwMode="auto">
            <a:xfrm>
              <a:off x="5058" y="1298"/>
              <a:ext cx="25" cy="14"/>
            </a:xfrm>
            <a:custGeom>
              <a:avLst/>
              <a:gdLst>
                <a:gd name="T0" fmla="*/ 25 w 25"/>
                <a:gd name="T1" fmla="*/ 3 h 14"/>
                <a:gd name="T2" fmla="*/ 23 w 25"/>
                <a:gd name="T3" fmla="*/ 6 h 14"/>
                <a:gd name="T4" fmla="*/ 21 w 25"/>
                <a:gd name="T5" fmla="*/ 8 h 14"/>
                <a:gd name="T6" fmla="*/ 18 w 25"/>
                <a:gd name="T7" fmla="*/ 10 h 14"/>
                <a:gd name="T8" fmla="*/ 15 w 25"/>
                <a:gd name="T9" fmla="*/ 11 h 14"/>
                <a:gd name="T10" fmla="*/ 13 w 25"/>
                <a:gd name="T11" fmla="*/ 13 h 14"/>
                <a:gd name="T12" fmla="*/ 11 w 25"/>
                <a:gd name="T13" fmla="*/ 13 h 14"/>
                <a:gd name="T14" fmla="*/ 8 w 25"/>
                <a:gd name="T15" fmla="*/ 14 h 14"/>
                <a:gd name="T16" fmla="*/ 6 w 25"/>
                <a:gd name="T17" fmla="*/ 14 h 14"/>
                <a:gd name="T18" fmla="*/ 3 w 25"/>
                <a:gd name="T19" fmla="*/ 14 h 14"/>
                <a:gd name="T20" fmla="*/ 2 w 25"/>
                <a:gd name="T21" fmla="*/ 14 h 14"/>
                <a:gd name="T22" fmla="*/ 2 w 25"/>
                <a:gd name="T23" fmla="*/ 14 h 14"/>
                <a:gd name="T24" fmla="*/ 3 w 25"/>
                <a:gd name="T25" fmla="*/ 14 h 14"/>
                <a:gd name="T26" fmla="*/ 4 w 25"/>
                <a:gd name="T27" fmla="*/ 14 h 14"/>
                <a:gd name="T28" fmla="*/ 4 w 25"/>
                <a:gd name="T29" fmla="*/ 13 h 14"/>
                <a:gd name="T30" fmla="*/ 4 w 25"/>
                <a:gd name="T31" fmla="*/ 13 h 14"/>
                <a:gd name="T32" fmla="*/ 4 w 25"/>
                <a:gd name="T33" fmla="*/ 12 h 14"/>
                <a:gd name="T34" fmla="*/ 3 w 25"/>
                <a:gd name="T35" fmla="*/ 12 h 14"/>
                <a:gd name="T36" fmla="*/ 2 w 25"/>
                <a:gd name="T37" fmla="*/ 11 h 14"/>
                <a:gd name="T38" fmla="*/ 1 w 25"/>
                <a:gd name="T39" fmla="*/ 11 h 14"/>
                <a:gd name="T40" fmla="*/ 1 w 25"/>
                <a:gd name="T41" fmla="*/ 11 h 14"/>
                <a:gd name="T42" fmla="*/ 3 w 25"/>
                <a:gd name="T43" fmla="*/ 11 h 14"/>
                <a:gd name="T44" fmla="*/ 5 w 25"/>
                <a:gd name="T45" fmla="*/ 11 h 14"/>
                <a:gd name="T46" fmla="*/ 7 w 25"/>
                <a:gd name="T47" fmla="*/ 11 h 14"/>
                <a:gd name="T48" fmla="*/ 9 w 25"/>
                <a:gd name="T49" fmla="*/ 10 h 14"/>
                <a:gd name="T50" fmla="*/ 9 w 25"/>
                <a:gd name="T51" fmla="*/ 10 h 14"/>
                <a:gd name="T52" fmla="*/ 8 w 25"/>
                <a:gd name="T53" fmla="*/ 9 h 14"/>
                <a:gd name="T54" fmla="*/ 6 w 25"/>
                <a:gd name="T55" fmla="*/ 9 h 14"/>
                <a:gd name="T56" fmla="*/ 5 w 25"/>
                <a:gd name="T57" fmla="*/ 9 h 14"/>
                <a:gd name="T58" fmla="*/ 3 w 25"/>
                <a:gd name="T59" fmla="*/ 9 h 14"/>
                <a:gd name="T60" fmla="*/ 3 w 25"/>
                <a:gd name="T61" fmla="*/ 8 h 14"/>
                <a:gd name="T62" fmla="*/ 3 w 25"/>
                <a:gd name="T63" fmla="*/ 8 h 14"/>
                <a:gd name="T64" fmla="*/ 4 w 25"/>
                <a:gd name="T65" fmla="*/ 7 h 14"/>
                <a:gd name="T66" fmla="*/ 5 w 25"/>
                <a:gd name="T67" fmla="*/ 7 h 14"/>
                <a:gd name="T68" fmla="*/ 6 w 25"/>
                <a:gd name="T69" fmla="*/ 6 h 14"/>
                <a:gd name="T70" fmla="*/ 6 w 25"/>
                <a:gd name="T71" fmla="*/ 5 h 14"/>
                <a:gd name="T72" fmla="*/ 7 w 25"/>
                <a:gd name="T73" fmla="*/ 4 h 14"/>
                <a:gd name="T74" fmla="*/ 9 w 25"/>
                <a:gd name="T75" fmla="*/ 4 h 14"/>
                <a:gd name="T76" fmla="*/ 10 w 25"/>
                <a:gd name="T77" fmla="*/ 4 h 14"/>
                <a:gd name="T78" fmla="*/ 11 w 25"/>
                <a:gd name="T79" fmla="*/ 3 h 14"/>
                <a:gd name="T80" fmla="*/ 12 w 25"/>
                <a:gd name="T81" fmla="*/ 2 h 14"/>
                <a:gd name="T82" fmla="*/ 11 w 25"/>
                <a:gd name="T83" fmla="*/ 2 h 14"/>
                <a:gd name="T84" fmla="*/ 10 w 25"/>
                <a:gd name="T85" fmla="*/ 2 h 14"/>
                <a:gd name="T86" fmla="*/ 9 w 25"/>
                <a:gd name="T87" fmla="*/ 2 h 14"/>
                <a:gd name="T88" fmla="*/ 8 w 25"/>
                <a:gd name="T89" fmla="*/ 2 h 14"/>
                <a:gd name="T90" fmla="*/ 7 w 25"/>
                <a:gd name="T91" fmla="*/ 2 h 14"/>
                <a:gd name="T92" fmla="*/ 10 w 25"/>
                <a:gd name="T93" fmla="*/ 1 h 14"/>
                <a:gd name="T94" fmla="*/ 14 w 25"/>
                <a:gd name="T95" fmla="*/ 0 h 14"/>
                <a:gd name="T96" fmla="*/ 18 w 25"/>
                <a:gd name="T97" fmla="*/ 0 h 14"/>
                <a:gd name="T98" fmla="*/ 22 w 25"/>
                <a:gd name="T99" fmla="*/ 0 h 14"/>
                <a:gd name="T100" fmla="*/ 25 w 25"/>
                <a:gd name="T101" fmla="*/ 1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"/>
                <a:gd name="T154" fmla="*/ 0 h 14"/>
                <a:gd name="T155" fmla="*/ 25 w 25"/>
                <a:gd name="T156" fmla="*/ 14 h 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" h="14">
                  <a:moveTo>
                    <a:pt x="25" y="1"/>
                  </a:moveTo>
                  <a:lnTo>
                    <a:pt x="25" y="3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1" name="Freeform 47"/>
            <p:cNvSpPr>
              <a:spLocks/>
            </p:cNvSpPr>
            <p:nvPr/>
          </p:nvSpPr>
          <p:spPr bwMode="auto">
            <a:xfrm>
              <a:off x="5066" y="1303"/>
              <a:ext cx="4" cy="1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3 w 4"/>
                <a:gd name="T5" fmla="*/ 1 h 1"/>
                <a:gd name="T6" fmla="*/ 3 w 4"/>
                <a:gd name="T7" fmla="*/ 1 h 1"/>
                <a:gd name="T8" fmla="*/ 2 w 4"/>
                <a:gd name="T9" fmla="*/ 1 h 1"/>
                <a:gd name="T10" fmla="*/ 2 w 4"/>
                <a:gd name="T11" fmla="*/ 1 h 1"/>
                <a:gd name="T12" fmla="*/ 1 w 4"/>
                <a:gd name="T13" fmla="*/ 1 h 1"/>
                <a:gd name="T14" fmla="*/ 1 w 4"/>
                <a:gd name="T15" fmla="*/ 1 h 1"/>
                <a:gd name="T16" fmla="*/ 1 w 4"/>
                <a:gd name="T17" fmla="*/ 1 h 1"/>
                <a:gd name="T18" fmla="*/ 0 w 4"/>
                <a:gd name="T19" fmla="*/ 1 h 1"/>
                <a:gd name="T20" fmla="*/ 0 w 4"/>
                <a:gd name="T21" fmla="*/ 1 h 1"/>
                <a:gd name="T22" fmla="*/ 0 w 4"/>
                <a:gd name="T23" fmla="*/ 1 h 1"/>
                <a:gd name="T24" fmla="*/ 0 w 4"/>
                <a:gd name="T25" fmla="*/ 1 h 1"/>
                <a:gd name="T26" fmla="*/ 1 w 4"/>
                <a:gd name="T27" fmla="*/ 1 h 1"/>
                <a:gd name="T28" fmla="*/ 1 w 4"/>
                <a:gd name="T29" fmla="*/ 1 h 1"/>
                <a:gd name="T30" fmla="*/ 2 w 4"/>
                <a:gd name="T31" fmla="*/ 0 h 1"/>
                <a:gd name="T32" fmla="*/ 2 w 4"/>
                <a:gd name="T33" fmla="*/ 0 h 1"/>
                <a:gd name="T34" fmla="*/ 3 w 4"/>
                <a:gd name="T35" fmla="*/ 0 h 1"/>
                <a:gd name="T36" fmla="*/ 3 w 4"/>
                <a:gd name="T37" fmla="*/ 0 h 1"/>
                <a:gd name="T38" fmla="*/ 3 w 4"/>
                <a:gd name="T39" fmla="*/ 0 h 1"/>
                <a:gd name="T40" fmla="*/ 4 w 4"/>
                <a:gd name="T41" fmla="*/ 0 h 1"/>
                <a:gd name="T42" fmla="*/ 4 w 4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"/>
                <a:gd name="T68" fmla="*/ 4 w 4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2" name="Freeform 48"/>
            <p:cNvSpPr>
              <a:spLocks/>
            </p:cNvSpPr>
            <p:nvPr/>
          </p:nvSpPr>
          <p:spPr bwMode="auto">
            <a:xfrm>
              <a:off x="5416" y="1310"/>
              <a:ext cx="16" cy="52"/>
            </a:xfrm>
            <a:custGeom>
              <a:avLst/>
              <a:gdLst>
                <a:gd name="T0" fmla="*/ 15 w 16"/>
                <a:gd name="T1" fmla="*/ 25 h 52"/>
                <a:gd name="T2" fmla="*/ 15 w 16"/>
                <a:gd name="T3" fmla="*/ 27 h 52"/>
                <a:gd name="T4" fmla="*/ 16 w 16"/>
                <a:gd name="T5" fmla="*/ 30 h 52"/>
                <a:gd name="T6" fmla="*/ 16 w 16"/>
                <a:gd name="T7" fmla="*/ 33 h 52"/>
                <a:gd name="T8" fmla="*/ 16 w 16"/>
                <a:gd name="T9" fmla="*/ 36 h 52"/>
                <a:gd name="T10" fmla="*/ 16 w 16"/>
                <a:gd name="T11" fmla="*/ 38 h 52"/>
                <a:gd name="T12" fmla="*/ 16 w 16"/>
                <a:gd name="T13" fmla="*/ 41 h 52"/>
                <a:gd name="T14" fmla="*/ 16 w 16"/>
                <a:gd name="T15" fmla="*/ 44 h 52"/>
                <a:gd name="T16" fmla="*/ 16 w 16"/>
                <a:gd name="T17" fmla="*/ 47 h 52"/>
                <a:gd name="T18" fmla="*/ 16 w 16"/>
                <a:gd name="T19" fmla="*/ 49 h 52"/>
                <a:gd name="T20" fmla="*/ 15 w 16"/>
                <a:gd name="T21" fmla="*/ 52 h 52"/>
                <a:gd name="T22" fmla="*/ 15 w 16"/>
                <a:gd name="T23" fmla="*/ 51 h 52"/>
                <a:gd name="T24" fmla="*/ 15 w 16"/>
                <a:gd name="T25" fmla="*/ 45 h 52"/>
                <a:gd name="T26" fmla="*/ 14 w 16"/>
                <a:gd name="T27" fmla="*/ 39 h 52"/>
                <a:gd name="T28" fmla="*/ 14 w 16"/>
                <a:gd name="T29" fmla="*/ 34 h 52"/>
                <a:gd name="T30" fmla="*/ 13 w 16"/>
                <a:gd name="T31" fmla="*/ 29 h 52"/>
                <a:gd name="T32" fmla="*/ 11 w 16"/>
                <a:gd name="T33" fmla="*/ 23 h 52"/>
                <a:gd name="T34" fmla="*/ 10 w 16"/>
                <a:gd name="T35" fmla="*/ 18 h 52"/>
                <a:gd name="T36" fmla="*/ 8 w 16"/>
                <a:gd name="T37" fmla="*/ 14 h 52"/>
                <a:gd name="T38" fmla="*/ 5 w 16"/>
                <a:gd name="T39" fmla="*/ 9 h 52"/>
                <a:gd name="T40" fmla="*/ 3 w 16"/>
                <a:gd name="T41" fmla="*/ 4 h 52"/>
                <a:gd name="T42" fmla="*/ 0 w 16"/>
                <a:gd name="T43" fmla="*/ 0 h 52"/>
                <a:gd name="T44" fmla="*/ 2 w 16"/>
                <a:gd name="T45" fmla="*/ 2 h 52"/>
                <a:gd name="T46" fmla="*/ 4 w 16"/>
                <a:gd name="T47" fmla="*/ 4 h 52"/>
                <a:gd name="T48" fmla="*/ 6 w 16"/>
                <a:gd name="T49" fmla="*/ 6 h 52"/>
                <a:gd name="T50" fmla="*/ 7 w 16"/>
                <a:gd name="T51" fmla="*/ 8 h 52"/>
                <a:gd name="T52" fmla="*/ 9 w 16"/>
                <a:gd name="T53" fmla="*/ 11 h 52"/>
                <a:gd name="T54" fmla="*/ 10 w 16"/>
                <a:gd name="T55" fmla="*/ 14 h 52"/>
                <a:gd name="T56" fmla="*/ 11 w 16"/>
                <a:gd name="T57" fmla="*/ 16 h 52"/>
                <a:gd name="T58" fmla="*/ 13 w 16"/>
                <a:gd name="T59" fmla="*/ 19 h 52"/>
                <a:gd name="T60" fmla="*/ 14 w 16"/>
                <a:gd name="T61" fmla="*/ 22 h 52"/>
                <a:gd name="T62" fmla="*/ 15 w 16"/>
                <a:gd name="T63" fmla="*/ 25 h 52"/>
                <a:gd name="T64" fmla="*/ 15 w 16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52"/>
                <a:gd name="T101" fmla="*/ 16 w 16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52">
                  <a:moveTo>
                    <a:pt x="15" y="25"/>
                  </a:moveTo>
                  <a:lnTo>
                    <a:pt x="15" y="27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4" y="39"/>
                  </a:lnTo>
                  <a:lnTo>
                    <a:pt x="14" y="34"/>
                  </a:lnTo>
                  <a:lnTo>
                    <a:pt x="13" y="29"/>
                  </a:lnTo>
                  <a:lnTo>
                    <a:pt x="11" y="23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3" name="Freeform 49"/>
            <p:cNvSpPr>
              <a:spLocks/>
            </p:cNvSpPr>
            <p:nvPr/>
          </p:nvSpPr>
          <p:spPr bwMode="auto">
            <a:xfrm>
              <a:off x="5428" y="1311"/>
              <a:ext cx="13" cy="43"/>
            </a:xfrm>
            <a:custGeom>
              <a:avLst/>
              <a:gdLst>
                <a:gd name="T0" fmla="*/ 13 w 13"/>
                <a:gd name="T1" fmla="*/ 36 h 43"/>
                <a:gd name="T2" fmla="*/ 13 w 13"/>
                <a:gd name="T3" fmla="*/ 37 h 43"/>
                <a:gd name="T4" fmla="*/ 13 w 13"/>
                <a:gd name="T5" fmla="*/ 37 h 43"/>
                <a:gd name="T6" fmla="*/ 13 w 13"/>
                <a:gd name="T7" fmla="*/ 38 h 43"/>
                <a:gd name="T8" fmla="*/ 12 w 13"/>
                <a:gd name="T9" fmla="*/ 39 h 43"/>
                <a:gd name="T10" fmla="*/ 12 w 13"/>
                <a:gd name="T11" fmla="*/ 40 h 43"/>
                <a:gd name="T12" fmla="*/ 12 w 13"/>
                <a:gd name="T13" fmla="*/ 41 h 43"/>
                <a:gd name="T14" fmla="*/ 12 w 13"/>
                <a:gd name="T15" fmla="*/ 41 h 43"/>
                <a:gd name="T16" fmla="*/ 12 w 13"/>
                <a:gd name="T17" fmla="*/ 42 h 43"/>
                <a:gd name="T18" fmla="*/ 11 w 13"/>
                <a:gd name="T19" fmla="*/ 42 h 43"/>
                <a:gd name="T20" fmla="*/ 11 w 13"/>
                <a:gd name="T21" fmla="*/ 43 h 43"/>
                <a:gd name="T22" fmla="*/ 11 w 13"/>
                <a:gd name="T23" fmla="*/ 38 h 43"/>
                <a:gd name="T24" fmla="*/ 11 w 13"/>
                <a:gd name="T25" fmla="*/ 33 h 43"/>
                <a:gd name="T26" fmla="*/ 10 w 13"/>
                <a:gd name="T27" fmla="*/ 28 h 43"/>
                <a:gd name="T28" fmla="*/ 10 w 13"/>
                <a:gd name="T29" fmla="*/ 24 h 43"/>
                <a:gd name="T30" fmla="*/ 9 w 13"/>
                <a:gd name="T31" fmla="*/ 19 h 43"/>
                <a:gd name="T32" fmla="*/ 8 w 13"/>
                <a:gd name="T33" fmla="*/ 15 h 43"/>
                <a:gd name="T34" fmla="*/ 6 w 13"/>
                <a:gd name="T35" fmla="*/ 11 h 43"/>
                <a:gd name="T36" fmla="*/ 5 w 13"/>
                <a:gd name="T37" fmla="*/ 7 h 43"/>
                <a:gd name="T38" fmla="*/ 3 w 13"/>
                <a:gd name="T39" fmla="*/ 3 h 43"/>
                <a:gd name="T40" fmla="*/ 0 w 13"/>
                <a:gd name="T41" fmla="*/ 0 h 43"/>
                <a:gd name="T42" fmla="*/ 3 w 13"/>
                <a:gd name="T43" fmla="*/ 2 h 43"/>
                <a:gd name="T44" fmla="*/ 5 w 13"/>
                <a:gd name="T45" fmla="*/ 5 h 43"/>
                <a:gd name="T46" fmla="*/ 7 w 13"/>
                <a:gd name="T47" fmla="*/ 9 h 43"/>
                <a:gd name="T48" fmla="*/ 9 w 13"/>
                <a:gd name="T49" fmla="*/ 12 h 43"/>
                <a:gd name="T50" fmla="*/ 10 w 13"/>
                <a:gd name="T51" fmla="*/ 16 h 43"/>
                <a:gd name="T52" fmla="*/ 11 w 13"/>
                <a:gd name="T53" fmla="*/ 19 h 43"/>
                <a:gd name="T54" fmla="*/ 12 w 13"/>
                <a:gd name="T55" fmla="*/ 23 h 43"/>
                <a:gd name="T56" fmla="*/ 12 w 13"/>
                <a:gd name="T57" fmla="*/ 28 h 43"/>
                <a:gd name="T58" fmla="*/ 13 w 13"/>
                <a:gd name="T59" fmla="*/ 32 h 43"/>
                <a:gd name="T60" fmla="*/ 13 w 13"/>
                <a:gd name="T61" fmla="*/ 36 h 43"/>
                <a:gd name="T62" fmla="*/ 13 w 13"/>
                <a:gd name="T63" fmla="*/ 36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3"/>
                <a:gd name="T98" fmla="*/ 13 w 13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3">
                  <a:moveTo>
                    <a:pt x="13" y="36"/>
                  </a:moveTo>
                  <a:lnTo>
                    <a:pt x="13" y="37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38"/>
                  </a:lnTo>
                  <a:lnTo>
                    <a:pt x="11" y="33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5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3" y="32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4" name="Freeform 50"/>
            <p:cNvSpPr>
              <a:spLocks/>
            </p:cNvSpPr>
            <p:nvPr/>
          </p:nvSpPr>
          <p:spPr bwMode="auto">
            <a:xfrm>
              <a:off x="4892" y="1318"/>
              <a:ext cx="19" cy="49"/>
            </a:xfrm>
            <a:custGeom>
              <a:avLst/>
              <a:gdLst>
                <a:gd name="T0" fmla="*/ 12 w 19"/>
                <a:gd name="T1" fmla="*/ 4 h 49"/>
                <a:gd name="T2" fmla="*/ 11 w 19"/>
                <a:gd name="T3" fmla="*/ 4 h 49"/>
                <a:gd name="T4" fmla="*/ 10 w 19"/>
                <a:gd name="T5" fmla="*/ 4 h 49"/>
                <a:gd name="T6" fmla="*/ 9 w 19"/>
                <a:gd name="T7" fmla="*/ 5 h 49"/>
                <a:gd name="T8" fmla="*/ 8 w 19"/>
                <a:gd name="T9" fmla="*/ 5 h 49"/>
                <a:gd name="T10" fmla="*/ 8 w 19"/>
                <a:gd name="T11" fmla="*/ 7 h 49"/>
                <a:gd name="T12" fmla="*/ 7 w 19"/>
                <a:gd name="T13" fmla="*/ 9 h 49"/>
                <a:gd name="T14" fmla="*/ 7 w 19"/>
                <a:gd name="T15" fmla="*/ 11 h 49"/>
                <a:gd name="T16" fmla="*/ 7 w 19"/>
                <a:gd name="T17" fmla="*/ 14 h 49"/>
                <a:gd name="T18" fmla="*/ 7 w 19"/>
                <a:gd name="T19" fmla="*/ 16 h 49"/>
                <a:gd name="T20" fmla="*/ 8 w 19"/>
                <a:gd name="T21" fmla="*/ 18 h 49"/>
                <a:gd name="T22" fmla="*/ 8 w 19"/>
                <a:gd name="T23" fmla="*/ 19 h 49"/>
                <a:gd name="T24" fmla="*/ 9 w 19"/>
                <a:gd name="T25" fmla="*/ 21 h 49"/>
                <a:gd name="T26" fmla="*/ 10 w 19"/>
                <a:gd name="T27" fmla="*/ 22 h 49"/>
                <a:gd name="T28" fmla="*/ 11 w 19"/>
                <a:gd name="T29" fmla="*/ 23 h 49"/>
                <a:gd name="T30" fmla="*/ 13 w 19"/>
                <a:gd name="T31" fmla="*/ 22 h 49"/>
                <a:gd name="T32" fmla="*/ 15 w 19"/>
                <a:gd name="T33" fmla="*/ 22 h 49"/>
                <a:gd name="T34" fmla="*/ 16 w 19"/>
                <a:gd name="T35" fmla="*/ 23 h 49"/>
                <a:gd name="T36" fmla="*/ 17 w 19"/>
                <a:gd name="T37" fmla="*/ 25 h 49"/>
                <a:gd name="T38" fmla="*/ 19 w 19"/>
                <a:gd name="T39" fmla="*/ 27 h 49"/>
                <a:gd name="T40" fmla="*/ 19 w 19"/>
                <a:gd name="T41" fmla="*/ 31 h 49"/>
                <a:gd name="T42" fmla="*/ 18 w 19"/>
                <a:gd name="T43" fmla="*/ 35 h 49"/>
                <a:gd name="T44" fmla="*/ 16 w 19"/>
                <a:gd name="T45" fmla="*/ 40 h 49"/>
                <a:gd name="T46" fmla="*/ 13 w 19"/>
                <a:gd name="T47" fmla="*/ 44 h 49"/>
                <a:gd name="T48" fmla="*/ 10 w 19"/>
                <a:gd name="T49" fmla="*/ 47 h 49"/>
                <a:gd name="T50" fmla="*/ 5 w 19"/>
                <a:gd name="T51" fmla="*/ 49 h 49"/>
                <a:gd name="T52" fmla="*/ 3 w 19"/>
                <a:gd name="T53" fmla="*/ 47 h 49"/>
                <a:gd name="T54" fmla="*/ 2 w 19"/>
                <a:gd name="T55" fmla="*/ 45 h 49"/>
                <a:gd name="T56" fmla="*/ 1 w 19"/>
                <a:gd name="T57" fmla="*/ 43 h 49"/>
                <a:gd name="T58" fmla="*/ 0 w 19"/>
                <a:gd name="T59" fmla="*/ 40 h 49"/>
                <a:gd name="T60" fmla="*/ 0 w 19"/>
                <a:gd name="T61" fmla="*/ 37 h 49"/>
                <a:gd name="T62" fmla="*/ 2 w 19"/>
                <a:gd name="T63" fmla="*/ 29 h 49"/>
                <a:gd name="T64" fmla="*/ 2 w 19"/>
                <a:gd name="T65" fmla="*/ 21 h 49"/>
                <a:gd name="T66" fmla="*/ 3 w 19"/>
                <a:gd name="T67" fmla="*/ 12 h 49"/>
                <a:gd name="T68" fmla="*/ 5 w 19"/>
                <a:gd name="T69" fmla="*/ 5 h 49"/>
                <a:gd name="T70" fmla="*/ 11 w 19"/>
                <a:gd name="T71" fmla="*/ 0 h 49"/>
                <a:gd name="T72" fmla="*/ 12 w 19"/>
                <a:gd name="T73" fmla="*/ 4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49"/>
                <a:gd name="T113" fmla="*/ 19 w 19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49">
                  <a:moveTo>
                    <a:pt x="12" y="4"/>
                  </a:moveTo>
                  <a:lnTo>
                    <a:pt x="12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5" name="Freeform 51"/>
            <p:cNvSpPr>
              <a:spLocks/>
            </p:cNvSpPr>
            <p:nvPr/>
          </p:nvSpPr>
          <p:spPr bwMode="auto">
            <a:xfrm>
              <a:off x="4974" y="13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6" name="Freeform 52"/>
            <p:cNvSpPr>
              <a:spLocks/>
            </p:cNvSpPr>
            <p:nvPr/>
          </p:nvSpPr>
          <p:spPr bwMode="auto">
            <a:xfrm>
              <a:off x="4901" y="1325"/>
              <a:ext cx="4" cy="13"/>
            </a:xfrm>
            <a:custGeom>
              <a:avLst/>
              <a:gdLst>
                <a:gd name="T0" fmla="*/ 2 w 4"/>
                <a:gd name="T1" fmla="*/ 1 h 13"/>
                <a:gd name="T2" fmla="*/ 2 w 4"/>
                <a:gd name="T3" fmla="*/ 1 h 13"/>
                <a:gd name="T4" fmla="*/ 1 w 4"/>
                <a:gd name="T5" fmla="*/ 1 h 13"/>
                <a:gd name="T6" fmla="*/ 1 w 4"/>
                <a:gd name="T7" fmla="*/ 2 h 13"/>
                <a:gd name="T8" fmla="*/ 1 w 4"/>
                <a:gd name="T9" fmla="*/ 2 h 13"/>
                <a:gd name="T10" fmla="*/ 0 w 4"/>
                <a:gd name="T11" fmla="*/ 3 h 13"/>
                <a:gd name="T12" fmla="*/ 0 w 4"/>
                <a:gd name="T13" fmla="*/ 4 h 13"/>
                <a:gd name="T14" fmla="*/ 0 w 4"/>
                <a:gd name="T15" fmla="*/ 5 h 13"/>
                <a:gd name="T16" fmla="*/ 0 w 4"/>
                <a:gd name="T17" fmla="*/ 6 h 13"/>
                <a:gd name="T18" fmla="*/ 0 w 4"/>
                <a:gd name="T19" fmla="*/ 7 h 13"/>
                <a:gd name="T20" fmla="*/ 0 w 4"/>
                <a:gd name="T21" fmla="*/ 9 h 13"/>
                <a:gd name="T22" fmla="*/ 1 w 4"/>
                <a:gd name="T23" fmla="*/ 9 h 13"/>
                <a:gd name="T24" fmla="*/ 1 w 4"/>
                <a:gd name="T25" fmla="*/ 10 h 13"/>
                <a:gd name="T26" fmla="*/ 2 w 4"/>
                <a:gd name="T27" fmla="*/ 11 h 13"/>
                <a:gd name="T28" fmla="*/ 3 w 4"/>
                <a:gd name="T29" fmla="*/ 12 h 13"/>
                <a:gd name="T30" fmla="*/ 4 w 4"/>
                <a:gd name="T31" fmla="*/ 11 h 13"/>
                <a:gd name="T32" fmla="*/ 4 w 4"/>
                <a:gd name="T33" fmla="*/ 12 h 13"/>
                <a:gd name="T34" fmla="*/ 4 w 4"/>
                <a:gd name="T35" fmla="*/ 12 h 13"/>
                <a:gd name="T36" fmla="*/ 4 w 4"/>
                <a:gd name="T37" fmla="*/ 13 h 13"/>
                <a:gd name="T38" fmla="*/ 3 w 4"/>
                <a:gd name="T39" fmla="*/ 13 h 13"/>
                <a:gd name="T40" fmla="*/ 3 w 4"/>
                <a:gd name="T41" fmla="*/ 13 h 13"/>
                <a:gd name="T42" fmla="*/ 1 w 4"/>
                <a:gd name="T43" fmla="*/ 12 h 13"/>
                <a:gd name="T44" fmla="*/ 1 w 4"/>
                <a:gd name="T45" fmla="*/ 11 h 13"/>
                <a:gd name="T46" fmla="*/ 0 w 4"/>
                <a:gd name="T47" fmla="*/ 9 h 13"/>
                <a:gd name="T48" fmla="*/ 0 w 4"/>
                <a:gd name="T49" fmla="*/ 7 h 13"/>
                <a:gd name="T50" fmla="*/ 0 w 4"/>
                <a:gd name="T51" fmla="*/ 6 h 13"/>
                <a:gd name="T52" fmla="*/ 0 w 4"/>
                <a:gd name="T53" fmla="*/ 4 h 13"/>
                <a:gd name="T54" fmla="*/ 0 w 4"/>
                <a:gd name="T55" fmla="*/ 3 h 13"/>
                <a:gd name="T56" fmla="*/ 1 w 4"/>
                <a:gd name="T57" fmla="*/ 1 h 13"/>
                <a:gd name="T58" fmla="*/ 1 w 4"/>
                <a:gd name="T59" fmla="*/ 0 h 13"/>
                <a:gd name="T60" fmla="*/ 3 w 4"/>
                <a:gd name="T61" fmla="*/ 0 h 13"/>
                <a:gd name="T62" fmla="*/ 3 w 4"/>
                <a:gd name="T63" fmla="*/ 1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"/>
                <a:gd name="T97" fmla="*/ 0 h 13"/>
                <a:gd name="T98" fmla="*/ 4 w 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" h="13">
                  <a:moveTo>
                    <a:pt x="3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7" name="Freeform 53"/>
            <p:cNvSpPr>
              <a:spLocks/>
            </p:cNvSpPr>
            <p:nvPr/>
          </p:nvSpPr>
          <p:spPr bwMode="auto">
            <a:xfrm>
              <a:off x="4982" y="132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8" name="Freeform 54"/>
            <p:cNvSpPr>
              <a:spLocks/>
            </p:cNvSpPr>
            <p:nvPr/>
          </p:nvSpPr>
          <p:spPr bwMode="auto">
            <a:xfrm>
              <a:off x="4924" y="1328"/>
              <a:ext cx="13" cy="24"/>
            </a:xfrm>
            <a:custGeom>
              <a:avLst/>
              <a:gdLst>
                <a:gd name="T0" fmla="*/ 6 w 13"/>
                <a:gd name="T1" fmla="*/ 2 h 24"/>
                <a:gd name="T2" fmla="*/ 7 w 13"/>
                <a:gd name="T3" fmla="*/ 2 h 24"/>
                <a:gd name="T4" fmla="*/ 8 w 13"/>
                <a:gd name="T5" fmla="*/ 2 h 24"/>
                <a:gd name="T6" fmla="*/ 8 w 13"/>
                <a:gd name="T7" fmla="*/ 3 h 24"/>
                <a:gd name="T8" fmla="*/ 9 w 13"/>
                <a:gd name="T9" fmla="*/ 3 h 24"/>
                <a:gd name="T10" fmla="*/ 9 w 13"/>
                <a:gd name="T11" fmla="*/ 4 h 24"/>
                <a:gd name="T12" fmla="*/ 10 w 13"/>
                <a:gd name="T13" fmla="*/ 5 h 24"/>
                <a:gd name="T14" fmla="*/ 10 w 13"/>
                <a:gd name="T15" fmla="*/ 6 h 24"/>
                <a:gd name="T16" fmla="*/ 11 w 13"/>
                <a:gd name="T17" fmla="*/ 6 h 24"/>
                <a:gd name="T18" fmla="*/ 11 w 13"/>
                <a:gd name="T19" fmla="*/ 7 h 24"/>
                <a:gd name="T20" fmla="*/ 12 w 13"/>
                <a:gd name="T21" fmla="*/ 8 h 24"/>
                <a:gd name="T22" fmla="*/ 12 w 13"/>
                <a:gd name="T23" fmla="*/ 9 h 24"/>
                <a:gd name="T24" fmla="*/ 12 w 13"/>
                <a:gd name="T25" fmla="*/ 10 h 24"/>
                <a:gd name="T26" fmla="*/ 13 w 13"/>
                <a:gd name="T27" fmla="*/ 12 h 24"/>
                <a:gd name="T28" fmla="*/ 13 w 13"/>
                <a:gd name="T29" fmla="*/ 13 h 24"/>
                <a:gd name="T30" fmla="*/ 13 w 13"/>
                <a:gd name="T31" fmla="*/ 15 h 24"/>
                <a:gd name="T32" fmla="*/ 13 w 13"/>
                <a:gd name="T33" fmla="*/ 16 h 24"/>
                <a:gd name="T34" fmla="*/ 13 w 13"/>
                <a:gd name="T35" fmla="*/ 18 h 24"/>
                <a:gd name="T36" fmla="*/ 12 w 13"/>
                <a:gd name="T37" fmla="*/ 19 h 24"/>
                <a:gd name="T38" fmla="*/ 12 w 13"/>
                <a:gd name="T39" fmla="*/ 20 h 24"/>
                <a:gd name="T40" fmla="*/ 11 w 13"/>
                <a:gd name="T41" fmla="*/ 22 h 24"/>
                <a:gd name="T42" fmla="*/ 11 w 13"/>
                <a:gd name="T43" fmla="*/ 22 h 24"/>
                <a:gd name="T44" fmla="*/ 11 w 13"/>
                <a:gd name="T45" fmla="*/ 23 h 24"/>
                <a:gd name="T46" fmla="*/ 10 w 13"/>
                <a:gd name="T47" fmla="*/ 23 h 24"/>
                <a:gd name="T48" fmla="*/ 9 w 13"/>
                <a:gd name="T49" fmla="*/ 24 h 24"/>
                <a:gd name="T50" fmla="*/ 9 w 13"/>
                <a:gd name="T51" fmla="*/ 24 h 24"/>
                <a:gd name="T52" fmla="*/ 8 w 13"/>
                <a:gd name="T53" fmla="*/ 24 h 24"/>
                <a:gd name="T54" fmla="*/ 7 w 13"/>
                <a:gd name="T55" fmla="*/ 24 h 24"/>
                <a:gd name="T56" fmla="*/ 7 w 13"/>
                <a:gd name="T57" fmla="*/ 24 h 24"/>
                <a:gd name="T58" fmla="*/ 6 w 13"/>
                <a:gd name="T59" fmla="*/ 23 h 24"/>
                <a:gd name="T60" fmla="*/ 6 w 13"/>
                <a:gd name="T61" fmla="*/ 23 h 24"/>
                <a:gd name="T62" fmla="*/ 4 w 13"/>
                <a:gd name="T63" fmla="*/ 22 h 24"/>
                <a:gd name="T64" fmla="*/ 3 w 13"/>
                <a:gd name="T65" fmla="*/ 20 h 24"/>
                <a:gd name="T66" fmla="*/ 2 w 13"/>
                <a:gd name="T67" fmla="*/ 19 h 24"/>
                <a:gd name="T68" fmla="*/ 1 w 13"/>
                <a:gd name="T69" fmla="*/ 18 h 24"/>
                <a:gd name="T70" fmla="*/ 1 w 13"/>
                <a:gd name="T71" fmla="*/ 16 h 24"/>
                <a:gd name="T72" fmla="*/ 0 w 13"/>
                <a:gd name="T73" fmla="*/ 14 h 24"/>
                <a:gd name="T74" fmla="*/ 0 w 13"/>
                <a:gd name="T75" fmla="*/ 12 h 24"/>
                <a:gd name="T76" fmla="*/ 0 w 13"/>
                <a:gd name="T77" fmla="*/ 11 h 24"/>
                <a:gd name="T78" fmla="*/ 0 w 13"/>
                <a:gd name="T79" fmla="*/ 9 h 24"/>
                <a:gd name="T80" fmla="*/ 0 w 13"/>
                <a:gd name="T81" fmla="*/ 7 h 24"/>
                <a:gd name="T82" fmla="*/ 0 w 13"/>
                <a:gd name="T83" fmla="*/ 6 h 24"/>
                <a:gd name="T84" fmla="*/ 0 w 13"/>
                <a:gd name="T85" fmla="*/ 5 h 24"/>
                <a:gd name="T86" fmla="*/ 1 w 13"/>
                <a:gd name="T87" fmla="*/ 4 h 24"/>
                <a:gd name="T88" fmla="*/ 1 w 13"/>
                <a:gd name="T89" fmla="*/ 4 h 24"/>
                <a:gd name="T90" fmla="*/ 1 w 13"/>
                <a:gd name="T91" fmla="*/ 3 h 24"/>
                <a:gd name="T92" fmla="*/ 1 w 13"/>
                <a:gd name="T93" fmla="*/ 2 h 24"/>
                <a:gd name="T94" fmla="*/ 2 w 13"/>
                <a:gd name="T95" fmla="*/ 2 h 24"/>
                <a:gd name="T96" fmla="*/ 2 w 13"/>
                <a:gd name="T97" fmla="*/ 1 h 24"/>
                <a:gd name="T98" fmla="*/ 3 w 13"/>
                <a:gd name="T99" fmla="*/ 1 h 24"/>
                <a:gd name="T100" fmla="*/ 4 w 13"/>
                <a:gd name="T101" fmla="*/ 0 h 24"/>
                <a:gd name="T102" fmla="*/ 4 w 13"/>
                <a:gd name="T103" fmla="*/ 1 h 24"/>
                <a:gd name="T104" fmla="*/ 4 w 13"/>
                <a:gd name="T105" fmla="*/ 1 h 24"/>
                <a:gd name="T106" fmla="*/ 4 w 13"/>
                <a:gd name="T107" fmla="*/ 1 h 24"/>
                <a:gd name="T108" fmla="*/ 5 w 13"/>
                <a:gd name="T109" fmla="*/ 2 h 24"/>
                <a:gd name="T110" fmla="*/ 5 w 13"/>
                <a:gd name="T111" fmla="*/ 2 h 24"/>
                <a:gd name="T112" fmla="*/ 5 w 13"/>
                <a:gd name="T113" fmla="*/ 2 h 24"/>
                <a:gd name="T114" fmla="*/ 5 w 13"/>
                <a:gd name="T115" fmla="*/ 2 h 24"/>
                <a:gd name="T116" fmla="*/ 6 w 13"/>
                <a:gd name="T117" fmla="*/ 2 h 24"/>
                <a:gd name="T118" fmla="*/ 6 w 13"/>
                <a:gd name="T119" fmla="*/ 2 h 24"/>
                <a:gd name="T120" fmla="*/ 6 w 13"/>
                <a:gd name="T121" fmla="*/ 2 h 24"/>
                <a:gd name="T122" fmla="*/ 6 w 13"/>
                <a:gd name="T123" fmla="*/ 2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"/>
                <a:gd name="T187" fmla="*/ 0 h 24"/>
                <a:gd name="T188" fmla="*/ 13 w 13"/>
                <a:gd name="T189" fmla="*/ 24 h 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" h="24">
                  <a:moveTo>
                    <a:pt x="6" y="2"/>
                  </a:move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9" name="Freeform 55"/>
            <p:cNvSpPr>
              <a:spLocks/>
            </p:cNvSpPr>
            <p:nvPr/>
          </p:nvSpPr>
          <p:spPr bwMode="auto">
            <a:xfrm>
              <a:off x="4904" y="1329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"/>
                <a:gd name="T14" fmla="*/ 1 w 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0" name="Freeform 56"/>
            <p:cNvSpPr>
              <a:spLocks/>
            </p:cNvSpPr>
            <p:nvPr/>
          </p:nvSpPr>
          <p:spPr bwMode="auto">
            <a:xfrm>
              <a:off x="4929" y="1332"/>
              <a:ext cx="4" cy="11"/>
            </a:xfrm>
            <a:custGeom>
              <a:avLst/>
              <a:gdLst>
                <a:gd name="T0" fmla="*/ 4 w 4"/>
                <a:gd name="T1" fmla="*/ 8 h 11"/>
                <a:gd name="T2" fmla="*/ 4 w 4"/>
                <a:gd name="T3" fmla="*/ 8 h 11"/>
                <a:gd name="T4" fmla="*/ 4 w 4"/>
                <a:gd name="T5" fmla="*/ 7 h 11"/>
                <a:gd name="T6" fmla="*/ 4 w 4"/>
                <a:gd name="T7" fmla="*/ 7 h 11"/>
                <a:gd name="T8" fmla="*/ 3 w 4"/>
                <a:gd name="T9" fmla="*/ 6 h 11"/>
                <a:gd name="T10" fmla="*/ 3 w 4"/>
                <a:gd name="T11" fmla="*/ 6 h 11"/>
                <a:gd name="T12" fmla="*/ 3 w 4"/>
                <a:gd name="T13" fmla="*/ 5 h 11"/>
                <a:gd name="T14" fmla="*/ 2 w 4"/>
                <a:gd name="T15" fmla="*/ 5 h 11"/>
                <a:gd name="T16" fmla="*/ 2 w 4"/>
                <a:gd name="T17" fmla="*/ 4 h 11"/>
                <a:gd name="T18" fmla="*/ 1 w 4"/>
                <a:gd name="T19" fmla="*/ 4 h 11"/>
                <a:gd name="T20" fmla="*/ 1 w 4"/>
                <a:gd name="T21" fmla="*/ 4 h 11"/>
                <a:gd name="T22" fmla="*/ 1 w 4"/>
                <a:gd name="T23" fmla="*/ 4 h 11"/>
                <a:gd name="T24" fmla="*/ 1 w 4"/>
                <a:gd name="T25" fmla="*/ 4 h 11"/>
                <a:gd name="T26" fmla="*/ 1 w 4"/>
                <a:gd name="T27" fmla="*/ 5 h 11"/>
                <a:gd name="T28" fmla="*/ 1 w 4"/>
                <a:gd name="T29" fmla="*/ 5 h 11"/>
                <a:gd name="T30" fmla="*/ 1 w 4"/>
                <a:gd name="T31" fmla="*/ 6 h 11"/>
                <a:gd name="T32" fmla="*/ 1 w 4"/>
                <a:gd name="T33" fmla="*/ 6 h 11"/>
                <a:gd name="T34" fmla="*/ 1 w 4"/>
                <a:gd name="T35" fmla="*/ 6 h 11"/>
                <a:gd name="T36" fmla="*/ 1 w 4"/>
                <a:gd name="T37" fmla="*/ 7 h 11"/>
                <a:gd name="T38" fmla="*/ 2 w 4"/>
                <a:gd name="T39" fmla="*/ 7 h 11"/>
                <a:gd name="T40" fmla="*/ 2 w 4"/>
                <a:gd name="T41" fmla="*/ 8 h 11"/>
                <a:gd name="T42" fmla="*/ 2 w 4"/>
                <a:gd name="T43" fmla="*/ 11 h 11"/>
                <a:gd name="T44" fmla="*/ 1 w 4"/>
                <a:gd name="T45" fmla="*/ 11 h 11"/>
                <a:gd name="T46" fmla="*/ 1 w 4"/>
                <a:gd name="T47" fmla="*/ 11 h 11"/>
                <a:gd name="T48" fmla="*/ 1 w 4"/>
                <a:gd name="T49" fmla="*/ 10 h 11"/>
                <a:gd name="T50" fmla="*/ 1 w 4"/>
                <a:gd name="T51" fmla="*/ 10 h 11"/>
                <a:gd name="T52" fmla="*/ 0 w 4"/>
                <a:gd name="T53" fmla="*/ 9 h 11"/>
                <a:gd name="T54" fmla="*/ 0 w 4"/>
                <a:gd name="T55" fmla="*/ 8 h 11"/>
                <a:gd name="T56" fmla="*/ 0 w 4"/>
                <a:gd name="T57" fmla="*/ 8 h 11"/>
                <a:gd name="T58" fmla="*/ 0 w 4"/>
                <a:gd name="T59" fmla="*/ 7 h 11"/>
                <a:gd name="T60" fmla="*/ 0 w 4"/>
                <a:gd name="T61" fmla="*/ 7 h 11"/>
                <a:gd name="T62" fmla="*/ 0 w 4"/>
                <a:gd name="T63" fmla="*/ 6 h 11"/>
                <a:gd name="T64" fmla="*/ 1 w 4"/>
                <a:gd name="T65" fmla="*/ 0 h 11"/>
                <a:gd name="T66" fmla="*/ 2 w 4"/>
                <a:gd name="T67" fmla="*/ 1 h 11"/>
                <a:gd name="T68" fmla="*/ 3 w 4"/>
                <a:gd name="T69" fmla="*/ 1 h 11"/>
                <a:gd name="T70" fmla="*/ 3 w 4"/>
                <a:gd name="T71" fmla="*/ 2 h 11"/>
                <a:gd name="T72" fmla="*/ 3 w 4"/>
                <a:gd name="T73" fmla="*/ 3 h 11"/>
                <a:gd name="T74" fmla="*/ 3 w 4"/>
                <a:gd name="T75" fmla="*/ 4 h 11"/>
                <a:gd name="T76" fmla="*/ 4 w 4"/>
                <a:gd name="T77" fmla="*/ 4 h 11"/>
                <a:gd name="T78" fmla="*/ 4 w 4"/>
                <a:gd name="T79" fmla="*/ 5 h 11"/>
                <a:gd name="T80" fmla="*/ 4 w 4"/>
                <a:gd name="T81" fmla="*/ 6 h 11"/>
                <a:gd name="T82" fmla="*/ 4 w 4"/>
                <a:gd name="T83" fmla="*/ 7 h 11"/>
                <a:gd name="T84" fmla="*/ 4 w 4"/>
                <a:gd name="T85" fmla="*/ 8 h 11"/>
                <a:gd name="T86" fmla="*/ 4 w 4"/>
                <a:gd name="T87" fmla="*/ 8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"/>
                <a:gd name="T133" fmla="*/ 0 h 11"/>
                <a:gd name="T134" fmla="*/ 4 w 4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" h="11">
                  <a:moveTo>
                    <a:pt x="4" y="8"/>
                  </a:moveTo>
                  <a:lnTo>
                    <a:pt x="4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1" name="Freeform 57"/>
            <p:cNvSpPr>
              <a:spLocks/>
            </p:cNvSpPr>
            <p:nvPr/>
          </p:nvSpPr>
          <p:spPr bwMode="auto">
            <a:xfrm>
              <a:off x="4926" y="1334"/>
              <a:ext cx="7" cy="15"/>
            </a:xfrm>
            <a:custGeom>
              <a:avLst/>
              <a:gdLst>
                <a:gd name="T0" fmla="*/ 3 w 7"/>
                <a:gd name="T1" fmla="*/ 10 h 15"/>
                <a:gd name="T2" fmla="*/ 3 w 7"/>
                <a:gd name="T3" fmla="*/ 10 h 15"/>
                <a:gd name="T4" fmla="*/ 3 w 7"/>
                <a:gd name="T5" fmla="*/ 11 h 15"/>
                <a:gd name="T6" fmla="*/ 4 w 7"/>
                <a:gd name="T7" fmla="*/ 11 h 15"/>
                <a:gd name="T8" fmla="*/ 4 w 7"/>
                <a:gd name="T9" fmla="*/ 12 h 15"/>
                <a:gd name="T10" fmla="*/ 5 w 7"/>
                <a:gd name="T11" fmla="*/ 12 h 15"/>
                <a:gd name="T12" fmla="*/ 5 w 7"/>
                <a:gd name="T13" fmla="*/ 12 h 15"/>
                <a:gd name="T14" fmla="*/ 6 w 7"/>
                <a:gd name="T15" fmla="*/ 13 h 15"/>
                <a:gd name="T16" fmla="*/ 6 w 7"/>
                <a:gd name="T17" fmla="*/ 13 h 15"/>
                <a:gd name="T18" fmla="*/ 6 w 7"/>
                <a:gd name="T19" fmla="*/ 12 h 15"/>
                <a:gd name="T20" fmla="*/ 7 w 7"/>
                <a:gd name="T21" fmla="*/ 12 h 15"/>
                <a:gd name="T22" fmla="*/ 7 w 7"/>
                <a:gd name="T23" fmla="*/ 12 h 15"/>
                <a:gd name="T24" fmla="*/ 7 w 7"/>
                <a:gd name="T25" fmla="*/ 13 h 15"/>
                <a:gd name="T26" fmla="*/ 7 w 7"/>
                <a:gd name="T27" fmla="*/ 13 h 15"/>
                <a:gd name="T28" fmla="*/ 7 w 7"/>
                <a:gd name="T29" fmla="*/ 13 h 15"/>
                <a:gd name="T30" fmla="*/ 7 w 7"/>
                <a:gd name="T31" fmla="*/ 14 h 15"/>
                <a:gd name="T32" fmla="*/ 7 w 7"/>
                <a:gd name="T33" fmla="*/ 14 h 15"/>
                <a:gd name="T34" fmla="*/ 6 w 7"/>
                <a:gd name="T35" fmla="*/ 14 h 15"/>
                <a:gd name="T36" fmla="*/ 6 w 7"/>
                <a:gd name="T37" fmla="*/ 15 h 15"/>
                <a:gd name="T38" fmla="*/ 6 w 7"/>
                <a:gd name="T39" fmla="*/ 15 h 15"/>
                <a:gd name="T40" fmla="*/ 6 w 7"/>
                <a:gd name="T41" fmla="*/ 15 h 15"/>
                <a:gd name="T42" fmla="*/ 5 w 7"/>
                <a:gd name="T43" fmla="*/ 15 h 15"/>
                <a:gd name="T44" fmla="*/ 4 w 7"/>
                <a:gd name="T45" fmla="*/ 15 h 15"/>
                <a:gd name="T46" fmla="*/ 3 w 7"/>
                <a:gd name="T47" fmla="*/ 14 h 15"/>
                <a:gd name="T48" fmla="*/ 3 w 7"/>
                <a:gd name="T49" fmla="*/ 13 h 15"/>
                <a:gd name="T50" fmla="*/ 2 w 7"/>
                <a:gd name="T51" fmla="*/ 12 h 15"/>
                <a:gd name="T52" fmla="*/ 2 w 7"/>
                <a:gd name="T53" fmla="*/ 11 h 15"/>
                <a:gd name="T54" fmla="*/ 2 w 7"/>
                <a:gd name="T55" fmla="*/ 10 h 15"/>
                <a:gd name="T56" fmla="*/ 1 w 7"/>
                <a:gd name="T57" fmla="*/ 9 h 15"/>
                <a:gd name="T58" fmla="*/ 1 w 7"/>
                <a:gd name="T59" fmla="*/ 8 h 15"/>
                <a:gd name="T60" fmla="*/ 1 w 7"/>
                <a:gd name="T61" fmla="*/ 7 h 15"/>
                <a:gd name="T62" fmla="*/ 1 w 7"/>
                <a:gd name="T63" fmla="*/ 6 h 15"/>
                <a:gd name="T64" fmla="*/ 0 w 7"/>
                <a:gd name="T65" fmla="*/ 6 h 15"/>
                <a:gd name="T66" fmla="*/ 0 w 7"/>
                <a:gd name="T67" fmla="*/ 5 h 15"/>
                <a:gd name="T68" fmla="*/ 0 w 7"/>
                <a:gd name="T69" fmla="*/ 4 h 15"/>
                <a:gd name="T70" fmla="*/ 0 w 7"/>
                <a:gd name="T71" fmla="*/ 3 h 15"/>
                <a:gd name="T72" fmla="*/ 0 w 7"/>
                <a:gd name="T73" fmla="*/ 3 h 15"/>
                <a:gd name="T74" fmla="*/ 0 w 7"/>
                <a:gd name="T75" fmla="*/ 2 h 15"/>
                <a:gd name="T76" fmla="*/ 1 w 7"/>
                <a:gd name="T77" fmla="*/ 1 h 15"/>
                <a:gd name="T78" fmla="*/ 1 w 7"/>
                <a:gd name="T79" fmla="*/ 0 h 15"/>
                <a:gd name="T80" fmla="*/ 1 w 7"/>
                <a:gd name="T81" fmla="*/ 0 h 15"/>
                <a:gd name="T82" fmla="*/ 1 w 7"/>
                <a:gd name="T83" fmla="*/ 1 h 15"/>
                <a:gd name="T84" fmla="*/ 1 w 7"/>
                <a:gd name="T85" fmla="*/ 2 h 15"/>
                <a:gd name="T86" fmla="*/ 1 w 7"/>
                <a:gd name="T87" fmla="*/ 3 h 15"/>
                <a:gd name="T88" fmla="*/ 1 w 7"/>
                <a:gd name="T89" fmla="*/ 4 h 15"/>
                <a:gd name="T90" fmla="*/ 1 w 7"/>
                <a:gd name="T91" fmla="*/ 5 h 15"/>
                <a:gd name="T92" fmla="*/ 1 w 7"/>
                <a:gd name="T93" fmla="*/ 6 h 15"/>
                <a:gd name="T94" fmla="*/ 1 w 7"/>
                <a:gd name="T95" fmla="*/ 7 h 15"/>
                <a:gd name="T96" fmla="*/ 2 w 7"/>
                <a:gd name="T97" fmla="*/ 8 h 15"/>
                <a:gd name="T98" fmla="*/ 2 w 7"/>
                <a:gd name="T99" fmla="*/ 9 h 15"/>
                <a:gd name="T100" fmla="*/ 3 w 7"/>
                <a:gd name="T101" fmla="*/ 10 h 15"/>
                <a:gd name="T102" fmla="*/ 3 w 7"/>
                <a:gd name="T103" fmla="*/ 10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"/>
                <a:gd name="T157" fmla="*/ 0 h 15"/>
                <a:gd name="T158" fmla="*/ 7 w 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" h="15">
                  <a:moveTo>
                    <a:pt x="3" y="10"/>
                  </a:move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2" name="Freeform 58"/>
            <p:cNvSpPr>
              <a:spLocks/>
            </p:cNvSpPr>
            <p:nvPr/>
          </p:nvSpPr>
          <p:spPr bwMode="auto">
            <a:xfrm>
              <a:off x="4933" y="134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3" name="Freeform 59"/>
            <p:cNvSpPr>
              <a:spLocks/>
            </p:cNvSpPr>
            <p:nvPr/>
          </p:nvSpPr>
          <p:spPr bwMode="auto">
            <a:xfrm>
              <a:off x="5355" y="1343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4" name="Freeform 60"/>
            <p:cNvSpPr>
              <a:spLocks/>
            </p:cNvSpPr>
            <p:nvPr/>
          </p:nvSpPr>
          <p:spPr bwMode="auto">
            <a:xfrm>
              <a:off x="4908" y="1357"/>
              <a:ext cx="5" cy="16"/>
            </a:xfrm>
            <a:custGeom>
              <a:avLst/>
              <a:gdLst>
                <a:gd name="T0" fmla="*/ 4 w 5"/>
                <a:gd name="T1" fmla="*/ 16 h 16"/>
                <a:gd name="T2" fmla="*/ 3 w 5"/>
                <a:gd name="T3" fmla="*/ 16 h 16"/>
                <a:gd name="T4" fmla="*/ 2 w 5"/>
                <a:gd name="T5" fmla="*/ 16 h 16"/>
                <a:gd name="T6" fmla="*/ 1 w 5"/>
                <a:gd name="T7" fmla="*/ 15 h 16"/>
                <a:gd name="T8" fmla="*/ 1 w 5"/>
                <a:gd name="T9" fmla="*/ 14 h 16"/>
                <a:gd name="T10" fmla="*/ 1 w 5"/>
                <a:gd name="T11" fmla="*/ 13 h 16"/>
                <a:gd name="T12" fmla="*/ 0 w 5"/>
                <a:gd name="T13" fmla="*/ 12 h 16"/>
                <a:gd name="T14" fmla="*/ 0 w 5"/>
                <a:gd name="T15" fmla="*/ 10 h 16"/>
                <a:gd name="T16" fmla="*/ 0 w 5"/>
                <a:gd name="T17" fmla="*/ 9 h 16"/>
                <a:gd name="T18" fmla="*/ 0 w 5"/>
                <a:gd name="T19" fmla="*/ 8 h 16"/>
                <a:gd name="T20" fmla="*/ 1 w 5"/>
                <a:gd name="T21" fmla="*/ 7 h 16"/>
                <a:gd name="T22" fmla="*/ 4 w 5"/>
                <a:gd name="T23" fmla="*/ 0 h 16"/>
                <a:gd name="T24" fmla="*/ 4 w 5"/>
                <a:gd name="T25" fmla="*/ 2 h 16"/>
                <a:gd name="T26" fmla="*/ 5 w 5"/>
                <a:gd name="T27" fmla="*/ 3 h 16"/>
                <a:gd name="T28" fmla="*/ 5 w 5"/>
                <a:gd name="T29" fmla="*/ 5 h 16"/>
                <a:gd name="T30" fmla="*/ 5 w 5"/>
                <a:gd name="T31" fmla="*/ 6 h 16"/>
                <a:gd name="T32" fmla="*/ 5 w 5"/>
                <a:gd name="T33" fmla="*/ 8 h 16"/>
                <a:gd name="T34" fmla="*/ 5 w 5"/>
                <a:gd name="T35" fmla="*/ 10 h 16"/>
                <a:gd name="T36" fmla="*/ 5 w 5"/>
                <a:gd name="T37" fmla="*/ 11 h 16"/>
                <a:gd name="T38" fmla="*/ 4 w 5"/>
                <a:gd name="T39" fmla="*/ 13 h 16"/>
                <a:gd name="T40" fmla="*/ 4 w 5"/>
                <a:gd name="T41" fmla="*/ 15 h 16"/>
                <a:gd name="T42" fmla="*/ 5 w 5"/>
                <a:gd name="T43" fmla="*/ 16 h 16"/>
                <a:gd name="T44" fmla="*/ 5 w 5"/>
                <a:gd name="T45" fmla="*/ 16 h 16"/>
                <a:gd name="T46" fmla="*/ 4 w 5"/>
                <a:gd name="T47" fmla="*/ 16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6"/>
                <a:gd name="T74" fmla="*/ 5 w 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6">
                  <a:moveTo>
                    <a:pt x="4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5" name="Freeform 61"/>
            <p:cNvSpPr>
              <a:spLocks/>
            </p:cNvSpPr>
            <p:nvPr/>
          </p:nvSpPr>
          <p:spPr bwMode="auto">
            <a:xfrm>
              <a:off x="4916" y="1364"/>
              <a:ext cx="7" cy="12"/>
            </a:xfrm>
            <a:custGeom>
              <a:avLst/>
              <a:gdLst>
                <a:gd name="T0" fmla="*/ 6 w 7"/>
                <a:gd name="T1" fmla="*/ 5 h 12"/>
                <a:gd name="T2" fmla="*/ 6 w 7"/>
                <a:gd name="T3" fmla="*/ 6 h 12"/>
                <a:gd name="T4" fmla="*/ 6 w 7"/>
                <a:gd name="T5" fmla="*/ 7 h 12"/>
                <a:gd name="T6" fmla="*/ 7 w 7"/>
                <a:gd name="T7" fmla="*/ 7 h 12"/>
                <a:gd name="T8" fmla="*/ 7 w 7"/>
                <a:gd name="T9" fmla="*/ 8 h 12"/>
                <a:gd name="T10" fmla="*/ 7 w 7"/>
                <a:gd name="T11" fmla="*/ 9 h 12"/>
                <a:gd name="T12" fmla="*/ 7 w 7"/>
                <a:gd name="T13" fmla="*/ 10 h 12"/>
                <a:gd name="T14" fmla="*/ 7 w 7"/>
                <a:gd name="T15" fmla="*/ 10 h 12"/>
                <a:gd name="T16" fmla="*/ 7 w 7"/>
                <a:gd name="T17" fmla="*/ 11 h 12"/>
                <a:gd name="T18" fmla="*/ 7 w 7"/>
                <a:gd name="T19" fmla="*/ 12 h 12"/>
                <a:gd name="T20" fmla="*/ 7 w 7"/>
                <a:gd name="T21" fmla="*/ 12 h 12"/>
                <a:gd name="T22" fmla="*/ 6 w 7"/>
                <a:gd name="T23" fmla="*/ 12 h 12"/>
                <a:gd name="T24" fmla="*/ 6 w 7"/>
                <a:gd name="T25" fmla="*/ 12 h 12"/>
                <a:gd name="T26" fmla="*/ 5 w 7"/>
                <a:gd name="T27" fmla="*/ 12 h 12"/>
                <a:gd name="T28" fmla="*/ 4 w 7"/>
                <a:gd name="T29" fmla="*/ 12 h 12"/>
                <a:gd name="T30" fmla="*/ 4 w 7"/>
                <a:gd name="T31" fmla="*/ 12 h 12"/>
                <a:gd name="T32" fmla="*/ 3 w 7"/>
                <a:gd name="T33" fmla="*/ 11 h 12"/>
                <a:gd name="T34" fmla="*/ 2 w 7"/>
                <a:gd name="T35" fmla="*/ 11 h 12"/>
                <a:gd name="T36" fmla="*/ 2 w 7"/>
                <a:gd name="T37" fmla="*/ 11 h 12"/>
                <a:gd name="T38" fmla="*/ 1 w 7"/>
                <a:gd name="T39" fmla="*/ 10 h 12"/>
                <a:gd name="T40" fmla="*/ 0 w 7"/>
                <a:gd name="T41" fmla="*/ 10 h 12"/>
                <a:gd name="T42" fmla="*/ 0 w 7"/>
                <a:gd name="T43" fmla="*/ 0 h 12"/>
                <a:gd name="T44" fmla="*/ 1 w 7"/>
                <a:gd name="T45" fmla="*/ 0 h 12"/>
                <a:gd name="T46" fmla="*/ 1 w 7"/>
                <a:gd name="T47" fmla="*/ 1 h 12"/>
                <a:gd name="T48" fmla="*/ 2 w 7"/>
                <a:gd name="T49" fmla="*/ 1 h 12"/>
                <a:gd name="T50" fmla="*/ 3 w 7"/>
                <a:gd name="T51" fmla="*/ 2 h 12"/>
                <a:gd name="T52" fmla="*/ 3 w 7"/>
                <a:gd name="T53" fmla="*/ 3 h 12"/>
                <a:gd name="T54" fmla="*/ 4 w 7"/>
                <a:gd name="T55" fmla="*/ 3 h 12"/>
                <a:gd name="T56" fmla="*/ 4 w 7"/>
                <a:gd name="T57" fmla="*/ 4 h 12"/>
                <a:gd name="T58" fmla="*/ 5 w 7"/>
                <a:gd name="T59" fmla="*/ 4 h 12"/>
                <a:gd name="T60" fmla="*/ 6 w 7"/>
                <a:gd name="T61" fmla="*/ 5 h 12"/>
                <a:gd name="T62" fmla="*/ 6 w 7"/>
                <a:gd name="T63" fmla="*/ 5 h 12"/>
                <a:gd name="T64" fmla="*/ 6 w 7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12"/>
                <a:gd name="T101" fmla="*/ 7 w 7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12">
                  <a:moveTo>
                    <a:pt x="6" y="5"/>
                  </a:move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6" name="Freeform 62"/>
            <p:cNvSpPr>
              <a:spLocks/>
            </p:cNvSpPr>
            <p:nvPr/>
          </p:nvSpPr>
          <p:spPr bwMode="auto">
            <a:xfrm>
              <a:off x="4960" y="13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7" name="Freeform 63"/>
            <p:cNvSpPr>
              <a:spLocks/>
            </p:cNvSpPr>
            <p:nvPr/>
          </p:nvSpPr>
          <p:spPr bwMode="auto">
            <a:xfrm>
              <a:off x="4989" y="141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8" name="Freeform 64"/>
            <p:cNvSpPr>
              <a:spLocks/>
            </p:cNvSpPr>
            <p:nvPr/>
          </p:nvSpPr>
          <p:spPr bwMode="auto">
            <a:xfrm>
              <a:off x="5284" y="1424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1 h 6"/>
                <a:gd name="T4" fmla="*/ 2 w 2"/>
                <a:gd name="T5" fmla="*/ 1 h 6"/>
                <a:gd name="T6" fmla="*/ 2 w 2"/>
                <a:gd name="T7" fmla="*/ 2 h 6"/>
                <a:gd name="T8" fmla="*/ 2 w 2"/>
                <a:gd name="T9" fmla="*/ 3 h 6"/>
                <a:gd name="T10" fmla="*/ 2 w 2"/>
                <a:gd name="T11" fmla="*/ 3 h 6"/>
                <a:gd name="T12" fmla="*/ 2 w 2"/>
                <a:gd name="T13" fmla="*/ 4 h 6"/>
                <a:gd name="T14" fmla="*/ 1 w 2"/>
                <a:gd name="T15" fmla="*/ 4 h 6"/>
                <a:gd name="T16" fmla="*/ 1 w 2"/>
                <a:gd name="T17" fmla="*/ 5 h 6"/>
                <a:gd name="T18" fmla="*/ 1 w 2"/>
                <a:gd name="T19" fmla="*/ 5 h 6"/>
                <a:gd name="T20" fmla="*/ 0 w 2"/>
                <a:gd name="T21" fmla="*/ 6 h 6"/>
                <a:gd name="T22" fmla="*/ 0 w 2"/>
                <a:gd name="T23" fmla="*/ 5 h 6"/>
                <a:gd name="T24" fmla="*/ 0 w 2"/>
                <a:gd name="T25" fmla="*/ 5 h 6"/>
                <a:gd name="T26" fmla="*/ 0 w 2"/>
                <a:gd name="T27" fmla="*/ 4 h 6"/>
                <a:gd name="T28" fmla="*/ 0 w 2"/>
                <a:gd name="T29" fmla="*/ 4 h 6"/>
                <a:gd name="T30" fmla="*/ 1 w 2"/>
                <a:gd name="T31" fmla="*/ 3 h 6"/>
                <a:gd name="T32" fmla="*/ 1 w 2"/>
                <a:gd name="T33" fmla="*/ 3 h 6"/>
                <a:gd name="T34" fmla="*/ 1 w 2"/>
                <a:gd name="T35" fmla="*/ 2 h 6"/>
                <a:gd name="T36" fmla="*/ 1 w 2"/>
                <a:gd name="T37" fmla="*/ 1 h 6"/>
                <a:gd name="T38" fmla="*/ 1 w 2"/>
                <a:gd name="T39" fmla="*/ 1 h 6"/>
                <a:gd name="T40" fmla="*/ 1 w 2"/>
                <a:gd name="T41" fmla="*/ 0 h 6"/>
                <a:gd name="T42" fmla="*/ 2 w 2"/>
                <a:gd name="T43" fmla="*/ 0 h 6"/>
                <a:gd name="T44" fmla="*/ 2 w 2"/>
                <a:gd name="T45" fmla="*/ 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6"/>
                <a:gd name="T71" fmla="*/ 2 w 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6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9" name="Freeform 65"/>
            <p:cNvSpPr>
              <a:spLocks/>
            </p:cNvSpPr>
            <p:nvPr/>
          </p:nvSpPr>
          <p:spPr bwMode="auto">
            <a:xfrm>
              <a:off x="5201" y="1457"/>
              <a:ext cx="90" cy="82"/>
            </a:xfrm>
            <a:custGeom>
              <a:avLst/>
              <a:gdLst>
                <a:gd name="T0" fmla="*/ 89 w 90"/>
                <a:gd name="T1" fmla="*/ 9 h 82"/>
                <a:gd name="T2" fmla="*/ 90 w 90"/>
                <a:gd name="T3" fmla="*/ 14 h 82"/>
                <a:gd name="T4" fmla="*/ 90 w 90"/>
                <a:gd name="T5" fmla="*/ 17 h 82"/>
                <a:gd name="T6" fmla="*/ 89 w 90"/>
                <a:gd name="T7" fmla="*/ 16 h 82"/>
                <a:gd name="T8" fmla="*/ 88 w 90"/>
                <a:gd name="T9" fmla="*/ 14 h 82"/>
                <a:gd name="T10" fmla="*/ 88 w 90"/>
                <a:gd name="T11" fmla="*/ 13 h 82"/>
                <a:gd name="T12" fmla="*/ 88 w 90"/>
                <a:gd name="T13" fmla="*/ 12 h 82"/>
                <a:gd name="T14" fmla="*/ 87 w 90"/>
                <a:gd name="T15" fmla="*/ 10 h 82"/>
                <a:gd name="T16" fmla="*/ 86 w 90"/>
                <a:gd name="T17" fmla="*/ 9 h 82"/>
                <a:gd name="T18" fmla="*/ 86 w 90"/>
                <a:gd name="T19" fmla="*/ 7 h 82"/>
                <a:gd name="T20" fmla="*/ 86 w 90"/>
                <a:gd name="T21" fmla="*/ 20 h 82"/>
                <a:gd name="T22" fmla="*/ 75 w 90"/>
                <a:gd name="T23" fmla="*/ 28 h 82"/>
                <a:gd name="T24" fmla="*/ 63 w 90"/>
                <a:gd name="T25" fmla="*/ 37 h 82"/>
                <a:gd name="T26" fmla="*/ 62 w 90"/>
                <a:gd name="T27" fmla="*/ 39 h 82"/>
                <a:gd name="T28" fmla="*/ 64 w 90"/>
                <a:gd name="T29" fmla="*/ 38 h 82"/>
                <a:gd name="T30" fmla="*/ 79 w 90"/>
                <a:gd name="T31" fmla="*/ 29 h 82"/>
                <a:gd name="T32" fmla="*/ 71 w 90"/>
                <a:gd name="T33" fmla="*/ 42 h 82"/>
                <a:gd name="T34" fmla="*/ 64 w 90"/>
                <a:gd name="T35" fmla="*/ 56 h 82"/>
                <a:gd name="T36" fmla="*/ 60 w 90"/>
                <a:gd name="T37" fmla="*/ 61 h 82"/>
                <a:gd name="T38" fmla="*/ 55 w 90"/>
                <a:gd name="T39" fmla="*/ 55 h 82"/>
                <a:gd name="T40" fmla="*/ 47 w 90"/>
                <a:gd name="T41" fmla="*/ 54 h 82"/>
                <a:gd name="T42" fmla="*/ 52 w 90"/>
                <a:gd name="T43" fmla="*/ 48 h 82"/>
                <a:gd name="T44" fmla="*/ 48 w 90"/>
                <a:gd name="T45" fmla="*/ 51 h 82"/>
                <a:gd name="T46" fmla="*/ 44 w 90"/>
                <a:gd name="T47" fmla="*/ 54 h 82"/>
                <a:gd name="T48" fmla="*/ 44 w 90"/>
                <a:gd name="T49" fmla="*/ 54 h 82"/>
                <a:gd name="T50" fmla="*/ 44 w 90"/>
                <a:gd name="T51" fmla="*/ 54 h 82"/>
                <a:gd name="T52" fmla="*/ 43 w 90"/>
                <a:gd name="T53" fmla="*/ 54 h 82"/>
                <a:gd name="T54" fmla="*/ 41 w 90"/>
                <a:gd name="T55" fmla="*/ 56 h 82"/>
                <a:gd name="T56" fmla="*/ 40 w 90"/>
                <a:gd name="T57" fmla="*/ 57 h 82"/>
                <a:gd name="T58" fmla="*/ 25 w 90"/>
                <a:gd name="T59" fmla="*/ 67 h 82"/>
                <a:gd name="T60" fmla="*/ 10 w 90"/>
                <a:gd name="T61" fmla="*/ 77 h 82"/>
                <a:gd name="T62" fmla="*/ 2 w 90"/>
                <a:gd name="T63" fmla="*/ 80 h 82"/>
                <a:gd name="T64" fmla="*/ 1 w 90"/>
                <a:gd name="T65" fmla="*/ 75 h 82"/>
                <a:gd name="T66" fmla="*/ 0 w 90"/>
                <a:gd name="T67" fmla="*/ 69 h 82"/>
                <a:gd name="T68" fmla="*/ 3 w 90"/>
                <a:gd name="T69" fmla="*/ 63 h 82"/>
                <a:gd name="T70" fmla="*/ 8 w 90"/>
                <a:gd name="T71" fmla="*/ 60 h 82"/>
                <a:gd name="T72" fmla="*/ 16 w 90"/>
                <a:gd name="T73" fmla="*/ 56 h 82"/>
                <a:gd name="T74" fmla="*/ 30 w 90"/>
                <a:gd name="T75" fmla="*/ 44 h 82"/>
                <a:gd name="T76" fmla="*/ 42 w 90"/>
                <a:gd name="T77" fmla="*/ 30 h 82"/>
                <a:gd name="T78" fmla="*/ 48 w 90"/>
                <a:gd name="T79" fmla="*/ 24 h 82"/>
                <a:gd name="T80" fmla="*/ 50 w 90"/>
                <a:gd name="T81" fmla="*/ 21 h 82"/>
                <a:gd name="T82" fmla="*/ 52 w 90"/>
                <a:gd name="T83" fmla="*/ 20 h 82"/>
                <a:gd name="T84" fmla="*/ 50 w 90"/>
                <a:gd name="T85" fmla="*/ 24 h 82"/>
                <a:gd name="T86" fmla="*/ 47 w 90"/>
                <a:gd name="T87" fmla="*/ 28 h 82"/>
                <a:gd name="T88" fmla="*/ 48 w 90"/>
                <a:gd name="T89" fmla="*/ 29 h 82"/>
                <a:gd name="T90" fmla="*/ 50 w 90"/>
                <a:gd name="T91" fmla="*/ 28 h 82"/>
                <a:gd name="T92" fmla="*/ 55 w 90"/>
                <a:gd name="T93" fmla="*/ 24 h 82"/>
                <a:gd name="T94" fmla="*/ 69 w 90"/>
                <a:gd name="T95" fmla="*/ 12 h 82"/>
                <a:gd name="T96" fmla="*/ 84 w 90"/>
                <a:gd name="T97" fmla="*/ 2 h 82"/>
                <a:gd name="T98" fmla="*/ 88 w 90"/>
                <a:gd name="T99" fmla="*/ 1 h 82"/>
                <a:gd name="T100" fmla="*/ 89 w 90"/>
                <a:gd name="T101" fmla="*/ 4 h 82"/>
                <a:gd name="T102" fmla="*/ 89 w 90"/>
                <a:gd name="T103" fmla="*/ 5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"/>
                <a:gd name="T157" fmla="*/ 0 h 82"/>
                <a:gd name="T158" fmla="*/ 90 w 90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" h="82">
                  <a:moveTo>
                    <a:pt x="89" y="5"/>
                  </a:move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9" y="18"/>
                  </a:lnTo>
                  <a:lnTo>
                    <a:pt x="86" y="20"/>
                  </a:lnTo>
                  <a:lnTo>
                    <a:pt x="83" y="22"/>
                  </a:lnTo>
                  <a:lnTo>
                    <a:pt x="80" y="24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2" y="30"/>
                  </a:lnTo>
                  <a:lnTo>
                    <a:pt x="69" y="32"/>
                  </a:lnTo>
                  <a:lnTo>
                    <a:pt x="66" y="35"/>
                  </a:lnTo>
                  <a:lnTo>
                    <a:pt x="63" y="37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6" y="37"/>
                  </a:lnTo>
                  <a:lnTo>
                    <a:pt x="79" y="29"/>
                  </a:lnTo>
                  <a:lnTo>
                    <a:pt x="77" y="32"/>
                  </a:lnTo>
                  <a:lnTo>
                    <a:pt x="75" y="35"/>
                  </a:lnTo>
                  <a:lnTo>
                    <a:pt x="73" y="38"/>
                  </a:lnTo>
                  <a:lnTo>
                    <a:pt x="71" y="42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65" y="52"/>
                  </a:lnTo>
                  <a:lnTo>
                    <a:pt x="64" y="56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60" y="61"/>
                  </a:lnTo>
                  <a:lnTo>
                    <a:pt x="59" y="59"/>
                  </a:lnTo>
                  <a:lnTo>
                    <a:pt x="58" y="58"/>
                  </a:lnTo>
                  <a:lnTo>
                    <a:pt x="56" y="57"/>
                  </a:lnTo>
                  <a:lnTo>
                    <a:pt x="55" y="55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55" y="47"/>
                  </a:lnTo>
                  <a:lnTo>
                    <a:pt x="54" y="46"/>
                  </a:lnTo>
                  <a:lnTo>
                    <a:pt x="53" y="47"/>
                  </a:lnTo>
                  <a:lnTo>
                    <a:pt x="52" y="48"/>
                  </a:lnTo>
                  <a:lnTo>
                    <a:pt x="51" y="49"/>
                  </a:lnTo>
                  <a:lnTo>
                    <a:pt x="50" y="50"/>
                  </a:lnTo>
                  <a:lnTo>
                    <a:pt x="49" y="51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3"/>
                  </a:lnTo>
                  <a:lnTo>
                    <a:pt x="45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2" y="62"/>
                  </a:lnTo>
                  <a:lnTo>
                    <a:pt x="28" y="65"/>
                  </a:lnTo>
                  <a:lnTo>
                    <a:pt x="25" y="67"/>
                  </a:lnTo>
                  <a:lnTo>
                    <a:pt x="21" y="70"/>
                  </a:lnTo>
                  <a:lnTo>
                    <a:pt x="17" y="72"/>
                  </a:lnTo>
                  <a:lnTo>
                    <a:pt x="13" y="75"/>
                  </a:lnTo>
                  <a:lnTo>
                    <a:pt x="10" y="77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6" y="56"/>
                  </a:lnTo>
                  <a:lnTo>
                    <a:pt x="20" y="53"/>
                  </a:lnTo>
                  <a:lnTo>
                    <a:pt x="23" y="50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3" y="40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19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2" y="27"/>
                  </a:lnTo>
                  <a:lnTo>
                    <a:pt x="55" y="24"/>
                  </a:lnTo>
                  <a:lnTo>
                    <a:pt x="58" y="21"/>
                  </a:lnTo>
                  <a:lnTo>
                    <a:pt x="62" y="18"/>
                  </a:lnTo>
                  <a:lnTo>
                    <a:pt x="65" y="15"/>
                  </a:lnTo>
                  <a:lnTo>
                    <a:pt x="69" y="12"/>
                  </a:lnTo>
                  <a:lnTo>
                    <a:pt x="73" y="9"/>
                  </a:lnTo>
                  <a:lnTo>
                    <a:pt x="76" y="7"/>
                  </a:lnTo>
                  <a:lnTo>
                    <a:pt x="80" y="4"/>
                  </a:lnTo>
                  <a:lnTo>
                    <a:pt x="84" y="2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5"/>
                  </a:lnTo>
                  <a:close/>
                </a:path>
              </a:pathLst>
            </a:custGeom>
            <a:solidFill>
              <a:srgbClr val="A11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0" name="Freeform 66"/>
            <p:cNvSpPr>
              <a:spLocks/>
            </p:cNvSpPr>
            <p:nvPr/>
          </p:nvSpPr>
          <p:spPr bwMode="auto">
            <a:xfrm>
              <a:off x="5353" y="146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"/>
                <a:gd name="T41" fmla="*/ 1 w 1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1" name="Freeform 67"/>
            <p:cNvSpPr>
              <a:spLocks/>
            </p:cNvSpPr>
            <p:nvPr/>
          </p:nvSpPr>
          <p:spPr bwMode="auto">
            <a:xfrm>
              <a:off x="5336" y="1471"/>
              <a:ext cx="64" cy="90"/>
            </a:xfrm>
            <a:custGeom>
              <a:avLst/>
              <a:gdLst>
                <a:gd name="T0" fmla="*/ 18 w 64"/>
                <a:gd name="T1" fmla="*/ 1 h 90"/>
                <a:gd name="T2" fmla="*/ 17 w 64"/>
                <a:gd name="T3" fmla="*/ 3 h 90"/>
                <a:gd name="T4" fmla="*/ 17 w 64"/>
                <a:gd name="T5" fmla="*/ 4 h 90"/>
                <a:gd name="T6" fmla="*/ 19 w 64"/>
                <a:gd name="T7" fmla="*/ 1 h 90"/>
                <a:gd name="T8" fmla="*/ 22 w 64"/>
                <a:gd name="T9" fmla="*/ 0 h 90"/>
                <a:gd name="T10" fmla="*/ 26 w 64"/>
                <a:gd name="T11" fmla="*/ 4 h 90"/>
                <a:gd name="T12" fmla="*/ 31 w 64"/>
                <a:gd name="T13" fmla="*/ 5 h 90"/>
                <a:gd name="T14" fmla="*/ 35 w 64"/>
                <a:gd name="T15" fmla="*/ 11 h 90"/>
                <a:gd name="T16" fmla="*/ 34 w 64"/>
                <a:gd name="T17" fmla="*/ 25 h 90"/>
                <a:gd name="T18" fmla="*/ 32 w 64"/>
                <a:gd name="T19" fmla="*/ 39 h 90"/>
                <a:gd name="T20" fmla="*/ 36 w 64"/>
                <a:gd name="T21" fmla="*/ 51 h 90"/>
                <a:gd name="T22" fmla="*/ 43 w 64"/>
                <a:gd name="T23" fmla="*/ 58 h 90"/>
                <a:gd name="T24" fmla="*/ 51 w 64"/>
                <a:gd name="T25" fmla="*/ 61 h 90"/>
                <a:gd name="T26" fmla="*/ 53 w 64"/>
                <a:gd name="T27" fmla="*/ 62 h 90"/>
                <a:gd name="T28" fmla="*/ 55 w 64"/>
                <a:gd name="T29" fmla="*/ 62 h 90"/>
                <a:gd name="T30" fmla="*/ 53 w 64"/>
                <a:gd name="T31" fmla="*/ 66 h 90"/>
                <a:gd name="T32" fmla="*/ 58 w 64"/>
                <a:gd name="T33" fmla="*/ 66 h 90"/>
                <a:gd name="T34" fmla="*/ 62 w 64"/>
                <a:gd name="T35" fmla="*/ 65 h 90"/>
                <a:gd name="T36" fmla="*/ 58 w 64"/>
                <a:gd name="T37" fmla="*/ 67 h 90"/>
                <a:gd name="T38" fmla="*/ 54 w 64"/>
                <a:gd name="T39" fmla="*/ 68 h 90"/>
                <a:gd name="T40" fmla="*/ 52 w 64"/>
                <a:gd name="T41" fmla="*/ 69 h 90"/>
                <a:gd name="T42" fmla="*/ 52 w 64"/>
                <a:gd name="T43" fmla="*/ 70 h 90"/>
                <a:gd name="T44" fmla="*/ 52 w 64"/>
                <a:gd name="T45" fmla="*/ 71 h 90"/>
                <a:gd name="T46" fmla="*/ 57 w 64"/>
                <a:gd name="T47" fmla="*/ 73 h 90"/>
                <a:gd name="T48" fmla="*/ 61 w 64"/>
                <a:gd name="T49" fmla="*/ 73 h 90"/>
                <a:gd name="T50" fmla="*/ 61 w 64"/>
                <a:gd name="T51" fmla="*/ 75 h 90"/>
                <a:gd name="T52" fmla="*/ 49 w 64"/>
                <a:gd name="T53" fmla="*/ 85 h 90"/>
                <a:gd name="T54" fmla="*/ 35 w 64"/>
                <a:gd name="T55" fmla="*/ 90 h 90"/>
                <a:gd name="T56" fmla="*/ 26 w 64"/>
                <a:gd name="T57" fmla="*/ 79 h 90"/>
                <a:gd name="T58" fmla="*/ 22 w 64"/>
                <a:gd name="T59" fmla="*/ 64 h 90"/>
                <a:gd name="T60" fmla="*/ 19 w 64"/>
                <a:gd name="T61" fmla="*/ 50 h 90"/>
                <a:gd name="T62" fmla="*/ 16 w 64"/>
                <a:gd name="T63" fmla="*/ 44 h 90"/>
                <a:gd name="T64" fmla="*/ 14 w 64"/>
                <a:gd name="T65" fmla="*/ 38 h 90"/>
                <a:gd name="T66" fmla="*/ 9 w 64"/>
                <a:gd name="T67" fmla="*/ 30 h 90"/>
                <a:gd name="T68" fmla="*/ 5 w 64"/>
                <a:gd name="T69" fmla="*/ 22 h 90"/>
                <a:gd name="T70" fmla="*/ 1 w 64"/>
                <a:gd name="T71" fmla="*/ 16 h 90"/>
                <a:gd name="T72" fmla="*/ 3 w 64"/>
                <a:gd name="T73" fmla="*/ 12 h 90"/>
                <a:gd name="T74" fmla="*/ 6 w 64"/>
                <a:gd name="T75" fmla="*/ 7 h 90"/>
                <a:gd name="T76" fmla="*/ 7 w 64"/>
                <a:gd name="T77" fmla="*/ 8 h 90"/>
                <a:gd name="T78" fmla="*/ 5 w 64"/>
                <a:gd name="T79" fmla="*/ 11 h 90"/>
                <a:gd name="T80" fmla="*/ 4 w 64"/>
                <a:gd name="T81" fmla="*/ 14 h 90"/>
                <a:gd name="T82" fmla="*/ 6 w 64"/>
                <a:gd name="T83" fmla="*/ 12 h 90"/>
                <a:gd name="T84" fmla="*/ 7 w 64"/>
                <a:gd name="T85" fmla="*/ 9 h 90"/>
                <a:gd name="T86" fmla="*/ 13 w 64"/>
                <a:gd name="T87" fmla="*/ 5 h 90"/>
                <a:gd name="T88" fmla="*/ 13 w 64"/>
                <a:gd name="T89" fmla="*/ 5 h 90"/>
                <a:gd name="T90" fmla="*/ 13 w 64"/>
                <a:gd name="T91" fmla="*/ 5 h 90"/>
                <a:gd name="T92" fmla="*/ 15 w 64"/>
                <a:gd name="T93" fmla="*/ 4 h 90"/>
                <a:gd name="T94" fmla="*/ 17 w 64"/>
                <a:gd name="T95" fmla="*/ 1 h 90"/>
                <a:gd name="T96" fmla="*/ 19 w 64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90"/>
                <a:gd name="T149" fmla="*/ 64 w 64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90">
                  <a:moveTo>
                    <a:pt x="19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3" y="46"/>
                  </a:lnTo>
                  <a:lnTo>
                    <a:pt x="34" y="49"/>
                  </a:lnTo>
                  <a:lnTo>
                    <a:pt x="36" y="51"/>
                  </a:lnTo>
                  <a:lnTo>
                    <a:pt x="37" y="53"/>
                  </a:lnTo>
                  <a:lnTo>
                    <a:pt x="39" y="55"/>
                  </a:lnTo>
                  <a:lnTo>
                    <a:pt x="41" y="57"/>
                  </a:lnTo>
                  <a:lnTo>
                    <a:pt x="43" y="58"/>
                  </a:lnTo>
                  <a:lnTo>
                    <a:pt x="46" y="59"/>
                  </a:lnTo>
                  <a:lnTo>
                    <a:pt x="48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56" y="66"/>
                  </a:lnTo>
                  <a:lnTo>
                    <a:pt x="57" y="66"/>
                  </a:lnTo>
                  <a:lnTo>
                    <a:pt x="58" y="66"/>
                  </a:lnTo>
                  <a:lnTo>
                    <a:pt x="59" y="65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8" y="67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5" y="68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2" y="69"/>
                  </a:lnTo>
                  <a:lnTo>
                    <a:pt x="52" y="70"/>
                  </a:lnTo>
                  <a:lnTo>
                    <a:pt x="52" y="71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1" y="75"/>
                  </a:lnTo>
                  <a:lnTo>
                    <a:pt x="58" y="78"/>
                  </a:lnTo>
                  <a:lnTo>
                    <a:pt x="55" y="81"/>
                  </a:lnTo>
                  <a:lnTo>
                    <a:pt x="52" y="83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2" y="89"/>
                  </a:lnTo>
                  <a:lnTo>
                    <a:pt x="39" y="90"/>
                  </a:lnTo>
                  <a:lnTo>
                    <a:pt x="35" y="90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7" y="83"/>
                  </a:lnTo>
                  <a:lnTo>
                    <a:pt x="26" y="79"/>
                  </a:lnTo>
                  <a:lnTo>
                    <a:pt x="25" y="76"/>
                  </a:lnTo>
                  <a:lnTo>
                    <a:pt x="24" y="72"/>
                  </a:lnTo>
                  <a:lnTo>
                    <a:pt x="23" y="68"/>
                  </a:lnTo>
                  <a:lnTo>
                    <a:pt x="22" y="64"/>
                  </a:lnTo>
                  <a:lnTo>
                    <a:pt x="21" y="60"/>
                  </a:lnTo>
                  <a:lnTo>
                    <a:pt x="20" y="55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9" y="30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2" name="Freeform 68"/>
            <p:cNvSpPr>
              <a:spLocks/>
            </p:cNvSpPr>
            <p:nvPr/>
          </p:nvSpPr>
          <p:spPr bwMode="auto">
            <a:xfrm>
              <a:off x="5069" y="1484"/>
              <a:ext cx="2" cy="5"/>
            </a:xfrm>
            <a:custGeom>
              <a:avLst/>
              <a:gdLst>
                <a:gd name="T0" fmla="*/ 2 w 2"/>
                <a:gd name="T1" fmla="*/ 5 h 5"/>
                <a:gd name="T2" fmla="*/ 1 w 2"/>
                <a:gd name="T3" fmla="*/ 5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1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1 w 2"/>
                <a:gd name="T29" fmla="*/ 1 h 5"/>
                <a:gd name="T30" fmla="*/ 1 w 2"/>
                <a:gd name="T31" fmla="*/ 2 h 5"/>
                <a:gd name="T32" fmla="*/ 1 w 2"/>
                <a:gd name="T33" fmla="*/ 2 h 5"/>
                <a:gd name="T34" fmla="*/ 1 w 2"/>
                <a:gd name="T35" fmla="*/ 3 h 5"/>
                <a:gd name="T36" fmla="*/ 2 w 2"/>
                <a:gd name="T37" fmla="*/ 4 h 5"/>
                <a:gd name="T38" fmla="*/ 2 w 2"/>
                <a:gd name="T39" fmla="*/ 4 h 5"/>
                <a:gd name="T40" fmla="*/ 2 w 2"/>
                <a:gd name="T41" fmla="*/ 5 h 5"/>
                <a:gd name="T42" fmla="*/ 2 w 2"/>
                <a:gd name="T43" fmla="*/ 5 h 5"/>
                <a:gd name="T44" fmla="*/ 2 w 2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5"/>
                <a:gd name="T71" fmla="*/ 2 w 2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5">
                  <a:moveTo>
                    <a:pt x="2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3" name="Freeform 69"/>
            <p:cNvSpPr>
              <a:spLocks/>
            </p:cNvSpPr>
            <p:nvPr/>
          </p:nvSpPr>
          <p:spPr bwMode="auto">
            <a:xfrm>
              <a:off x="5052" y="1486"/>
              <a:ext cx="59" cy="106"/>
            </a:xfrm>
            <a:custGeom>
              <a:avLst/>
              <a:gdLst>
                <a:gd name="T0" fmla="*/ 24 w 59"/>
                <a:gd name="T1" fmla="*/ 14 h 106"/>
                <a:gd name="T2" fmla="*/ 23 w 59"/>
                <a:gd name="T3" fmla="*/ 12 h 106"/>
                <a:gd name="T4" fmla="*/ 22 w 59"/>
                <a:gd name="T5" fmla="*/ 9 h 106"/>
                <a:gd name="T6" fmla="*/ 23 w 59"/>
                <a:gd name="T7" fmla="*/ 8 h 106"/>
                <a:gd name="T8" fmla="*/ 24 w 59"/>
                <a:gd name="T9" fmla="*/ 9 h 106"/>
                <a:gd name="T10" fmla="*/ 25 w 59"/>
                <a:gd name="T11" fmla="*/ 11 h 106"/>
                <a:gd name="T12" fmla="*/ 30 w 59"/>
                <a:gd name="T13" fmla="*/ 16 h 106"/>
                <a:gd name="T14" fmla="*/ 30 w 59"/>
                <a:gd name="T15" fmla="*/ 14 h 106"/>
                <a:gd name="T16" fmla="*/ 29 w 59"/>
                <a:gd name="T17" fmla="*/ 12 h 106"/>
                <a:gd name="T18" fmla="*/ 32 w 59"/>
                <a:gd name="T19" fmla="*/ 15 h 106"/>
                <a:gd name="T20" fmla="*/ 34 w 59"/>
                <a:gd name="T21" fmla="*/ 21 h 106"/>
                <a:gd name="T22" fmla="*/ 38 w 59"/>
                <a:gd name="T23" fmla="*/ 26 h 106"/>
                <a:gd name="T24" fmla="*/ 45 w 59"/>
                <a:gd name="T25" fmla="*/ 32 h 106"/>
                <a:gd name="T26" fmla="*/ 52 w 59"/>
                <a:gd name="T27" fmla="*/ 38 h 106"/>
                <a:gd name="T28" fmla="*/ 48 w 59"/>
                <a:gd name="T29" fmla="*/ 42 h 106"/>
                <a:gd name="T30" fmla="*/ 41 w 59"/>
                <a:gd name="T31" fmla="*/ 43 h 106"/>
                <a:gd name="T32" fmla="*/ 35 w 59"/>
                <a:gd name="T33" fmla="*/ 43 h 106"/>
                <a:gd name="T34" fmla="*/ 35 w 59"/>
                <a:gd name="T35" fmla="*/ 45 h 106"/>
                <a:gd name="T36" fmla="*/ 34 w 59"/>
                <a:gd name="T37" fmla="*/ 48 h 106"/>
                <a:gd name="T38" fmla="*/ 32 w 59"/>
                <a:gd name="T39" fmla="*/ 50 h 106"/>
                <a:gd name="T40" fmla="*/ 29 w 59"/>
                <a:gd name="T41" fmla="*/ 50 h 106"/>
                <a:gd name="T42" fmla="*/ 26 w 59"/>
                <a:gd name="T43" fmla="*/ 49 h 106"/>
                <a:gd name="T44" fmla="*/ 25 w 59"/>
                <a:gd name="T45" fmla="*/ 47 h 106"/>
                <a:gd name="T46" fmla="*/ 23 w 59"/>
                <a:gd name="T47" fmla="*/ 46 h 106"/>
                <a:gd name="T48" fmla="*/ 25 w 59"/>
                <a:gd name="T49" fmla="*/ 50 h 106"/>
                <a:gd name="T50" fmla="*/ 29 w 59"/>
                <a:gd name="T51" fmla="*/ 53 h 106"/>
                <a:gd name="T52" fmla="*/ 35 w 59"/>
                <a:gd name="T53" fmla="*/ 51 h 106"/>
                <a:gd name="T54" fmla="*/ 42 w 59"/>
                <a:gd name="T55" fmla="*/ 63 h 106"/>
                <a:gd name="T56" fmla="*/ 52 w 59"/>
                <a:gd name="T57" fmla="*/ 72 h 106"/>
                <a:gd name="T58" fmla="*/ 58 w 59"/>
                <a:gd name="T59" fmla="*/ 77 h 106"/>
                <a:gd name="T60" fmla="*/ 59 w 59"/>
                <a:gd name="T61" fmla="*/ 80 h 106"/>
                <a:gd name="T62" fmla="*/ 59 w 59"/>
                <a:gd name="T63" fmla="*/ 84 h 106"/>
                <a:gd name="T64" fmla="*/ 56 w 59"/>
                <a:gd name="T65" fmla="*/ 82 h 106"/>
                <a:gd name="T66" fmla="*/ 54 w 59"/>
                <a:gd name="T67" fmla="*/ 80 h 106"/>
                <a:gd name="T68" fmla="*/ 54 w 59"/>
                <a:gd name="T69" fmla="*/ 86 h 106"/>
                <a:gd name="T70" fmla="*/ 52 w 59"/>
                <a:gd name="T71" fmla="*/ 97 h 106"/>
                <a:gd name="T72" fmla="*/ 47 w 59"/>
                <a:gd name="T73" fmla="*/ 106 h 106"/>
                <a:gd name="T74" fmla="*/ 45 w 59"/>
                <a:gd name="T75" fmla="*/ 100 h 106"/>
                <a:gd name="T76" fmla="*/ 43 w 59"/>
                <a:gd name="T77" fmla="*/ 94 h 106"/>
                <a:gd name="T78" fmla="*/ 40 w 59"/>
                <a:gd name="T79" fmla="*/ 93 h 106"/>
                <a:gd name="T80" fmla="*/ 37 w 59"/>
                <a:gd name="T81" fmla="*/ 97 h 106"/>
                <a:gd name="T82" fmla="*/ 34 w 59"/>
                <a:gd name="T83" fmla="*/ 101 h 106"/>
                <a:gd name="T84" fmla="*/ 35 w 59"/>
                <a:gd name="T85" fmla="*/ 91 h 106"/>
                <a:gd name="T86" fmla="*/ 35 w 59"/>
                <a:gd name="T87" fmla="*/ 90 h 106"/>
                <a:gd name="T88" fmla="*/ 34 w 59"/>
                <a:gd name="T89" fmla="*/ 84 h 106"/>
                <a:gd name="T90" fmla="*/ 23 w 59"/>
                <a:gd name="T91" fmla="*/ 68 h 106"/>
                <a:gd name="T92" fmla="*/ 9 w 59"/>
                <a:gd name="T93" fmla="*/ 57 h 106"/>
                <a:gd name="T94" fmla="*/ 1 w 59"/>
                <a:gd name="T95" fmla="*/ 51 h 106"/>
                <a:gd name="T96" fmla="*/ 0 w 59"/>
                <a:gd name="T97" fmla="*/ 42 h 106"/>
                <a:gd name="T98" fmla="*/ 0 w 59"/>
                <a:gd name="T99" fmla="*/ 34 h 106"/>
                <a:gd name="T100" fmla="*/ 4 w 59"/>
                <a:gd name="T101" fmla="*/ 29 h 106"/>
                <a:gd name="T102" fmla="*/ 8 w 59"/>
                <a:gd name="T103" fmla="*/ 23 h 106"/>
                <a:gd name="T104" fmla="*/ 12 w 59"/>
                <a:gd name="T105" fmla="*/ 16 h 106"/>
                <a:gd name="T106" fmla="*/ 15 w 59"/>
                <a:gd name="T107" fmla="*/ 7 h 106"/>
                <a:gd name="T108" fmla="*/ 17 w 59"/>
                <a:gd name="T109" fmla="*/ 2 h 106"/>
                <a:gd name="T110" fmla="*/ 19 w 59"/>
                <a:gd name="T111" fmla="*/ 7 h 106"/>
                <a:gd name="T112" fmla="*/ 22 w 59"/>
                <a:gd name="T113" fmla="*/ 11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"/>
                <a:gd name="T172" fmla="*/ 0 h 106"/>
                <a:gd name="T173" fmla="*/ 59 w 59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" h="106">
                  <a:moveTo>
                    <a:pt x="23" y="13"/>
                  </a:move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4"/>
                  </a:lnTo>
                  <a:lnTo>
                    <a:pt x="37" y="25"/>
                  </a:lnTo>
                  <a:lnTo>
                    <a:pt x="38" y="26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3" y="30"/>
                  </a:lnTo>
                  <a:lnTo>
                    <a:pt x="45" y="32"/>
                  </a:lnTo>
                  <a:lnTo>
                    <a:pt x="47" y="33"/>
                  </a:lnTo>
                  <a:lnTo>
                    <a:pt x="48" y="35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4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48" y="42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2" y="49"/>
                  </a:lnTo>
                  <a:lnTo>
                    <a:pt x="32" y="50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3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6" y="51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5" y="51"/>
                  </a:lnTo>
                  <a:lnTo>
                    <a:pt x="36" y="54"/>
                  </a:lnTo>
                  <a:lnTo>
                    <a:pt x="38" y="57"/>
                  </a:lnTo>
                  <a:lnTo>
                    <a:pt x="40" y="60"/>
                  </a:lnTo>
                  <a:lnTo>
                    <a:pt x="42" y="63"/>
                  </a:lnTo>
                  <a:lnTo>
                    <a:pt x="44" y="66"/>
                  </a:lnTo>
                  <a:lnTo>
                    <a:pt x="47" y="68"/>
                  </a:lnTo>
                  <a:lnTo>
                    <a:pt x="49" y="70"/>
                  </a:lnTo>
                  <a:lnTo>
                    <a:pt x="52" y="72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6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9" y="79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8" y="83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4" y="86"/>
                  </a:lnTo>
                  <a:lnTo>
                    <a:pt x="54" y="89"/>
                  </a:lnTo>
                  <a:lnTo>
                    <a:pt x="53" y="91"/>
                  </a:lnTo>
                  <a:lnTo>
                    <a:pt x="53" y="94"/>
                  </a:lnTo>
                  <a:lnTo>
                    <a:pt x="52" y="97"/>
                  </a:lnTo>
                  <a:lnTo>
                    <a:pt x="51" y="99"/>
                  </a:lnTo>
                  <a:lnTo>
                    <a:pt x="50" y="101"/>
                  </a:lnTo>
                  <a:lnTo>
                    <a:pt x="48" y="103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3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92"/>
                  </a:lnTo>
                  <a:lnTo>
                    <a:pt x="40" y="93"/>
                  </a:lnTo>
                  <a:lnTo>
                    <a:pt x="39" y="94"/>
                  </a:lnTo>
                  <a:lnTo>
                    <a:pt x="39" y="95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6" y="99"/>
                  </a:lnTo>
                  <a:lnTo>
                    <a:pt x="35" y="100"/>
                  </a:lnTo>
                  <a:lnTo>
                    <a:pt x="34" y="101"/>
                  </a:lnTo>
                  <a:lnTo>
                    <a:pt x="35" y="91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1" y="80"/>
                  </a:lnTo>
                  <a:lnTo>
                    <a:pt x="29" y="75"/>
                  </a:lnTo>
                  <a:lnTo>
                    <a:pt x="26" y="71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4" name="Freeform 70"/>
            <p:cNvSpPr>
              <a:spLocks/>
            </p:cNvSpPr>
            <p:nvPr/>
          </p:nvSpPr>
          <p:spPr bwMode="auto">
            <a:xfrm>
              <a:off x="5073" y="1492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5" name="Freeform 71"/>
            <p:cNvSpPr>
              <a:spLocks/>
            </p:cNvSpPr>
            <p:nvPr/>
          </p:nvSpPr>
          <p:spPr bwMode="auto">
            <a:xfrm>
              <a:off x="5413" y="1493"/>
              <a:ext cx="20" cy="60"/>
            </a:xfrm>
            <a:custGeom>
              <a:avLst/>
              <a:gdLst>
                <a:gd name="T0" fmla="*/ 20 w 20"/>
                <a:gd name="T1" fmla="*/ 0 h 60"/>
                <a:gd name="T2" fmla="*/ 19 w 20"/>
                <a:gd name="T3" fmla="*/ 5 h 60"/>
                <a:gd name="T4" fmla="*/ 19 w 20"/>
                <a:gd name="T5" fmla="*/ 11 h 60"/>
                <a:gd name="T6" fmla="*/ 18 w 20"/>
                <a:gd name="T7" fmla="*/ 17 h 60"/>
                <a:gd name="T8" fmla="*/ 17 w 20"/>
                <a:gd name="T9" fmla="*/ 23 h 60"/>
                <a:gd name="T10" fmla="*/ 15 w 20"/>
                <a:gd name="T11" fmla="*/ 28 h 60"/>
                <a:gd name="T12" fmla="*/ 13 w 20"/>
                <a:gd name="T13" fmla="*/ 34 h 60"/>
                <a:gd name="T14" fmla="*/ 11 w 20"/>
                <a:gd name="T15" fmla="*/ 39 h 60"/>
                <a:gd name="T16" fmla="*/ 9 w 20"/>
                <a:gd name="T17" fmla="*/ 44 h 60"/>
                <a:gd name="T18" fmla="*/ 6 w 20"/>
                <a:gd name="T19" fmla="*/ 49 h 60"/>
                <a:gd name="T20" fmla="*/ 3 w 20"/>
                <a:gd name="T21" fmla="*/ 54 h 60"/>
                <a:gd name="T22" fmla="*/ 3 w 20"/>
                <a:gd name="T23" fmla="*/ 55 h 60"/>
                <a:gd name="T24" fmla="*/ 3 w 20"/>
                <a:gd name="T25" fmla="*/ 55 h 60"/>
                <a:gd name="T26" fmla="*/ 3 w 20"/>
                <a:gd name="T27" fmla="*/ 56 h 60"/>
                <a:gd name="T28" fmla="*/ 3 w 20"/>
                <a:gd name="T29" fmla="*/ 56 h 60"/>
                <a:gd name="T30" fmla="*/ 2 w 20"/>
                <a:gd name="T31" fmla="*/ 57 h 60"/>
                <a:gd name="T32" fmla="*/ 2 w 20"/>
                <a:gd name="T33" fmla="*/ 58 h 60"/>
                <a:gd name="T34" fmla="*/ 1 w 20"/>
                <a:gd name="T35" fmla="*/ 58 h 60"/>
                <a:gd name="T36" fmla="*/ 1 w 20"/>
                <a:gd name="T37" fmla="*/ 59 h 60"/>
                <a:gd name="T38" fmla="*/ 1 w 20"/>
                <a:gd name="T39" fmla="*/ 59 h 60"/>
                <a:gd name="T40" fmla="*/ 0 w 20"/>
                <a:gd name="T41" fmla="*/ 60 h 60"/>
                <a:gd name="T42" fmla="*/ 3 w 20"/>
                <a:gd name="T43" fmla="*/ 54 h 60"/>
                <a:gd name="T44" fmla="*/ 6 w 20"/>
                <a:gd name="T45" fmla="*/ 49 h 60"/>
                <a:gd name="T46" fmla="*/ 8 w 20"/>
                <a:gd name="T47" fmla="*/ 43 h 60"/>
                <a:gd name="T48" fmla="*/ 11 w 20"/>
                <a:gd name="T49" fmla="*/ 37 h 60"/>
                <a:gd name="T50" fmla="*/ 13 w 20"/>
                <a:gd name="T51" fmla="*/ 31 h 60"/>
                <a:gd name="T52" fmla="*/ 15 w 20"/>
                <a:gd name="T53" fmla="*/ 25 h 60"/>
                <a:gd name="T54" fmla="*/ 16 w 20"/>
                <a:gd name="T55" fmla="*/ 19 h 60"/>
                <a:gd name="T56" fmla="*/ 18 w 20"/>
                <a:gd name="T57" fmla="*/ 13 h 60"/>
                <a:gd name="T58" fmla="*/ 19 w 20"/>
                <a:gd name="T59" fmla="*/ 6 h 60"/>
                <a:gd name="T60" fmla="*/ 19 w 20"/>
                <a:gd name="T61" fmla="*/ 0 h 60"/>
                <a:gd name="T62" fmla="*/ 20 w 20"/>
                <a:gd name="T63" fmla="*/ 0 h 60"/>
                <a:gd name="T64" fmla="*/ 20 w 20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60"/>
                <a:gd name="T101" fmla="*/ 20 w 20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60">
                  <a:moveTo>
                    <a:pt x="20" y="0"/>
                  </a:moveTo>
                  <a:lnTo>
                    <a:pt x="19" y="5"/>
                  </a:lnTo>
                  <a:lnTo>
                    <a:pt x="19" y="11"/>
                  </a:lnTo>
                  <a:lnTo>
                    <a:pt x="18" y="17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39"/>
                  </a:lnTo>
                  <a:lnTo>
                    <a:pt x="9" y="44"/>
                  </a:lnTo>
                  <a:lnTo>
                    <a:pt x="6" y="49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3" y="54"/>
                  </a:lnTo>
                  <a:lnTo>
                    <a:pt x="6" y="49"/>
                  </a:lnTo>
                  <a:lnTo>
                    <a:pt x="8" y="43"/>
                  </a:lnTo>
                  <a:lnTo>
                    <a:pt x="11" y="37"/>
                  </a:lnTo>
                  <a:lnTo>
                    <a:pt x="13" y="31"/>
                  </a:lnTo>
                  <a:lnTo>
                    <a:pt x="15" y="25"/>
                  </a:lnTo>
                  <a:lnTo>
                    <a:pt x="16" y="19"/>
                  </a:lnTo>
                  <a:lnTo>
                    <a:pt x="18" y="13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6" name="Freeform 72"/>
            <p:cNvSpPr>
              <a:spLocks/>
            </p:cNvSpPr>
            <p:nvPr/>
          </p:nvSpPr>
          <p:spPr bwMode="auto">
            <a:xfrm>
              <a:off x="5075" y="149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7" name="Freeform 73"/>
            <p:cNvSpPr>
              <a:spLocks/>
            </p:cNvSpPr>
            <p:nvPr/>
          </p:nvSpPr>
          <p:spPr bwMode="auto">
            <a:xfrm>
              <a:off x="5373" y="151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8" name="Freeform 74"/>
            <p:cNvSpPr>
              <a:spLocks/>
            </p:cNvSpPr>
            <p:nvPr/>
          </p:nvSpPr>
          <p:spPr bwMode="auto">
            <a:xfrm>
              <a:off x="5092" y="1511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3 w 4"/>
                <a:gd name="T5" fmla="*/ 3 h 4"/>
                <a:gd name="T6" fmla="*/ 3 w 4"/>
                <a:gd name="T7" fmla="*/ 3 h 4"/>
                <a:gd name="T8" fmla="*/ 2 w 4"/>
                <a:gd name="T9" fmla="*/ 3 h 4"/>
                <a:gd name="T10" fmla="*/ 2 w 4"/>
                <a:gd name="T11" fmla="*/ 2 h 4"/>
                <a:gd name="T12" fmla="*/ 1 w 4"/>
                <a:gd name="T13" fmla="*/ 2 h 4"/>
                <a:gd name="T14" fmla="*/ 1 w 4"/>
                <a:gd name="T15" fmla="*/ 2 h 4"/>
                <a:gd name="T16" fmla="*/ 0 w 4"/>
                <a:gd name="T17" fmla="*/ 1 h 4"/>
                <a:gd name="T18" fmla="*/ 0 w 4"/>
                <a:gd name="T19" fmla="*/ 1 h 4"/>
                <a:gd name="T20" fmla="*/ 0 w 4"/>
                <a:gd name="T21" fmla="*/ 0 h 4"/>
                <a:gd name="T22" fmla="*/ 4 w 4"/>
                <a:gd name="T23" fmla="*/ 4 h 4"/>
                <a:gd name="T24" fmla="*/ 4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4"/>
                <a:gd name="T41" fmla="*/ 4 w 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9" name="Freeform 75"/>
            <p:cNvSpPr>
              <a:spLocks/>
            </p:cNvSpPr>
            <p:nvPr/>
          </p:nvSpPr>
          <p:spPr bwMode="auto">
            <a:xfrm>
              <a:off x="5373" y="1513"/>
              <a:ext cx="2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0" name="Freeform 76"/>
            <p:cNvSpPr>
              <a:spLocks/>
            </p:cNvSpPr>
            <p:nvPr/>
          </p:nvSpPr>
          <p:spPr bwMode="auto">
            <a:xfrm>
              <a:off x="5101" y="1522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1 w 2"/>
                <a:gd name="T21" fmla="*/ 0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2 w 2"/>
                <a:gd name="T37" fmla="*/ 1 h 2"/>
                <a:gd name="T38" fmla="*/ 2 w 2"/>
                <a:gd name="T39" fmla="*/ 2 h 2"/>
                <a:gd name="T40" fmla="*/ 2 w 2"/>
                <a:gd name="T41" fmla="*/ 2 h 2"/>
                <a:gd name="T42" fmla="*/ 2 w 2"/>
                <a:gd name="T43" fmla="*/ 2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2"/>
                <a:gd name="T68" fmla="*/ 2 w 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1" name="Freeform 77"/>
            <p:cNvSpPr>
              <a:spLocks/>
            </p:cNvSpPr>
            <p:nvPr/>
          </p:nvSpPr>
          <p:spPr bwMode="auto">
            <a:xfrm>
              <a:off x="5408" y="1525"/>
              <a:ext cx="25" cy="44"/>
            </a:xfrm>
            <a:custGeom>
              <a:avLst/>
              <a:gdLst>
                <a:gd name="T0" fmla="*/ 21 w 25"/>
                <a:gd name="T1" fmla="*/ 13 h 44"/>
                <a:gd name="T2" fmla="*/ 21 w 25"/>
                <a:gd name="T3" fmla="*/ 14 h 44"/>
                <a:gd name="T4" fmla="*/ 20 w 25"/>
                <a:gd name="T5" fmla="*/ 15 h 44"/>
                <a:gd name="T6" fmla="*/ 20 w 25"/>
                <a:gd name="T7" fmla="*/ 16 h 44"/>
                <a:gd name="T8" fmla="*/ 19 w 25"/>
                <a:gd name="T9" fmla="*/ 16 h 44"/>
                <a:gd name="T10" fmla="*/ 19 w 25"/>
                <a:gd name="T11" fmla="*/ 17 h 44"/>
                <a:gd name="T12" fmla="*/ 19 w 25"/>
                <a:gd name="T13" fmla="*/ 18 h 44"/>
                <a:gd name="T14" fmla="*/ 18 w 25"/>
                <a:gd name="T15" fmla="*/ 19 h 44"/>
                <a:gd name="T16" fmla="*/ 18 w 25"/>
                <a:gd name="T17" fmla="*/ 20 h 44"/>
                <a:gd name="T18" fmla="*/ 17 w 25"/>
                <a:gd name="T19" fmla="*/ 21 h 44"/>
                <a:gd name="T20" fmla="*/ 17 w 25"/>
                <a:gd name="T21" fmla="*/ 21 h 44"/>
                <a:gd name="T22" fmla="*/ 15 w 25"/>
                <a:gd name="T23" fmla="*/ 24 h 44"/>
                <a:gd name="T24" fmla="*/ 14 w 25"/>
                <a:gd name="T25" fmla="*/ 27 h 44"/>
                <a:gd name="T26" fmla="*/ 13 w 25"/>
                <a:gd name="T27" fmla="*/ 29 h 44"/>
                <a:gd name="T28" fmla="*/ 11 w 25"/>
                <a:gd name="T29" fmla="*/ 31 h 44"/>
                <a:gd name="T30" fmla="*/ 9 w 25"/>
                <a:gd name="T31" fmla="*/ 34 h 44"/>
                <a:gd name="T32" fmla="*/ 7 w 25"/>
                <a:gd name="T33" fmla="*/ 36 h 44"/>
                <a:gd name="T34" fmla="*/ 6 w 25"/>
                <a:gd name="T35" fmla="*/ 38 h 44"/>
                <a:gd name="T36" fmla="*/ 4 w 25"/>
                <a:gd name="T37" fmla="*/ 40 h 44"/>
                <a:gd name="T38" fmla="*/ 2 w 25"/>
                <a:gd name="T39" fmla="*/ 42 h 44"/>
                <a:gd name="T40" fmla="*/ 0 w 25"/>
                <a:gd name="T41" fmla="*/ 44 h 44"/>
                <a:gd name="T42" fmla="*/ 1 w 25"/>
                <a:gd name="T43" fmla="*/ 42 h 44"/>
                <a:gd name="T44" fmla="*/ 2 w 25"/>
                <a:gd name="T45" fmla="*/ 41 h 44"/>
                <a:gd name="T46" fmla="*/ 3 w 25"/>
                <a:gd name="T47" fmla="*/ 39 h 44"/>
                <a:gd name="T48" fmla="*/ 4 w 25"/>
                <a:gd name="T49" fmla="*/ 37 h 44"/>
                <a:gd name="T50" fmla="*/ 5 w 25"/>
                <a:gd name="T51" fmla="*/ 35 h 44"/>
                <a:gd name="T52" fmla="*/ 6 w 25"/>
                <a:gd name="T53" fmla="*/ 34 h 44"/>
                <a:gd name="T54" fmla="*/ 7 w 25"/>
                <a:gd name="T55" fmla="*/ 32 h 44"/>
                <a:gd name="T56" fmla="*/ 9 w 25"/>
                <a:gd name="T57" fmla="*/ 30 h 44"/>
                <a:gd name="T58" fmla="*/ 10 w 25"/>
                <a:gd name="T59" fmla="*/ 28 h 44"/>
                <a:gd name="T60" fmla="*/ 11 w 25"/>
                <a:gd name="T61" fmla="*/ 27 h 44"/>
                <a:gd name="T62" fmla="*/ 11 w 25"/>
                <a:gd name="T63" fmla="*/ 27 h 44"/>
                <a:gd name="T64" fmla="*/ 11 w 25"/>
                <a:gd name="T65" fmla="*/ 26 h 44"/>
                <a:gd name="T66" fmla="*/ 11 w 25"/>
                <a:gd name="T67" fmla="*/ 26 h 44"/>
                <a:gd name="T68" fmla="*/ 12 w 25"/>
                <a:gd name="T69" fmla="*/ 26 h 44"/>
                <a:gd name="T70" fmla="*/ 12 w 25"/>
                <a:gd name="T71" fmla="*/ 26 h 44"/>
                <a:gd name="T72" fmla="*/ 12 w 25"/>
                <a:gd name="T73" fmla="*/ 25 h 44"/>
                <a:gd name="T74" fmla="*/ 12 w 25"/>
                <a:gd name="T75" fmla="*/ 25 h 44"/>
                <a:gd name="T76" fmla="*/ 12 w 25"/>
                <a:gd name="T77" fmla="*/ 25 h 44"/>
                <a:gd name="T78" fmla="*/ 12 w 25"/>
                <a:gd name="T79" fmla="*/ 24 h 44"/>
                <a:gd name="T80" fmla="*/ 12 w 25"/>
                <a:gd name="T81" fmla="*/ 24 h 44"/>
                <a:gd name="T82" fmla="*/ 14 w 25"/>
                <a:gd name="T83" fmla="*/ 22 h 44"/>
                <a:gd name="T84" fmla="*/ 15 w 25"/>
                <a:gd name="T85" fmla="*/ 20 h 44"/>
                <a:gd name="T86" fmla="*/ 17 w 25"/>
                <a:gd name="T87" fmla="*/ 18 h 44"/>
                <a:gd name="T88" fmla="*/ 18 w 25"/>
                <a:gd name="T89" fmla="*/ 15 h 44"/>
                <a:gd name="T90" fmla="*/ 19 w 25"/>
                <a:gd name="T91" fmla="*/ 13 h 44"/>
                <a:gd name="T92" fmla="*/ 20 w 25"/>
                <a:gd name="T93" fmla="*/ 10 h 44"/>
                <a:gd name="T94" fmla="*/ 22 w 25"/>
                <a:gd name="T95" fmla="*/ 7 h 44"/>
                <a:gd name="T96" fmla="*/ 23 w 25"/>
                <a:gd name="T97" fmla="*/ 5 h 44"/>
                <a:gd name="T98" fmla="*/ 24 w 25"/>
                <a:gd name="T99" fmla="*/ 2 h 44"/>
                <a:gd name="T100" fmla="*/ 25 w 25"/>
                <a:gd name="T101" fmla="*/ 0 h 44"/>
                <a:gd name="T102" fmla="*/ 25 w 25"/>
                <a:gd name="T103" fmla="*/ 1 h 44"/>
                <a:gd name="T104" fmla="*/ 25 w 25"/>
                <a:gd name="T105" fmla="*/ 3 h 44"/>
                <a:gd name="T106" fmla="*/ 25 w 25"/>
                <a:gd name="T107" fmla="*/ 4 h 44"/>
                <a:gd name="T108" fmla="*/ 24 w 25"/>
                <a:gd name="T109" fmla="*/ 5 h 44"/>
                <a:gd name="T110" fmla="*/ 24 w 25"/>
                <a:gd name="T111" fmla="*/ 7 h 44"/>
                <a:gd name="T112" fmla="*/ 23 w 25"/>
                <a:gd name="T113" fmla="*/ 8 h 44"/>
                <a:gd name="T114" fmla="*/ 23 w 25"/>
                <a:gd name="T115" fmla="*/ 9 h 44"/>
                <a:gd name="T116" fmla="*/ 22 w 25"/>
                <a:gd name="T117" fmla="*/ 11 h 44"/>
                <a:gd name="T118" fmla="*/ 22 w 25"/>
                <a:gd name="T119" fmla="*/ 12 h 44"/>
                <a:gd name="T120" fmla="*/ 21 w 25"/>
                <a:gd name="T121" fmla="*/ 13 h 44"/>
                <a:gd name="T122" fmla="*/ 21 w 25"/>
                <a:gd name="T123" fmla="*/ 13 h 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"/>
                <a:gd name="T187" fmla="*/ 0 h 44"/>
                <a:gd name="T188" fmla="*/ 25 w 25"/>
                <a:gd name="T189" fmla="*/ 44 h 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" h="44">
                  <a:moveTo>
                    <a:pt x="21" y="13"/>
                  </a:moveTo>
                  <a:lnTo>
                    <a:pt x="21" y="14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2" name="Freeform 78"/>
            <p:cNvSpPr>
              <a:spLocks/>
            </p:cNvSpPr>
            <p:nvPr/>
          </p:nvSpPr>
          <p:spPr bwMode="auto">
            <a:xfrm>
              <a:off x="5152" y="152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3" name="Freeform 79"/>
            <p:cNvSpPr>
              <a:spLocks/>
            </p:cNvSpPr>
            <p:nvPr/>
          </p:nvSpPr>
          <p:spPr bwMode="auto">
            <a:xfrm>
              <a:off x="5261" y="152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4" name="Freeform 80"/>
            <p:cNvSpPr>
              <a:spLocks/>
            </p:cNvSpPr>
            <p:nvPr/>
          </p:nvSpPr>
          <p:spPr bwMode="auto">
            <a:xfrm>
              <a:off x="5264" y="154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5" name="Freeform 81"/>
            <p:cNvSpPr>
              <a:spLocks/>
            </p:cNvSpPr>
            <p:nvPr/>
          </p:nvSpPr>
          <p:spPr bwMode="auto">
            <a:xfrm>
              <a:off x="5044" y="1544"/>
              <a:ext cx="17" cy="45"/>
            </a:xfrm>
            <a:custGeom>
              <a:avLst/>
              <a:gdLst>
                <a:gd name="T0" fmla="*/ 0 w 17"/>
                <a:gd name="T1" fmla="*/ 0 h 45"/>
                <a:gd name="T2" fmla="*/ 1 w 17"/>
                <a:gd name="T3" fmla="*/ 5 h 45"/>
                <a:gd name="T4" fmla="*/ 3 w 17"/>
                <a:gd name="T5" fmla="*/ 9 h 45"/>
                <a:gd name="T6" fmla="*/ 4 w 17"/>
                <a:gd name="T7" fmla="*/ 13 h 45"/>
                <a:gd name="T8" fmla="*/ 6 w 17"/>
                <a:gd name="T9" fmla="*/ 17 h 45"/>
                <a:gd name="T10" fmla="*/ 7 w 17"/>
                <a:gd name="T11" fmla="*/ 21 h 45"/>
                <a:gd name="T12" fmla="*/ 9 w 17"/>
                <a:gd name="T13" fmla="*/ 25 h 45"/>
                <a:gd name="T14" fmla="*/ 11 w 17"/>
                <a:gd name="T15" fmla="*/ 30 h 45"/>
                <a:gd name="T16" fmla="*/ 13 w 17"/>
                <a:gd name="T17" fmla="*/ 34 h 45"/>
                <a:gd name="T18" fmla="*/ 15 w 17"/>
                <a:gd name="T19" fmla="*/ 38 h 45"/>
                <a:gd name="T20" fmla="*/ 16 w 17"/>
                <a:gd name="T21" fmla="*/ 42 h 45"/>
                <a:gd name="T22" fmla="*/ 17 w 17"/>
                <a:gd name="T23" fmla="*/ 45 h 45"/>
                <a:gd name="T24" fmla="*/ 14 w 17"/>
                <a:gd name="T25" fmla="*/ 44 h 45"/>
                <a:gd name="T26" fmla="*/ 12 w 17"/>
                <a:gd name="T27" fmla="*/ 40 h 45"/>
                <a:gd name="T28" fmla="*/ 10 w 17"/>
                <a:gd name="T29" fmla="*/ 36 h 45"/>
                <a:gd name="T30" fmla="*/ 9 w 17"/>
                <a:gd name="T31" fmla="*/ 32 h 45"/>
                <a:gd name="T32" fmla="*/ 7 w 17"/>
                <a:gd name="T33" fmla="*/ 27 h 45"/>
                <a:gd name="T34" fmla="*/ 5 w 17"/>
                <a:gd name="T35" fmla="*/ 23 h 45"/>
                <a:gd name="T36" fmla="*/ 4 w 17"/>
                <a:gd name="T37" fmla="*/ 18 h 45"/>
                <a:gd name="T38" fmla="*/ 2 w 17"/>
                <a:gd name="T39" fmla="*/ 14 h 45"/>
                <a:gd name="T40" fmla="*/ 1 w 17"/>
                <a:gd name="T41" fmla="*/ 9 h 45"/>
                <a:gd name="T42" fmla="*/ 0 w 17"/>
                <a:gd name="T43" fmla="*/ 5 h 45"/>
                <a:gd name="T44" fmla="*/ 0 w 17"/>
                <a:gd name="T45" fmla="*/ 0 h 45"/>
                <a:gd name="T46" fmla="*/ 0 w 17"/>
                <a:gd name="T47" fmla="*/ 0 h 45"/>
                <a:gd name="T48" fmla="*/ 0 w 17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45"/>
                <a:gd name="T77" fmla="*/ 17 w 17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45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3" y="34"/>
                  </a:lnTo>
                  <a:lnTo>
                    <a:pt x="15" y="38"/>
                  </a:lnTo>
                  <a:lnTo>
                    <a:pt x="16" y="42"/>
                  </a:lnTo>
                  <a:lnTo>
                    <a:pt x="17" y="45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6" name="Freeform 82"/>
            <p:cNvSpPr>
              <a:spLocks/>
            </p:cNvSpPr>
            <p:nvPr/>
          </p:nvSpPr>
          <p:spPr bwMode="auto">
            <a:xfrm>
              <a:off x="5380" y="1550"/>
              <a:ext cx="20" cy="32"/>
            </a:xfrm>
            <a:custGeom>
              <a:avLst/>
              <a:gdLst>
                <a:gd name="T0" fmla="*/ 19 w 20"/>
                <a:gd name="T1" fmla="*/ 0 h 32"/>
                <a:gd name="T2" fmla="*/ 20 w 20"/>
                <a:gd name="T3" fmla="*/ 4 h 32"/>
                <a:gd name="T4" fmla="*/ 20 w 20"/>
                <a:gd name="T5" fmla="*/ 7 h 32"/>
                <a:gd name="T6" fmla="*/ 20 w 20"/>
                <a:gd name="T7" fmla="*/ 11 h 32"/>
                <a:gd name="T8" fmla="*/ 19 w 20"/>
                <a:gd name="T9" fmla="*/ 14 h 32"/>
                <a:gd name="T10" fmla="*/ 18 w 20"/>
                <a:gd name="T11" fmla="*/ 17 h 32"/>
                <a:gd name="T12" fmla="*/ 17 w 20"/>
                <a:gd name="T13" fmla="*/ 21 h 32"/>
                <a:gd name="T14" fmla="*/ 16 w 20"/>
                <a:gd name="T15" fmla="*/ 24 h 32"/>
                <a:gd name="T16" fmla="*/ 15 w 20"/>
                <a:gd name="T17" fmla="*/ 26 h 32"/>
                <a:gd name="T18" fmla="*/ 13 w 20"/>
                <a:gd name="T19" fmla="*/ 29 h 32"/>
                <a:gd name="T20" fmla="*/ 12 w 20"/>
                <a:gd name="T21" fmla="*/ 32 h 32"/>
                <a:gd name="T22" fmla="*/ 10 w 20"/>
                <a:gd name="T23" fmla="*/ 31 h 32"/>
                <a:gd name="T24" fmla="*/ 9 w 20"/>
                <a:gd name="T25" fmla="*/ 30 h 32"/>
                <a:gd name="T26" fmla="*/ 7 w 20"/>
                <a:gd name="T27" fmla="*/ 28 h 32"/>
                <a:gd name="T28" fmla="*/ 6 w 20"/>
                <a:gd name="T29" fmla="*/ 26 h 32"/>
                <a:gd name="T30" fmla="*/ 5 w 20"/>
                <a:gd name="T31" fmla="*/ 25 h 32"/>
                <a:gd name="T32" fmla="*/ 4 w 20"/>
                <a:gd name="T33" fmla="*/ 23 h 32"/>
                <a:gd name="T34" fmla="*/ 3 w 20"/>
                <a:gd name="T35" fmla="*/ 21 h 32"/>
                <a:gd name="T36" fmla="*/ 2 w 20"/>
                <a:gd name="T37" fmla="*/ 19 h 32"/>
                <a:gd name="T38" fmla="*/ 1 w 20"/>
                <a:gd name="T39" fmla="*/ 17 h 32"/>
                <a:gd name="T40" fmla="*/ 1 w 20"/>
                <a:gd name="T41" fmla="*/ 15 h 32"/>
                <a:gd name="T42" fmla="*/ 0 w 20"/>
                <a:gd name="T43" fmla="*/ 15 h 32"/>
                <a:gd name="T44" fmla="*/ 0 w 20"/>
                <a:gd name="T45" fmla="*/ 14 h 32"/>
                <a:gd name="T46" fmla="*/ 0 w 20"/>
                <a:gd name="T47" fmla="*/ 14 h 32"/>
                <a:gd name="T48" fmla="*/ 0 w 20"/>
                <a:gd name="T49" fmla="*/ 14 h 32"/>
                <a:gd name="T50" fmla="*/ 1 w 20"/>
                <a:gd name="T51" fmla="*/ 13 h 32"/>
                <a:gd name="T52" fmla="*/ 1 w 20"/>
                <a:gd name="T53" fmla="*/ 13 h 32"/>
                <a:gd name="T54" fmla="*/ 1 w 20"/>
                <a:gd name="T55" fmla="*/ 13 h 32"/>
                <a:gd name="T56" fmla="*/ 1 w 20"/>
                <a:gd name="T57" fmla="*/ 13 h 32"/>
                <a:gd name="T58" fmla="*/ 1 w 20"/>
                <a:gd name="T59" fmla="*/ 13 h 32"/>
                <a:gd name="T60" fmla="*/ 2 w 20"/>
                <a:gd name="T61" fmla="*/ 13 h 32"/>
                <a:gd name="T62" fmla="*/ 3 w 20"/>
                <a:gd name="T63" fmla="*/ 12 h 32"/>
                <a:gd name="T64" fmla="*/ 4 w 20"/>
                <a:gd name="T65" fmla="*/ 12 h 32"/>
                <a:gd name="T66" fmla="*/ 6 w 20"/>
                <a:gd name="T67" fmla="*/ 11 h 32"/>
                <a:gd name="T68" fmla="*/ 7 w 20"/>
                <a:gd name="T69" fmla="*/ 10 h 32"/>
                <a:gd name="T70" fmla="*/ 8 w 20"/>
                <a:gd name="T71" fmla="*/ 9 h 32"/>
                <a:gd name="T72" fmla="*/ 10 w 20"/>
                <a:gd name="T73" fmla="*/ 8 h 32"/>
                <a:gd name="T74" fmla="*/ 11 w 20"/>
                <a:gd name="T75" fmla="*/ 7 h 32"/>
                <a:gd name="T76" fmla="*/ 12 w 20"/>
                <a:gd name="T77" fmla="*/ 6 h 32"/>
                <a:gd name="T78" fmla="*/ 13 w 20"/>
                <a:gd name="T79" fmla="*/ 5 h 32"/>
                <a:gd name="T80" fmla="*/ 15 w 20"/>
                <a:gd name="T81" fmla="*/ 4 h 32"/>
                <a:gd name="T82" fmla="*/ 15 w 20"/>
                <a:gd name="T83" fmla="*/ 4 h 32"/>
                <a:gd name="T84" fmla="*/ 15 w 20"/>
                <a:gd name="T85" fmla="*/ 3 h 32"/>
                <a:gd name="T86" fmla="*/ 16 w 20"/>
                <a:gd name="T87" fmla="*/ 3 h 32"/>
                <a:gd name="T88" fmla="*/ 16 w 20"/>
                <a:gd name="T89" fmla="*/ 2 h 32"/>
                <a:gd name="T90" fmla="*/ 16 w 20"/>
                <a:gd name="T91" fmla="*/ 2 h 32"/>
                <a:gd name="T92" fmla="*/ 17 w 20"/>
                <a:gd name="T93" fmla="*/ 1 h 32"/>
                <a:gd name="T94" fmla="*/ 17 w 20"/>
                <a:gd name="T95" fmla="*/ 1 h 32"/>
                <a:gd name="T96" fmla="*/ 17 w 20"/>
                <a:gd name="T97" fmla="*/ 0 h 32"/>
                <a:gd name="T98" fmla="*/ 18 w 20"/>
                <a:gd name="T99" fmla="*/ 0 h 32"/>
                <a:gd name="T100" fmla="*/ 19 w 20"/>
                <a:gd name="T101" fmla="*/ 0 h 32"/>
                <a:gd name="T102" fmla="*/ 19 w 20"/>
                <a:gd name="T103" fmla="*/ 0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"/>
                <a:gd name="T157" fmla="*/ 0 h 32"/>
                <a:gd name="T158" fmla="*/ 20 w 20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" h="32">
                  <a:moveTo>
                    <a:pt x="19" y="0"/>
                  </a:moveTo>
                  <a:lnTo>
                    <a:pt x="20" y="4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7" y="21"/>
                  </a:lnTo>
                  <a:lnTo>
                    <a:pt x="16" y="24"/>
                  </a:lnTo>
                  <a:lnTo>
                    <a:pt x="15" y="26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7" name="Freeform 83"/>
            <p:cNvSpPr>
              <a:spLocks/>
            </p:cNvSpPr>
            <p:nvPr/>
          </p:nvSpPr>
          <p:spPr bwMode="auto">
            <a:xfrm>
              <a:off x="5370" y="1564"/>
              <a:ext cx="9" cy="15"/>
            </a:xfrm>
            <a:custGeom>
              <a:avLst/>
              <a:gdLst>
                <a:gd name="T0" fmla="*/ 6 w 9"/>
                <a:gd name="T1" fmla="*/ 0 h 15"/>
                <a:gd name="T2" fmla="*/ 6 w 9"/>
                <a:gd name="T3" fmla="*/ 2 h 15"/>
                <a:gd name="T4" fmla="*/ 7 w 9"/>
                <a:gd name="T5" fmla="*/ 3 h 15"/>
                <a:gd name="T6" fmla="*/ 7 w 9"/>
                <a:gd name="T7" fmla="*/ 5 h 15"/>
                <a:gd name="T8" fmla="*/ 7 w 9"/>
                <a:gd name="T9" fmla="*/ 6 h 15"/>
                <a:gd name="T10" fmla="*/ 8 w 9"/>
                <a:gd name="T11" fmla="*/ 7 h 15"/>
                <a:gd name="T12" fmla="*/ 8 w 9"/>
                <a:gd name="T13" fmla="*/ 9 h 15"/>
                <a:gd name="T14" fmla="*/ 9 w 9"/>
                <a:gd name="T15" fmla="*/ 10 h 15"/>
                <a:gd name="T16" fmla="*/ 9 w 9"/>
                <a:gd name="T17" fmla="*/ 12 h 15"/>
                <a:gd name="T18" fmla="*/ 9 w 9"/>
                <a:gd name="T19" fmla="*/ 13 h 15"/>
                <a:gd name="T20" fmla="*/ 9 w 9"/>
                <a:gd name="T21" fmla="*/ 15 h 15"/>
                <a:gd name="T22" fmla="*/ 9 w 9"/>
                <a:gd name="T23" fmla="*/ 14 h 15"/>
                <a:gd name="T24" fmla="*/ 9 w 9"/>
                <a:gd name="T25" fmla="*/ 14 h 15"/>
                <a:gd name="T26" fmla="*/ 8 w 9"/>
                <a:gd name="T27" fmla="*/ 14 h 15"/>
                <a:gd name="T28" fmla="*/ 8 w 9"/>
                <a:gd name="T29" fmla="*/ 14 h 15"/>
                <a:gd name="T30" fmla="*/ 7 w 9"/>
                <a:gd name="T31" fmla="*/ 13 h 15"/>
                <a:gd name="T32" fmla="*/ 7 w 9"/>
                <a:gd name="T33" fmla="*/ 13 h 15"/>
                <a:gd name="T34" fmla="*/ 7 w 9"/>
                <a:gd name="T35" fmla="*/ 12 h 15"/>
                <a:gd name="T36" fmla="*/ 6 w 9"/>
                <a:gd name="T37" fmla="*/ 12 h 15"/>
                <a:gd name="T38" fmla="*/ 6 w 9"/>
                <a:gd name="T39" fmla="*/ 11 h 15"/>
                <a:gd name="T40" fmla="*/ 6 w 9"/>
                <a:gd name="T41" fmla="*/ 11 h 15"/>
                <a:gd name="T42" fmla="*/ 6 w 9"/>
                <a:gd name="T43" fmla="*/ 10 h 15"/>
                <a:gd name="T44" fmla="*/ 5 w 9"/>
                <a:gd name="T45" fmla="*/ 10 h 15"/>
                <a:gd name="T46" fmla="*/ 4 w 9"/>
                <a:gd name="T47" fmla="*/ 9 h 15"/>
                <a:gd name="T48" fmla="*/ 4 w 9"/>
                <a:gd name="T49" fmla="*/ 8 h 15"/>
                <a:gd name="T50" fmla="*/ 3 w 9"/>
                <a:gd name="T51" fmla="*/ 7 h 15"/>
                <a:gd name="T52" fmla="*/ 3 w 9"/>
                <a:gd name="T53" fmla="*/ 7 h 15"/>
                <a:gd name="T54" fmla="*/ 2 w 9"/>
                <a:gd name="T55" fmla="*/ 6 h 15"/>
                <a:gd name="T56" fmla="*/ 2 w 9"/>
                <a:gd name="T57" fmla="*/ 6 h 15"/>
                <a:gd name="T58" fmla="*/ 1 w 9"/>
                <a:gd name="T59" fmla="*/ 5 h 15"/>
                <a:gd name="T60" fmla="*/ 0 w 9"/>
                <a:gd name="T61" fmla="*/ 5 h 15"/>
                <a:gd name="T62" fmla="*/ 0 w 9"/>
                <a:gd name="T63" fmla="*/ 3 h 15"/>
                <a:gd name="T64" fmla="*/ 0 w 9"/>
                <a:gd name="T65" fmla="*/ 2 h 15"/>
                <a:gd name="T66" fmla="*/ 0 w 9"/>
                <a:gd name="T67" fmla="*/ 2 h 15"/>
                <a:gd name="T68" fmla="*/ 1 w 9"/>
                <a:gd name="T69" fmla="*/ 1 h 15"/>
                <a:gd name="T70" fmla="*/ 2 w 9"/>
                <a:gd name="T71" fmla="*/ 1 h 15"/>
                <a:gd name="T72" fmla="*/ 3 w 9"/>
                <a:gd name="T73" fmla="*/ 1 h 15"/>
                <a:gd name="T74" fmla="*/ 4 w 9"/>
                <a:gd name="T75" fmla="*/ 1 h 15"/>
                <a:gd name="T76" fmla="*/ 5 w 9"/>
                <a:gd name="T77" fmla="*/ 1 h 15"/>
                <a:gd name="T78" fmla="*/ 5 w 9"/>
                <a:gd name="T79" fmla="*/ 1 h 15"/>
                <a:gd name="T80" fmla="*/ 6 w 9"/>
                <a:gd name="T81" fmla="*/ 0 h 15"/>
                <a:gd name="T82" fmla="*/ 6 w 9"/>
                <a:gd name="T83" fmla="*/ 0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5"/>
                <a:gd name="T128" fmla="*/ 9 w 9"/>
                <a:gd name="T129" fmla="*/ 15 h 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5">
                  <a:moveTo>
                    <a:pt x="6" y="0"/>
                  </a:moveTo>
                  <a:lnTo>
                    <a:pt x="6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8" name="Freeform 84"/>
            <p:cNvSpPr>
              <a:spLocks/>
            </p:cNvSpPr>
            <p:nvPr/>
          </p:nvSpPr>
          <p:spPr bwMode="auto">
            <a:xfrm>
              <a:off x="5089" y="1568"/>
              <a:ext cx="31" cy="47"/>
            </a:xfrm>
            <a:custGeom>
              <a:avLst/>
              <a:gdLst>
                <a:gd name="T0" fmla="*/ 29 w 31"/>
                <a:gd name="T1" fmla="*/ 27 h 47"/>
                <a:gd name="T2" fmla="*/ 26 w 31"/>
                <a:gd name="T3" fmla="*/ 33 h 47"/>
                <a:gd name="T4" fmla="*/ 22 w 31"/>
                <a:gd name="T5" fmla="*/ 39 h 47"/>
                <a:gd name="T6" fmla="*/ 17 w 31"/>
                <a:gd name="T7" fmla="*/ 44 h 47"/>
                <a:gd name="T8" fmla="*/ 11 w 31"/>
                <a:gd name="T9" fmla="*/ 47 h 47"/>
                <a:gd name="T10" fmla="*/ 7 w 31"/>
                <a:gd name="T11" fmla="*/ 47 h 47"/>
                <a:gd name="T12" fmla="*/ 6 w 31"/>
                <a:gd name="T13" fmla="*/ 42 h 47"/>
                <a:gd name="T14" fmla="*/ 6 w 31"/>
                <a:gd name="T15" fmla="*/ 36 h 47"/>
                <a:gd name="T16" fmla="*/ 6 w 31"/>
                <a:gd name="T17" fmla="*/ 30 h 47"/>
                <a:gd name="T18" fmla="*/ 5 w 31"/>
                <a:gd name="T19" fmla="*/ 24 h 47"/>
                <a:gd name="T20" fmla="*/ 4 w 31"/>
                <a:gd name="T21" fmla="*/ 19 h 47"/>
                <a:gd name="T22" fmla="*/ 3 w 31"/>
                <a:gd name="T23" fmla="*/ 22 h 47"/>
                <a:gd name="T24" fmla="*/ 2 w 31"/>
                <a:gd name="T25" fmla="*/ 25 h 47"/>
                <a:gd name="T26" fmla="*/ 2 w 31"/>
                <a:gd name="T27" fmla="*/ 28 h 47"/>
                <a:gd name="T28" fmla="*/ 1 w 31"/>
                <a:gd name="T29" fmla="*/ 31 h 47"/>
                <a:gd name="T30" fmla="*/ 0 w 31"/>
                <a:gd name="T31" fmla="*/ 34 h 47"/>
                <a:gd name="T32" fmla="*/ 4 w 31"/>
                <a:gd name="T33" fmla="*/ 15 h 47"/>
                <a:gd name="T34" fmla="*/ 5 w 31"/>
                <a:gd name="T35" fmla="*/ 17 h 47"/>
                <a:gd name="T36" fmla="*/ 6 w 31"/>
                <a:gd name="T37" fmla="*/ 20 h 47"/>
                <a:gd name="T38" fmla="*/ 6 w 31"/>
                <a:gd name="T39" fmla="*/ 23 h 47"/>
                <a:gd name="T40" fmla="*/ 7 w 31"/>
                <a:gd name="T41" fmla="*/ 26 h 47"/>
                <a:gd name="T42" fmla="*/ 9 w 31"/>
                <a:gd name="T43" fmla="*/ 28 h 47"/>
                <a:gd name="T44" fmla="*/ 12 w 31"/>
                <a:gd name="T45" fmla="*/ 27 h 47"/>
                <a:gd name="T46" fmla="*/ 14 w 31"/>
                <a:gd name="T47" fmla="*/ 25 h 47"/>
                <a:gd name="T48" fmla="*/ 15 w 31"/>
                <a:gd name="T49" fmla="*/ 21 h 47"/>
                <a:gd name="T50" fmla="*/ 17 w 31"/>
                <a:gd name="T51" fmla="*/ 18 h 47"/>
                <a:gd name="T52" fmla="*/ 18 w 31"/>
                <a:gd name="T53" fmla="*/ 15 h 47"/>
                <a:gd name="T54" fmla="*/ 19 w 31"/>
                <a:gd name="T55" fmla="*/ 13 h 47"/>
                <a:gd name="T56" fmla="*/ 19 w 31"/>
                <a:gd name="T57" fmla="*/ 10 h 47"/>
                <a:gd name="T58" fmla="*/ 20 w 31"/>
                <a:gd name="T59" fmla="*/ 8 h 47"/>
                <a:gd name="T60" fmla="*/ 20 w 31"/>
                <a:gd name="T61" fmla="*/ 5 h 47"/>
                <a:gd name="T62" fmla="*/ 19 w 31"/>
                <a:gd name="T63" fmla="*/ 2 h 47"/>
                <a:gd name="T64" fmla="*/ 21 w 31"/>
                <a:gd name="T65" fmla="*/ 3 h 47"/>
                <a:gd name="T66" fmla="*/ 22 w 31"/>
                <a:gd name="T67" fmla="*/ 4 h 47"/>
                <a:gd name="T68" fmla="*/ 22 w 31"/>
                <a:gd name="T69" fmla="*/ 6 h 47"/>
                <a:gd name="T70" fmla="*/ 23 w 31"/>
                <a:gd name="T71" fmla="*/ 7 h 47"/>
                <a:gd name="T72" fmla="*/ 25 w 31"/>
                <a:gd name="T73" fmla="*/ 7 h 47"/>
                <a:gd name="T74" fmla="*/ 26 w 31"/>
                <a:gd name="T75" fmla="*/ 2 h 47"/>
                <a:gd name="T76" fmla="*/ 28 w 31"/>
                <a:gd name="T77" fmla="*/ 6 h 47"/>
                <a:gd name="T78" fmla="*/ 30 w 31"/>
                <a:gd name="T79" fmla="*/ 11 h 47"/>
                <a:gd name="T80" fmla="*/ 31 w 31"/>
                <a:gd name="T81" fmla="*/ 15 h 47"/>
                <a:gd name="T82" fmla="*/ 31 w 31"/>
                <a:gd name="T83" fmla="*/ 21 h 47"/>
                <a:gd name="T84" fmla="*/ 31 w 31"/>
                <a:gd name="T85" fmla="*/ 23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7"/>
                <a:gd name="T131" fmla="*/ 31 w 31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7">
                  <a:moveTo>
                    <a:pt x="31" y="23"/>
                  </a:moveTo>
                  <a:lnTo>
                    <a:pt x="29" y="27"/>
                  </a:lnTo>
                  <a:lnTo>
                    <a:pt x="28" y="30"/>
                  </a:lnTo>
                  <a:lnTo>
                    <a:pt x="26" y="33"/>
                  </a:lnTo>
                  <a:lnTo>
                    <a:pt x="24" y="37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29" name="Freeform 85"/>
            <p:cNvSpPr>
              <a:spLocks/>
            </p:cNvSpPr>
            <p:nvPr/>
          </p:nvSpPr>
          <p:spPr bwMode="auto">
            <a:xfrm>
              <a:off x="5045" y="1575"/>
              <a:ext cx="5" cy="12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1 h 12"/>
                <a:gd name="T4" fmla="*/ 4 w 5"/>
                <a:gd name="T5" fmla="*/ 10 h 12"/>
                <a:gd name="T6" fmla="*/ 3 w 5"/>
                <a:gd name="T7" fmla="*/ 9 h 12"/>
                <a:gd name="T8" fmla="*/ 3 w 5"/>
                <a:gd name="T9" fmla="*/ 8 h 12"/>
                <a:gd name="T10" fmla="*/ 2 w 5"/>
                <a:gd name="T11" fmla="*/ 7 h 12"/>
                <a:gd name="T12" fmla="*/ 2 w 5"/>
                <a:gd name="T13" fmla="*/ 5 h 12"/>
                <a:gd name="T14" fmla="*/ 1 w 5"/>
                <a:gd name="T15" fmla="*/ 4 h 12"/>
                <a:gd name="T16" fmla="*/ 1 w 5"/>
                <a:gd name="T17" fmla="*/ 3 h 12"/>
                <a:gd name="T18" fmla="*/ 0 w 5"/>
                <a:gd name="T19" fmla="*/ 1 h 12"/>
                <a:gd name="T20" fmla="*/ 0 w 5"/>
                <a:gd name="T21" fmla="*/ 0 h 12"/>
                <a:gd name="T22" fmla="*/ 1 w 5"/>
                <a:gd name="T23" fmla="*/ 0 h 12"/>
                <a:gd name="T24" fmla="*/ 5 w 5"/>
                <a:gd name="T25" fmla="*/ 12 h 12"/>
                <a:gd name="T26" fmla="*/ 5 w 5"/>
                <a:gd name="T27" fmla="*/ 12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12"/>
                <a:gd name="T44" fmla="*/ 5 w 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12">
                  <a:moveTo>
                    <a:pt x="5" y="12"/>
                  </a:move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0" name="Freeform 86"/>
            <p:cNvSpPr>
              <a:spLocks/>
            </p:cNvSpPr>
            <p:nvPr/>
          </p:nvSpPr>
          <p:spPr bwMode="auto">
            <a:xfrm>
              <a:off x="5382" y="1575"/>
              <a:ext cx="6" cy="9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9 h 9"/>
                <a:gd name="T4" fmla="*/ 5 w 6"/>
                <a:gd name="T5" fmla="*/ 9 h 9"/>
                <a:gd name="T6" fmla="*/ 5 w 6"/>
                <a:gd name="T7" fmla="*/ 9 h 9"/>
                <a:gd name="T8" fmla="*/ 4 w 6"/>
                <a:gd name="T9" fmla="*/ 9 h 9"/>
                <a:gd name="T10" fmla="*/ 4 w 6"/>
                <a:gd name="T11" fmla="*/ 8 h 9"/>
                <a:gd name="T12" fmla="*/ 3 w 6"/>
                <a:gd name="T13" fmla="*/ 8 h 9"/>
                <a:gd name="T14" fmla="*/ 3 w 6"/>
                <a:gd name="T15" fmla="*/ 7 h 9"/>
                <a:gd name="T16" fmla="*/ 3 w 6"/>
                <a:gd name="T17" fmla="*/ 7 h 9"/>
                <a:gd name="T18" fmla="*/ 2 w 6"/>
                <a:gd name="T19" fmla="*/ 6 h 9"/>
                <a:gd name="T20" fmla="*/ 2 w 6"/>
                <a:gd name="T21" fmla="*/ 6 h 9"/>
                <a:gd name="T22" fmla="*/ 1 w 6"/>
                <a:gd name="T23" fmla="*/ 6 h 9"/>
                <a:gd name="T24" fmla="*/ 1 w 6"/>
                <a:gd name="T25" fmla="*/ 5 h 9"/>
                <a:gd name="T26" fmla="*/ 1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3 h 9"/>
                <a:gd name="T34" fmla="*/ 0 w 6"/>
                <a:gd name="T35" fmla="*/ 2 h 9"/>
                <a:gd name="T36" fmla="*/ 0 w 6"/>
                <a:gd name="T37" fmla="*/ 1 h 9"/>
                <a:gd name="T38" fmla="*/ 0 w 6"/>
                <a:gd name="T39" fmla="*/ 1 h 9"/>
                <a:gd name="T40" fmla="*/ 0 w 6"/>
                <a:gd name="T41" fmla="*/ 0 h 9"/>
                <a:gd name="T42" fmla="*/ 6 w 6"/>
                <a:gd name="T43" fmla="*/ 9 h 9"/>
                <a:gd name="T44" fmla="*/ 6 w 6"/>
                <a:gd name="T45" fmla="*/ 9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9"/>
                <a:gd name="T71" fmla="*/ 6 w 6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9">
                  <a:moveTo>
                    <a:pt x="6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1" name="Freeform 87"/>
            <p:cNvSpPr>
              <a:spLocks/>
            </p:cNvSpPr>
            <p:nvPr/>
          </p:nvSpPr>
          <p:spPr bwMode="auto">
            <a:xfrm>
              <a:off x="5246" y="1581"/>
              <a:ext cx="21" cy="37"/>
            </a:xfrm>
            <a:custGeom>
              <a:avLst/>
              <a:gdLst>
                <a:gd name="T0" fmla="*/ 21 w 21"/>
                <a:gd name="T1" fmla="*/ 0 h 37"/>
                <a:gd name="T2" fmla="*/ 20 w 21"/>
                <a:gd name="T3" fmla="*/ 3 h 37"/>
                <a:gd name="T4" fmla="*/ 19 w 21"/>
                <a:gd name="T5" fmla="*/ 5 h 37"/>
                <a:gd name="T6" fmla="*/ 18 w 21"/>
                <a:gd name="T7" fmla="*/ 8 h 37"/>
                <a:gd name="T8" fmla="*/ 17 w 21"/>
                <a:gd name="T9" fmla="*/ 10 h 37"/>
                <a:gd name="T10" fmla="*/ 15 w 21"/>
                <a:gd name="T11" fmla="*/ 12 h 37"/>
                <a:gd name="T12" fmla="*/ 13 w 21"/>
                <a:gd name="T13" fmla="*/ 14 h 37"/>
                <a:gd name="T14" fmla="*/ 12 w 21"/>
                <a:gd name="T15" fmla="*/ 16 h 37"/>
                <a:gd name="T16" fmla="*/ 10 w 21"/>
                <a:gd name="T17" fmla="*/ 18 h 37"/>
                <a:gd name="T18" fmla="*/ 9 w 21"/>
                <a:gd name="T19" fmla="*/ 20 h 37"/>
                <a:gd name="T20" fmla="*/ 8 w 21"/>
                <a:gd name="T21" fmla="*/ 23 h 37"/>
                <a:gd name="T22" fmla="*/ 2 w 21"/>
                <a:gd name="T23" fmla="*/ 37 h 37"/>
                <a:gd name="T24" fmla="*/ 0 w 21"/>
                <a:gd name="T25" fmla="*/ 34 h 37"/>
                <a:gd name="T26" fmla="*/ 1 w 21"/>
                <a:gd name="T27" fmla="*/ 31 h 37"/>
                <a:gd name="T28" fmla="*/ 2 w 21"/>
                <a:gd name="T29" fmla="*/ 28 h 37"/>
                <a:gd name="T30" fmla="*/ 3 w 21"/>
                <a:gd name="T31" fmla="*/ 25 h 37"/>
                <a:gd name="T32" fmla="*/ 4 w 21"/>
                <a:gd name="T33" fmla="*/ 22 h 37"/>
                <a:gd name="T34" fmla="*/ 5 w 21"/>
                <a:gd name="T35" fmla="*/ 19 h 37"/>
                <a:gd name="T36" fmla="*/ 6 w 21"/>
                <a:gd name="T37" fmla="*/ 16 h 37"/>
                <a:gd name="T38" fmla="*/ 7 w 21"/>
                <a:gd name="T39" fmla="*/ 13 h 37"/>
                <a:gd name="T40" fmla="*/ 9 w 21"/>
                <a:gd name="T41" fmla="*/ 10 h 37"/>
                <a:gd name="T42" fmla="*/ 10 w 21"/>
                <a:gd name="T43" fmla="*/ 7 h 37"/>
                <a:gd name="T44" fmla="*/ 11 w 21"/>
                <a:gd name="T45" fmla="*/ 5 h 37"/>
                <a:gd name="T46" fmla="*/ 12 w 21"/>
                <a:gd name="T47" fmla="*/ 4 h 37"/>
                <a:gd name="T48" fmla="*/ 13 w 21"/>
                <a:gd name="T49" fmla="*/ 4 h 37"/>
                <a:gd name="T50" fmla="*/ 14 w 21"/>
                <a:gd name="T51" fmla="*/ 3 h 37"/>
                <a:gd name="T52" fmla="*/ 15 w 21"/>
                <a:gd name="T53" fmla="*/ 3 h 37"/>
                <a:gd name="T54" fmla="*/ 16 w 21"/>
                <a:gd name="T55" fmla="*/ 2 h 37"/>
                <a:gd name="T56" fmla="*/ 17 w 21"/>
                <a:gd name="T57" fmla="*/ 2 h 37"/>
                <a:gd name="T58" fmla="*/ 18 w 21"/>
                <a:gd name="T59" fmla="*/ 1 h 37"/>
                <a:gd name="T60" fmla="*/ 19 w 21"/>
                <a:gd name="T61" fmla="*/ 1 h 37"/>
                <a:gd name="T62" fmla="*/ 20 w 21"/>
                <a:gd name="T63" fmla="*/ 0 h 37"/>
                <a:gd name="T64" fmla="*/ 21 w 21"/>
                <a:gd name="T65" fmla="*/ 0 h 37"/>
                <a:gd name="T66" fmla="*/ 21 w 21"/>
                <a:gd name="T67" fmla="*/ 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37"/>
                <a:gd name="T104" fmla="*/ 21 w 21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37">
                  <a:moveTo>
                    <a:pt x="21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2" name="Freeform 88"/>
            <p:cNvSpPr>
              <a:spLocks/>
            </p:cNvSpPr>
            <p:nvPr/>
          </p:nvSpPr>
          <p:spPr bwMode="auto">
            <a:xfrm>
              <a:off x="5254" y="1590"/>
              <a:ext cx="39" cy="38"/>
            </a:xfrm>
            <a:custGeom>
              <a:avLst/>
              <a:gdLst>
                <a:gd name="T0" fmla="*/ 15 w 39"/>
                <a:gd name="T1" fmla="*/ 10 h 38"/>
                <a:gd name="T2" fmla="*/ 17 w 39"/>
                <a:gd name="T3" fmla="*/ 13 h 38"/>
                <a:gd name="T4" fmla="*/ 19 w 39"/>
                <a:gd name="T5" fmla="*/ 16 h 38"/>
                <a:gd name="T6" fmla="*/ 21 w 39"/>
                <a:gd name="T7" fmla="*/ 18 h 38"/>
                <a:gd name="T8" fmla="*/ 23 w 39"/>
                <a:gd name="T9" fmla="*/ 20 h 38"/>
                <a:gd name="T10" fmla="*/ 25 w 39"/>
                <a:gd name="T11" fmla="*/ 19 h 38"/>
                <a:gd name="T12" fmla="*/ 25 w 39"/>
                <a:gd name="T13" fmla="*/ 17 h 38"/>
                <a:gd name="T14" fmla="*/ 24 w 39"/>
                <a:gd name="T15" fmla="*/ 16 h 38"/>
                <a:gd name="T16" fmla="*/ 24 w 39"/>
                <a:gd name="T17" fmla="*/ 14 h 38"/>
                <a:gd name="T18" fmla="*/ 24 w 39"/>
                <a:gd name="T19" fmla="*/ 11 h 38"/>
                <a:gd name="T20" fmla="*/ 24 w 39"/>
                <a:gd name="T21" fmla="*/ 9 h 38"/>
                <a:gd name="T22" fmla="*/ 25 w 39"/>
                <a:gd name="T23" fmla="*/ 13 h 38"/>
                <a:gd name="T24" fmla="*/ 28 w 39"/>
                <a:gd name="T25" fmla="*/ 16 h 38"/>
                <a:gd name="T26" fmla="*/ 31 w 39"/>
                <a:gd name="T27" fmla="*/ 18 h 38"/>
                <a:gd name="T28" fmla="*/ 34 w 39"/>
                <a:gd name="T29" fmla="*/ 20 h 38"/>
                <a:gd name="T30" fmla="*/ 37 w 39"/>
                <a:gd name="T31" fmla="*/ 21 h 38"/>
                <a:gd name="T32" fmla="*/ 37 w 39"/>
                <a:gd name="T33" fmla="*/ 20 h 38"/>
                <a:gd name="T34" fmla="*/ 38 w 39"/>
                <a:gd name="T35" fmla="*/ 20 h 38"/>
                <a:gd name="T36" fmla="*/ 38 w 39"/>
                <a:gd name="T37" fmla="*/ 20 h 38"/>
                <a:gd name="T38" fmla="*/ 39 w 39"/>
                <a:gd name="T39" fmla="*/ 20 h 38"/>
                <a:gd name="T40" fmla="*/ 39 w 39"/>
                <a:gd name="T41" fmla="*/ 20 h 38"/>
                <a:gd name="T42" fmla="*/ 35 w 39"/>
                <a:gd name="T43" fmla="*/ 25 h 38"/>
                <a:gd name="T44" fmla="*/ 28 w 39"/>
                <a:gd name="T45" fmla="*/ 30 h 38"/>
                <a:gd name="T46" fmla="*/ 21 w 39"/>
                <a:gd name="T47" fmla="*/ 34 h 38"/>
                <a:gd name="T48" fmla="*/ 14 w 39"/>
                <a:gd name="T49" fmla="*/ 37 h 38"/>
                <a:gd name="T50" fmla="*/ 6 w 39"/>
                <a:gd name="T51" fmla="*/ 38 h 38"/>
                <a:gd name="T52" fmla="*/ 1 w 39"/>
                <a:gd name="T53" fmla="*/ 38 h 38"/>
                <a:gd name="T54" fmla="*/ 0 w 39"/>
                <a:gd name="T55" fmla="*/ 36 h 38"/>
                <a:gd name="T56" fmla="*/ 1 w 39"/>
                <a:gd name="T57" fmla="*/ 34 h 38"/>
                <a:gd name="T58" fmla="*/ 1 w 39"/>
                <a:gd name="T59" fmla="*/ 32 h 38"/>
                <a:gd name="T60" fmla="*/ 2 w 39"/>
                <a:gd name="T61" fmla="*/ 30 h 38"/>
                <a:gd name="T62" fmla="*/ 11 w 39"/>
                <a:gd name="T63" fmla="*/ 0 h 38"/>
                <a:gd name="T64" fmla="*/ 12 w 39"/>
                <a:gd name="T65" fmla="*/ 2 h 38"/>
                <a:gd name="T66" fmla="*/ 12 w 39"/>
                <a:gd name="T67" fmla="*/ 3 h 38"/>
                <a:gd name="T68" fmla="*/ 13 w 39"/>
                <a:gd name="T69" fmla="*/ 5 h 38"/>
                <a:gd name="T70" fmla="*/ 13 w 39"/>
                <a:gd name="T71" fmla="*/ 7 h 38"/>
                <a:gd name="T72" fmla="*/ 14 w 39"/>
                <a:gd name="T73" fmla="*/ 9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8"/>
                <a:gd name="T113" fmla="*/ 39 w 39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8">
                  <a:moveTo>
                    <a:pt x="14" y="9"/>
                  </a:moveTo>
                  <a:lnTo>
                    <a:pt x="15" y="10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5" y="25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1" y="34"/>
                  </a:lnTo>
                  <a:lnTo>
                    <a:pt x="18" y="36"/>
                  </a:lnTo>
                  <a:lnTo>
                    <a:pt x="14" y="37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3" name="Freeform 89"/>
            <p:cNvSpPr>
              <a:spLocks/>
            </p:cNvSpPr>
            <p:nvPr/>
          </p:nvSpPr>
          <p:spPr bwMode="auto">
            <a:xfrm>
              <a:off x="5091" y="1595"/>
              <a:ext cx="3" cy="14"/>
            </a:xfrm>
            <a:custGeom>
              <a:avLst/>
              <a:gdLst>
                <a:gd name="T0" fmla="*/ 3 w 3"/>
                <a:gd name="T1" fmla="*/ 11 h 14"/>
                <a:gd name="T2" fmla="*/ 3 w 3"/>
                <a:gd name="T3" fmla="*/ 12 h 14"/>
                <a:gd name="T4" fmla="*/ 2 w 3"/>
                <a:gd name="T5" fmla="*/ 12 h 14"/>
                <a:gd name="T6" fmla="*/ 2 w 3"/>
                <a:gd name="T7" fmla="*/ 12 h 14"/>
                <a:gd name="T8" fmla="*/ 2 w 3"/>
                <a:gd name="T9" fmla="*/ 13 h 14"/>
                <a:gd name="T10" fmla="*/ 2 w 3"/>
                <a:gd name="T11" fmla="*/ 13 h 14"/>
                <a:gd name="T12" fmla="*/ 1 w 3"/>
                <a:gd name="T13" fmla="*/ 13 h 14"/>
                <a:gd name="T14" fmla="*/ 1 w 3"/>
                <a:gd name="T15" fmla="*/ 13 h 14"/>
                <a:gd name="T16" fmla="*/ 0 w 3"/>
                <a:gd name="T17" fmla="*/ 13 h 14"/>
                <a:gd name="T18" fmla="*/ 0 w 3"/>
                <a:gd name="T19" fmla="*/ 14 h 14"/>
                <a:gd name="T20" fmla="*/ 0 w 3"/>
                <a:gd name="T21" fmla="*/ 14 h 14"/>
                <a:gd name="T22" fmla="*/ 2 w 3"/>
                <a:gd name="T23" fmla="*/ 0 h 14"/>
                <a:gd name="T24" fmla="*/ 2 w 3"/>
                <a:gd name="T25" fmla="*/ 1 h 14"/>
                <a:gd name="T26" fmla="*/ 2 w 3"/>
                <a:gd name="T27" fmla="*/ 2 h 14"/>
                <a:gd name="T28" fmla="*/ 2 w 3"/>
                <a:gd name="T29" fmla="*/ 3 h 14"/>
                <a:gd name="T30" fmla="*/ 2 w 3"/>
                <a:gd name="T31" fmla="*/ 4 h 14"/>
                <a:gd name="T32" fmla="*/ 3 w 3"/>
                <a:gd name="T33" fmla="*/ 5 h 14"/>
                <a:gd name="T34" fmla="*/ 3 w 3"/>
                <a:gd name="T35" fmla="*/ 6 h 14"/>
                <a:gd name="T36" fmla="*/ 3 w 3"/>
                <a:gd name="T37" fmla="*/ 8 h 14"/>
                <a:gd name="T38" fmla="*/ 3 w 3"/>
                <a:gd name="T39" fmla="*/ 9 h 14"/>
                <a:gd name="T40" fmla="*/ 3 w 3"/>
                <a:gd name="T41" fmla="*/ 10 h 14"/>
                <a:gd name="T42" fmla="*/ 3 w 3"/>
                <a:gd name="T43" fmla="*/ 11 h 14"/>
                <a:gd name="T44" fmla="*/ 3 w 3"/>
                <a:gd name="T45" fmla="*/ 11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4"/>
                <a:gd name="T71" fmla="*/ 3 w 3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4">
                  <a:moveTo>
                    <a:pt x="3" y="11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4" name="Freeform 90"/>
            <p:cNvSpPr>
              <a:spLocks/>
            </p:cNvSpPr>
            <p:nvPr/>
          </p:nvSpPr>
          <p:spPr bwMode="auto">
            <a:xfrm>
              <a:off x="5292" y="1597"/>
              <a:ext cx="3" cy="7"/>
            </a:xfrm>
            <a:custGeom>
              <a:avLst/>
              <a:gdLst>
                <a:gd name="T0" fmla="*/ 3 w 3"/>
                <a:gd name="T1" fmla="*/ 5 h 7"/>
                <a:gd name="T2" fmla="*/ 2 w 3"/>
                <a:gd name="T3" fmla="*/ 7 h 7"/>
                <a:gd name="T4" fmla="*/ 0 w 3"/>
                <a:gd name="T5" fmla="*/ 0 h 7"/>
                <a:gd name="T6" fmla="*/ 1 w 3"/>
                <a:gd name="T7" fmla="*/ 0 h 7"/>
                <a:gd name="T8" fmla="*/ 1 w 3"/>
                <a:gd name="T9" fmla="*/ 0 h 7"/>
                <a:gd name="T10" fmla="*/ 2 w 3"/>
                <a:gd name="T11" fmla="*/ 1 h 7"/>
                <a:gd name="T12" fmla="*/ 2 w 3"/>
                <a:gd name="T13" fmla="*/ 1 h 7"/>
                <a:gd name="T14" fmla="*/ 2 w 3"/>
                <a:gd name="T15" fmla="*/ 2 h 7"/>
                <a:gd name="T16" fmla="*/ 2 w 3"/>
                <a:gd name="T17" fmla="*/ 2 h 7"/>
                <a:gd name="T18" fmla="*/ 3 w 3"/>
                <a:gd name="T19" fmla="*/ 3 h 7"/>
                <a:gd name="T20" fmla="*/ 3 w 3"/>
                <a:gd name="T21" fmla="*/ 4 h 7"/>
                <a:gd name="T22" fmla="*/ 3 w 3"/>
                <a:gd name="T23" fmla="*/ 4 h 7"/>
                <a:gd name="T24" fmla="*/ 3 w 3"/>
                <a:gd name="T25" fmla="*/ 5 h 7"/>
                <a:gd name="T26" fmla="*/ 3 w 3"/>
                <a:gd name="T27" fmla="*/ 5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7"/>
                <a:gd name="T44" fmla="*/ 3 w 3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7">
                  <a:moveTo>
                    <a:pt x="3" y="5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5" name="Rectangle 91"/>
            <p:cNvSpPr>
              <a:spLocks noChangeArrowheads="1"/>
            </p:cNvSpPr>
            <p:nvPr/>
          </p:nvSpPr>
          <p:spPr bwMode="auto">
            <a:xfrm>
              <a:off x="5258" y="1605"/>
              <a:ext cx="1" cy="1"/>
            </a:xfrm>
            <a:prstGeom prst="rect">
              <a:avLst/>
            </a:prstGeom>
            <a:solidFill>
              <a:srgbClr val="9800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6" name="Freeform 92"/>
            <p:cNvSpPr>
              <a:spLocks/>
            </p:cNvSpPr>
            <p:nvPr/>
          </p:nvSpPr>
          <p:spPr bwMode="auto">
            <a:xfrm>
              <a:off x="5076" y="16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7 w 8"/>
                <a:gd name="T3" fmla="*/ 8 h 8"/>
                <a:gd name="T4" fmla="*/ 7 w 8"/>
                <a:gd name="T5" fmla="*/ 8 h 8"/>
                <a:gd name="T6" fmla="*/ 6 w 8"/>
                <a:gd name="T7" fmla="*/ 7 h 8"/>
                <a:gd name="T8" fmla="*/ 5 w 8"/>
                <a:gd name="T9" fmla="*/ 7 h 8"/>
                <a:gd name="T10" fmla="*/ 5 w 8"/>
                <a:gd name="T11" fmla="*/ 7 h 8"/>
                <a:gd name="T12" fmla="*/ 4 w 8"/>
                <a:gd name="T13" fmla="*/ 6 h 8"/>
                <a:gd name="T14" fmla="*/ 3 w 8"/>
                <a:gd name="T15" fmla="*/ 6 h 8"/>
                <a:gd name="T16" fmla="*/ 3 w 8"/>
                <a:gd name="T17" fmla="*/ 5 h 8"/>
                <a:gd name="T18" fmla="*/ 2 w 8"/>
                <a:gd name="T19" fmla="*/ 5 h 8"/>
                <a:gd name="T20" fmla="*/ 1 w 8"/>
                <a:gd name="T21" fmla="*/ 5 h 8"/>
                <a:gd name="T22" fmla="*/ 0 w 8"/>
                <a:gd name="T23" fmla="*/ 0 h 8"/>
                <a:gd name="T24" fmla="*/ 1 w 8"/>
                <a:gd name="T25" fmla="*/ 1 h 8"/>
                <a:gd name="T26" fmla="*/ 2 w 8"/>
                <a:gd name="T27" fmla="*/ 2 h 8"/>
                <a:gd name="T28" fmla="*/ 3 w 8"/>
                <a:gd name="T29" fmla="*/ 3 h 8"/>
                <a:gd name="T30" fmla="*/ 3 w 8"/>
                <a:gd name="T31" fmla="*/ 3 h 8"/>
                <a:gd name="T32" fmla="*/ 4 w 8"/>
                <a:gd name="T33" fmla="*/ 4 h 8"/>
                <a:gd name="T34" fmla="*/ 5 w 8"/>
                <a:gd name="T35" fmla="*/ 5 h 8"/>
                <a:gd name="T36" fmla="*/ 6 w 8"/>
                <a:gd name="T37" fmla="*/ 5 h 8"/>
                <a:gd name="T38" fmla="*/ 7 w 8"/>
                <a:gd name="T39" fmla="*/ 6 h 8"/>
                <a:gd name="T40" fmla="*/ 8 w 8"/>
                <a:gd name="T41" fmla="*/ 7 h 8"/>
                <a:gd name="T42" fmla="*/ 8 w 8"/>
                <a:gd name="T43" fmla="*/ 8 h 8"/>
                <a:gd name="T44" fmla="*/ 8 w 8"/>
                <a:gd name="T45" fmla="*/ 8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8"/>
                <a:gd name="T71" fmla="*/ 8 w 8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8">
                  <a:moveTo>
                    <a:pt x="8" y="8"/>
                  </a:move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7" name="Freeform 93"/>
            <p:cNvSpPr>
              <a:spLocks/>
            </p:cNvSpPr>
            <p:nvPr/>
          </p:nvSpPr>
          <p:spPr bwMode="auto">
            <a:xfrm>
              <a:off x="5250" y="1608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 h 12"/>
                <a:gd name="T4" fmla="*/ 6 w 6"/>
                <a:gd name="T5" fmla="*/ 3 h 12"/>
                <a:gd name="T6" fmla="*/ 6 w 6"/>
                <a:gd name="T7" fmla="*/ 4 h 12"/>
                <a:gd name="T8" fmla="*/ 6 w 6"/>
                <a:gd name="T9" fmla="*/ 5 h 12"/>
                <a:gd name="T10" fmla="*/ 5 w 6"/>
                <a:gd name="T11" fmla="*/ 6 h 12"/>
                <a:gd name="T12" fmla="*/ 5 w 6"/>
                <a:gd name="T13" fmla="*/ 7 h 12"/>
                <a:gd name="T14" fmla="*/ 5 w 6"/>
                <a:gd name="T15" fmla="*/ 8 h 12"/>
                <a:gd name="T16" fmla="*/ 4 w 6"/>
                <a:gd name="T17" fmla="*/ 9 h 12"/>
                <a:gd name="T18" fmla="*/ 4 w 6"/>
                <a:gd name="T19" fmla="*/ 10 h 12"/>
                <a:gd name="T20" fmla="*/ 4 w 6"/>
                <a:gd name="T21" fmla="*/ 12 h 12"/>
                <a:gd name="T22" fmla="*/ 3 w 6"/>
                <a:gd name="T23" fmla="*/ 12 h 12"/>
                <a:gd name="T24" fmla="*/ 3 w 6"/>
                <a:gd name="T25" fmla="*/ 12 h 12"/>
                <a:gd name="T26" fmla="*/ 3 w 6"/>
                <a:gd name="T27" fmla="*/ 12 h 12"/>
                <a:gd name="T28" fmla="*/ 2 w 6"/>
                <a:gd name="T29" fmla="*/ 12 h 12"/>
                <a:gd name="T30" fmla="*/ 2 w 6"/>
                <a:gd name="T31" fmla="*/ 12 h 12"/>
                <a:gd name="T32" fmla="*/ 1 w 6"/>
                <a:gd name="T33" fmla="*/ 12 h 12"/>
                <a:gd name="T34" fmla="*/ 1 w 6"/>
                <a:gd name="T35" fmla="*/ 12 h 12"/>
                <a:gd name="T36" fmla="*/ 0 w 6"/>
                <a:gd name="T37" fmla="*/ 12 h 12"/>
                <a:gd name="T38" fmla="*/ 0 w 6"/>
                <a:gd name="T39" fmla="*/ 12 h 12"/>
                <a:gd name="T40" fmla="*/ 0 w 6"/>
                <a:gd name="T41" fmla="*/ 11 h 12"/>
                <a:gd name="T42" fmla="*/ 0 w 6"/>
                <a:gd name="T43" fmla="*/ 10 h 12"/>
                <a:gd name="T44" fmla="*/ 0 w 6"/>
                <a:gd name="T45" fmla="*/ 9 h 12"/>
                <a:gd name="T46" fmla="*/ 1 w 6"/>
                <a:gd name="T47" fmla="*/ 8 h 12"/>
                <a:gd name="T48" fmla="*/ 1 w 6"/>
                <a:gd name="T49" fmla="*/ 6 h 12"/>
                <a:gd name="T50" fmla="*/ 2 w 6"/>
                <a:gd name="T51" fmla="*/ 5 h 12"/>
                <a:gd name="T52" fmla="*/ 3 w 6"/>
                <a:gd name="T53" fmla="*/ 4 h 12"/>
                <a:gd name="T54" fmla="*/ 4 w 6"/>
                <a:gd name="T55" fmla="*/ 3 h 12"/>
                <a:gd name="T56" fmla="*/ 5 w 6"/>
                <a:gd name="T57" fmla="*/ 2 h 12"/>
                <a:gd name="T58" fmla="*/ 6 w 6"/>
                <a:gd name="T59" fmla="*/ 1 h 12"/>
                <a:gd name="T60" fmla="*/ 6 w 6"/>
                <a:gd name="T61" fmla="*/ 0 h 12"/>
                <a:gd name="T62" fmla="*/ 6 w 6"/>
                <a:gd name="T63" fmla="*/ 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12"/>
                <a:gd name="T98" fmla="*/ 6 w 6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12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8" name="Freeform 94"/>
            <p:cNvSpPr>
              <a:spLocks/>
            </p:cNvSpPr>
            <p:nvPr/>
          </p:nvSpPr>
          <p:spPr bwMode="auto">
            <a:xfrm>
              <a:off x="5148" y="1608"/>
              <a:ext cx="18" cy="27"/>
            </a:xfrm>
            <a:custGeom>
              <a:avLst/>
              <a:gdLst>
                <a:gd name="T0" fmla="*/ 18 w 18"/>
                <a:gd name="T1" fmla="*/ 0 h 27"/>
                <a:gd name="T2" fmla="*/ 18 w 18"/>
                <a:gd name="T3" fmla="*/ 1 h 27"/>
                <a:gd name="T4" fmla="*/ 17 w 18"/>
                <a:gd name="T5" fmla="*/ 2 h 27"/>
                <a:gd name="T6" fmla="*/ 17 w 18"/>
                <a:gd name="T7" fmla="*/ 3 h 27"/>
                <a:gd name="T8" fmla="*/ 16 w 18"/>
                <a:gd name="T9" fmla="*/ 4 h 27"/>
                <a:gd name="T10" fmla="*/ 16 w 18"/>
                <a:gd name="T11" fmla="*/ 5 h 27"/>
                <a:gd name="T12" fmla="*/ 15 w 18"/>
                <a:gd name="T13" fmla="*/ 5 h 27"/>
                <a:gd name="T14" fmla="*/ 15 w 18"/>
                <a:gd name="T15" fmla="*/ 6 h 27"/>
                <a:gd name="T16" fmla="*/ 14 w 18"/>
                <a:gd name="T17" fmla="*/ 7 h 27"/>
                <a:gd name="T18" fmla="*/ 14 w 18"/>
                <a:gd name="T19" fmla="*/ 8 h 27"/>
                <a:gd name="T20" fmla="*/ 14 w 18"/>
                <a:gd name="T21" fmla="*/ 9 h 27"/>
                <a:gd name="T22" fmla="*/ 12 w 18"/>
                <a:gd name="T23" fmla="*/ 11 h 27"/>
                <a:gd name="T24" fmla="*/ 11 w 18"/>
                <a:gd name="T25" fmla="*/ 13 h 27"/>
                <a:gd name="T26" fmla="*/ 10 w 18"/>
                <a:gd name="T27" fmla="*/ 14 h 27"/>
                <a:gd name="T28" fmla="*/ 8 w 18"/>
                <a:gd name="T29" fmla="*/ 16 h 27"/>
                <a:gd name="T30" fmla="*/ 7 w 18"/>
                <a:gd name="T31" fmla="*/ 18 h 27"/>
                <a:gd name="T32" fmla="*/ 5 w 18"/>
                <a:gd name="T33" fmla="*/ 20 h 27"/>
                <a:gd name="T34" fmla="*/ 4 w 18"/>
                <a:gd name="T35" fmla="*/ 22 h 27"/>
                <a:gd name="T36" fmla="*/ 3 w 18"/>
                <a:gd name="T37" fmla="*/ 24 h 27"/>
                <a:gd name="T38" fmla="*/ 2 w 18"/>
                <a:gd name="T39" fmla="*/ 25 h 27"/>
                <a:gd name="T40" fmla="*/ 0 w 18"/>
                <a:gd name="T41" fmla="*/ 27 h 27"/>
                <a:gd name="T42" fmla="*/ 1 w 18"/>
                <a:gd name="T43" fmla="*/ 25 h 27"/>
                <a:gd name="T44" fmla="*/ 2 w 18"/>
                <a:gd name="T45" fmla="*/ 22 h 27"/>
                <a:gd name="T46" fmla="*/ 2 w 18"/>
                <a:gd name="T47" fmla="*/ 19 h 27"/>
                <a:gd name="T48" fmla="*/ 3 w 18"/>
                <a:gd name="T49" fmla="*/ 17 h 27"/>
                <a:gd name="T50" fmla="*/ 4 w 18"/>
                <a:gd name="T51" fmla="*/ 14 h 27"/>
                <a:gd name="T52" fmla="*/ 6 w 18"/>
                <a:gd name="T53" fmla="*/ 11 h 27"/>
                <a:gd name="T54" fmla="*/ 7 w 18"/>
                <a:gd name="T55" fmla="*/ 9 h 27"/>
                <a:gd name="T56" fmla="*/ 9 w 18"/>
                <a:gd name="T57" fmla="*/ 7 h 27"/>
                <a:gd name="T58" fmla="*/ 10 w 18"/>
                <a:gd name="T59" fmla="*/ 5 h 27"/>
                <a:gd name="T60" fmla="*/ 12 w 18"/>
                <a:gd name="T61" fmla="*/ 3 h 27"/>
                <a:gd name="T62" fmla="*/ 13 w 18"/>
                <a:gd name="T63" fmla="*/ 3 h 27"/>
                <a:gd name="T64" fmla="*/ 14 w 18"/>
                <a:gd name="T65" fmla="*/ 3 h 27"/>
                <a:gd name="T66" fmla="*/ 14 w 18"/>
                <a:gd name="T67" fmla="*/ 2 h 27"/>
                <a:gd name="T68" fmla="*/ 15 w 18"/>
                <a:gd name="T69" fmla="*/ 2 h 27"/>
                <a:gd name="T70" fmla="*/ 16 w 18"/>
                <a:gd name="T71" fmla="*/ 2 h 27"/>
                <a:gd name="T72" fmla="*/ 16 w 18"/>
                <a:gd name="T73" fmla="*/ 2 h 27"/>
                <a:gd name="T74" fmla="*/ 17 w 18"/>
                <a:gd name="T75" fmla="*/ 1 h 27"/>
                <a:gd name="T76" fmla="*/ 17 w 18"/>
                <a:gd name="T77" fmla="*/ 1 h 27"/>
                <a:gd name="T78" fmla="*/ 18 w 18"/>
                <a:gd name="T79" fmla="*/ 1 h 27"/>
                <a:gd name="T80" fmla="*/ 18 w 18"/>
                <a:gd name="T81" fmla="*/ 0 h 27"/>
                <a:gd name="T82" fmla="*/ 18 w 18"/>
                <a:gd name="T83" fmla="*/ 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"/>
                <a:gd name="T127" fmla="*/ 0 h 27"/>
                <a:gd name="T128" fmla="*/ 18 w 18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" h="27">
                  <a:moveTo>
                    <a:pt x="18" y="0"/>
                  </a:moveTo>
                  <a:lnTo>
                    <a:pt x="18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39" name="Freeform 95"/>
            <p:cNvSpPr>
              <a:spLocks/>
            </p:cNvSpPr>
            <p:nvPr/>
          </p:nvSpPr>
          <p:spPr bwMode="auto">
            <a:xfrm>
              <a:off x="5158" y="1615"/>
              <a:ext cx="41" cy="33"/>
            </a:xfrm>
            <a:custGeom>
              <a:avLst/>
              <a:gdLst>
                <a:gd name="T0" fmla="*/ 17 w 41"/>
                <a:gd name="T1" fmla="*/ 2 h 33"/>
                <a:gd name="T2" fmla="*/ 17 w 41"/>
                <a:gd name="T3" fmla="*/ 6 h 33"/>
                <a:gd name="T4" fmla="*/ 18 w 41"/>
                <a:gd name="T5" fmla="*/ 11 h 33"/>
                <a:gd name="T6" fmla="*/ 19 w 41"/>
                <a:gd name="T7" fmla="*/ 15 h 33"/>
                <a:gd name="T8" fmla="*/ 21 w 41"/>
                <a:gd name="T9" fmla="*/ 18 h 33"/>
                <a:gd name="T10" fmla="*/ 23 w 41"/>
                <a:gd name="T11" fmla="*/ 20 h 33"/>
                <a:gd name="T12" fmla="*/ 24 w 41"/>
                <a:gd name="T13" fmla="*/ 18 h 33"/>
                <a:gd name="T14" fmla="*/ 25 w 41"/>
                <a:gd name="T15" fmla="*/ 17 h 33"/>
                <a:gd name="T16" fmla="*/ 26 w 41"/>
                <a:gd name="T17" fmla="*/ 15 h 33"/>
                <a:gd name="T18" fmla="*/ 27 w 41"/>
                <a:gd name="T19" fmla="*/ 13 h 33"/>
                <a:gd name="T20" fmla="*/ 29 w 41"/>
                <a:gd name="T21" fmla="*/ 8 h 33"/>
                <a:gd name="T22" fmla="*/ 31 w 41"/>
                <a:gd name="T23" fmla="*/ 12 h 33"/>
                <a:gd name="T24" fmla="*/ 35 w 41"/>
                <a:gd name="T25" fmla="*/ 14 h 33"/>
                <a:gd name="T26" fmla="*/ 38 w 41"/>
                <a:gd name="T27" fmla="*/ 17 h 33"/>
                <a:gd name="T28" fmla="*/ 41 w 41"/>
                <a:gd name="T29" fmla="*/ 20 h 33"/>
                <a:gd name="T30" fmla="*/ 41 w 41"/>
                <a:gd name="T31" fmla="*/ 25 h 33"/>
                <a:gd name="T32" fmla="*/ 37 w 41"/>
                <a:gd name="T33" fmla="*/ 28 h 33"/>
                <a:gd name="T34" fmla="*/ 32 w 41"/>
                <a:gd name="T35" fmla="*/ 30 h 33"/>
                <a:gd name="T36" fmla="*/ 27 w 41"/>
                <a:gd name="T37" fmla="*/ 31 h 33"/>
                <a:gd name="T38" fmla="*/ 22 w 41"/>
                <a:gd name="T39" fmla="*/ 32 h 33"/>
                <a:gd name="T40" fmla="*/ 17 w 41"/>
                <a:gd name="T41" fmla="*/ 33 h 33"/>
                <a:gd name="T42" fmla="*/ 14 w 41"/>
                <a:gd name="T43" fmla="*/ 32 h 33"/>
                <a:gd name="T44" fmla="*/ 10 w 41"/>
                <a:gd name="T45" fmla="*/ 32 h 33"/>
                <a:gd name="T46" fmla="*/ 7 w 41"/>
                <a:gd name="T47" fmla="*/ 31 h 33"/>
                <a:gd name="T48" fmla="*/ 3 w 41"/>
                <a:gd name="T49" fmla="*/ 31 h 33"/>
                <a:gd name="T50" fmla="*/ 0 w 41"/>
                <a:gd name="T51" fmla="*/ 29 h 33"/>
                <a:gd name="T52" fmla="*/ 8 w 41"/>
                <a:gd name="T53" fmla="*/ 3 h 33"/>
                <a:gd name="T54" fmla="*/ 10 w 41"/>
                <a:gd name="T55" fmla="*/ 2 h 33"/>
                <a:gd name="T56" fmla="*/ 12 w 41"/>
                <a:gd name="T57" fmla="*/ 1 h 33"/>
                <a:gd name="T58" fmla="*/ 14 w 41"/>
                <a:gd name="T59" fmla="*/ 1 h 33"/>
                <a:gd name="T60" fmla="*/ 16 w 41"/>
                <a:gd name="T61" fmla="*/ 0 h 33"/>
                <a:gd name="T62" fmla="*/ 17 w 41"/>
                <a:gd name="T63" fmla="*/ 0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33"/>
                <a:gd name="T98" fmla="*/ 41 w 41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33">
                  <a:moveTo>
                    <a:pt x="17" y="0"/>
                  </a:move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9" y="8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3" y="13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4" y="29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40" name="Freeform 96"/>
            <p:cNvSpPr>
              <a:spLocks/>
            </p:cNvSpPr>
            <p:nvPr/>
          </p:nvSpPr>
          <p:spPr bwMode="auto">
            <a:xfrm>
              <a:off x="5151" y="1629"/>
              <a:ext cx="7" cy="7"/>
            </a:xfrm>
            <a:custGeom>
              <a:avLst/>
              <a:gdLst>
                <a:gd name="T0" fmla="*/ 2 w 7"/>
                <a:gd name="T1" fmla="*/ 6 h 7"/>
                <a:gd name="T2" fmla="*/ 0 w 7"/>
                <a:gd name="T3" fmla="*/ 7 h 7"/>
                <a:gd name="T4" fmla="*/ 0 w 7"/>
                <a:gd name="T5" fmla="*/ 6 h 7"/>
                <a:gd name="T6" fmla="*/ 1 w 7"/>
                <a:gd name="T7" fmla="*/ 5 h 7"/>
                <a:gd name="T8" fmla="*/ 2 w 7"/>
                <a:gd name="T9" fmla="*/ 4 h 7"/>
                <a:gd name="T10" fmla="*/ 2 w 7"/>
                <a:gd name="T11" fmla="*/ 3 h 7"/>
                <a:gd name="T12" fmla="*/ 3 w 7"/>
                <a:gd name="T13" fmla="*/ 2 h 7"/>
                <a:gd name="T14" fmla="*/ 4 w 7"/>
                <a:gd name="T15" fmla="*/ 1 h 7"/>
                <a:gd name="T16" fmla="*/ 4 w 7"/>
                <a:gd name="T17" fmla="*/ 0 h 7"/>
                <a:gd name="T18" fmla="*/ 5 w 7"/>
                <a:gd name="T19" fmla="*/ 0 h 7"/>
                <a:gd name="T20" fmla="*/ 6 w 7"/>
                <a:gd name="T21" fmla="*/ 0 h 7"/>
                <a:gd name="T22" fmla="*/ 7 w 7"/>
                <a:gd name="T23" fmla="*/ 0 h 7"/>
                <a:gd name="T24" fmla="*/ 7 w 7"/>
                <a:gd name="T25" fmla="*/ 0 h 7"/>
                <a:gd name="T26" fmla="*/ 7 w 7"/>
                <a:gd name="T27" fmla="*/ 1 h 7"/>
                <a:gd name="T28" fmla="*/ 7 w 7"/>
                <a:gd name="T29" fmla="*/ 2 h 7"/>
                <a:gd name="T30" fmla="*/ 6 w 7"/>
                <a:gd name="T31" fmla="*/ 3 h 7"/>
                <a:gd name="T32" fmla="*/ 6 w 7"/>
                <a:gd name="T33" fmla="*/ 4 h 7"/>
                <a:gd name="T34" fmla="*/ 5 w 7"/>
                <a:gd name="T35" fmla="*/ 4 h 7"/>
                <a:gd name="T36" fmla="*/ 5 w 7"/>
                <a:gd name="T37" fmla="*/ 5 h 7"/>
                <a:gd name="T38" fmla="*/ 4 w 7"/>
                <a:gd name="T39" fmla="*/ 5 h 7"/>
                <a:gd name="T40" fmla="*/ 3 w 7"/>
                <a:gd name="T41" fmla="*/ 6 h 7"/>
                <a:gd name="T42" fmla="*/ 2 w 7"/>
                <a:gd name="T43" fmla="*/ 6 h 7"/>
                <a:gd name="T44" fmla="*/ 2 w 7"/>
                <a:gd name="T45" fmla="*/ 6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7"/>
                <a:gd name="T71" fmla="*/ 7 w 7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7">
                  <a:moveTo>
                    <a:pt x="2" y="6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41" name="Freeform 97"/>
            <p:cNvSpPr>
              <a:spLocks/>
            </p:cNvSpPr>
            <p:nvPr/>
          </p:nvSpPr>
          <p:spPr bwMode="auto">
            <a:xfrm>
              <a:off x="5145" y="163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1295400" y="4352925"/>
            <a:ext cx="595313" cy="981075"/>
            <a:chOff x="2673" y="2631"/>
            <a:chExt cx="375" cy="618"/>
          </a:xfrm>
        </p:grpSpPr>
        <p:sp>
          <p:nvSpPr>
            <p:cNvPr id="106572" name="Freeform 99"/>
            <p:cNvSpPr>
              <a:spLocks/>
            </p:cNvSpPr>
            <p:nvPr/>
          </p:nvSpPr>
          <p:spPr bwMode="auto">
            <a:xfrm>
              <a:off x="2673" y="2631"/>
              <a:ext cx="375" cy="618"/>
            </a:xfrm>
            <a:custGeom>
              <a:avLst/>
              <a:gdLst>
                <a:gd name="T0" fmla="*/ 242 w 375"/>
                <a:gd name="T1" fmla="*/ 618 h 618"/>
                <a:gd name="T2" fmla="*/ 230 w 375"/>
                <a:gd name="T3" fmla="*/ 616 h 618"/>
                <a:gd name="T4" fmla="*/ 216 w 375"/>
                <a:gd name="T5" fmla="*/ 614 h 618"/>
                <a:gd name="T6" fmla="*/ 201 w 375"/>
                <a:gd name="T7" fmla="*/ 589 h 618"/>
                <a:gd name="T8" fmla="*/ 190 w 375"/>
                <a:gd name="T9" fmla="*/ 585 h 618"/>
                <a:gd name="T10" fmla="*/ 164 w 375"/>
                <a:gd name="T11" fmla="*/ 607 h 618"/>
                <a:gd name="T12" fmla="*/ 131 w 375"/>
                <a:gd name="T13" fmla="*/ 604 h 618"/>
                <a:gd name="T14" fmla="*/ 104 w 375"/>
                <a:gd name="T15" fmla="*/ 599 h 618"/>
                <a:gd name="T16" fmla="*/ 92 w 375"/>
                <a:gd name="T17" fmla="*/ 588 h 618"/>
                <a:gd name="T18" fmla="*/ 80 w 375"/>
                <a:gd name="T19" fmla="*/ 578 h 618"/>
                <a:gd name="T20" fmla="*/ 73 w 375"/>
                <a:gd name="T21" fmla="*/ 572 h 618"/>
                <a:gd name="T22" fmla="*/ 67 w 375"/>
                <a:gd name="T23" fmla="*/ 567 h 618"/>
                <a:gd name="T24" fmla="*/ 67 w 375"/>
                <a:gd name="T25" fmla="*/ 556 h 618"/>
                <a:gd name="T26" fmla="*/ 72 w 375"/>
                <a:gd name="T27" fmla="*/ 537 h 618"/>
                <a:gd name="T28" fmla="*/ 82 w 375"/>
                <a:gd name="T29" fmla="*/ 525 h 618"/>
                <a:gd name="T30" fmla="*/ 92 w 375"/>
                <a:gd name="T31" fmla="*/ 510 h 618"/>
                <a:gd name="T32" fmla="*/ 84 w 375"/>
                <a:gd name="T33" fmla="*/ 489 h 618"/>
                <a:gd name="T34" fmla="*/ 79 w 375"/>
                <a:gd name="T35" fmla="*/ 468 h 618"/>
                <a:gd name="T36" fmla="*/ 71 w 375"/>
                <a:gd name="T37" fmla="*/ 456 h 618"/>
                <a:gd name="T38" fmla="*/ 59 w 375"/>
                <a:gd name="T39" fmla="*/ 447 h 618"/>
                <a:gd name="T40" fmla="*/ 21 w 375"/>
                <a:gd name="T41" fmla="*/ 386 h 618"/>
                <a:gd name="T42" fmla="*/ 0 w 375"/>
                <a:gd name="T43" fmla="*/ 294 h 618"/>
                <a:gd name="T44" fmla="*/ 13 w 375"/>
                <a:gd name="T45" fmla="*/ 200 h 618"/>
                <a:gd name="T46" fmla="*/ 56 w 375"/>
                <a:gd name="T47" fmla="*/ 122 h 618"/>
                <a:gd name="T48" fmla="*/ 122 w 375"/>
                <a:gd name="T49" fmla="*/ 71 h 618"/>
                <a:gd name="T50" fmla="*/ 142 w 375"/>
                <a:gd name="T51" fmla="*/ 59 h 618"/>
                <a:gd name="T52" fmla="*/ 146 w 375"/>
                <a:gd name="T53" fmla="*/ 54 h 618"/>
                <a:gd name="T54" fmla="*/ 151 w 375"/>
                <a:gd name="T55" fmla="*/ 46 h 618"/>
                <a:gd name="T56" fmla="*/ 165 w 375"/>
                <a:gd name="T57" fmla="*/ 24 h 618"/>
                <a:gd name="T58" fmla="*/ 184 w 375"/>
                <a:gd name="T59" fmla="*/ 5 h 618"/>
                <a:gd name="T60" fmla="*/ 209 w 375"/>
                <a:gd name="T61" fmla="*/ 4 h 618"/>
                <a:gd name="T62" fmla="*/ 231 w 375"/>
                <a:gd name="T63" fmla="*/ 28 h 618"/>
                <a:gd name="T64" fmla="*/ 245 w 375"/>
                <a:gd name="T65" fmla="*/ 58 h 618"/>
                <a:gd name="T66" fmla="*/ 261 w 375"/>
                <a:gd name="T67" fmla="*/ 75 h 618"/>
                <a:gd name="T68" fmla="*/ 282 w 375"/>
                <a:gd name="T69" fmla="*/ 86 h 618"/>
                <a:gd name="T70" fmla="*/ 334 w 375"/>
                <a:gd name="T71" fmla="*/ 140 h 618"/>
                <a:gd name="T72" fmla="*/ 370 w 375"/>
                <a:gd name="T73" fmla="*/ 228 h 618"/>
                <a:gd name="T74" fmla="*/ 373 w 375"/>
                <a:gd name="T75" fmla="*/ 316 h 618"/>
                <a:gd name="T76" fmla="*/ 362 w 375"/>
                <a:gd name="T77" fmla="*/ 363 h 618"/>
                <a:gd name="T78" fmla="*/ 343 w 375"/>
                <a:gd name="T79" fmla="*/ 408 h 618"/>
                <a:gd name="T80" fmla="*/ 341 w 375"/>
                <a:gd name="T81" fmla="*/ 454 h 618"/>
                <a:gd name="T82" fmla="*/ 327 w 375"/>
                <a:gd name="T83" fmla="*/ 496 h 618"/>
                <a:gd name="T84" fmla="*/ 307 w 375"/>
                <a:gd name="T85" fmla="*/ 523 h 618"/>
                <a:gd name="T86" fmla="*/ 304 w 375"/>
                <a:gd name="T87" fmla="*/ 527 h 618"/>
                <a:gd name="T88" fmla="*/ 301 w 375"/>
                <a:gd name="T89" fmla="*/ 532 h 618"/>
                <a:gd name="T90" fmla="*/ 315 w 375"/>
                <a:gd name="T91" fmla="*/ 536 h 618"/>
                <a:gd name="T92" fmla="*/ 327 w 375"/>
                <a:gd name="T93" fmla="*/ 552 h 618"/>
                <a:gd name="T94" fmla="*/ 334 w 375"/>
                <a:gd name="T95" fmla="*/ 573 h 618"/>
                <a:gd name="T96" fmla="*/ 334 w 375"/>
                <a:gd name="T97" fmla="*/ 588 h 618"/>
                <a:gd name="T98" fmla="*/ 326 w 375"/>
                <a:gd name="T99" fmla="*/ 595 h 618"/>
                <a:gd name="T100" fmla="*/ 313 w 375"/>
                <a:gd name="T101" fmla="*/ 600 h 618"/>
                <a:gd name="T102" fmla="*/ 301 w 375"/>
                <a:gd name="T103" fmla="*/ 600 h 618"/>
                <a:gd name="T104" fmla="*/ 291 w 375"/>
                <a:gd name="T105" fmla="*/ 608 h 618"/>
                <a:gd name="T106" fmla="*/ 277 w 375"/>
                <a:gd name="T107" fmla="*/ 614 h 618"/>
                <a:gd name="T108" fmla="*/ 264 w 375"/>
                <a:gd name="T109" fmla="*/ 618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618"/>
                <a:gd name="T167" fmla="*/ 375 w 375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618">
                  <a:moveTo>
                    <a:pt x="249" y="613"/>
                  </a:moveTo>
                  <a:lnTo>
                    <a:pt x="247" y="616"/>
                  </a:lnTo>
                  <a:lnTo>
                    <a:pt x="245" y="618"/>
                  </a:lnTo>
                  <a:lnTo>
                    <a:pt x="242" y="618"/>
                  </a:lnTo>
                  <a:lnTo>
                    <a:pt x="239" y="618"/>
                  </a:lnTo>
                  <a:lnTo>
                    <a:pt x="236" y="618"/>
                  </a:lnTo>
                  <a:lnTo>
                    <a:pt x="233" y="617"/>
                  </a:lnTo>
                  <a:lnTo>
                    <a:pt x="230" y="616"/>
                  </a:lnTo>
                  <a:lnTo>
                    <a:pt x="227" y="615"/>
                  </a:lnTo>
                  <a:lnTo>
                    <a:pt x="224" y="615"/>
                  </a:lnTo>
                  <a:lnTo>
                    <a:pt x="221" y="615"/>
                  </a:lnTo>
                  <a:lnTo>
                    <a:pt x="216" y="614"/>
                  </a:lnTo>
                  <a:lnTo>
                    <a:pt x="211" y="610"/>
                  </a:lnTo>
                  <a:lnTo>
                    <a:pt x="207" y="604"/>
                  </a:lnTo>
                  <a:lnTo>
                    <a:pt x="204" y="596"/>
                  </a:lnTo>
                  <a:lnTo>
                    <a:pt x="201" y="589"/>
                  </a:lnTo>
                  <a:lnTo>
                    <a:pt x="199" y="584"/>
                  </a:lnTo>
                  <a:lnTo>
                    <a:pt x="197" y="580"/>
                  </a:lnTo>
                  <a:lnTo>
                    <a:pt x="194" y="581"/>
                  </a:lnTo>
                  <a:lnTo>
                    <a:pt x="190" y="585"/>
                  </a:lnTo>
                  <a:lnTo>
                    <a:pt x="187" y="596"/>
                  </a:lnTo>
                  <a:lnTo>
                    <a:pt x="179" y="601"/>
                  </a:lnTo>
                  <a:lnTo>
                    <a:pt x="172" y="605"/>
                  </a:lnTo>
                  <a:lnTo>
                    <a:pt x="164" y="607"/>
                  </a:lnTo>
                  <a:lnTo>
                    <a:pt x="156" y="607"/>
                  </a:lnTo>
                  <a:lnTo>
                    <a:pt x="148" y="607"/>
                  </a:lnTo>
                  <a:lnTo>
                    <a:pt x="139" y="606"/>
                  </a:lnTo>
                  <a:lnTo>
                    <a:pt x="131" y="604"/>
                  </a:lnTo>
                  <a:lnTo>
                    <a:pt x="123" y="603"/>
                  </a:lnTo>
                  <a:lnTo>
                    <a:pt x="115" y="601"/>
                  </a:lnTo>
                  <a:lnTo>
                    <a:pt x="108" y="600"/>
                  </a:lnTo>
                  <a:lnTo>
                    <a:pt x="104" y="599"/>
                  </a:lnTo>
                  <a:lnTo>
                    <a:pt x="101" y="597"/>
                  </a:lnTo>
                  <a:lnTo>
                    <a:pt x="97" y="594"/>
                  </a:lnTo>
                  <a:lnTo>
                    <a:pt x="95" y="591"/>
                  </a:lnTo>
                  <a:lnTo>
                    <a:pt x="92" y="588"/>
                  </a:lnTo>
                  <a:lnTo>
                    <a:pt x="89" y="585"/>
                  </a:lnTo>
                  <a:lnTo>
                    <a:pt x="86" y="582"/>
                  </a:lnTo>
                  <a:lnTo>
                    <a:pt x="84" y="580"/>
                  </a:lnTo>
                  <a:lnTo>
                    <a:pt x="80" y="578"/>
                  </a:lnTo>
                  <a:lnTo>
                    <a:pt x="77" y="578"/>
                  </a:lnTo>
                  <a:lnTo>
                    <a:pt x="76" y="575"/>
                  </a:lnTo>
                  <a:lnTo>
                    <a:pt x="75" y="573"/>
                  </a:lnTo>
                  <a:lnTo>
                    <a:pt x="73" y="572"/>
                  </a:lnTo>
                  <a:lnTo>
                    <a:pt x="71" y="570"/>
                  </a:lnTo>
                  <a:lnTo>
                    <a:pt x="70" y="569"/>
                  </a:lnTo>
                  <a:lnTo>
                    <a:pt x="68" y="568"/>
                  </a:lnTo>
                  <a:lnTo>
                    <a:pt x="67" y="567"/>
                  </a:lnTo>
                  <a:lnTo>
                    <a:pt x="66" y="565"/>
                  </a:lnTo>
                  <a:lnTo>
                    <a:pt x="65" y="562"/>
                  </a:lnTo>
                  <a:lnTo>
                    <a:pt x="66" y="559"/>
                  </a:lnTo>
                  <a:lnTo>
                    <a:pt x="67" y="556"/>
                  </a:lnTo>
                  <a:lnTo>
                    <a:pt x="69" y="551"/>
                  </a:lnTo>
                  <a:lnTo>
                    <a:pt x="70" y="546"/>
                  </a:lnTo>
                  <a:lnTo>
                    <a:pt x="71" y="542"/>
                  </a:lnTo>
                  <a:lnTo>
                    <a:pt x="72" y="537"/>
                  </a:lnTo>
                  <a:lnTo>
                    <a:pt x="74" y="533"/>
                  </a:lnTo>
                  <a:lnTo>
                    <a:pt x="76" y="530"/>
                  </a:lnTo>
                  <a:lnTo>
                    <a:pt x="79" y="526"/>
                  </a:lnTo>
                  <a:lnTo>
                    <a:pt x="82" y="525"/>
                  </a:lnTo>
                  <a:lnTo>
                    <a:pt x="87" y="524"/>
                  </a:lnTo>
                  <a:lnTo>
                    <a:pt x="90" y="519"/>
                  </a:lnTo>
                  <a:lnTo>
                    <a:pt x="92" y="515"/>
                  </a:lnTo>
                  <a:lnTo>
                    <a:pt x="92" y="510"/>
                  </a:lnTo>
                  <a:lnTo>
                    <a:pt x="91" y="505"/>
                  </a:lnTo>
                  <a:lnTo>
                    <a:pt x="89" y="500"/>
                  </a:lnTo>
                  <a:lnTo>
                    <a:pt x="86" y="495"/>
                  </a:lnTo>
                  <a:lnTo>
                    <a:pt x="84" y="489"/>
                  </a:lnTo>
                  <a:lnTo>
                    <a:pt x="81" y="484"/>
                  </a:lnTo>
                  <a:lnTo>
                    <a:pt x="80" y="478"/>
                  </a:lnTo>
                  <a:lnTo>
                    <a:pt x="79" y="472"/>
                  </a:lnTo>
                  <a:lnTo>
                    <a:pt x="79" y="468"/>
                  </a:lnTo>
                  <a:lnTo>
                    <a:pt x="79" y="464"/>
                  </a:lnTo>
                  <a:lnTo>
                    <a:pt x="77" y="461"/>
                  </a:lnTo>
                  <a:lnTo>
                    <a:pt x="74" y="458"/>
                  </a:lnTo>
                  <a:lnTo>
                    <a:pt x="71" y="456"/>
                  </a:lnTo>
                  <a:lnTo>
                    <a:pt x="68" y="454"/>
                  </a:lnTo>
                  <a:lnTo>
                    <a:pt x="64" y="452"/>
                  </a:lnTo>
                  <a:lnTo>
                    <a:pt x="61" y="450"/>
                  </a:lnTo>
                  <a:lnTo>
                    <a:pt x="59" y="447"/>
                  </a:lnTo>
                  <a:lnTo>
                    <a:pt x="57" y="444"/>
                  </a:lnTo>
                  <a:lnTo>
                    <a:pt x="43" y="426"/>
                  </a:lnTo>
                  <a:lnTo>
                    <a:pt x="32" y="407"/>
                  </a:lnTo>
                  <a:lnTo>
                    <a:pt x="21" y="386"/>
                  </a:lnTo>
                  <a:lnTo>
                    <a:pt x="13" y="364"/>
                  </a:lnTo>
                  <a:lnTo>
                    <a:pt x="7" y="342"/>
                  </a:lnTo>
                  <a:lnTo>
                    <a:pt x="2" y="318"/>
                  </a:lnTo>
                  <a:lnTo>
                    <a:pt x="0" y="294"/>
                  </a:lnTo>
                  <a:lnTo>
                    <a:pt x="0" y="270"/>
                  </a:lnTo>
                  <a:lnTo>
                    <a:pt x="2" y="246"/>
                  </a:lnTo>
                  <a:lnTo>
                    <a:pt x="7" y="222"/>
                  </a:lnTo>
                  <a:lnTo>
                    <a:pt x="13" y="200"/>
                  </a:lnTo>
                  <a:lnTo>
                    <a:pt x="21" y="179"/>
                  </a:lnTo>
                  <a:lnTo>
                    <a:pt x="31" y="158"/>
                  </a:lnTo>
                  <a:lnTo>
                    <a:pt x="42" y="140"/>
                  </a:lnTo>
                  <a:lnTo>
                    <a:pt x="56" y="122"/>
                  </a:lnTo>
                  <a:lnTo>
                    <a:pt x="70" y="106"/>
                  </a:lnTo>
                  <a:lnTo>
                    <a:pt x="86" y="92"/>
                  </a:lnTo>
                  <a:lnTo>
                    <a:pt x="103" y="81"/>
                  </a:lnTo>
                  <a:lnTo>
                    <a:pt x="122" y="71"/>
                  </a:lnTo>
                  <a:lnTo>
                    <a:pt x="140" y="64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2" y="59"/>
                  </a:lnTo>
                  <a:lnTo>
                    <a:pt x="143" y="58"/>
                  </a:lnTo>
                  <a:lnTo>
                    <a:pt x="144" y="56"/>
                  </a:lnTo>
                  <a:lnTo>
                    <a:pt x="145" y="55"/>
                  </a:lnTo>
                  <a:lnTo>
                    <a:pt x="146" y="54"/>
                  </a:lnTo>
                  <a:lnTo>
                    <a:pt x="147" y="53"/>
                  </a:lnTo>
                  <a:lnTo>
                    <a:pt x="149" y="52"/>
                  </a:lnTo>
                  <a:lnTo>
                    <a:pt x="150" y="53"/>
                  </a:lnTo>
                  <a:lnTo>
                    <a:pt x="151" y="46"/>
                  </a:lnTo>
                  <a:lnTo>
                    <a:pt x="153" y="39"/>
                  </a:lnTo>
                  <a:lnTo>
                    <a:pt x="156" y="33"/>
                  </a:lnTo>
                  <a:lnTo>
                    <a:pt x="160" y="28"/>
                  </a:lnTo>
                  <a:lnTo>
                    <a:pt x="165" y="24"/>
                  </a:lnTo>
                  <a:lnTo>
                    <a:pt x="170" y="19"/>
                  </a:lnTo>
                  <a:lnTo>
                    <a:pt x="175" y="15"/>
                  </a:lnTo>
                  <a:lnTo>
                    <a:pt x="179" y="10"/>
                  </a:lnTo>
                  <a:lnTo>
                    <a:pt x="184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1"/>
                  </a:lnTo>
                  <a:lnTo>
                    <a:pt x="209" y="4"/>
                  </a:lnTo>
                  <a:lnTo>
                    <a:pt x="215" y="9"/>
                  </a:lnTo>
                  <a:lnTo>
                    <a:pt x="221" y="15"/>
                  </a:lnTo>
                  <a:lnTo>
                    <a:pt x="226" y="22"/>
                  </a:lnTo>
                  <a:lnTo>
                    <a:pt x="231" y="28"/>
                  </a:lnTo>
                  <a:lnTo>
                    <a:pt x="235" y="36"/>
                  </a:lnTo>
                  <a:lnTo>
                    <a:pt x="240" y="43"/>
                  </a:lnTo>
                  <a:lnTo>
                    <a:pt x="244" y="50"/>
                  </a:lnTo>
                  <a:lnTo>
                    <a:pt x="245" y="58"/>
                  </a:lnTo>
                  <a:lnTo>
                    <a:pt x="247" y="64"/>
                  </a:lnTo>
                  <a:lnTo>
                    <a:pt x="251" y="68"/>
                  </a:lnTo>
                  <a:lnTo>
                    <a:pt x="255" y="72"/>
                  </a:lnTo>
                  <a:lnTo>
                    <a:pt x="261" y="75"/>
                  </a:lnTo>
                  <a:lnTo>
                    <a:pt x="266" y="77"/>
                  </a:lnTo>
                  <a:lnTo>
                    <a:pt x="272" y="80"/>
                  </a:lnTo>
                  <a:lnTo>
                    <a:pt x="277" y="83"/>
                  </a:lnTo>
                  <a:lnTo>
                    <a:pt x="282" y="86"/>
                  </a:lnTo>
                  <a:lnTo>
                    <a:pt x="287" y="90"/>
                  </a:lnTo>
                  <a:lnTo>
                    <a:pt x="304" y="105"/>
                  </a:lnTo>
                  <a:lnTo>
                    <a:pt x="320" y="121"/>
                  </a:lnTo>
                  <a:lnTo>
                    <a:pt x="334" y="140"/>
                  </a:lnTo>
                  <a:lnTo>
                    <a:pt x="346" y="160"/>
                  </a:lnTo>
                  <a:lnTo>
                    <a:pt x="356" y="182"/>
                  </a:lnTo>
                  <a:lnTo>
                    <a:pt x="364" y="204"/>
                  </a:lnTo>
                  <a:lnTo>
                    <a:pt x="370" y="228"/>
                  </a:lnTo>
                  <a:lnTo>
                    <a:pt x="374" y="253"/>
                  </a:lnTo>
                  <a:lnTo>
                    <a:pt x="375" y="278"/>
                  </a:lnTo>
                  <a:lnTo>
                    <a:pt x="374" y="304"/>
                  </a:lnTo>
                  <a:lnTo>
                    <a:pt x="373" y="316"/>
                  </a:lnTo>
                  <a:lnTo>
                    <a:pt x="371" y="328"/>
                  </a:lnTo>
                  <a:lnTo>
                    <a:pt x="368" y="340"/>
                  </a:lnTo>
                  <a:lnTo>
                    <a:pt x="365" y="352"/>
                  </a:lnTo>
                  <a:lnTo>
                    <a:pt x="362" y="363"/>
                  </a:lnTo>
                  <a:lnTo>
                    <a:pt x="358" y="375"/>
                  </a:lnTo>
                  <a:lnTo>
                    <a:pt x="353" y="386"/>
                  </a:lnTo>
                  <a:lnTo>
                    <a:pt x="348" y="397"/>
                  </a:lnTo>
                  <a:lnTo>
                    <a:pt x="343" y="408"/>
                  </a:lnTo>
                  <a:lnTo>
                    <a:pt x="337" y="418"/>
                  </a:lnTo>
                  <a:lnTo>
                    <a:pt x="340" y="431"/>
                  </a:lnTo>
                  <a:lnTo>
                    <a:pt x="341" y="443"/>
                  </a:lnTo>
                  <a:lnTo>
                    <a:pt x="341" y="454"/>
                  </a:lnTo>
                  <a:lnTo>
                    <a:pt x="339" y="465"/>
                  </a:lnTo>
                  <a:lnTo>
                    <a:pt x="336" y="476"/>
                  </a:lnTo>
                  <a:lnTo>
                    <a:pt x="332" y="486"/>
                  </a:lnTo>
                  <a:lnTo>
                    <a:pt x="327" y="496"/>
                  </a:lnTo>
                  <a:lnTo>
                    <a:pt x="321" y="505"/>
                  </a:lnTo>
                  <a:lnTo>
                    <a:pt x="315" y="514"/>
                  </a:lnTo>
                  <a:lnTo>
                    <a:pt x="308" y="522"/>
                  </a:lnTo>
                  <a:lnTo>
                    <a:pt x="307" y="523"/>
                  </a:lnTo>
                  <a:lnTo>
                    <a:pt x="306" y="524"/>
                  </a:lnTo>
                  <a:lnTo>
                    <a:pt x="305" y="525"/>
                  </a:lnTo>
                  <a:lnTo>
                    <a:pt x="304" y="526"/>
                  </a:lnTo>
                  <a:lnTo>
                    <a:pt x="304" y="527"/>
                  </a:lnTo>
                  <a:lnTo>
                    <a:pt x="303" y="528"/>
                  </a:lnTo>
                  <a:lnTo>
                    <a:pt x="302" y="529"/>
                  </a:lnTo>
                  <a:lnTo>
                    <a:pt x="301" y="530"/>
                  </a:lnTo>
                  <a:lnTo>
                    <a:pt x="301" y="532"/>
                  </a:lnTo>
                  <a:lnTo>
                    <a:pt x="300" y="533"/>
                  </a:lnTo>
                  <a:lnTo>
                    <a:pt x="305" y="532"/>
                  </a:lnTo>
                  <a:lnTo>
                    <a:pt x="310" y="534"/>
                  </a:lnTo>
                  <a:lnTo>
                    <a:pt x="315" y="536"/>
                  </a:lnTo>
                  <a:lnTo>
                    <a:pt x="318" y="539"/>
                  </a:lnTo>
                  <a:lnTo>
                    <a:pt x="322" y="543"/>
                  </a:lnTo>
                  <a:lnTo>
                    <a:pt x="325" y="547"/>
                  </a:lnTo>
                  <a:lnTo>
                    <a:pt x="327" y="552"/>
                  </a:lnTo>
                  <a:lnTo>
                    <a:pt x="329" y="558"/>
                  </a:lnTo>
                  <a:lnTo>
                    <a:pt x="331" y="564"/>
                  </a:lnTo>
                  <a:lnTo>
                    <a:pt x="332" y="569"/>
                  </a:lnTo>
                  <a:lnTo>
                    <a:pt x="334" y="573"/>
                  </a:lnTo>
                  <a:lnTo>
                    <a:pt x="334" y="577"/>
                  </a:lnTo>
                  <a:lnTo>
                    <a:pt x="335" y="581"/>
                  </a:lnTo>
                  <a:lnTo>
                    <a:pt x="335" y="585"/>
                  </a:lnTo>
                  <a:lnTo>
                    <a:pt x="334" y="588"/>
                  </a:lnTo>
                  <a:lnTo>
                    <a:pt x="333" y="591"/>
                  </a:lnTo>
                  <a:lnTo>
                    <a:pt x="331" y="593"/>
                  </a:lnTo>
                  <a:lnTo>
                    <a:pt x="329" y="594"/>
                  </a:lnTo>
                  <a:lnTo>
                    <a:pt x="326" y="595"/>
                  </a:lnTo>
                  <a:lnTo>
                    <a:pt x="322" y="595"/>
                  </a:lnTo>
                  <a:lnTo>
                    <a:pt x="320" y="598"/>
                  </a:lnTo>
                  <a:lnTo>
                    <a:pt x="317" y="600"/>
                  </a:lnTo>
                  <a:lnTo>
                    <a:pt x="313" y="600"/>
                  </a:lnTo>
                  <a:lnTo>
                    <a:pt x="310" y="600"/>
                  </a:lnTo>
                  <a:lnTo>
                    <a:pt x="307" y="600"/>
                  </a:lnTo>
                  <a:lnTo>
                    <a:pt x="303" y="600"/>
                  </a:lnTo>
                  <a:lnTo>
                    <a:pt x="301" y="600"/>
                  </a:lnTo>
                  <a:lnTo>
                    <a:pt x="298" y="601"/>
                  </a:lnTo>
                  <a:lnTo>
                    <a:pt x="296" y="604"/>
                  </a:lnTo>
                  <a:lnTo>
                    <a:pt x="295" y="608"/>
                  </a:lnTo>
                  <a:lnTo>
                    <a:pt x="291" y="608"/>
                  </a:lnTo>
                  <a:lnTo>
                    <a:pt x="287" y="609"/>
                  </a:lnTo>
                  <a:lnTo>
                    <a:pt x="283" y="611"/>
                  </a:lnTo>
                  <a:lnTo>
                    <a:pt x="280" y="612"/>
                  </a:lnTo>
                  <a:lnTo>
                    <a:pt x="277" y="614"/>
                  </a:lnTo>
                  <a:lnTo>
                    <a:pt x="274" y="616"/>
                  </a:lnTo>
                  <a:lnTo>
                    <a:pt x="270" y="617"/>
                  </a:lnTo>
                  <a:lnTo>
                    <a:pt x="267" y="618"/>
                  </a:lnTo>
                  <a:lnTo>
                    <a:pt x="264" y="618"/>
                  </a:lnTo>
                  <a:lnTo>
                    <a:pt x="260" y="617"/>
                  </a:lnTo>
                  <a:lnTo>
                    <a:pt x="249" y="6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3" name="Freeform 100"/>
            <p:cNvSpPr>
              <a:spLocks/>
            </p:cNvSpPr>
            <p:nvPr/>
          </p:nvSpPr>
          <p:spPr bwMode="auto">
            <a:xfrm>
              <a:off x="2767" y="2991"/>
              <a:ext cx="242" cy="251"/>
            </a:xfrm>
            <a:custGeom>
              <a:avLst/>
              <a:gdLst>
                <a:gd name="T0" fmla="*/ 149 w 242"/>
                <a:gd name="T1" fmla="*/ 207 h 251"/>
                <a:gd name="T2" fmla="*/ 148 w 242"/>
                <a:gd name="T3" fmla="*/ 230 h 251"/>
                <a:gd name="T4" fmla="*/ 134 w 242"/>
                <a:gd name="T5" fmla="*/ 248 h 251"/>
                <a:gd name="T6" fmla="*/ 113 w 242"/>
                <a:gd name="T7" fmla="*/ 228 h 251"/>
                <a:gd name="T8" fmla="*/ 114 w 242"/>
                <a:gd name="T9" fmla="*/ 192 h 251"/>
                <a:gd name="T10" fmla="*/ 108 w 242"/>
                <a:gd name="T11" fmla="*/ 164 h 251"/>
                <a:gd name="T12" fmla="*/ 101 w 242"/>
                <a:gd name="T13" fmla="*/ 85 h 251"/>
                <a:gd name="T14" fmla="*/ 139 w 242"/>
                <a:gd name="T15" fmla="*/ 27 h 251"/>
                <a:gd name="T16" fmla="*/ 127 w 242"/>
                <a:gd name="T17" fmla="*/ 45 h 251"/>
                <a:gd name="T18" fmla="*/ 119 w 242"/>
                <a:gd name="T19" fmla="*/ 49 h 251"/>
                <a:gd name="T20" fmla="*/ 101 w 242"/>
                <a:gd name="T21" fmla="*/ 76 h 251"/>
                <a:gd name="T22" fmla="*/ 59 w 242"/>
                <a:gd name="T23" fmla="*/ 52 h 251"/>
                <a:gd name="T24" fmla="*/ 44 w 242"/>
                <a:gd name="T25" fmla="*/ 14 h 251"/>
                <a:gd name="T26" fmla="*/ 51 w 242"/>
                <a:gd name="T27" fmla="*/ 43 h 251"/>
                <a:gd name="T28" fmla="*/ 89 w 242"/>
                <a:gd name="T29" fmla="*/ 95 h 251"/>
                <a:gd name="T30" fmla="*/ 92 w 242"/>
                <a:gd name="T31" fmla="*/ 179 h 251"/>
                <a:gd name="T32" fmla="*/ 92 w 242"/>
                <a:gd name="T33" fmla="*/ 202 h 251"/>
                <a:gd name="T34" fmla="*/ 87 w 242"/>
                <a:gd name="T35" fmla="*/ 233 h 251"/>
                <a:gd name="T36" fmla="*/ 55 w 242"/>
                <a:gd name="T37" fmla="*/ 240 h 251"/>
                <a:gd name="T38" fmla="*/ 41 w 242"/>
                <a:gd name="T39" fmla="*/ 212 h 251"/>
                <a:gd name="T40" fmla="*/ 39 w 242"/>
                <a:gd name="T41" fmla="*/ 201 h 251"/>
                <a:gd name="T42" fmla="*/ 22 w 242"/>
                <a:gd name="T43" fmla="*/ 236 h 251"/>
                <a:gd name="T44" fmla="*/ 10 w 242"/>
                <a:gd name="T45" fmla="*/ 225 h 251"/>
                <a:gd name="T46" fmla="*/ 21 w 242"/>
                <a:gd name="T47" fmla="*/ 179 h 251"/>
                <a:gd name="T48" fmla="*/ 17 w 242"/>
                <a:gd name="T49" fmla="*/ 180 h 251"/>
                <a:gd name="T50" fmla="*/ 5 w 242"/>
                <a:gd name="T51" fmla="*/ 212 h 251"/>
                <a:gd name="T52" fmla="*/ 9 w 242"/>
                <a:gd name="T53" fmla="*/ 191 h 251"/>
                <a:gd name="T54" fmla="*/ 36 w 242"/>
                <a:gd name="T55" fmla="*/ 174 h 251"/>
                <a:gd name="T56" fmla="*/ 61 w 242"/>
                <a:gd name="T57" fmla="*/ 177 h 251"/>
                <a:gd name="T58" fmla="*/ 59 w 242"/>
                <a:gd name="T59" fmla="*/ 169 h 251"/>
                <a:gd name="T60" fmla="*/ 53 w 242"/>
                <a:gd name="T61" fmla="*/ 156 h 251"/>
                <a:gd name="T62" fmla="*/ 51 w 242"/>
                <a:gd name="T63" fmla="*/ 144 h 251"/>
                <a:gd name="T64" fmla="*/ 30 w 242"/>
                <a:gd name="T65" fmla="*/ 28 h 251"/>
                <a:gd name="T66" fmla="*/ 52 w 242"/>
                <a:gd name="T67" fmla="*/ 6 h 251"/>
                <a:gd name="T68" fmla="*/ 180 w 242"/>
                <a:gd name="T69" fmla="*/ 16 h 251"/>
                <a:gd name="T70" fmla="*/ 184 w 242"/>
                <a:gd name="T71" fmla="*/ 23 h 251"/>
                <a:gd name="T72" fmla="*/ 196 w 242"/>
                <a:gd name="T73" fmla="*/ 82 h 251"/>
                <a:gd name="T74" fmla="*/ 219 w 242"/>
                <a:gd name="T75" fmla="*/ 32 h 251"/>
                <a:gd name="T76" fmla="*/ 242 w 242"/>
                <a:gd name="T77" fmla="*/ 98 h 251"/>
                <a:gd name="T78" fmla="*/ 208 w 242"/>
                <a:gd name="T79" fmla="*/ 157 h 251"/>
                <a:gd name="T80" fmla="*/ 175 w 242"/>
                <a:gd name="T81" fmla="*/ 161 h 251"/>
                <a:gd name="T82" fmla="*/ 182 w 242"/>
                <a:gd name="T83" fmla="*/ 173 h 251"/>
                <a:gd name="T84" fmla="*/ 178 w 242"/>
                <a:gd name="T85" fmla="*/ 177 h 251"/>
                <a:gd name="T86" fmla="*/ 172 w 242"/>
                <a:gd name="T87" fmla="*/ 179 h 251"/>
                <a:gd name="T88" fmla="*/ 168 w 242"/>
                <a:gd name="T89" fmla="*/ 159 h 251"/>
                <a:gd name="T90" fmla="*/ 190 w 242"/>
                <a:gd name="T91" fmla="*/ 120 h 251"/>
                <a:gd name="T92" fmla="*/ 181 w 242"/>
                <a:gd name="T93" fmla="*/ 131 h 251"/>
                <a:gd name="T94" fmla="*/ 167 w 242"/>
                <a:gd name="T95" fmla="*/ 148 h 251"/>
                <a:gd name="T96" fmla="*/ 152 w 242"/>
                <a:gd name="T97" fmla="*/ 111 h 251"/>
                <a:gd name="T98" fmla="*/ 167 w 242"/>
                <a:gd name="T99" fmla="*/ 52 h 251"/>
                <a:gd name="T100" fmla="*/ 159 w 242"/>
                <a:gd name="T101" fmla="*/ 67 h 251"/>
                <a:gd name="T102" fmla="*/ 135 w 242"/>
                <a:gd name="T103" fmla="*/ 122 h 251"/>
                <a:gd name="T104" fmla="*/ 142 w 242"/>
                <a:gd name="T105" fmla="*/ 165 h 251"/>
                <a:gd name="T106" fmla="*/ 125 w 242"/>
                <a:gd name="T107" fmla="*/ 168 h 251"/>
                <a:gd name="T108" fmla="*/ 131 w 242"/>
                <a:gd name="T109" fmla="*/ 179 h 251"/>
                <a:gd name="T110" fmla="*/ 153 w 242"/>
                <a:gd name="T111" fmla="*/ 182 h 251"/>
                <a:gd name="T112" fmla="*/ 183 w 242"/>
                <a:gd name="T113" fmla="*/ 190 h 251"/>
                <a:gd name="T114" fmla="*/ 187 w 242"/>
                <a:gd name="T115" fmla="*/ 220 h 251"/>
                <a:gd name="T116" fmla="*/ 177 w 242"/>
                <a:gd name="T117" fmla="*/ 197 h 251"/>
                <a:gd name="T118" fmla="*/ 182 w 242"/>
                <a:gd name="T119" fmla="*/ 216 h 251"/>
                <a:gd name="T120" fmla="*/ 182 w 242"/>
                <a:gd name="T121" fmla="*/ 246 h 251"/>
                <a:gd name="T122" fmla="*/ 161 w 242"/>
                <a:gd name="T123" fmla="*/ 249 h 2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251"/>
                <a:gd name="T188" fmla="*/ 242 w 242"/>
                <a:gd name="T189" fmla="*/ 251 h 2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251">
                  <a:moveTo>
                    <a:pt x="157" y="244"/>
                  </a:moveTo>
                  <a:lnTo>
                    <a:pt x="157" y="239"/>
                  </a:lnTo>
                  <a:lnTo>
                    <a:pt x="156" y="234"/>
                  </a:lnTo>
                  <a:lnTo>
                    <a:pt x="155" y="230"/>
                  </a:lnTo>
                  <a:lnTo>
                    <a:pt x="154" y="225"/>
                  </a:lnTo>
                  <a:lnTo>
                    <a:pt x="153" y="221"/>
                  </a:lnTo>
                  <a:lnTo>
                    <a:pt x="152" y="217"/>
                  </a:lnTo>
                  <a:lnTo>
                    <a:pt x="151" y="212"/>
                  </a:lnTo>
                  <a:lnTo>
                    <a:pt x="149" y="207"/>
                  </a:lnTo>
                  <a:lnTo>
                    <a:pt x="148" y="203"/>
                  </a:lnTo>
                  <a:lnTo>
                    <a:pt x="146" y="198"/>
                  </a:lnTo>
                  <a:lnTo>
                    <a:pt x="145" y="202"/>
                  </a:lnTo>
                  <a:lnTo>
                    <a:pt x="145" y="207"/>
                  </a:lnTo>
                  <a:lnTo>
                    <a:pt x="146" y="211"/>
                  </a:lnTo>
                  <a:lnTo>
                    <a:pt x="146" y="216"/>
                  </a:lnTo>
                  <a:lnTo>
                    <a:pt x="147" y="221"/>
                  </a:lnTo>
                  <a:lnTo>
                    <a:pt x="148" y="225"/>
                  </a:lnTo>
                  <a:lnTo>
                    <a:pt x="148" y="230"/>
                  </a:lnTo>
                  <a:lnTo>
                    <a:pt x="149" y="235"/>
                  </a:lnTo>
                  <a:lnTo>
                    <a:pt x="149" y="240"/>
                  </a:lnTo>
                  <a:lnTo>
                    <a:pt x="149" y="244"/>
                  </a:lnTo>
                  <a:lnTo>
                    <a:pt x="147" y="247"/>
                  </a:lnTo>
                  <a:lnTo>
                    <a:pt x="145" y="248"/>
                  </a:lnTo>
                  <a:lnTo>
                    <a:pt x="142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4" y="248"/>
                  </a:lnTo>
                  <a:lnTo>
                    <a:pt x="132" y="247"/>
                  </a:lnTo>
                  <a:lnTo>
                    <a:pt x="129" y="247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1" y="244"/>
                  </a:lnTo>
                  <a:lnTo>
                    <a:pt x="118" y="241"/>
                  </a:lnTo>
                  <a:lnTo>
                    <a:pt x="116" y="237"/>
                  </a:lnTo>
                  <a:lnTo>
                    <a:pt x="114" y="233"/>
                  </a:lnTo>
                  <a:lnTo>
                    <a:pt x="113" y="228"/>
                  </a:lnTo>
                  <a:lnTo>
                    <a:pt x="112" y="223"/>
                  </a:lnTo>
                  <a:lnTo>
                    <a:pt x="112" y="218"/>
                  </a:lnTo>
                  <a:lnTo>
                    <a:pt x="112" y="212"/>
                  </a:lnTo>
                  <a:lnTo>
                    <a:pt x="111" y="208"/>
                  </a:lnTo>
                  <a:lnTo>
                    <a:pt x="111" y="203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2" y="194"/>
                  </a:lnTo>
                  <a:lnTo>
                    <a:pt x="114" y="192"/>
                  </a:lnTo>
                  <a:lnTo>
                    <a:pt x="115" y="190"/>
                  </a:lnTo>
                  <a:lnTo>
                    <a:pt x="117" y="187"/>
                  </a:lnTo>
                  <a:lnTo>
                    <a:pt x="118" y="185"/>
                  </a:lnTo>
                  <a:lnTo>
                    <a:pt x="118" y="183"/>
                  </a:lnTo>
                  <a:lnTo>
                    <a:pt x="117" y="181"/>
                  </a:lnTo>
                  <a:lnTo>
                    <a:pt x="115" y="178"/>
                  </a:lnTo>
                  <a:lnTo>
                    <a:pt x="113" y="181"/>
                  </a:lnTo>
                  <a:lnTo>
                    <a:pt x="111" y="173"/>
                  </a:lnTo>
                  <a:lnTo>
                    <a:pt x="108" y="164"/>
                  </a:lnTo>
                  <a:lnTo>
                    <a:pt x="106" y="155"/>
                  </a:lnTo>
                  <a:lnTo>
                    <a:pt x="104" y="146"/>
                  </a:lnTo>
                  <a:lnTo>
                    <a:pt x="102" y="138"/>
                  </a:lnTo>
                  <a:lnTo>
                    <a:pt x="100" y="129"/>
                  </a:lnTo>
                  <a:lnTo>
                    <a:pt x="98" y="120"/>
                  </a:lnTo>
                  <a:lnTo>
                    <a:pt x="97" y="111"/>
                  </a:lnTo>
                  <a:lnTo>
                    <a:pt x="96" y="101"/>
                  </a:lnTo>
                  <a:lnTo>
                    <a:pt x="96" y="91"/>
                  </a:lnTo>
                  <a:lnTo>
                    <a:pt x="101" y="85"/>
                  </a:lnTo>
                  <a:lnTo>
                    <a:pt x="105" y="79"/>
                  </a:lnTo>
                  <a:lnTo>
                    <a:pt x="110" y="73"/>
                  </a:lnTo>
                  <a:lnTo>
                    <a:pt x="115" y="67"/>
                  </a:lnTo>
                  <a:lnTo>
                    <a:pt x="121" y="62"/>
                  </a:lnTo>
                  <a:lnTo>
                    <a:pt x="125" y="56"/>
                  </a:lnTo>
                  <a:lnTo>
                    <a:pt x="129" y="49"/>
                  </a:lnTo>
                  <a:lnTo>
                    <a:pt x="133" y="43"/>
                  </a:lnTo>
                  <a:lnTo>
                    <a:pt x="137" y="35"/>
                  </a:lnTo>
                  <a:lnTo>
                    <a:pt x="139" y="27"/>
                  </a:lnTo>
                  <a:lnTo>
                    <a:pt x="136" y="27"/>
                  </a:lnTo>
                  <a:lnTo>
                    <a:pt x="134" y="28"/>
                  </a:lnTo>
                  <a:lnTo>
                    <a:pt x="133" y="29"/>
                  </a:lnTo>
                  <a:lnTo>
                    <a:pt x="132" y="32"/>
                  </a:lnTo>
                  <a:lnTo>
                    <a:pt x="131" y="34"/>
                  </a:lnTo>
                  <a:lnTo>
                    <a:pt x="130" y="37"/>
                  </a:lnTo>
                  <a:lnTo>
                    <a:pt x="129" y="40"/>
                  </a:lnTo>
                  <a:lnTo>
                    <a:pt x="128" y="43"/>
                  </a:lnTo>
                  <a:lnTo>
                    <a:pt x="127" y="45"/>
                  </a:lnTo>
                  <a:lnTo>
                    <a:pt x="124" y="47"/>
                  </a:lnTo>
                  <a:lnTo>
                    <a:pt x="122" y="52"/>
                  </a:lnTo>
                  <a:lnTo>
                    <a:pt x="122" y="51"/>
                  </a:lnTo>
                  <a:lnTo>
                    <a:pt x="121" y="51"/>
                  </a:lnTo>
                  <a:lnTo>
                    <a:pt x="121" y="50"/>
                  </a:lnTo>
                  <a:lnTo>
                    <a:pt x="120" y="49"/>
                  </a:lnTo>
                  <a:lnTo>
                    <a:pt x="119" y="49"/>
                  </a:lnTo>
                  <a:lnTo>
                    <a:pt x="118" y="48"/>
                  </a:lnTo>
                  <a:lnTo>
                    <a:pt x="116" y="53"/>
                  </a:lnTo>
                  <a:lnTo>
                    <a:pt x="113" y="58"/>
                  </a:lnTo>
                  <a:lnTo>
                    <a:pt x="111" y="63"/>
                  </a:lnTo>
                  <a:lnTo>
                    <a:pt x="108" y="67"/>
                  </a:lnTo>
                  <a:lnTo>
                    <a:pt x="104" y="72"/>
                  </a:lnTo>
                  <a:lnTo>
                    <a:pt x="101" y="76"/>
                  </a:lnTo>
                  <a:lnTo>
                    <a:pt x="97" y="78"/>
                  </a:lnTo>
                  <a:lnTo>
                    <a:pt x="93" y="80"/>
                  </a:lnTo>
                  <a:lnTo>
                    <a:pt x="89" y="81"/>
                  </a:lnTo>
                  <a:lnTo>
                    <a:pt x="84" y="81"/>
                  </a:lnTo>
                  <a:lnTo>
                    <a:pt x="77" y="77"/>
                  </a:lnTo>
                  <a:lnTo>
                    <a:pt x="71" y="72"/>
                  </a:lnTo>
                  <a:lnTo>
                    <a:pt x="67" y="66"/>
                  </a:lnTo>
                  <a:lnTo>
                    <a:pt x="63" y="59"/>
                  </a:lnTo>
                  <a:lnTo>
                    <a:pt x="59" y="52"/>
                  </a:lnTo>
                  <a:lnTo>
                    <a:pt x="56" y="44"/>
                  </a:lnTo>
                  <a:lnTo>
                    <a:pt x="54" y="36"/>
                  </a:lnTo>
                  <a:lnTo>
                    <a:pt x="51" y="28"/>
                  </a:lnTo>
                  <a:lnTo>
                    <a:pt x="49" y="21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5" y="25"/>
                  </a:lnTo>
                  <a:lnTo>
                    <a:pt x="48" y="34"/>
                  </a:lnTo>
                  <a:lnTo>
                    <a:pt x="51" y="43"/>
                  </a:lnTo>
                  <a:lnTo>
                    <a:pt x="54" y="52"/>
                  </a:lnTo>
                  <a:lnTo>
                    <a:pt x="57" y="61"/>
                  </a:lnTo>
                  <a:lnTo>
                    <a:pt x="61" y="69"/>
                  </a:lnTo>
                  <a:lnTo>
                    <a:pt x="66" y="76"/>
                  </a:lnTo>
                  <a:lnTo>
                    <a:pt x="71" y="82"/>
                  </a:lnTo>
                  <a:lnTo>
                    <a:pt x="78" y="87"/>
                  </a:lnTo>
                  <a:lnTo>
                    <a:pt x="86" y="90"/>
                  </a:lnTo>
                  <a:lnTo>
                    <a:pt x="88" y="86"/>
                  </a:lnTo>
                  <a:lnTo>
                    <a:pt x="89" y="95"/>
                  </a:lnTo>
                  <a:lnTo>
                    <a:pt x="89" y="104"/>
                  </a:lnTo>
                  <a:lnTo>
                    <a:pt x="90" y="113"/>
                  </a:lnTo>
                  <a:lnTo>
                    <a:pt x="91" y="123"/>
                  </a:lnTo>
                  <a:lnTo>
                    <a:pt x="91" y="133"/>
                  </a:lnTo>
                  <a:lnTo>
                    <a:pt x="92" y="142"/>
                  </a:lnTo>
                  <a:lnTo>
                    <a:pt x="92" y="151"/>
                  </a:lnTo>
                  <a:lnTo>
                    <a:pt x="92" y="161"/>
                  </a:lnTo>
                  <a:lnTo>
                    <a:pt x="92" y="170"/>
                  </a:lnTo>
                  <a:lnTo>
                    <a:pt x="92" y="179"/>
                  </a:lnTo>
                  <a:lnTo>
                    <a:pt x="64" y="159"/>
                  </a:lnTo>
                  <a:lnTo>
                    <a:pt x="67" y="165"/>
                  </a:lnTo>
                  <a:lnTo>
                    <a:pt x="71" y="170"/>
                  </a:lnTo>
                  <a:lnTo>
                    <a:pt x="76" y="174"/>
                  </a:lnTo>
                  <a:lnTo>
                    <a:pt x="80" y="179"/>
                  </a:lnTo>
                  <a:lnTo>
                    <a:pt x="84" y="184"/>
                  </a:lnTo>
                  <a:lnTo>
                    <a:pt x="88" y="190"/>
                  </a:lnTo>
                  <a:lnTo>
                    <a:pt x="91" y="195"/>
                  </a:lnTo>
                  <a:lnTo>
                    <a:pt x="92" y="202"/>
                  </a:lnTo>
                  <a:lnTo>
                    <a:pt x="92" y="209"/>
                  </a:lnTo>
                  <a:lnTo>
                    <a:pt x="90" y="217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6" y="236"/>
                  </a:lnTo>
                  <a:lnTo>
                    <a:pt x="85" y="237"/>
                  </a:lnTo>
                  <a:lnTo>
                    <a:pt x="83" y="238"/>
                  </a:lnTo>
                  <a:lnTo>
                    <a:pt x="78" y="240"/>
                  </a:lnTo>
                  <a:lnTo>
                    <a:pt x="73" y="241"/>
                  </a:lnTo>
                  <a:lnTo>
                    <a:pt x="69" y="241"/>
                  </a:lnTo>
                  <a:lnTo>
                    <a:pt x="64" y="241"/>
                  </a:lnTo>
                  <a:lnTo>
                    <a:pt x="59" y="241"/>
                  </a:lnTo>
                  <a:lnTo>
                    <a:pt x="55" y="240"/>
                  </a:lnTo>
                  <a:lnTo>
                    <a:pt x="50" y="239"/>
                  </a:lnTo>
                  <a:lnTo>
                    <a:pt x="45" y="238"/>
                  </a:lnTo>
                  <a:lnTo>
                    <a:pt x="41" y="237"/>
                  </a:lnTo>
                  <a:lnTo>
                    <a:pt x="37" y="235"/>
                  </a:lnTo>
                  <a:lnTo>
                    <a:pt x="37" y="231"/>
                  </a:lnTo>
                  <a:lnTo>
                    <a:pt x="38" y="226"/>
                  </a:lnTo>
                  <a:lnTo>
                    <a:pt x="38" y="221"/>
                  </a:lnTo>
                  <a:lnTo>
                    <a:pt x="39" y="216"/>
                  </a:lnTo>
                  <a:lnTo>
                    <a:pt x="41" y="212"/>
                  </a:lnTo>
                  <a:lnTo>
                    <a:pt x="42" y="207"/>
                  </a:lnTo>
                  <a:lnTo>
                    <a:pt x="43" y="203"/>
                  </a:lnTo>
                  <a:lnTo>
                    <a:pt x="45" y="198"/>
                  </a:lnTo>
                  <a:lnTo>
                    <a:pt x="46" y="194"/>
                  </a:lnTo>
                  <a:lnTo>
                    <a:pt x="48" y="189"/>
                  </a:lnTo>
                  <a:lnTo>
                    <a:pt x="46" y="187"/>
                  </a:lnTo>
                  <a:lnTo>
                    <a:pt x="43" y="191"/>
                  </a:lnTo>
                  <a:lnTo>
                    <a:pt x="41" y="196"/>
                  </a:lnTo>
                  <a:lnTo>
                    <a:pt x="39" y="201"/>
                  </a:lnTo>
                  <a:lnTo>
                    <a:pt x="37" y="206"/>
                  </a:lnTo>
                  <a:lnTo>
                    <a:pt x="35" y="211"/>
                  </a:lnTo>
                  <a:lnTo>
                    <a:pt x="33" y="216"/>
                  </a:lnTo>
                  <a:lnTo>
                    <a:pt x="31" y="221"/>
                  </a:lnTo>
                  <a:lnTo>
                    <a:pt x="30" y="226"/>
                  </a:lnTo>
                  <a:lnTo>
                    <a:pt x="28" y="231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2" y="236"/>
                  </a:lnTo>
                  <a:lnTo>
                    <a:pt x="20" y="236"/>
                  </a:lnTo>
                  <a:lnTo>
                    <a:pt x="18" y="236"/>
                  </a:lnTo>
                  <a:lnTo>
                    <a:pt x="17" y="236"/>
                  </a:lnTo>
                  <a:lnTo>
                    <a:pt x="15" y="235"/>
                  </a:lnTo>
                  <a:lnTo>
                    <a:pt x="14" y="234"/>
                  </a:lnTo>
                  <a:lnTo>
                    <a:pt x="13" y="233"/>
                  </a:lnTo>
                  <a:lnTo>
                    <a:pt x="11" y="231"/>
                  </a:lnTo>
                  <a:lnTo>
                    <a:pt x="10" y="230"/>
                  </a:lnTo>
                  <a:lnTo>
                    <a:pt x="10" y="225"/>
                  </a:lnTo>
                  <a:lnTo>
                    <a:pt x="10" y="220"/>
                  </a:lnTo>
                  <a:lnTo>
                    <a:pt x="11" y="214"/>
                  </a:lnTo>
                  <a:lnTo>
                    <a:pt x="12" y="209"/>
                  </a:lnTo>
                  <a:lnTo>
                    <a:pt x="14" y="204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18" y="189"/>
                  </a:lnTo>
                  <a:lnTo>
                    <a:pt x="20" y="184"/>
                  </a:lnTo>
                  <a:lnTo>
                    <a:pt x="21" y="179"/>
                  </a:lnTo>
                  <a:lnTo>
                    <a:pt x="20" y="178"/>
                  </a:lnTo>
                  <a:lnTo>
                    <a:pt x="19" y="178"/>
                  </a:lnTo>
                  <a:lnTo>
                    <a:pt x="19" y="179"/>
                  </a:lnTo>
                  <a:lnTo>
                    <a:pt x="18" y="179"/>
                  </a:lnTo>
                  <a:lnTo>
                    <a:pt x="17" y="180"/>
                  </a:lnTo>
                  <a:lnTo>
                    <a:pt x="16" y="184"/>
                  </a:lnTo>
                  <a:lnTo>
                    <a:pt x="14" y="188"/>
                  </a:lnTo>
                  <a:lnTo>
                    <a:pt x="13" y="192"/>
                  </a:lnTo>
                  <a:lnTo>
                    <a:pt x="11" y="196"/>
                  </a:lnTo>
                  <a:lnTo>
                    <a:pt x="9" y="200"/>
                  </a:lnTo>
                  <a:lnTo>
                    <a:pt x="8" y="204"/>
                  </a:lnTo>
                  <a:lnTo>
                    <a:pt x="6" y="208"/>
                  </a:lnTo>
                  <a:lnTo>
                    <a:pt x="5" y="212"/>
                  </a:lnTo>
                  <a:lnTo>
                    <a:pt x="4" y="216"/>
                  </a:lnTo>
                  <a:lnTo>
                    <a:pt x="3" y="220"/>
                  </a:lnTo>
                  <a:lnTo>
                    <a:pt x="0" y="221"/>
                  </a:lnTo>
                  <a:lnTo>
                    <a:pt x="1" y="216"/>
                  </a:lnTo>
                  <a:lnTo>
                    <a:pt x="1" y="211"/>
                  </a:lnTo>
                  <a:lnTo>
                    <a:pt x="3" y="205"/>
                  </a:lnTo>
                  <a:lnTo>
                    <a:pt x="5" y="201"/>
                  </a:lnTo>
                  <a:lnTo>
                    <a:pt x="7" y="196"/>
                  </a:lnTo>
                  <a:lnTo>
                    <a:pt x="9" y="191"/>
                  </a:lnTo>
                  <a:lnTo>
                    <a:pt x="11" y="186"/>
                  </a:lnTo>
                  <a:lnTo>
                    <a:pt x="14" y="182"/>
                  </a:lnTo>
                  <a:lnTo>
                    <a:pt x="17" y="178"/>
                  </a:lnTo>
                  <a:lnTo>
                    <a:pt x="20" y="174"/>
                  </a:lnTo>
                  <a:lnTo>
                    <a:pt x="23" y="174"/>
                  </a:lnTo>
                  <a:lnTo>
                    <a:pt x="26" y="174"/>
                  </a:lnTo>
                  <a:lnTo>
                    <a:pt x="29" y="174"/>
                  </a:lnTo>
                  <a:lnTo>
                    <a:pt x="33" y="174"/>
                  </a:lnTo>
                  <a:lnTo>
                    <a:pt x="36" y="174"/>
                  </a:lnTo>
                  <a:lnTo>
                    <a:pt x="39" y="174"/>
                  </a:lnTo>
                  <a:lnTo>
                    <a:pt x="42" y="174"/>
                  </a:lnTo>
                  <a:lnTo>
                    <a:pt x="45" y="175"/>
                  </a:lnTo>
                  <a:lnTo>
                    <a:pt x="48" y="177"/>
                  </a:lnTo>
                  <a:lnTo>
                    <a:pt x="52" y="179"/>
                  </a:lnTo>
                  <a:lnTo>
                    <a:pt x="53" y="176"/>
                  </a:lnTo>
                  <a:lnTo>
                    <a:pt x="55" y="175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5" y="179"/>
                  </a:lnTo>
                  <a:lnTo>
                    <a:pt x="67" y="180"/>
                  </a:lnTo>
                  <a:lnTo>
                    <a:pt x="69" y="181"/>
                  </a:lnTo>
                  <a:lnTo>
                    <a:pt x="69" y="180"/>
                  </a:lnTo>
                  <a:lnTo>
                    <a:pt x="68" y="177"/>
                  </a:lnTo>
                  <a:lnTo>
                    <a:pt x="64" y="172"/>
                  </a:lnTo>
                  <a:lnTo>
                    <a:pt x="62" y="170"/>
                  </a:lnTo>
                  <a:lnTo>
                    <a:pt x="60" y="170"/>
                  </a:lnTo>
                  <a:lnTo>
                    <a:pt x="59" y="169"/>
                  </a:lnTo>
                  <a:lnTo>
                    <a:pt x="57" y="168"/>
                  </a:lnTo>
                  <a:lnTo>
                    <a:pt x="55" y="168"/>
                  </a:lnTo>
                  <a:lnTo>
                    <a:pt x="53" y="168"/>
                  </a:lnTo>
                  <a:lnTo>
                    <a:pt x="52" y="167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7" y="163"/>
                  </a:lnTo>
                  <a:lnTo>
                    <a:pt x="54" y="156"/>
                  </a:lnTo>
                  <a:lnTo>
                    <a:pt x="53" y="156"/>
                  </a:lnTo>
                  <a:lnTo>
                    <a:pt x="52" y="155"/>
                  </a:lnTo>
                  <a:lnTo>
                    <a:pt x="51" y="154"/>
                  </a:lnTo>
                  <a:lnTo>
                    <a:pt x="50" y="153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49" y="145"/>
                  </a:lnTo>
                  <a:lnTo>
                    <a:pt x="51" y="144"/>
                  </a:lnTo>
                  <a:lnTo>
                    <a:pt x="58" y="130"/>
                  </a:lnTo>
                  <a:lnTo>
                    <a:pt x="54" y="118"/>
                  </a:lnTo>
                  <a:lnTo>
                    <a:pt x="49" y="106"/>
                  </a:lnTo>
                  <a:lnTo>
                    <a:pt x="45" y="93"/>
                  </a:lnTo>
                  <a:lnTo>
                    <a:pt x="40" y="80"/>
                  </a:lnTo>
                  <a:lnTo>
                    <a:pt x="37" y="67"/>
                  </a:lnTo>
                  <a:lnTo>
                    <a:pt x="34" y="54"/>
                  </a:lnTo>
                  <a:lnTo>
                    <a:pt x="31" y="41"/>
                  </a:lnTo>
                  <a:lnTo>
                    <a:pt x="30" y="28"/>
                  </a:lnTo>
                  <a:lnTo>
                    <a:pt x="31" y="15"/>
                  </a:lnTo>
                  <a:lnTo>
                    <a:pt x="33" y="3"/>
                  </a:lnTo>
                  <a:lnTo>
                    <a:pt x="32" y="12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2" y="9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2" y="2"/>
                  </a:lnTo>
                  <a:lnTo>
                    <a:pt x="65" y="1"/>
                  </a:lnTo>
                  <a:lnTo>
                    <a:pt x="127" y="0"/>
                  </a:lnTo>
                  <a:lnTo>
                    <a:pt x="179" y="18"/>
                  </a:lnTo>
                  <a:lnTo>
                    <a:pt x="179" y="17"/>
                  </a:lnTo>
                  <a:lnTo>
                    <a:pt x="180" y="16"/>
                  </a:lnTo>
                  <a:lnTo>
                    <a:pt x="180" y="15"/>
                  </a:lnTo>
                  <a:lnTo>
                    <a:pt x="181" y="14"/>
                  </a:lnTo>
                  <a:lnTo>
                    <a:pt x="181" y="13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82" y="17"/>
                  </a:lnTo>
                  <a:lnTo>
                    <a:pt x="184" y="23"/>
                  </a:lnTo>
                  <a:lnTo>
                    <a:pt x="186" y="31"/>
                  </a:lnTo>
                  <a:lnTo>
                    <a:pt x="187" y="39"/>
                  </a:lnTo>
                  <a:lnTo>
                    <a:pt x="189" y="47"/>
                  </a:lnTo>
                  <a:lnTo>
                    <a:pt x="190" y="56"/>
                  </a:lnTo>
                  <a:lnTo>
                    <a:pt x="191" y="65"/>
                  </a:lnTo>
                  <a:lnTo>
                    <a:pt x="191" y="73"/>
                  </a:lnTo>
                  <a:lnTo>
                    <a:pt x="192" y="81"/>
                  </a:lnTo>
                  <a:lnTo>
                    <a:pt x="192" y="88"/>
                  </a:lnTo>
                  <a:lnTo>
                    <a:pt x="196" y="82"/>
                  </a:lnTo>
                  <a:lnTo>
                    <a:pt x="198" y="76"/>
                  </a:lnTo>
                  <a:lnTo>
                    <a:pt x="198" y="68"/>
                  </a:lnTo>
                  <a:lnTo>
                    <a:pt x="198" y="60"/>
                  </a:lnTo>
                  <a:lnTo>
                    <a:pt x="198" y="52"/>
                  </a:lnTo>
                  <a:lnTo>
                    <a:pt x="198" y="45"/>
                  </a:lnTo>
                  <a:lnTo>
                    <a:pt x="200" y="38"/>
                  </a:lnTo>
                  <a:lnTo>
                    <a:pt x="203" y="34"/>
                  </a:lnTo>
                  <a:lnTo>
                    <a:pt x="209" y="32"/>
                  </a:lnTo>
                  <a:lnTo>
                    <a:pt x="219" y="32"/>
                  </a:lnTo>
                  <a:lnTo>
                    <a:pt x="224" y="37"/>
                  </a:lnTo>
                  <a:lnTo>
                    <a:pt x="228" y="43"/>
                  </a:lnTo>
                  <a:lnTo>
                    <a:pt x="232" y="50"/>
                  </a:lnTo>
                  <a:lnTo>
                    <a:pt x="235" y="57"/>
                  </a:lnTo>
                  <a:lnTo>
                    <a:pt x="238" y="65"/>
                  </a:lnTo>
                  <a:lnTo>
                    <a:pt x="240" y="73"/>
                  </a:lnTo>
                  <a:lnTo>
                    <a:pt x="241" y="81"/>
                  </a:lnTo>
                  <a:lnTo>
                    <a:pt x="242" y="89"/>
                  </a:lnTo>
                  <a:lnTo>
                    <a:pt x="242" y="98"/>
                  </a:lnTo>
                  <a:lnTo>
                    <a:pt x="242" y="106"/>
                  </a:lnTo>
                  <a:lnTo>
                    <a:pt x="238" y="113"/>
                  </a:lnTo>
                  <a:lnTo>
                    <a:pt x="234" y="120"/>
                  </a:lnTo>
                  <a:lnTo>
                    <a:pt x="230" y="126"/>
                  </a:lnTo>
                  <a:lnTo>
                    <a:pt x="226" y="133"/>
                  </a:lnTo>
                  <a:lnTo>
                    <a:pt x="222" y="139"/>
                  </a:lnTo>
                  <a:lnTo>
                    <a:pt x="218" y="146"/>
                  </a:lnTo>
                  <a:lnTo>
                    <a:pt x="213" y="152"/>
                  </a:lnTo>
                  <a:lnTo>
                    <a:pt x="208" y="157"/>
                  </a:lnTo>
                  <a:lnTo>
                    <a:pt x="203" y="162"/>
                  </a:lnTo>
                  <a:lnTo>
                    <a:pt x="198" y="166"/>
                  </a:lnTo>
                  <a:lnTo>
                    <a:pt x="194" y="168"/>
                  </a:lnTo>
                  <a:lnTo>
                    <a:pt x="191" y="168"/>
                  </a:lnTo>
                  <a:lnTo>
                    <a:pt x="187" y="168"/>
                  </a:lnTo>
                  <a:lnTo>
                    <a:pt x="184" y="166"/>
                  </a:lnTo>
                  <a:lnTo>
                    <a:pt x="181" y="164"/>
                  </a:lnTo>
                  <a:lnTo>
                    <a:pt x="178" y="162"/>
                  </a:lnTo>
                  <a:lnTo>
                    <a:pt x="175" y="161"/>
                  </a:lnTo>
                  <a:lnTo>
                    <a:pt x="173" y="162"/>
                  </a:lnTo>
                  <a:lnTo>
                    <a:pt x="172" y="164"/>
                  </a:lnTo>
                  <a:lnTo>
                    <a:pt x="171" y="169"/>
                  </a:lnTo>
                  <a:lnTo>
                    <a:pt x="184" y="174"/>
                  </a:lnTo>
                  <a:lnTo>
                    <a:pt x="183" y="174"/>
                  </a:lnTo>
                  <a:lnTo>
                    <a:pt x="182" y="173"/>
                  </a:lnTo>
                  <a:lnTo>
                    <a:pt x="181" y="173"/>
                  </a:lnTo>
                  <a:lnTo>
                    <a:pt x="180" y="174"/>
                  </a:lnTo>
                  <a:lnTo>
                    <a:pt x="179" y="174"/>
                  </a:lnTo>
                  <a:lnTo>
                    <a:pt x="179" y="175"/>
                  </a:lnTo>
                  <a:lnTo>
                    <a:pt x="179" y="176"/>
                  </a:lnTo>
                  <a:lnTo>
                    <a:pt x="178" y="176"/>
                  </a:lnTo>
                  <a:lnTo>
                    <a:pt x="178" y="177"/>
                  </a:lnTo>
                  <a:lnTo>
                    <a:pt x="178" y="178"/>
                  </a:lnTo>
                  <a:lnTo>
                    <a:pt x="178" y="179"/>
                  </a:lnTo>
                  <a:lnTo>
                    <a:pt x="179" y="179"/>
                  </a:lnTo>
                  <a:lnTo>
                    <a:pt x="179" y="180"/>
                  </a:lnTo>
                  <a:lnTo>
                    <a:pt x="176" y="180"/>
                  </a:lnTo>
                  <a:lnTo>
                    <a:pt x="174" y="179"/>
                  </a:lnTo>
                  <a:lnTo>
                    <a:pt x="172" y="179"/>
                  </a:lnTo>
                  <a:lnTo>
                    <a:pt x="171" y="178"/>
                  </a:lnTo>
                  <a:lnTo>
                    <a:pt x="169" y="176"/>
                  </a:lnTo>
                  <a:lnTo>
                    <a:pt x="167" y="175"/>
                  </a:lnTo>
                  <a:lnTo>
                    <a:pt x="165" y="173"/>
                  </a:lnTo>
                  <a:lnTo>
                    <a:pt x="164" y="172"/>
                  </a:lnTo>
                  <a:lnTo>
                    <a:pt x="163" y="170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8" y="159"/>
                  </a:lnTo>
                  <a:lnTo>
                    <a:pt x="172" y="155"/>
                  </a:lnTo>
                  <a:lnTo>
                    <a:pt x="175" y="150"/>
                  </a:lnTo>
                  <a:lnTo>
                    <a:pt x="178" y="145"/>
                  </a:lnTo>
                  <a:lnTo>
                    <a:pt x="181" y="140"/>
                  </a:lnTo>
                  <a:lnTo>
                    <a:pt x="184" y="135"/>
                  </a:lnTo>
                  <a:lnTo>
                    <a:pt x="187" y="130"/>
                  </a:lnTo>
                  <a:lnTo>
                    <a:pt x="189" y="126"/>
                  </a:lnTo>
                  <a:lnTo>
                    <a:pt x="192" y="121"/>
                  </a:lnTo>
                  <a:lnTo>
                    <a:pt x="190" y="120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6" y="122"/>
                  </a:lnTo>
                  <a:lnTo>
                    <a:pt x="185" y="124"/>
                  </a:lnTo>
                  <a:lnTo>
                    <a:pt x="185" y="125"/>
                  </a:lnTo>
                  <a:lnTo>
                    <a:pt x="184" y="127"/>
                  </a:lnTo>
                  <a:lnTo>
                    <a:pt x="183" y="129"/>
                  </a:lnTo>
                  <a:lnTo>
                    <a:pt x="182" y="130"/>
                  </a:lnTo>
                  <a:lnTo>
                    <a:pt x="181" y="131"/>
                  </a:lnTo>
                  <a:lnTo>
                    <a:pt x="194" y="101"/>
                  </a:lnTo>
                  <a:lnTo>
                    <a:pt x="189" y="98"/>
                  </a:lnTo>
                  <a:lnTo>
                    <a:pt x="186" y="105"/>
                  </a:lnTo>
                  <a:lnTo>
                    <a:pt x="184" y="113"/>
                  </a:lnTo>
                  <a:lnTo>
                    <a:pt x="181" y="120"/>
                  </a:lnTo>
                  <a:lnTo>
                    <a:pt x="178" y="127"/>
                  </a:lnTo>
                  <a:lnTo>
                    <a:pt x="175" y="135"/>
                  </a:lnTo>
                  <a:lnTo>
                    <a:pt x="171" y="141"/>
                  </a:lnTo>
                  <a:lnTo>
                    <a:pt x="167" y="148"/>
                  </a:lnTo>
                  <a:lnTo>
                    <a:pt x="162" y="154"/>
                  </a:lnTo>
                  <a:lnTo>
                    <a:pt x="158" y="159"/>
                  </a:lnTo>
                  <a:lnTo>
                    <a:pt x="152" y="164"/>
                  </a:lnTo>
                  <a:lnTo>
                    <a:pt x="150" y="155"/>
                  </a:lnTo>
                  <a:lnTo>
                    <a:pt x="149" y="146"/>
                  </a:lnTo>
                  <a:lnTo>
                    <a:pt x="148" y="137"/>
                  </a:lnTo>
                  <a:lnTo>
                    <a:pt x="149" y="128"/>
                  </a:lnTo>
                  <a:lnTo>
                    <a:pt x="150" y="119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4"/>
                  </a:lnTo>
                  <a:lnTo>
                    <a:pt x="160" y="86"/>
                  </a:lnTo>
                  <a:lnTo>
                    <a:pt x="163" y="78"/>
                  </a:lnTo>
                  <a:lnTo>
                    <a:pt x="163" y="72"/>
                  </a:lnTo>
                  <a:lnTo>
                    <a:pt x="164" y="67"/>
                  </a:lnTo>
                  <a:lnTo>
                    <a:pt x="165" y="62"/>
                  </a:lnTo>
                  <a:lnTo>
                    <a:pt x="166" y="57"/>
                  </a:lnTo>
                  <a:lnTo>
                    <a:pt x="167" y="52"/>
                  </a:lnTo>
                  <a:lnTo>
                    <a:pt x="167" y="47"/>
                  </a:lnTo>
                  <a:lnTo>
                    <a:pt x="167" y="42"/>
                  </a:lnTo>
                  <a:lnTo>
                    <a:pt x="167" y="37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3" y="37"/>
                  </a:lnTo>
                  <a:lnTo>
                    <a:pt x="162" y="47"/>
                  </a:lnTo>
                  <a:lnTo>
                    <a:pt x="161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3" y="87"/>
                  </a:lnTo>
                  <a:lnTo>
                    <a:pt x="150" y="95"/>
                  </a:lnTo>
                  <a:lnTo>
                    <a:pt x="145" y="104"/>
                  </a:lnTo>
                  <a:lnTo>
                    <a:pt x="140" y="112"/>
                  </a:lnTo>
                  <a:lnTo>
                    <a:pt x="133" y="118"/>
                  </a:lnTo>
                  <a:lnTo>
                    <a:pt x="134" y="121"/>
                  </a:lnTo>
                  <a:lnTo>
                    <a:pt x="134" y="122"/>
                  </a:lnTo>
                  <a:lnTo>
                    <a:pt x="135" y="122"/>
                  </a:lnTo>
                  <a:lnTo>
                    <a:pt x="136" y="122"/>
                  </a:lnTo>
                  <a:lnTo>
                    <a:pt x="137" y="122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40" y="118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2" y="165"/>
                  </a:lnTo>
                  <a:lnTo>
                    <a:pt x="140" y="166"/>
                  </a:lnTo>
                  <a:lnTo>
                    <a:pt x="138" y="166"/>
                  </a:lnTo>
                  <a:lnTo>
                    <a:pt x="136" y="166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8" y="166"/>
                  </a:lnTo>
                  <a:lnTo>
                    <a:pt x="126" y="167"/>
                  </a:lnTo>
                  <a:lnTo>
                    <a:pt x="125" y="168"/>
                  </a:lnTo>
                  <a:lnTo>
                    <a:pt x="125" y="171"/>
                  </a:lnTo>
                  <a:lnTo>
                    <a:pt x="150" y="174"/>
                  </a:lnTo>
                  <a:lnTo>
                    <a:pt x="148" y="175"/>
                  </a:lnTo>
                  <a:lnTo>
                    <a:pt x="145" y="176"/>
                  </a:lnTo>
                  <a:lnTo>
                    <a:pt x="142" y="176"/>
                  </a:lnTo>
                  <a:lnTo>
                    <a:pt x="139" y="177"/>
                  </a:lnTo>
                  <a:lnTo>
                    <a:pt x="136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6" y="183"/>
                  </a:lnTo>
                  <a:lnTo>
                    <a:pt x="125" y="185"/>
                  </a:lnTo>
                  <a:lnTo>
                    <a:pt x="129" y="185"/>
                  </a:lnTo>
                  <a:lnTo>
                    <a:pt x="134" y="184"/>
                  </a:lnTo>
                  <a:lnTo>
                    <a:pt x="138" y="184"/>
                  </a:lnTo>
                  <a:lnTo>
                    <a:pt x="143" y="183"/>
                  </a:lnTo>
                  <a:lnTo>
                    <a:pt x="148" y="183"/>
                  </a:lnTo>
                  <a:lnTo>
                    <a:pt x="153" y="182"/>
                  </a:lnTo>
                  <a:lnTo>
                    <a:pt x="158" y="182"/>
                  </a:lnTo>
                  <a:lnTo>
                    <a:pt x="163" y="182"/>
                  </a:lnTo>
                  <a:lnTo>
                    <a:pt x="167" y="183"/>
                  </a:lnTo>
                  <a:lnTo>
                    <a:pt x="172" y="185"/>
                  </a:lnTo>
                  <a:lnTo>
                    <a:pt x="174" y="185"/>
                  </a:lnTo>
                  <a:lnTo>
                    <a:pt x="176" y="187"/>
                  </a:lnTo>
                  <a:lnTo>
                    <a:pt x="179" y="188"/>
                  </a:lnTo>
                  <a:lnTo>
                    <a:pt x="181" y="189"/>
                  </a:lnTo>
                  <a:lnTo>
                    <a:pt x="183" y="190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8" y="196"/>
                  </a:lnTo>
                  <a:lnTo>
                    <a:pt x="190" y="198"/>
                  </a:lnTo>
                  <a:lnTo>
                    <a:pt x="191" y="201"/>
                  </a:lnTo>
                  <a:lnTo>
                    <a:pt x="196" y="225"/>
                  </a:lnTo>
                  <a:lnTo>
                    <a:pt x="188" y="227"/>
                  </a:lnTo>
                  <a:lnTo>
                    <a:pt x="187" y="224"/>
                  </a:lnTo>
                  <a:lnTo>
                    <a:pt x="187" y="220"/>
                  </a:lnTo>
                  <a:lnTo>
                    <a:pt x="186" y="217"/>
                  </a:lnTo>
                  <a:lnTo>
                    <a:pt x="186" y="214"/>
                  </a:lnTo>
                  <a:lnTo>
                    <a:pt x="185" y="210"/>
                  </a:lnTo>
                  <a:lnTo>
                    <a:pt x="185" y="206"/>
                  </a:lnTo>
                  <a:lnTo>
                    <a:pt x="184" y="203"/>
                  </a:lnTo>
                  <a:lnTo>
                    <a:pt x="182" y="200"/>
                  </a:lnTo>
                  <a:lnTo>
                    <a:pt x="181" y="197"/>
                  </a:lnTo>
                  <a:lnTo>
                    <a:pt x="179" y="195"/>
                  </a:lnTo>
                  <a:lnTo>
                    <a:pt x="177" y="197"/>
                  </a:lnTo>
                  <a:lnTo>
                    <a:pt x="176" y="200"/>
                  </a:lnTo>
                  <a:lnTo>
                    <a:pt x="176" y="202"/>
                  </a:lnTo>
                  <a:lnTo>
                    <a:pt x="177" y="204"/>
                  </a:lnTo>
                  <a:lnTo>
                    <a:pt x="178" y="206"/>
                  </a:lnTo>
                  <a:lnTo>
                    <a:pt x="179" y="207"/>
                  </a:lnTo>
                  <a:lnTo>
                    <a:pt x="180" y="209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3" y="220"/>
                  </a:lnTo>
                  <a:lnTo>
                    <a:pt x="183" y="223"/>
                  </a:lnTo>
                  <a:lnTo>
                    <a:pt x="183" y="226"/>
                  </a:lnTo>
                  <a:lnTo>
                    <a:pt x="183" y="230"/>
                  </a:lnTo>
                  <a:lnTo>
                    <a:pt x="183" y="233"/>
                  </a:lnTo>
                  <a:lnTo>
                    <a:pt x="183" y="236"/>
                  </a:lnTo>
                  <a:lnTo>
                    <a:pt x="183" y="240"/>
                  </a:lnTo>
                  <a:lnTo>
                    <a:pt x="182" y="243"/>
                  </a:lnTo>
                  <a:lnTo>
                    <a:pt x="182" y="246"/>
                  </a:lnTo>
                  <a:lnTo>
                    <a:pt x="181" y="249"/>
                  </a:lnTo>
                  <a:lnTo>
                    <a:pt x="178" y="249"/>
                  </a:lnTo>
                  <a:lnTo>
                    <a:pt x="176" y="250"/>
                  </a:lnTo>
                  <a:lnTo>
                    <a:pt x="173" y="250"/>
                  </a:lnTo>
                  <a:lnTo>
                    <a:pt x="171" y="251"/>
                  </a:lnTo>
                  <a:lnTo>
                    <a:pt x="168" y="251"/>
                  </a:lnTo>
                  <a:lnTo>
                    <a:pt x="165" y="251"/>
                  </a:lnTo>
                  <a:lnTo>
                    <a:pt x="163" y="250"/>
                  </a:lnTo>
                  <a:lnTo>
                    <a:pt x="161" y="249"/>
                  </a:lnTo>
                  <a:lnTo>
                    <a:pt x="159" y="247"/>
                  </a:lnTo>
                  <a:lnTo>
                    <a:pt x="157" y="24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4" name="Freeform 101"/>
            <p:cNvSpPr>
              <a:spLocks/>
            </p:cNvSpPr>
            <p:nvPr/>
          </p:nvSpPr>
          <p:spPr bwMode="auto">
            <a:xfrm>
              <a:off x="2957" y="3228"/>
              <a:ext cx="7" cy="5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0 h 5"/>
                <a:gd name="T4" fmla="*/ 1 w 7"/>
                <a:gd name="T5" fmla="*/ 0 h 5"/>
                <a:gd name="T6" fmla="*/ 1 w 7"/>
                <a:gd name="T7" fmla="*/ 1 h 5"/>
                <a:gd name="T8" fmla="*/ 2 w 7"/>
                <a:gd name="T9" fmla="*/ 1 h 5"/>
                <a:gd name="T10" fmla="*/ 2 w 7"/>
                <a:gd name="T11" fmla="*/ 2 h 5"/>
                <a:gd name="T12" fmla="*/ 3 w 7"/>
                <a:gd name="T13" fmla="*/ 3 h 5"/>
                <a:gd name="T14" fmla="*/ 4 w 7"/>
                <a:gd name="T15" fmla="*/ 3 h 5"/>
                <a:gd name="T16" fmla="*/ 4 w 7"/>
                <a:gd name="T17" fmla="*/ 3 h 5"/>
                <a:gd name="T18" fmla="*/ 5 w 7"/>
                <a:gd name="T19" fmla="*/ 3 h 5"/>
                <a:gd name="T20" fmla="*/ 6 w 7"/>
                <a:gd name="T21" fmla="*/ 3 h 5"/>
                <a:gd name="T22" fmla="*/ 7 w 7"/>
                <a:gd name="T23" fmla="*/ 3 h 5"/>
                <a:gd name="T24" fmla="*/ 6 w 7"/>
                <a:gd name="T25" fmla="*/ 3 h 5"/>
                <a:gd name="T26" fmla="*/ 6 w 7"/>
                <a:gd name="T27" fmla="*/ 4 h 5"/>
                <a:gd name="T28" fmla="*/ 5 w 7"/>
                <a:gd name="T29" fmla="*/ 5 h 5"/>
                <a:gd name="T30" fmla="*/ 5 w 7"/>
                <a:gd name="T31" fmla="*/ 5 h 5"/>
                <a:gd name="T32" fmla="*/ 4 w 7"/>
                <a:gd name="T33" fmla="*/ 5 h 5"/>
                <a:gd name="T34" fmla="*/ 3 w 7"/>
                <a:gd name="T35" fmla="*/ 5 h 5"/>
                <a:gd name="T36" fmla="*/ 2 w 7"/>
                <a:gd name="T37" fmla="*/ 4 h 5"/>
                <a:gd name="T38" fmla="*/ 2 w 7"/>
                <a:gd name="T39" fmla="*/ 4 h 5"/>
                <a:gd name="T40" fmla="*/ 1 w 7"/>
                <a:gd name="T41" fmla="*/ 3 h 5"/>
                <a:gd name="T42" fmla="*/ 0 w 7"/>
                <a:gd name="T43" fmla="*/ 3 h 5"/>
                <a:gd name="T44" fmla="*/ 0 w 7"/>
                <a:gd name="T45" fmla="*/ 3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5"/>
                <a:gd name="T71" fmla="*/ 7 w 7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5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5" name="Freeform 102"/>
            <p:cNvSpPr>
              <a:spLocks/>
            </p:cNvSpPr>
            <p:nvPr/>
          </p:nvSpPr>
          <p:spPr bwMode="auto">
            <a:xfrm>
              <a:off x="2935" y="3224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1 w 11"/>
                <a:gd name="T5" fmla="*/ 4 h 12"/>
                <a:gd name="T6" fmla="*/ 2 w 11"/>
                <a:gd name="T7" fmla="*/ 3 h 12"/>
                <a:gd name="T8" fmla="*/ 2 w 11"/>
                <a:gd name="T9" fmla="*/ 3 h 12"/>
                <a:gd name="T10" fmla="*/ 3 w 11"/>
                <a:gd name="T11" fmla="*/ 2 h 12"/>
                <a:gd name="T12" fmla="*/ 4 w 11"/>
                <a:gd name="T13" fmla="*/ 1 h 12"/>
                <a:gd name="T14" fmla="*/ 5 w 11"/>
                <a:gd name="T15" fmla="*/ 0 h 12"/>
                <a:gd name="T16" fmla="*/ 6 w 11"/>
                <a:gd name="T17" fmla="*/ 0 h 12"/>
                <a:gd name="T18" fmla="*/ 7 w 11"/>
                <a:gd name="T19" fmla="*/ 0 h 12"/>
                <a:gd name="T20" fmla="*/ 8 w 11"/>
                <a:gd name="T21" fmla="*/ 0 h 12"/>
                <a:gd name="T22" fmla="*/ 8 w 11"/>
                <a:gd name="T23" fmla="*/ 1 h 12"/>
                <a:gd name="T24" fmla="*/ 9 w 11"/>
                <a:gd name="T25" fmla="*/ 2 h 12"/>
                <a:gd name="T26" fmla="*/ 10 w 11"/>
                <a:gd name="T27" fmla="*/ 3 h 12"/>
                <a:gd name="T28" fmla="*/ 10 w 11"/>
                <a:gd name="T29" fmla="*/ 4 h 12"/>
                <a:gd name="T30" fmla="*/ 10 w 11"/>
                <a:gd name="T31" fmla="*/ 5 h 12"/>
                <a:gd name="T32" fmla="*/ 11 w 11"/>
                <a:gd name="T33" fmla="*/ 7 h 12"/>
                <a:gd name="T34" fmla="*/ 11 w 11"/>
                <a:gd name="T35" fmla="*/ 8 h 12"/>
                <a:gd name="T36" fmla="*/ 10 w 11"/>
                <a:gd name="T37" fmla="*/ 9 h 12"/>
                <a:gd name="T38" fmla="*/ 10 w 11"/>
                <a:gd name="T39" fmla="*/ 10 h 12"/>
                <a:gd name="T40" fmla="*/ 10 w 11"/>
                <a:gd name="T41" fmla="*/ 11 h 12"/>
                <a:gd name="T42" fmla="*/ 8 w 11"/>
                <a:gd name="T43" fmla="*/ 12 h 12"/>
                <a:gd name="T44" fmla="*/ 7 w 11"/>
                <a:gd name="T45" fmla="*/ 12 h 12"/>
                <a:gd name="T46" fmla="*/ 6 w 11"/>
                <a:gd name="T47" fmla="*/ 12 h 12"/>
                <a:gd name="T48" fmla="*/ 5 w 11"/>
                <a:gd name="T49" fmla="*/ 11 h 12"/>
                <a:gd name="T50" fmla="*/ 4 w 11"/>
                <a:gd name="T51" fmla="*/ 11 h 12"/>
                <a:gd name="T52" fmla="*/ 3 w 11"/>
                <a:gd name="T53" fmla="*/ 9 h 12"/>
                <a:gd name="T54" fmla="*/ 2 w 11"/>
                <a:gd name="T55" fmla="*/ 8 h 12"/>
                <a:gd name="T56" fmla="*/ 1 w 11"/>
                <a:gd name="T57" fmla="*/ 7 h 12"/>
                <a:gd name="T58" fmla="*/ 1 w 11"/>
                <a:gd name="T59" fmla="*/ 6 h 12"/>
                <a:gd name="T60" fmla="*/ 0 w 11"/>
                <a:gd name="T61" fmla="*/ 5 h 12"/>
                <a:gd name="T62" fmla="*/ 0 w 11"/>
                <a:gd name="T63" fmla="*/ 5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12"/>
                <a:gd name="T98" fmla="*/ 11 w 11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6" name="Freeform 103"/>
            <p:cNvSpPr>
              <a:spLocks/>
            </p:cNvSpPr>
            <p:nvPr/>
          </p:nvSpPr>
          <p:spPr bwMode="auto">
            <a:xfrm>
              <a:off x="2952" y="3171"/>
              <a:ext cx="49" cy="53"/>
            </a:xfrm>
            <a:custGeom>
              <a:avLst/>
              <a:gdLst>
                <a:gd name="T0" fmla="*/ 0 w 49"/>
                <a:gd name="T1" fmla="*/ 2 h 53"/>
                <a:gd name="T2" fmla="*/ 5 w 49"/>
                <a:gd name="T3" fmla="*/ 1 h 53"/>
                <a:gd name="T4" fmla="*/ 10 w 49"/>
                <a:gd name="T5" fmla="*/ 1 h 53"/>
                <a:gd name="T6" fmla="*/ 15 w 49"/>
                <a:gd name="T7" fmla="*/ 0 h 53"/>
                <a:gd name="T8" fmla="*/ 20 w 49"/>
                <a:gd name="T9" fmla="*/ 0 h 53"/>
                <a:gd name="T10" fmla="*/ 25 w 49"/>
                <a:gd name="T11" fmla="*/ 0 h 53"/>
                <a:gd name="T12" fmla="*/ 30 w 49"/>
                <a:gd name="T13" fmla="*/ 1 h 53"/>
                <a:gd name="T14" fmla="*/ 34 w 49"/>
                <a:gd name="T15" fmla="*/ 3 h 53"/>
                <a:gd name="T16" fmla="*/ 38 w 49"/>
                <a:gd name="T17" fmla="*/ 5 h 53"/>
                <a:gd name="T18" fmla="*/ 41 w 49"/>
                <a:gd name="T19" fmla="*/ 9 h 53"/>
                <a:gd name="T20" fmla="*/ 44 w 49"/>
                <a:gd name="T21" fmla="*/ 14 h 53"/>
                <a:gd name="T22" fmla="*/ 45 w 49"/>
                <a:gd name="T23" fmla="*/ 16 h 53"/>
                <a:gd name="T24" fmla="*/ 45 w 49"/>
                <a:gd name="T25" fmla="*/ 17 h 53"/>
                <a:gd name="T26" fmla="*/ 46 w 49"/>
                <a:gd name="T27" fmla="*/ 19 h 53"/>
                <a:gd name="T28" fmla="*/ 46 w 49"/>
                <a:gd name="T29" fmla="*/ 21 h 53"/>
                <a:gd name="T30" fmla="*/ 47 w 49"/>
                <a:gd name="T31" fmla="*/ 22 h 53"/>
                <a:gd name="T32" fmla="*/ 47 w 49"/>
                <a:gd name="T33" fmla="*/ 24 h 53"/>
                <a:gd name="T34" fmla="*/ 48 w 49"/>
                <a:gd name="T35" fmla="*/ 25 h 53"/>
                <a:gd name="T36" fmla="*/ 48 w 49"/>
                <a:gd name="T37" fmla="*/ 27 h 53"/>
                <a:gd name="T38" fmla="*/ 49 w 49"/>
                <a:gd name="T39" fmla="*/ 29 h 53"/>
                <a:gd name="T40" fmla="*/ 49 w 49"/>
                <a:gd name="T41" fmla="*/ 31 h 53"/>
                <a:gd name="T42" fmla="*/ 48 w 49"/>
                <a:gd name="T43" fmla="*/ 30 h 53"/>
                <a:gd name="T44" fmla="*/ 47 w 49"/>
                <a:gd name="T45" fmla="*/ 30 h 53"/>
                <a:gd name="T46" fmla="*/ 46 w 49"/>
                <a:gd name="T47" fmla="*/ 29 h 53"/>
                <a:gd name="T48" fmla="*/ 45 w 49"/>
                <a:gd name="T49" fmla="*/ 29 h 53"/>
                <a:gd name="T50" fmla="*/ 45 w 49"/>
                <a:gd name="T51" fmla="*/ 30 h 53"/>
                <a:gd name="T52" fmla="*/ 44 w 49"/>
                <a:gd name="T53" fmla="*/ 30 h 53"/>
                <a:gd name="T54" fmla="*/ 43 w 49"/>
                <a:gd name="T55" fmla="*/ 31 h 53"/>
                <a:gd name="T56" fmla="*/ 43 w 49"/>
                <a:gd name="T57" fmla="*/ 32 h 53"/>
                <a:gd name="T58" fmla="*/ 42 w 49"/>
                <a:gd name="T59" fmla="*/ 33 h 53"/>
                <a:gd name="T60" fmla="*/ 42 w 49"/>
                <a:gd name="T61" fmla="*/ 34 h 53"/>
                <a:gd name="T62" fmla="*/ 41 w 49"/>
                <a:gd name="T63" fmla="*/ 32 h 53"/>
                <a:gd name="T64" fmla="*/ 40 w 49"/>
                <a:gd name="T65" fmla="*/ 29 h 53"/>
                <a:gd name="T66" fmla="*/ 39 w 49"/>
                <a:gd name="T67" fmla="*/ 27 h 53"/>
                <a:gd name="T68" fmla="*/ 39 w 49"/>
                <a:gd name="T69" fmla="*/ 24 h 53"/>
                <a:gd name="T70" fmla="*/ 38 w 49"/>
                <a:gd name="T71" fmla="*/ 22 h 53"/>
                <a:gd name="T72" fmla="*/ 37 w 49"/>
                <a:gd name="T73" fmla="*/ 19 h 53"/>
                <a:gd name="T74" fmla="*/ 36 w 49"/>
                <a:gd name="T75" fmla="*/ 17 h 53"/>
                <a:gd name="T76" fmla="*/ 35 w 49"/>
                <a:gd name="T77" fmla="*/ 15 h 53"/>
                <a:gd name="T78" fmla="*/ 34 w 49"/>
                <a:gd name="T79" fmla="*/ 13 h 53"/>
                <a:gd name="T80" fmla="*/ 32 w 49"/>
                <a:gd name="T81" fmla="*/ 11 h 53"/>
                <a:gd name="T82" fmla="*/ 32 w 49"/>
                <a:gd name="T83" fmla="*/ 15 h 53"/>
                <a:gd name="T84" fmla="*/ 32 w 49"/>
                <a:gd name="T85" fmla="*/ 19 h 53"/>
                <a:gd name="T86" fmla="*/ 33 w 49"/>
                <a:gd name="T87" fmla="*/ 23 h 53"/>
                <a:gd name="T88" fmla="*/ 33 w 49"/>
                <a:gd name="T89" fmla="*/ 27 h 53"/>
                <a:gd name="T90" fmla="*/ 34 w 49"/>
                <a:gd name="T91" fmla="*/ 32 h 53"/>
                <a:gd name="T92" fmla="*/ 35 w 49"/>
                <a:gd name="T93" fmla="*/ 36 h 53"/>
                <a:gd name="T94" fmla="*/ 36 w 49"/>
                <a:gd name="T95" fmla="*/ 40 h 53"/>
                <a:gd name="T96" fmla="*/ 36 w 49"/>
                <a:gd name="T97" fmla="*/ 45 h 53"/>
                <a:gd name="T98" fmla="*/ 37 w 49"/>
                <a:gd name="T99" fmla="*/ 48 h 53"/>
                <a:gd name="T100" fmla="*/ 37 w 49"/>
                <a:gd name="T101" fmla="*/ 52 h 53"/>
                <a:gd name="T102" fmla="*/ 30 w 49"/>
                <a:gd name="T103" fmla="*/ 53 h 53"/>
                <a:gd name="T104" fmla="*/ 24 w 49"/>
                <a:gd name="T105" fmla="*/ 51 h 53"/>
                <a:gd name="T106" fmla="*/ 20 w 49"/>
                <a:gd name="T107" fmla="*/ 47 h 53"/>
                <a:gd name="T108" fmla="*/ 17 w 49"/>
                <a:gd name="T109" fmla="*/ 41 h 53"/>
                <a:gd name="T110" fmla="*/ 15 w 49"/>
                <a:gd name="T111" fmla="*/ 35 h 53"/>
                <a:gd name="T112" fmla="*/ 13 w 49"/>
                <a:gd name="T113" fmla="*/ 27 h 53"/>
                <a:gd name="T114" fmla="*/ 11 w 49"/>
                <a:gd name="T115" fmla="*/ 20 h 53"/>
                <a:gd name="T116" fmla="*/ 8 w 49"/>
                <a:gd name="T117" fmla="*/ 13 h 53"/>
                <a:gd name="T118" fmla="*/ 5 w 49"/>
                <a:gd name="T119" fmla="*/ 7 h 53"/>
                <a:gd name="T120" fmla="*/ 0 w 49"/>
                <a:gd name="T121" fmla="*/ 3 h 53"/>
                <a:gd name="T122" fmla="*/ 0 w 49"/>
                <a:gd name="T123" fmla="*/ 3 h 53"/>
                <a:gd name="T124" fmla="*/ 0 w 49"/>
                <a:gd name="T125" fmla="*/ 2 h 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53"/>
                <a:gd name="T191" fmla="*/ 49 w 49"/>
                <a:gd name="T192" fmla="*/ 53 h 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53">
                  <a:moveTo>
                    <a:pt x="0" y="2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9" y="29"/>
                  </a:lnTo>
                  <a:lnTo>
                    <a:pt x="49" y="31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1" y="32"/>
                  </a:lnTo>
                  <a:lnTo>
                    <a:pt x="40" y="29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8" y="22"/>
                  </a:lnTo>
                  <a:lnTo>
                    <a:pt x="37" y="19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5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0" y="53"/>
                  </a:lnTo>
                  <a:lnTo>
                    <a:pt x="24" y="51"/>
                  </a:lnTo>
                  <a:lnTo>
                    <a:pt x="20" y="47"/>
                  </a:lnTo>
                  <a:lnTo>
                    <a:pt x="17" y="41"/>
                  </a:lnTo>
                  <a:lnTo>
                    <a:pt x="15" y="35"/>
                  </a:lnTo>
                  <a:lnTo>
                    <a:pt x="13" y="27"/>
                  </a:lnTo>
                  <a:lnTo>
                    <a:pt x="11" y="20"/>
                  </a:lnTo>
                  <a:lnTo>
                    <a:pt x="8" y="13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7" name="Freeform 104"/>
            <p:cNvSpPr>
              <a:spLocks/>
            </p:cNvSpPr>
            <p:nvPr/>
          </p:nvSpPr>
          <p:spPr bwMode="auto">
            <a:xfrm>
              <a:off x="2978" y="3209"/>
              <a:ext cx="8" cy="14"/>
            </a:xfrm>
            <a:custGeom>
              <a:avLst/>
              <a:gdLst>
                <a:gd name="T0" fmla="*/ 1 w 8"/>
                <a:gd name="T1" fmla="*/ 9 h 14"/>
                <a:gd name="T2" fmla="*/ 0 w 8"/>
                <a:gd name="T3" fmla="*/ 8 h 14"/>
                <a:gd name="T4" fmla="*/ 0 w 8"/>
                <a:gd name="T5" fmla="*/ 7 h 14"/>
                <a:gd name="T6" fmla="*/ 0 w 8"/>
                <a:gd name="T7" fmla="*/ 5 h 14"/>
                <a:gd name="T8" fmla="*/ 0 w 8"/>
                <a:gd name="T9" fmla="*/ 4 h 14"/>
                <a:gd name="T10" fmla="*/ 0 w 8"/>
                <a:gd name="T11" fmla="*/ 3 h 14"/>
                <a:gd name="T12" fmla="*/ 0 w 8"/>
                <a:gd name="T13" fmla="*/ 2 h 14"/>
                <a:gd name="T14" fmla="*/ 1 w 8"/>
                <a:gd name="T15" fmla="*/ 1 h 14"/>
                <a:gd name="T16" fmla="*/ 1 w 8"/>
                <a:gd name="T17" fmla="*/ 0 h 14"/>
                <a:gd name="T18" fmla="*/ 2 w 8"/>
                <a:gd name="T19" fmla="*/ 0 h 14"/>
                <a:gd name="T20" fmla="*/ 3 w 8"/>
                <a:gd name="T21" fmla="*/ 0 h 14"/>
                <a:gd name="T22" fmla="*/ 4 w 8"/>
                <a:gd name="T23" fmla="*/ 0 h 14"/>
                <a:gd name="T24" fmla="*/ 5 w 8"/>
                <a:gd name="T25" fmla="*/ 1 h 14"/>
                <a:gd name="T26" fmla="*/ 6 w 8"/>
                <a:gd name="T27" fmla="*/ 2 h 14"/>
                <a:gd name="T28" fmla="*/ 7 w 8"/>
                <a:gd name="T29" fmla="*/ 4 h 14"/>
                <a:gd name="T30" fmla="*/ 8 w 8"/>
                <a:gd name="T31" fmla="*/ 5 h 14"/>
                <a:gd name="T32" fmla="*/ 8 w 8"/>
                <a:gd name="T33" fmla="*/ 7 h 14"/>
                <a:gd name="T34" fmla="*/ 8 w 8"/>
                <a:gd name="T35" fmla="*/ 9 h 14"/>
                <a:gd name="T36" fmla="*/ 8 w 8"/>
                <a:gd name="T37" fmla="*/ 11 h 14"/>
                <a:gd name="T38" fmla="*/ 7 w 8"/>
                <a:gd name="T39" fmla="*/ 12 h 14"/>
                <a:gd name="T40" fmla="*/ 6 w 8"/>
                <a:gd name="T41" fmla="*/ 14 h 14"/>
                <a:gd name="T42" fmla="*/ 6 w 8"/>
                <a:gd name="T43" fmla="*/ 13 h 14"/>
                <a:gd name="T44" fmla="*/ 5 w 8"/>
                <a:gd name="T45" fmla="*/ 13 h 14"/>
                <a:gd name="T46" fmla="*/ 4 w 8"/>
                <a:gd name="T47" fmla="*/ 13 h 14"/>
                <a:gd name="T48" fmla="*/ 4 w 8"/>
                <a:gd name="T49" fmla="*/ 13 h 14"/>
                <a:gd name="T50" fmla="*/ 3 w 8"/>
                <a:gd name="T51" fmla="*/ 12 h 14"/>
                <a:gd name="T52" fmla="*/ 3 w 8"/>
                <a:gd name="T53" fmla="*/ 11 h 14"/>
                <a:gd name="T54" fmla="*/ 2 w 8"/>
                <a:gd name="T55" fmla="*/ 11 h 14"/>
                <a:gd name="T56" fmla="*/ 1 w 8"/>
                <a:gd name="T57" fmla="*/ 10 h 14"/>
                <a:gd name="T58" fmla="*/ 1 w 8"/>
                <a:gd name="T59" fmla="*/ 9 h 14"/>
                <a:gd name="T60" fmla="*/ 1 w 8"/>
                <a:gd name="T61" fmla="*/ 9 h 14"/>
                <a:gd name="T62" fmla="*/ 1 w 8"/>
                <a:gd name="T63" fmla="*/ 9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"/>
                <a:gd name="T97" fmla="*/ 0 h 14"/>
                <a:gd name="T98" fmla="*/ 8 w 8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" h="14">
                  <a:moveTo>
                    <a:pt x="1" y="9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8" name="Freeform 105"/>
            <p:cNvSpPr>
              <a:spLocks/>
            </p:cNvSpPr>
            <p:nvPr/>
          </p:nvSpPr>
          <p:spPr bwMode="auto">
            <a:xfrm>
              <a:off x="2994" y="321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1 w 9"/>
                <a:gd name="T5" fmla="*/ 0 h 5"/>
                <a:gd name="T6" fmla="*/ 1 w 9"/>
                <a:gd name="T7" fmla="*/ 0 h 5"/>
                <a:gd name="T8" fmla="*/ 2 w 9"/>
                <a:gd name="T9" fmla="*/ 0 h 5"/>
                <a:gd name="T10" fmla="*/ 3 w 9"/>
                <a:gd name="T11" fmla="*/ 1 h 5"/>
                <a:gd name="T12" fmla="*/ 4 w 9"/>
                <a:gd name="T13" fmla="*/ 1 h 5"/>
                <a:gd name="T14" fmla="*/ 5 w 9"/>
                <a:gd name="T15" fmla="*/ 2 h 5"/>
                <a:gd name="T16" fmla="*/ 7 w 9"/>
                <a:gd name="T17" fmla="*/ 2 h 5"/>
                <a:gd name="T18" fmla="*/ 8 w 9"/>
                <a:gd name="T19" fmla="*/ 2 h 5"/>
                <a:gd name="T20" fmla="*/ 9 w 9"/>
                <a:gd name="T21" fmla="*/ 2 h 5"/>
                <a:gd name="T22" fmla="*/ 8 w 9"/>
                <a:gd name="T23" fmla="*/ 3 h 5"/>
                <a:gd name="T24" fmla="*/ 7 w 9"/>
                <a:gd name="T25" fmla="*/ 4 h 5"/>
                <a:gd name="T26" fmla="*/ 6 w 9"/>
                <a:gd name="T27" fmla="*/ 5 h 5"/>
                <a:gd name="T28" fmla="*/ 5 w 9"/>
                <a:gd name="T29" fmla="*/ 5 h 5"/>
                <a:gd name="T30" fmla="*/ 4 w 9"/>
                <a:gd name="T31" fmla="*/ 4 h 5"/>
                <a:gd name="T32" fmla="*/ 3 w 9"/>
                <a:gd name="T33" fmla="*/ 4 h 5"/>
                <a:gd name="T34" fmla="*/ 2 w 9"/>
                <a:gd name="T35" fmla="*/ 3 h 5"/>
                <a:gd name="T36" fmla="*/ 1 w 9"/>
                <a:gd name="T37" fmla="*/ 2 h 5"/>
                <a:gd name="T38" fmla="*/ 0 w 9"/>
                <a:gd name="T39" fmla="*/ 1 h 5"/>
                <a:gd name="T40" fmla="*/ 0 w 9"/>
                <a:gd name="T41" fmla="*/ 0 h 5"/>
                <a:gd name="T42" fmla="*/ 0 w 9"/>
                <a:gd name="T43" fmla="*/ 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5"/>
                <a:gd name="T68" fmla="*/ 9 w 9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9" name="Freeform 106"/>
            <p:cNvSpPr>
              <a:spLocks/>
            </p:cNvSpPr>
            <p:nvPr/>
          </p:nvSpPr>
          <p:spPr bwMode="auto">
            <a:xfrm>
              <a:off x="2901" y="3225"/>
              <a:ext cx="11" cy="11"/>
            </a:xfrm>
            <a:custGeom>
              <a:avLst/>
              <a:gdLst>
                <a:gd name="T0" fmla="*/ 1 w 11"/>
                <a:gd name="T1" fmla="*/ 8 h 11"/>
                <a:gd name="T2" fmla="*/ 0 w 11"/>
                <a:gd name="T3" fmla="*/ 7 h 11"/>
                <a:gd name="T4" fmla="*/ 0 w 11"/>
                <a:gd name="T5" fmla="*/ 6 h 11"/>
                <a:gd name="T6" fmla="*/ 0 w 11"/>
                <a:gd name="T7" fmla="*/ 5 h 11"/>
                <a:gd name="T8" fmla="*/ 0 w 11"/>
                <a:gd name="T9" fmla="*/ 4 h 11"/>
                <a:gd name="T10" fmla="*/ 1 w 11"/>
                <a:gd name="T11" fmla="*/ 3 h 11"/>
                <a:gd name="T12" fmla="*/ 1 w 11"/>
                <a:gd name="T13" fmla="*/ 2 h 11"/>
                <a:gd name="T14" fmla="*/ 2 w 11"/>
                <a:gd name="T15" fmla="*/ 2 h 11"/>
                <a:gd name="T16" fmla="*/ 3 w 11"/>
                <a:gd name="T17" fmla="*/ 1 h 11"/>
                <a:gd name="T18" fmla="*/ 3 w 11"/>
                <a:gd name="T19" fmla="*/ 1 h 11"/>
                <a:gd name="T20" fmla="*/ 4 w 11"/>
                <a:gd name="T21" fmla="*/ 1 h 11"/>
                <a:gd name="T22" fmla="*/ 5 w 11"/>
                <a:gd name="T23" fmla="*/ 0 h 11"/>
                <a:gd name="T24" fmla="*/ 6 w 11"/>
                <a:gd name="T25" fmla="*/ 0 h 11"/>
                <a:gd name="T26" fmla="*/ 7 w 11"/>
                <a:gd name="T27" fmla="*/ 0 h 11"/>
                <a:gd name="T28" fmla="*/ 7 w 11"/>
                <a:gd name="T29" fmla="*/ 0 h 11"/>
                <a:gd name="T30" fmla="*/ 8 w 11"/>
                <a:gd name="T31" fmla="*/ 0 h 11"/>
                <a:gd name="T32" fmla="*/ 9 w 11"/>
                <a:gd name="T33" fmla="*/ 1 h 11"/>
                <a:gd name="T34" fmla="*/ 10 w 11"/>
                <a:gd name="T35" fmla="*/ 2 h 11"/>
                <a:gd name="T36" fmla="*/ 11 w 11"/>
                <a:gd name="T37" fmla="*/ 2 h 11"/>
                <a:gd name="T38" fmla="*/ 11 w 11"/>
                <a:gd name="T39" fmla="*/ 3 h 11"/>
                <a:gd name="T40" fmla="*/ 11 w 11"/>
                <a:gd name="T41" fmla="*/ 4 h 11"/>
                <a:gd name="T42" fmla="*/ 11 w 11"/>
                <a:gd name="T43" fmla="*/ 11 h 11"/>
                <a:gd name="T44" fmla="*/ 10 w 11"/>
                <a:gd name="T45" fmla="*/ 11 h 11"/>
                <a:gd name="T46" fmla="*/ 9 w 11"/>
                <a:gd name="T47" fmla="*/ 11 h 11"/>
                <a:gd name="T48" fmla="*/ 8 w 11"/>
                <a:gd name="T49" fmla="*/ 11 h 11"/>
                <a:gd name="T50" fmla="*/ 7 w 11"/>
                <a:gd name="T51" fmla="*/ 10 h 11"/>
                <a:gd name="T52" fmla="*/ 6 w 11"/>
                <a:gd name="T53" fmla="*/ 10 h 11"/>
                <a:gd name="T54" fmla="*/ 5 w 11"/>
                <a:gd name="T55" fmla="*/ 10 h 11"/>
                <a:gd name="T56" fmla="*/ 4 w 11"/>
                <a:gd name="T57" fmla="*/ 9 h 11"/>
                <a:gd name="T58" fmla="*/ 3 w 11"/>
                <a:gd name="T59" fmla="*/ 9 h 11"/>
                <a:gd name="T60" fmla="*/ 2 w 11"/>
                <a:gd name="T61" fmla="*/ 8 h 11"/>
                <a:gd name="T62" fmla="*/ 1 w 11"/>
                <a:gd name="T63" fmla="*/ 8 h 11"/>
                <a:gd name="T64" fmla="*/ 1 w 11"/>
                <a:gd name="T65" fmla="*/ 8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1"/>
                <a:gd name="T101" fmla="*/ 11 w 11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1">
                  <a:moveTo>
                    <a:pt x="1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0" name="Freeform 107"/>
            <p:cNvSpPr>
              <a:spLocks/>
            </p:cNvSpPr>
            <p:nvPr/>
          </p:nvSpPr>
          <p:spPr bwMode="auto">
            <a:xfrm>
              <a:off x="2806" y="3213"/>
              <a:ext cx="9" cy="11"/>
            </a:xfrm>
            <a:custGeom>
              <a:avLst/>
              <a:gdLst>
                <a:gd name="T0" fmla="*/ 1 w 9"/>
                <a:gd name="T1" fmla="*/ 11 h 11"/>
                <a:gd name="T2" fmla="*/ 0 w 9"/>
                <a:gd name="T3" fmla="*/ 10 h 11"/>
                <a:gd name="T4" fmla="*/ 0 w 9"/>
                <a:gd name="T5" fmla="*/ 9 h 11"/>
                <a:gd name="T6" fmla="*/ 0 w 9"/>
                <a:gd name="T7" fmla="*/ 9 h 11"/>
                <a:gd name="T8" fmla="*/ 0 w 9"/>
                <a:gd name="T9" fmla="*/ 7 h 11"/>
                <a:gd name="T10" fmla="*/ 0 w 9"/>
                <a:gd name="T11" fmla="*/ 6 h 11"/>
                <a:gd name="T12" fmla="*/ 0 w 9"/>
                <a:gd name="T13" fmla="*/ 5 h 11"/>
                <a:gd name="T14" fmla="*/ 1 w 9"/>
                <a:gd name="T15" fmla="*/ 4 h 11"/>
                <a:gd name="T16" fmla="*/ 1 w 9"/>
                <a:gd name="T17" fmla="*/ 3 h 11"/>
                <a:gd name="T18" fmla="*/ 1 w 9"/>
                <a:gd name="T19" fmla="*/ 2 h 11"/>
                <a:gd name="T20" fmla="*/ 1 w 9"/>
                <a:gd name="T21" fmla="*/ 0 h 11"/>
                <a:gd name="T22" fmla="*/ 2 w 9"/>
                <a:gd name="T23" fmla="*/ 0 h 11"/>
                <a:gd name="T24" fmla="*/ 3 w 9"/>
                <a:gd name="T25" fmla="*/ 0 h 11"/>
                <a:gd name="T26" fmla="*/ 4 w 9"/>
                <a:gd name="T27" fmla="*/ 0 h 11"/>
                <a:gd name="T28" fmla="*/ 5 w 9"/>
                <a:gd name="T29" fmla="*/ 0 h 11"/>
                <a:gd name="T30" fmla="*/ 5 w 9"/>
                <a:gd name="T31" fmla="*/ 0 h 11"/>
                <a:gd name="T32" fmla="*/ 6 w 9"/>
                <a:gd name="T33" fmla="*/ 0 h 11"/>
                <a:gd name="T34" fmla="*/ 7 w 9"/>
                <a:gd name="T35" fmla="*/ 1 h 11"/>
                <a:gd name="T36" fmla="*/ 7 w 9"/>
                <a:gd name="T37" fmla="*/ 2 h 11"/>
                <a:gd name="T38" fmla="*/ 8 w 9"/>
                <a:gd name="T39" fmla="*/ 3 h 11"/>
                <a:gd name="T40" fmla="*/ 8 w 9"/>
                <a:gd name="T41" fmla="*/ 3 h 11"/>
                <a:gd name="T42" fmla="*/ 9 w 9"/>
                <a:gd name="T43" fmla="*/ 5 h 11"/>
                <a:gd name="T44" fmla="*/ 9 w 9"/>
                <a:gd name="T45" fmla="*/ 7 h 11"/>
                <a:gd name="T46" fmla="*/ 9 w 9"/>
                <a:gd name="T47" fmla="*/ 8 h 11"/>
                <a:gd name="T48" fmla="*/ 8 w 9"/>
                <a:gd name="T49" fmla="*/ 9 h 11"/>
                <a:gd name="T50" fmla="*/ 7 w 9"/>
                <a:gd name="T51" fmla="*/ 9 h 11"/>
                <a:gd name="T52" fmla="*/ 6 w 9"/>
                <a:gd name="T53" fmla="*/ 10 h 11"/>
                <a:gd name="T54" fmla="*/ 5 w 9"/>
                <a:gd name="T55" fmla="*/ 10 h 11"/>
                <a:gd name="T56" fmla="*/ 3 w 9"/>
                <a:gd name="T57" fmla="*/ 10 h 11"/>
                <a:gd name="T58" fmla="*/ 2 w 9"/>
                <a:gd name="T59" fmla="*/ 11 h 11"/>
                <a:gd name="T60" fmla="*/ 1 w 9"/>
                <a:gd name="T61" fmla="*/ 11 h 11"/>
                <a:gd name="T62" fmla="*/ 1 w 9"/>
                <a:gd name="T63" fmla="*/ 11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1"/>
                <a:gd name="T98" fmla="*/ 9 w 9"/>
                <a:gd name="T99" fmla="*/ 11 h 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1">
                  <a:moveTo>
                    <a:pt x="1" y="11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1" name="Freeform 108"/>
            <p:cNvSpPr>
              <a:spLocks/>
            </p:cNvSpPr>
            <p:nvPr/>
          </p:nvSpPr>
          <p:spPr bwMode="auto">
            <a:xfrm>
              <a:off x="2778" y="3206"/>
              <a:ext cx="9" cy="15"/>
            </a:xfrm>
            <a:custGeom>
              <a:avLst/>
              <a:gdLst>
                <a:gd name="T0" fmla="*/ 1 w 9"/>
                <a:gd name="T1" fmla="*/ 14 h 15"/>
                <a:gd name="T2" fmla="*/ 0 w 9"/>
                <a:gd name="T3" fmla="*/ 13 h 15"/>
                <a:gd name="T4" fmla="*/ 0 w 9"/>
                <a:gd name="T5" fmla="*/ 12 h 15"/>
                <a:gd name="T6" fmla="*/ 0 w 9"/>
                <a:gd name="T7" fmla="*/ 10 h 15"/>
                <a:gd name="T8" fmla="*/ 0 w 9"/>
                <a:gd name="T9" fmla="*/ 9 h 15"/>
                <a:gd name="T10" fmla="*/ 0 w 9"/>
                <a:gd name="T11" fmla="*/ 7 h 15"/>
                <a:gd name="T12" fmla="*/ 1 w 9"/>
                <a:gd name="T13" fmla="*/ 6 h 15"/>
                <a:gd name="T14" fmla="*/ 1 w 9"/>
                <a:gd name="T15" fmla="*/ 5 h 15"/>
                <a:gd name="T16" fmla="*/ 2 w 9"/>
                <a:gd name="T17" fmla="*/ 3 h 15"/>
                <a:gd name="T18" fmla="*/ 3 w 9"/>
                <a:gd name="T19" fmla="*/ 2 h 15"/>
                <a:gd name="T20" fmla="*/ 3 w 9"/>
                <a:gd name="T21" fmla="*/ 1 h 15"/>
                <a:gd name="T22" fmla="*/ 4 w 9"/>
                <a:gd name="T23" fmla="*/ 0 h 15"/>
                <a:gd name="T24" fmla="*/ 5 w 9"/>
                <a:gd name="T25" fmla="*/ 0 h 15"/>
                <a:gd name="T26" fmla="*/ 6 w 9"/>
                <a:gd name="T27" fmla="*/ 0 h 15"/>
                <a:gd name="T28" fmla="*/ 6 w 9"/>
                <a:gd name="T29" fmla="*/ 0 h 15"/>
                <a:gd name="T30" fmla="*/ 7 w 9"/>
                <a:gd name="T31" fmla="*/ 1 h 15"/>
                <a:gd name="T32" fmla="*/ 7 w 9"/>
                <a:gd name="T33" fmla="*/ 1 h 15"/>
                <a:gd name="T34" fmla="*/ 8 w 9"/>
                <a:gd name="T35" fmla="*/ 2 h 15"/>
                <a:gd name="T36" fmla="*/ 8 w 9"/>
                <a:gd name="T37" fmla="*/ 3 h 15"/>
                <a:gd name="T38" fmla="*/ 9 w 9"/>
                <a:gd name="T39" fmla="*/ 3 h 15"/>
                <a:gd name="T40" fmla="*/ 9 w 9"/>
                <a:gd name="T41" fmla="*/ 4 h 15"/>
                <a:gd name="T42" fmla="*/ 9 w 9"/>
                <a:gd name="T43" fmla="*/ 6 h 15"/>
                <a:gd name="T44" fmla="*/ 9 w 9"/>
                <a:gd name="T45" fmla="*/ 7 h 15"/>
                <a:gd name="T46" fmla="*/ 9 w 9"/>
                <a:gd name="T47" fmla="*/ 9 h 15"/>
                <a:gd name="T48" fmla="*/ 8 w 9"/>
                <a:gd name="T49" fmla="*/ 10 h 15"/>
                <a:gd name="T50" fmla="*/ 7 w 9"/>
                <a:gd name="T51" fmla="*/ 11 h 15"/>
                <a:gd name="T52" fmla="*/ 6 w 9"/>
                <a:gd name="T53" fmla="*/ 12 h 15"/>
                <a:gd name="T54" fmla="*/ 5 w 9"/>
                <a:gd name="T55" fmla="*/ 13 h 15"/>
                <a:gd name="T56" fmla="*/ 3 w 9"/>
                <a:gd name="T57" fmla="*/ 13 h 15"/>
                <a:gd name="T58" fmla="*/ 2 w 9"/>
                <a:gd name="T59" fmla="*/ 14 h 15"/>
                <a:gd name="T60" fmla="*/ 1 w 9"/>
                <a:gd name="T61" fmla="*/ 15 h 15"/>
                <a:gd name="T62" fmla="*/ 1 w 9"/>
                <a:gd name="T63" fmla="*/ 15 h 15"/>
                <a:gd name="T64" fmla="*/ 1 w 9"/>
                <a:gd name="T65" fmla="*/ 14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15"/>
                <a:gd name="T101" fmla="*/ 9 w 9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15">
                  <a:moveTo>
                    <a:pt x="1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2" name="Freeform 109"/>
            <p:cNvSpPr>
              <a:spLocks/>
            </p:cNvSpPr>
            <p:nvPr/>
          </p:nvSpPr>
          <p:spPr bwMode="auto">
            <a:xfrm>
              <a:off x="2746" y="3036"/>
              <a:ext cx="69" cy="158"/>
            </a:xfrm>
            <a:custGeom>
              <a:avLst/>
              <a:gdLst>
                <a:gd name="T0" fmla="*/ 12 w 69"/>
                <a:gd name="T1" fmla="*/ 148 h 158"/>
                <a:gd name="T2" fmla="*/ 15 w 69"/>
                <a:gd name="T3" fmla="*/ 141 h 158"/>
                <a:gd name="T4" fmla="*/ 16 w 69"/>
                <a:gd name="T5" fmla="*/ 135 h 158"/>
                <a:gd name="T6" fmla="*/ 13 w 69"/>
                <a:gd name="T7" fmla="*/ 133 h 158"/>
                <a:gd name="T8" fmla="*/ 9 w 69"/>
                <a:gd name="T9" fmla="*/ 141 h 158"/>
                <a:gd name="T10" fmla="*/ 6 w 69"/>
                <a:gd name="T11" fmla="*/ 151 h 158"/>
                <a:gd name="T12" fmla="*/ 1 w 69"/>
                <a:gd name="T13" fmla="*/ 158 h 158"/>
                <a:gd name="T14" fmla="*/ 0 w 69"/>
                <a:gd name="T15" fmla="*/ 149 h 158"/>
                <a:gd name="T16" fmla="*/ 3 w 69"/>
                <a:gd name="T17" fmla="*/ 138 h 158"/>
                <a:gd name="T18" fmla="*/ 7 w 69"/>
                <a:gd name="T19" fmla="*/ 129 h 158"/>
                <a:gd name="T20" fmla="*/ 15 w 69"/>
                <a:gd name="T21" fmla="*/ 125 h 158"/>
                <a:gd name="T22" fmla="*/ 25 w 69"/>
                <a:gd name="T23" fmla="*/ 123 h 158"/>
                <a:gd name="T24" fmla="*/ 34 w 69"/>
                <a:gd name="T25" fmla="*/ 120 h 158"/>
                <a:gd name="T26" fmla="*/ 37 w 69"/>
                <a:gd name="T27" fmla="*/ 115 h 158"/>
                <a:gd name="T28" fmla="*/ 42 w 69"/>
                <a:gd name="T29" fmla="*/ 115 h 158"/>
                <a:gd name="T30" fmla="*/ 47 w 69"/>
                <a:gd name="T31" fmla="*/ 116 h 158"/>
                <a:gd name="T32" fmla="*/ 53 w 69"/>
                <a:gd name="T33" fmla="*/ 116 h 158"/>
                <a:gd name="T34" fmla="*/ 51 w 69"/>
                <a:gd name="T35" fmla="*/ 112 h 158"/>
                <a:gd name="T36" fmla="*/ 44 w 69"/>
                <a:gd name="T37" fmla="*/ 110 h 158"/>
                <a:gd name="T38" fmla="*/ 36 w 69"/>
                <a:gd name="T39" fmla="*/ 109 h 158"/>
                <a:gd name="T40" fmla="*/ 24 w 69"/>
                <a:gd name="T41" fmla="*/ 98 h 158"/>
                <a:gd name="T42" fmla="*/ 13 w 69"/>
                <a:gd name="T43" fmla="*/ 67 h 158"/>
                <a:gd name="T44" fmla="*/ 10 w 69"/>
                <a:gd name="T45" fmla="*/ 32 h 158"/>
                <a:gd name="T46" fmla="*/ 13 w 69"/>
                <a:gd name="T47" fmla="*/ 0 h 158"/>
                <a:gd name="T48" fmla="*/ 22 w 69"/>
                <a:gd name="T49" fmla="*/ 0 h 158"/>
                <a:gd name="T50" fmla="*/ 32 w 69"/>
                <a:gd name="T51" fmla="*/ 4 h 158"/>
                <a:gd name="T52" fmla="*/ 41 w 69"/>
                <a:gd name="T53" fmla="*/ 10 h 158"/>
                <a:gd name="T54" fmla="*/ 43 w 69"/>
                <a:gd name="T55" fmla="*/ 26 h 158"/>
                <a:gd name="T56" fmla="*/ 40 w 69"/>
                <a:gd name="T57" fmla="*/ 46 h 158"/>
                <a:gd name="T58" fmla="*/ 39 w 69"/>
                <a:gd name="T59" fmla="*/ 65 h 158"/>
                <a:gd name="T60" fmla="*/ 43 w 69"/>
                <a:gd name="T61" fmla="*/ 71 h 158"/>
                <a:gd name="T62" fmla="*/ 43 w 69"/>
                <a:gd name="T63" fmla="*/ 55 h 158"/>
                <a:gd name="T64" fmla="*/ 45 w 69"/>
                <a:gd name="T65" fmla="*/ 40 h 158"/>
                <a:gd name="T66" fmla="*/ 50 w 69"/>
                <a:gd name="T67" fmla="*/ 25 h 158"/>
                <a:gd name="T68" fmla="*/ 58 w 69"/>
                <a:gd name="T69" fmla="*/ 48 h 158"/>
                <a:gd name="T70" fmla="*/ 68 w 69"/>
                <a:gd name="T71" fmla="*/ 72 h 158"/>
                <a:gd name="T72" fmla="*/ 67 w 69"/>
                <a:gd name="T73" fmla="*/ 97 h 158"/>
                <a:gd name="T74" fmla="*/ 44 w 69"/>
                <a:gd name="T75" fmla="*/ 86 h 158"/>
                <a:gd name="T76" fmla="*/ 58 w 69"/>
                <a:gd name="T77" fmla="*/ 120 h 158"/>
                <a:gd name="T78" fmla="*/ 51 w 69"/>
                <a:gd name="T79" fmla="*/ 121 h 158"/>
                <a:gd name="T80" fmla="*/ 43 w 69"/>
                <a:gd name="T81" fmla="*/ 120 h 158"/>
                <a:gd name="T82" fmla="*/ 36 w 69"/>
                <a:gd name="T83" fmla="*/ 125 h 158"/>
                <a:gd name="T84" fmla="*/ 29 w 69"/>
                <a:gd name="T85" fmla="*/ 135 h 158"/>
                <a:gd name="T86" fmla="*/ 22 w 69"/>
                <a:gd name="T87" fmla="*/ 145 h 158"/>
                <a:gd name="T88" fmla="*/ 18 w 69"/>
                <a:gd name="T89" fmla="*/ 157 h 158"/>
                <a:gd name="T90" fmla="*/ 16 w 69"/>
                <a:gd name="T91" fmla="*/ 154 h 158"/>
                <a:gd name="T92" fmla="*/ 14 w 69"/>
                <a:gd name="T93" fmla="*/ 152 h 158"/>
                <a:gd name="T94" fmla="*/ 11 w 69"/>
                <a:gd name="T95" fmla="*/ 152 h 1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58"/>
                <a:gd name="T146" fmla="*/ 69 w 69"/>
                <a:gd name="T147" fmla="*/ 158 h 1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58">
                  <a:moveTo>
                    <a:pt x="11" y="153"/>
                  </a:moveTo>
                  <a:lnTo>
                    <a:pt x="11" y="151"/>
                  </a:lnTo>
                  <a:lnTo>
                    <a:pt x="12" y="148"/>
                  </a:lnTo>
                  <a:lnTo>
                    <a:pt x="13" y="146"/>
                  </a:lnTo>
                  <a:lnTo>
                    <a:pt x="14" y="144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6" y="133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2" y="135"/>
                  </a:lnTo>
                  <a:lnTo>
                    <a:pt x="10" y="138"/>
                  </a:lnTo>
                  <a:lnTo>
                    <a:pt x="9" y="141"/>
                  </a:lnTo>
                  <a:lnTo>
                    <a:pt x="8" y="144"/>
                  </a:lnTo>
                  <a:lnTo>
                    <a:pt x="7" y="147"/>
                  </a:lnTo>
                  <a:lnTo>
                    <a:pt x="6" y="151"/>
                  </a:lnTo>
                  <a:lnTo>
                    <a:pt x="4" y="153"/>
                  </a:lnTo>
                  <a:lnTo>
                    <a:pt x="3" y="156"/>
                  </a:lnTo>
                  <a:lnTo>
                    <a:pt x="1" y="158"/>
                  </a:lnTo>
                  <a:lnTo>
                    <a:pt x="1" y="155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3" y="138"/>
                  </a:lnTo>
                  <a:lnTo>
                    <a:pt x="4" y="135"/>
                  </a:lnTo>
                  <a:lnTo>
                    <a:pt x="5" y="132"/>
                  </a:lnTo>
                  <a:lnTo>
                    <a:pt x="7" y="129"/>
                  </a:lnTo>
                  <a:lnTo>
                    <a:pt x="9" y="127"/>
                  </a:lnTo>
                  <a:lnTo>
                    <a:pt x="12" y="126"/>
                  </a:lnTo>
                  <a:lnTo>
                    <a:pt x="15" y="125"/>
                  </a:lnTo>
                  <a:lnTo>
                    <a:pt x="18" y="124"/>
                  </a:lnTo>
                  <a:lnTo>
                    <a:pt x="21" y="123"/>
                  </a:lnTo>
                  <a:lnTo>
                    <a:pt x="25" y="123"/>
                  </a:lnTo>
                  <a:lnTo>
                    <a:pt x="28" y="122"/>
                  </a:lnTo>
                  <a:lnTo>
                    <a:pt x="31" y="121"/>
                  </a:lnTo>
                  <a:lnTo>
                    <a:pt x="34" y="120"/>
                  </a:lnTo>
                  <a:lnTo>
                    <a:pt x="37" y="120"/>
                  </a:lnTo>
                  <a:lnTo>
                    <a:pt x="40" y="120"/>
                  </a:lnTo>
                  <a:lnTo>
                    <a:pt x="37" y="115"/>
                  </a:lnTo>
                  <a:lnTo>
                    <a:pt x="39" y="114"/>
                  </a:lnTo>
                  <a:lnTo>
                    <a:pt x="40" y="114"/>
                  </a:lnTo>
                  <a:lnTo>
                    <a:pt x="42" y="115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9" y="116"/>
                  </a:lnTo>
                  <a:lnTo>
                    <a:pt x="51" y="116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3" y="114"/>
                  </a:lnTo>
                  <a:lnTo>
                    <a:pt x="51" y="112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4" y="110"/>
                  </a:lnTo>
                  <a:lnTo>
                    <a:pt x="41" y="110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3" y="107"/>
                  </a:lnTo>
                  <a:lnTo>
                    <a:pt x="30" y="106"/>
                  </a:lnTo>
                  <a:lnTo>
                    <a:pt x="24" y="98"/>
                  </a:lnTo>
                  <a:lnTo>
                    <a:pt x="20" y="88"/>
                  </a:lnTo>
                  <a:lnTo>
                    <a:pt x="16" y="78"/>
                  </a:lnTo>
                  <a:lnTo>
                    <a:pt x="13" y="67"/>
                  </a:lnTo>
                  <a:lnTo>
                    <a:pt x="11" y="56"/>
                  </a:lnTo>
                  <a:lnTo>
                    <a:pt x="10" y="44"/>
                  </a:lnTo>
                  <a:lnTo>
                    <a:pt x="10" y="32"/>
                  </a:lnTo>
                  <a:lnTo>
                    <a:pt x="10" y="21"/>
                  </a:lnTo>
                  <a:lnTo>
                    <a:pt x="11" y="1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4" y="13"/>
                  </a:lnTo>
                  <a:lnTo>
                    <a:pt x="43" y="19"/>
                  </a:lnTo>
                  <a:lnTo>
                    <a:pt x="43" y="26"/>
                  </a:lnTo>
                  <a:lnTo>
                    <a:pt x="42" y="33"/>
                  </a:lnTo>
                  <a:lnTo>
                    <a:pt x="41" y="39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39" y="59"/>
                  </a:lnTo>
                  <a:lnTo>
                    <a:pt x="39" y="65"/>
                  </a:lnTo>
                  <a:lnTo>
                    <a:pt x="40" y="71"/>
                  </a:lnTo>
                  <a:lnTo>
                    <a:pt x="43" y="76"/>
                  </a:lnTo>
                  <a:lnTo>
                    <a:pt x="43" y="71"/>
                  </a:lnTo>
                  <a:lnTo>
                    <a:pt x="43" y="66"/>
                  </a:lnTo>
                  <a:lnTo>
                    <a:pt x="43" y="60"/>
                  </a:lnTo>
                  <a:lnTo>
                    <a:pt x="43" y="55"/>
                  </a:lnTo>
                  <a:lnTo>
                    <a:pt x="44" y="50"/>
                  </a:lnTo>
                  <a:lnTo>
                    <a:pt x="44" y="45"/>
                  </a:lnTo>
                  <a:lnTo>
                    <a:pt x="45" y="40"/>
                  </a:lnTo>
                  <a:lnTo>
                    <a:pt x="46" y="35"/>
                  </a:lnTo>
                  <a:lnTo>
                    <a:pt x="48" y="30"/>
                  </a:lnTo>
                  <a:lnTo>
                    <a:pt x="50" y="25"/>
                  </a:lnTo>
                  <a:lnTo>
                    <a:pt x="52" y="33"/>
                  </a:lnTo>
                  <a:lnTo>
                    <a:pt x="55" y="41"/>
                  </a:lnTo>
                  <a:lnTo>
                    <a:pt x="58" y="48"/>
                  </a:lnTo>
                  <a:lnTo>
                    <a:pt x="62" y="57"/>
                  </a:lnTo>
                  <a:lnTo>
                    <a:pt x="65" y="64"/>
                  </a:lnTo>
                  <a:lnTo>
                    <a:pt x="68" y="72"/>
                  </a:lnTo>
                  <a:lnTo>
                    <a:pt x="69" y="81"/>
                  </a:lnTo>
                  <a:lnTo>
                    <a:pt x="69" y="89"/>
                  </a:lnTo>
                  <a:lnTo>
                    <a:pt x="67" y="97"/>
                  </a:lnTo>
                  <a:lnTo>
                    <a:pt x="62" y="105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61" y="116"/>
                  </a:lnTo>
                  <a:lnTo>
                    <a:pt x="59" y="118"/>
                  </a:lnTo>
                  <a:lnTo>
                    <a:pt x="58" y="120"/>
                  </a:lnTo>
                  <a:lnTo>
                    <a:pt x="56" y="121"/>
                  </a:lnTo>
                  <a:lnTo>
                    <a:pt x="54" y="121"/>
                  </a:lnTo>
                  <a:lnTo>
                    <a:pt x="51" y="121"/>
                  </a:lnTo>
                  <a:lnTo>
                    <a:pt x="49" y="120"/>
                  </a:lnTo>
                  <a:lnTo>
                    <a:pt x="46" y="120"/>
                  </a:lnTo>
                  <a:lnTo>
                    <a:pt x="43" y="120"/>
                  </a:lnTo>
                  <a:lnTo>
                    <a:pt x="41" y="121"/>
                  </a:lnTo>
                  <a:lnTo>
                    <a:pt x="38" y="122"/>
                  </a:lnTo>
                  <a:lnTo>
                    <a:pt x="36" y="125"/>
                  </a:lnTo>
                  <a:lnTo>
                    <a:pt x="33" y="129"/>
                  </a:lnTo>
                  <a:lnTo>
                    <a:pt x="31" y="132"/>
                  </a:lnTo>
                  <a:lnTo>
                    <a:pt x="29" y="135"/>
                  </a:lnTo>
                  <a:lnTo>
                    <a:pt x="27" y="138"/>
                  </a:lnTo>
                  <a:lnTo>
                    <a:pt x="24" y="142"/>
                  </a:lnTo>
                  <a:lnTo>
                    <a:pt x="22" y="145"/>
                  </a:lnTo>
                  <a:lnTo>
                    <a:pt x="21" y="149"/>
                  </a:lnTo>
                  <a:lnTo>
                    <a:pt x="19" y="153"/>
                  </a:lnTo>
                  <a:lnTo>
                    <a:pt x="18" y="157"/>
                  </a:lnTo>
                  <a:lnTo>
                    <a:pt x="18" y="156"/>
                  </a:lnTo>
                  <a:lnTo>
                    <a:pt x="17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4" y="152"/>
                  </a:lnTo>
                  <a:lnTo>
                    <a:pt x="13" y="152"/>
                  </a:lnTo>
                  <a:lnTo>
                    <a:pt x="12" y="152"/>
                  </a:lnTo>
                  <a:lnTo>
                    <a:pt x="11" y="152"/>
                  </a:lnTo>
                  <a:lnTo>
                    <a:pt x="11" y="15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3" name="Freeform 110"/>
            <p:cNvSpPr>
              <a:spLocks/>
            </p:cNvSpPr>
            <p:nvPr/>
          </p:nvSpPr>
          <p:spPr bwMode="auto">
            <a:xfrm>
              <a:off x="3011" y="2891"/>
              <a:ext cx="9" cy="115"/>
            </a:xfrm>
            <a:custGeom>
              <a:avLst/>
              <a:gdLst>
                <a:gd name="T0" fmla="*/ 1 w 9"/>
                <a:gd name="T1" fmla="*/ 0 h 115"/>
                <a:gd name="T2" fmla="*/ 6 w 9"/>
                <a:gd name="T3" fmla="*/ 4 h 115"/>
                <a:gd name="T4" fmla="*/ 6 w 9"/>
                <a:gd name="T5" fmla="*/ 15 h 115"/>
                <a:gd name="T6" fmla="*/ 7 w 9"/>
                <a:gd name="T7" fmla="*/ 26 h 115"/>
                <a:gd name="T8" fmla="*/ 8 w 9"/>
                <a:gd name="T9" fmla="*/ 38 h 115"/>
                <a:gd name="T10" fmla="*/ 9 w 9"/>
                <a:gd name="T11" fmla="*/ 49 h 115"/>
                <a:gd name="T12" fmla="*/ 9 w 9"/>
                <a:gd name="T13" fmla="*/ 60 h 115"/>
                <a:gd name="T14" fmla="*/ 9 w 9"/>
                <a:gd name="T15" fmla="*/ 71 h 115"/>
                <a:gd name="T16" fmla="*/ 8 w 9"/>
                <a:gd name="T17" fmla="*/ 83 h 115"/>
                <a:gd name="T18" fmla="*/ 6 w 9"/>
                <a:gd name="T19" fmla="*/ 94 h 115"/>
                <a:gd name="T20" fmla="*/ 4 w 9"/>
                <a:gd name="T21" fmla="*/ 105 h 115"/>
                <a:gd name="T22" fmla="*/ 0 w 9"/>
                <a:gd name="T23" fmla="*/ 115 h 115"/>
                <a:gd name="T24" fmla="*/ 3 w 9"/>
                <a:gd name="T25" fmla="*/ 105 h 115"/>
                <a:gd name="T26" fmla="*/ 4 w 9"/>
                <a:gd name="T27" fmla="*/ 94 h 115"/>
                <a:gd name="T28" fmla="*/ 6 w 9"/>
                <a:gd name="T29" fmla="*/ 83 h 115"/>
                <a:gd name="T30" fmla="*/ 7 w 9"/>
                <a:gd name="T31" fmla="*/ 71 h 115"/>
                <a:gd name="T32" fmla="*/ 7 w 9"/>
                <a:gd name="T33" fmla="*/ 59 h 115"/>
                <a:gd name="T34" fmla="*/ 7 w 9"/>
                <a:gd name="T35" fmla="*/ 47 h 115"/>
                <a:gd name="T36" fmla="*/ 6 w 9"/>
                <a:gd name="T37" fmla="*/ 36 h 115"/>
                <a:gd name="T38" fmla="*/ 5 w 9"/>
                <a:gd name="T39" fmla="*/ 24 h 115"/>
                <a:gd name="T40" fmla="*/ 4 w 9"/>
                <a:gd name="T41" fmla="*/ 12 h 115"/>
                <a:gd name="T42" fmla="*/ 1 w 9"/>
                <a:gd name="T43" fmla="*/ 0 h 115"/>
                <a:gd name="T44" fmla="*/ 1 w 9"/>
                <a:gd name="T45" fmla="*/ 0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115"/>
                <a:gd name="T71" fmla="*/ 9 w 9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115">
                  <a:moveTo>
                    <a:pt x="1" y="0"/>
                  </a:moveTo>
                  <a:lnTo>
                    <a:pt x="6" y="4"/>
                  </a:lnTo>
                  <a:lnTo>
                    <a:pt x="6" y="15"/>
                  </a:lnTo>
                  <a:lnTo>
                    <a:pt x="7" y="26"/>
                  </a:lnTo>
                  <a:lnTo>
                    <a:pt x="8" y="38"/>
                  </a:lnTo>
                  <a:lnTo>
                    <a:pt x="9" y="49"/>
                  </a:lnTo>
                  <a:lnTo>
                    <a:pt x="9" y="60"/>
                  </a:lnTo>
                  <a:lnTo>
                    <a:pt x="9" y="71"/>
                  </a:lnTo>
                  <a:lnTo>
                    <a:pt x="8" y="83"/>
                  </a:lnTo>
                  <a:lnTo>
                    <a:pt x="6" y="94"/>
                  </a:lnTo>
                  <a:lnTo>
                    <a:pt x="4" y="105"/>
                  </a:lnTo>
                  <a:lnTo>
                    <a:pt x="0" y="115"/>
                  </a:lnTo>
                  <a:lnTo>
                    <a:pt x="3" y="105"/>
                  </a:lnTo>
                  <a:lnTo>
                    <a:pt x="4" y="94"/>
                  </a:lnTo>
                  <a:lnTo>
                    <a:pt x="6" y="83"/>
                  </a:lnTo>
                  <a:lnTo>
                    <a:pt x="7" y="71"/>
                  </a:lnTo>
                  <a:lnTo>
                    <a:pt x="7" y="59"/>
                  </a:lnTo>
                  <a:lnTo>
                    <a:pt x="7" y="47"/>
                  </a:lnTo>
                  <a:lnTo>
                    <a:pt x="6" y="36"/>
                  </a:lnTo>
                  <a:lnTo>
                    <a:pt x="5" y="24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4" name="Freeform 111"/>
            <p:cNvSpPr>
              <a:spLocks/>
            </p:cNvSpPr>
            <p:nvPr/>
          </p:nvSpPr>
          <p:spPr bwMode="auto">
            <a:xfrm>
              <a:off x="2716" y="2882"/>
              <a:ext cx="290" cy="118"/>
            </a:xfrm>
            <a:custGeom>
              <a:avLst/>
              <a:gdLst>
                <a:gd name="T0" fmla="*/ 266 w 290"/>
                <a:gd name="T1" fmla="*/ 71 h 118"/>
                <a:gd name="T2" fmla="*/ 268 w 290"/>
                <a:gd name="T3" fmla="*/ 47 h 118"/>
                <a:gd name="T4" fmla="*/ 272 w 290"/>
                <a:gd name="T5" fmla="*/ 23 h 118"/>
                <a:gd name="T6" fmla="*/ 272 w 290"/>
                <a:gd name="T7" fmla="*/ 8 h 118"/>
                <a:gd name="T8" fmla="*/ 271 w 290"/>
                <a:gd name="T9" fmla="*/ 7 h 118"/>
                <a:gd name="T10" fmla="*/ 270 w 290"/>
                <a:gd name="T11" fmla="*/ 6 h 118"/>
                <a:gd name="T12" fmla="*/ 268 w 290"/>
                <a:gd name="T13" fmla="*/ 6 h 118"/>
                <a:gd name="T14" fmla="*/ 264 w 290"/>
                <a:gd name="T15" fmla="*/ 36 h 118"/>
                <a:gd name="T16" fmla="*/ 261 w 290"/>
                <a:gd name="T17" fmla="*/ 69 h 118"/>
                <a:gd name="T18" fmla="*/ 262 w 290"/>
                <a:gd name="T19" fmla="*/ 104 h 118"/>
                <a:gd name="T20" fmla="*/ 238 w 290"/>
                <a:gd name="T21" fmla="*/ 113 h 118"/>
                <a:gd name="T22" fmla="*/ 199 w 290"/>
                <a:gd name="T23" fmla="*/ 106 h 118"/>
                <a:gd name="T24" fmla="*/ 160 w 290"/>
                <a:gd name="T25" fmla="*/ 98 h 118"/>
                <a:gd name="T26" fmla="*/ 132 w 290"/>
                <a:gd name="T27" fmla="*/ 101 h 118"/>
                <a:gd name="T28" fmla="*/ 6 w 290"/>
                <a:gd name="T29" fmla="*/ 110 h 118"/>
                <a:gd name="T30" fmla="*/ 1 w 290"/>
                <a:gd name="T31" fmla="*/ 79 h 118"/>
                <a:gd name="T32" fmla="*/ 0 w 290"/>
                <a:gd name="T33" fmla="*/ 46 h 118"/>
                <a:gd name="T34" fmla="*/ 5 w 290"/>
                <a:gd name="T35" fmla="*/ 14 h 118"/>
                <a:gd name="T36" fmla="*/ 19 w 290"/>
                <a:gd name="T37" fmla="*/ 1 h 118"/>
                <a:gd name="T38" fmla="*/ 36 w 290"/>
                <a:gd name="T39" fmla="*/ 1 h 118"/>
                <a:gd name="T40" fmla="*/ 52 w 290"/>
                <a:gd name="T41" fmla="*/ 3 h 118"/>
                <a:gd name="T42" fmla="*/ 66 w 290"/>
                <a:gd name="T43" fmla="*/ 10 h 118"/>
                <a:gd name="T44" fmla="*/ 77 w 290"/>
                <a:gd name="T45" fmla="*/ 28 h 118"/>
                <a:gd name="T46" fmla="*/ 89 w 290"/>
                <a:gd name="T47" fmla="*/ 45 h 118"/>
                <a:gd name="T48" fmla="*/ 103 w 290"/>
                <a:gd name="T49" fmla="*/ 58 h 118"/>
                <a:gd name="T50" fmla="*/ 104 w 290"/>
                <a:gd name="T51" fmla="*/ 62 h 118"/>
                <a:gd name="T52" fmla="*/ 104 w 290"/>
                <a:gd name="T53" fmla="*/ 66 h 118"/>
                <a:gd name="T54" fmla="*/ 105 w 290"/>
                <a:gd name="T55" fmla="*/ 71 h 118"/>
                <a:gd name="T56" fmla="*/ 106 w 290"/>
                <a:gd name="T57" fmla="*/ 64 h 118"/>
                <a:gd name="T58" fmla="*/ 113 w 290"/>
                <a:gd name="T59" fmla="*/ 58 h 118"/>
                <a:gd name="T60" fmla="*/ 123 w 290"/>
                <a:gd name="T61" fmla="*/ 55 h 118"/>
                <a:gd name="T62" fmla="*/ 133 w 290"/>
                <a:gd name="T63" fmla="*/ 55 h 118"/>
                <a:gd name="T64" fmla="*/ 146 w 290"/>
                <a:gd name="T65" fmla="*/ 64 h 118"/>
                <a:gd name="T66" fmla="*/ 160 w 290"/>
                <a:gd name="T67" fmla="*/ 67 h 118"/>
                <a:gd name="T68" fmla="*/ 175 w 290"/>
                <a:gd name="T69" fmla="*/ 62 h 118"/>
                <a:gd name="T70" fmla="*/ 176 w 290"/>
                <a:gd name="T71" fmla="*/ 60 h 118"/>
                <a:gd name="T72" fmla="*/ 178 w 290"/>
                <a:gd name="T73" fmla="*/ 59 h 118"/>
                <a:gd name="T74" fmla="*/ 179 w 290"/>
                <a:gd name="T75" fmla="*/ 57 h 118"/>
                <a:gd name="T76" fmla="*/ 187 w 290"/>
                <a:gd name="T77" fmla="*/ 57 h 118"/>
                <a:gd name="T78" fmla="*/ 200 w 290"/>
                <a:gd name="T79" fmla="*/ 58 h 118"/>
                <a:gd name="T80" fmla="*/ 213 w 290"/>
                <a:gd name="T81" fmla="*/ 59 h 118"/>
                <a:gd name="T82" fmla="*/ 221 w 290"/>
                <a:gd name="T83" fmla="*/ 54 h 118"/>
                <a:gd name="T84" fmla="*/ 190 w 290"/>
                <a:gd name="T85" fmla="*/ 40 h 118"/>
                <a:gd name="T86" fmla="*/ 200 w 290"/>
                <a:gd name="T87" fmla="*/ 24 h 118"/>
                <a:gd name="T88" fmla="*/ 212 w 290"/>
                <a:gd name="T89" fmla="*/ 10 h 118"/>
                <a:gd name="T90" fmla="*/ 228 w 290"/>
                <a:gd name="T91" fmla="*/ 3 h 118"/>
                <a:gd name="T92" fmla="*/ 249 w 290"/>
                <a:gd name="T93" fmla="*/ 0 h 118"/>
                <a:gd name="T94" fmla="*/ 270 w 290"/>
                <a:gd name="T95" fmla="*/ 0 h 118"/>
                <a:gd name="T96" fmla="*/ 290 w 290"/>
                <a:gd name="T97" fmla="*/ 3 h 118"/>
                <a:gd name="T98" fmla="*/ 282 w 290"/>
                <a:gd name="T99" fmla="*/ 28 h 118"/>
                <a:gd name="T100" fmla="*/ 280 w 290"/>
                <a:gd name="T101" fmla="*/ 55 h 118"/>
                <a:gd name="T102" fmla="*/ 279 w 290"/>
                <a:gd name="T103" fmla="*/ 83 h 118"/>
                <a:gd name="T104" fmla="*/ 275 w 290"/>
                <a:gd name="T105" fmla="*/ 118 h 118"/>
                <a:gd name="T106" fmla="*/ 269 w 290"/>
                <a:gd name="T107" fmla="*/ 112 h 118"/>
                <a:gd name="T108" fmla="*/ 268 w 290"/>
                <a:gd name="T109" fmla="*/ 99 h 118"/>
                <a:gd name="T110" fmla="*/ 266 w 290"/>
                <a:gd name="T111" fmla="*/ 8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0"/>
                <a:gd name="T169" fmla="*/ 0 h 118"/>
                <a:gd name="T170" fmla="*/ 290 w 290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0" h="118">
                  <a:moveTo>
                    <a:pt x="266" y="88"/>
                  </a:moveTo>
                  <a:lnTo>
                    <a:pt x="265" y="80"/>
                  </a:lnTo>
                  <a:lnTo>
                    <a:pt x="266" y="71"/>
                  </a:lnTo>
                  <a:lnTo>
                    <a:pt x="266" y="63"/>
                  </a:lnTo>
                  <a:lnTo>
                    <a:pt x="267" y="55"/>
                  </a:lnTo>
                  <a:lnTo>
                    <a:pt x="268" y="47"/>
                  </a:lnTo>
                  <a:lnTo>
                    <a:pt x="270" y="38"/>
                  </a:lnTo>
                  <a:lnTo>
                    <a:pt x="271" y="30"/>
                  </a:lnTo>
                  <a:lnTo>
                    <a:pt x="272" y="23"/>
                  </a:lnTo>
                  <a:lnTo>
                    <a:pt x="272" y="15"/>
                  </a:lnTo>
                  <a:lnTo>
                    <a:pt x="272" y="8"/>
                  </a:lnTo>
                  <a:lnTo>
                    <a:pt x="272" y="7"/>
                  </a:lnTo>
                  <a:lnTo>
                    <a:pt x="271" y="7"/>
                  </a:lnTo>
                  <a:lnTo>
                    <a:pt x="270" y="6"/>
                  </a:lnTo>
                  <a:lnTo>
                    <a:pt x="269" y="6"/>
                  </a:lnTo>
                  <a:lnTo>
                    <a:pt x="268" y="6"/>
                  </a:lnTo>
                  <a:lnTo>
                    <a:pt x="267" y="16"/>
                  </a:lnTo>
                  <a:lnTo>
                    <a:pt x="266" y="25"/>
                  </a:lnTo>
                  <a:lnTo>
                    <a:pt x="264" y="36"/>
                  </a:lnTo>
                  <a:lnTo>
                    <a:pt x="263" y="47"/>
                  </a:lnTo>
                  <a:lnTo>
                    <a:pt x="262" y="58"/>
                  </a:lnTo>
                  <a:lnTo>
                    <a:pt x="261" y="69"/>
                  </a:lnTo>
                  <a:lnTo>
                    <a:pt x="261" y="80"/>
                  </a:lnTo>
                  <a:lnTo>
                    <a:pt x="261" y="92"/>
                  </a:lnTo>
                  <a:lnTo>
                    <a:pt x="262" y="104"/>
                  </a:lnTo>
                  <a:lnTo>
                    <a:pt x="264" y="115"/>
                  </a:lnTo>
                  <a:lnTo>
                    <a:pt x="251" y="114"/>
                  </a:lnTo>
                  <a:lnTo>
                    <a:pt x="238" y="113"/>
                  </a:lnTo>
                  <a:lnTo>
                    <a:pt x="225" y="111"/>
                  </a:lnTo>
                  <a:lnTo>
                    <a:pt x="212" y="108"/>
                  </a:lnTo>
                  <a:lnTo>
                    <a:pt x="199" y="106"/>
                  </a:lnTo>
                  <a:lnTo>
                    <a:pt x="186" y="103"/>
                  </a:lnTo>
                  <a:lnTo>
                    <a:pt x="173" y="101"/>
                  </a:lnTo>
                  <a:lnTo>
                    <a:pt x="160" y="98"/>
                  </a:lnTo>
                  <a:lnTo>
                    <a:pt x="147" y="96"/>
                  </a:lnTo>
                  <a:lnTo>
                    <a:pt x="134" y="95"/>
                  </a:lnTo>
                  <a:lnTo>
                    <a:pt x="132" y="10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" y="110"/>
                  </a:lnTo>
                  <a:lnTo>
                    <a:pt x="4" y="100"/>
                  </a:lnTo>
                  <a:lnTo>
                    <a:pt x="2" y="89"/>
                  </a:lnTo>
                  <a:lnTo>
                    <a:pt x="1" y="79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1" y="35"/>
                  </a:lnTo>
                  <a:lnTo>
                    <a:pt x="3" y="25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3"/>
                  </a:lnTo>
                  <a:lnTo>
                    <a:pt x="58" y="4"/>
                  </a:lnTo>
                  <a:lnTo>
                    <a:pt x="63" y="5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7" y="28"/>
                  </a:lnTo>
                  <a:lnTo>
                    <a:pt x="81" y="34"/>
                  </a:lnTo>
                  <a:lnTo>
                    <a:pt x="85" y="40"/>
                  </a:lnTo>
                  <a:lnTo>
                    <a:pt x="89" y="45"/>
                  </a:lnTo>
                  <a:lnTo>
                    <a:pt x="93" y="49"/>
                  </a:lnTo>
                  <a:lnTo>
                    <a:pt x="98" y="54"/>
                  </a:lnTo>
                  <a:lnTo>
                    <a:pt x="103" y="58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5" y="71"/>
                  </a:lnTo>
                  <a:lnTo>
                    <a:pt x="106" y="72"/>
                  </a:lnTo>
                  <a:lnTo>
                    <a:pt x="105" y="67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10" y="59"/>
                  </a:lnTo>
                  <a:lnTo>
                    <a:pt x="113" y="58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23" y="55"/>
                  </a:lnTo>
                  <a:lnTo>
                    <a:pt x="126" y="54"/>
                  </a:lnTo>
                  <a:lnTo>
                    <a:pt x="129" y="52"/>
                  </a:lnTo>
                  <a:lnTo>
                    <a:pt x="133" y="55"/>
                  </a:lnTo>
                  <a:lnTo>
                    <a:pt x="137" y="58"/>
                  </a:lnTo>
                  <a:lnTo>
                    <a:pt x="141" y="61"/>
                  </a:lnTo>
                  <a:lnTo>
                    <a:pt x="146" y="64"/>
                  </a:lnTo>
                  <a:lnTo>
                    <a:pt x="151" y="66"/>
                  </a:lnTo>
                  <a:lnTo>
                    <a:pt x="155" y="67"/>
                  </a:lnTo>
                  <a:lnTo>
                    <a:pt x="160" y="67"/>
                  </a:lnTo>
                  <a:lnTo>
                    <a:pt x="165" y="67"/>
                  </a:lnTo>
                  <a:lnTo>
                    <a:pt x="170" y="65"/>
                  </a:lnTo>
                  <a:lnTo>
                    <a:pt x="175" y="62"/>
                  </a:lnTo>
                  <a:lnTo>
                    <a:pt x="175" y="61"/>
                  </a:lnTo>
                  <a:lnTo>
                    <a:pt x="176" y="61"/>
                  </a:lnTo>
                  <a:lnTo>
                    <a:pt x="176" y="60"/>
                  </a:lnTo>
                  <a:lnTo>
                    <a:pt x="177" y="60"/>
                  </a:lnTo>
                  <a:lnTo>
                    <a:pt x="177" y="59"/>
                  </a:lnTo>
                  <a:lnTo>
                    <a:pt x="178" y="59"/>
                  </a:lnTo>
                  <a:lnTo>
                    <a:pt x="178" y="58"/>
                  </a:lnTo>
                  <a:lnTo>
                    <a:pt x="179" y="57"/>
                  </a:lnTo>
                  <a:lnTo>
                    <a:pt x="179" y="56"/>
                  </a:lnTo>
                  <a:lnTo>
                    <a:pt x="183" y="56"/>
                  </a:lnTo>
                  <a:lnTo>
                    <a:pt x="187" y="57"/>
                  </a:lnTo>
                  <a:lnTo>
                    <a:pt x="192" y="57"/>
                  </a:lnTo>
                  <a:lnTo>
                    <a:pt x="196" y="58"/>
                  </a:lnTo>
                  <a:lnTo>
                    <a:pt x="200" y="58"/>
                  </a:lnTo>
                  <a:lnTo>
                    <a:pt x="205" y="59"/>
                  </a:lnTo>
                  <a:lnTo>
                    <a:pt x="209" y="59"/>
                  </a:lnTo>
                  <a:lnTo>
                    <a:pt x="213" y="59"/>
                  </a:lnTo>
                  <a:lnTo>
                    <a:pt x="217" y="58"/>
                  </a:lnTo>
                  <a:lnTo>
                    <a:pt x="221" y="58"/>
                  </a:lnTo>
                  <a:lnTo>
                    <a:pt x="221" y="54"/>
                  </a:lnTo>
                  <a:lnTo>
                    <a:pt x="184" y="50"/>
                  </a:lnTo>
                  <a:lnTo>
                    <a:pt x="187" y="45"/>
                  </a:lnTo>
                  <a:lnTo>
                    <a:pt x="190" y="40"/>
                  </a:lnTo>
                  <a:lnTo>
                    <a:pt x="193" y="34"/>
                  </a:lnTo>
                  <a:lnTo>
                    <a:pt x="197" y="29"/>
                  </a:lnTo>
                  <a:lnTo>
                    <a:pt x="200" y="24"/>
                  </a:lnTo>
                  <a:lnTo>
                    <a:pt x="204" y="19"/>
                  </a:lnTo>
                  <a:lnTo>
                    <a:pt x="208" y="15"/>
                  </a:lnTo>
                  <a:lnTo>
                    <a:pt x="212" y="10"/>
                  </a:lnTo>
                  <a:lnTo>
                    <a:pt x="216" y="7"/>
                  </a:lnTo>
                  <a:lnTo>
                    <a:pt x="221" y="3"/>
                  </a:lnTo>
                  <a:lnTo>
                    <a:pt x="228" y="3"/>
                  </a:lnTo>
                  <a:lnTo>
                    <a:pt x="235" y="2"/>
                  </a:lnTo>
                  <a:lnTo>
                    <a:pt x="242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3" y="1"/>
                  </a:lnTo>
                  <a:lnTo>
                    <a:pt x="290" y="3"/>
                  </a:lnTo>
                  <a:lnTo>
                    <a:pt x="286" y="11"/>
                  </a:lnTo>
                  <a:lnTo>
                    <a:pt x="284" y="19"/>
                  </a:lnTo>
                  <a:lnTo>
                    <a:pt x="282" y="28"/>
                  </a:lnTo>
                  <a:lnTo>
                    <a:pt x="281" y="37"/>
                  </a:lnTo>
                  <a:lnTo>
                    <a:pt x="280" y="46"/>
                  </a:lnTo>
                  <a:lnTo>
                    <a:pt x="280" y="55"/>
                  </a:lnTo>
                  <a:lnTo>
                    <a:pt x="280" y="64"/>
                  </a:lnTo>
                  <a:lnTo>
                    <a:pt x="280" y="74"/>
                  </a:lnTo>
                  <a:lnTo>
                    <a:pt x="279" y="83"/>
                  </a:lnTo>
                  <a:lnTo>
                    <a:pt x="279" y="92"/>
                  </a:lnTo>
                  <a:lnTo>
                    <a:pt x="279" y="118"/>
                  </a:lnTo>
                  <a:lnTo>
                    <a:pt x="275" y="118"/>
                  </a:lnTo>
                  <a:lnTo>
                    <a:pt x="272" y="117"/>
                  </a:lnTo>
                  <a:lnTo>
                    <a:pt x="270" y="115"/>
                  </a:lnTo>
                  <a:lnTo>
                    <a:pt x="269" y="112"/>
                  </a:lnTo>
                  <a:lnTo>
                    <a:pt x="268" y="108"/>
                  </a:lnTo>
                  <a:lnTo>
                    <a:pt x="268" y="104"/>
                  </a:lnTo>
                  <a:lnTo>
                    <a:pt x="268" y="99"/>
                  </a:lnTo>
                  <a:lnTo>
                    <a:pt x="267" y="95"/>
                  </a:lnTo>
                  <a:lnTo>
                    <a:pt x="267" y="91"/>
                  </a:lnTo>
                  <a:lnTo>
                    <a:pt x="266" y="88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5" name="Freeform 112"/>
            <p:cNvSpPr>
              <a:spLocks/>
            </p:cNvSpPr>
            <p:nvPr/>
          </p:nvSpPr>
          <p:spPr bwMode="auto">
            <a:xfrm>
              <a:off x="2930" y="3006"/>
              <a:ext cx="3" cy="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6 h 8"/>
                <a:gd name="T6" fmla="*/ 0 w 3"/>
                <a:gd name="T7" fmla="*/ 6 h 8"/>
                <a:gd name="T8" fmla="*/ 0 w 3"/>
                <a:gd name="T9" fmla="*/ 5 h 8"/>
                <a:gd name="T10" fmla="*/ 0 w 3"/>
                <a:gd name="T11" fmla="*/ 4 h 8"/>
                <a:gd name="T12" fmla="*/ 0 w 3"/>
                <a:gd name="T13" fmla="*/ 3 h 8"/>
                <a:gd name="T14" fmla="*/ 1 w 3"/>
                <a:gd name="T15" fmla="*/ 2 h 8"/>
                <a:gd name="T16" fmla="*/ 1 w 3"/>
                <a:gd name="T17" fmla="*/ 2 h 8"/>
                <a:gd name="T18" fmla="*/ 1 w 3"/>
                <a:gd name="T19" fmla="*/ 1 h 8"/>
                <a:gd name="T20" fmla="*/ 2 w 3"/>
                <a:gd name="T21" fmla="*/ 0 h 8"/>
                <a:gd name="T22" fmla="*/ 3 w 3"/>
                <a:gd name="T23" fmla="*/ 8 h 8"/>
                <a:gd name="T24" fmla="*/ 1 w 3"/>
                <a:gd name="T25" fmla="*/ 8 h 8"/>
                <a:gd name="T26" fmla="*/ 1 w 3"/>
                <a:gd name="T27" fmla="*/ 8 h 8"/>
                <a:gd name="T28" fmla="*/ 0 w 3"/>
                <a:gd name="T29" fmla="*/ 8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8"/>
                <a:gd name="T47" fmla="*/ 3 w 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8">
                  <a:moveTo>
                    <a:pt x="0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6" name="Freeform 113"/>
            <p:cNvSpPr>
              <a:spLocks/>
            </p:cNvSpPr>
            <p:nvPr/>
          </p:nvSpPr>
          <p:spPr bwMode="auto">
            <a:xfrm>
              <a:off x="3001" y="2967"/>
              <a:ext cx="11" cy="27"/>
            </a:xfrm>
            <a:custGeom>
              <a:avLst/>
              <a:gdLst>
                <a:gd name="T0" fmla="*/ 0 w 11"/>
                <a:gd name="T1" fmla="*/ 10 h 27"/>
                <a:gd name="T2" fmla="*/ 0 w 11"/>
                <a:gd name="T3" fmla="*/ 11 h 27"/>
                <a:gd name="T4" fmla="*/ 0 w 11"/>
                <a:gd name="T5" fmla="*/ 12 h 27"/>
                <a:gd name="T6" fmla="*/ 1 w 11"/>
                <a:gd name="T7" fmla="*/ 13 h 27"/>
                <a:gd name="T8" fmla="*/ 1 w 11"/>
                <a:gd name="T9" fmla="*/ 14 h 27"/>
                <a:gd name="T10" fmla="*/ 1 w 11"/>
                <a:gd name="T11" fmla="*/ 14 h 27"/>
                <a:gd name="T12" fmla="*/ 1 w 11"/>
                <a:gd name="T13" fmla="*/ 16 h 27"/>
                <a:gd name="T14" fmla="*/ 1 w 11"/>
                <a:gd name="T15" fmla="*/ 16 h 27"/>
                <a:gd name="T16" fmla="*/ 2 w 11"/>
                <a:gd name="T17" fmla="*/ 17 h 27"/>
                <a:gd name="T18" fmla="*/ 2 w 11"/>
                <a:gd name="T19" fmla="*/ 18 h 27"/>
                <a:gd name="T20" fmla="*/ 3 w 11"/>
                <a:gd name="T21" fmla="*/ 19 h 27"/>
                <a:gd name="T22" fmla="*/ 5 w 11"/>
                <a:gd name="T23" fmla="*/ 18 h 27"/>
                <a:gd name="T24" fmla="*/ 7 w 11"/>
                <a:gd name="T25" fmla="*/ 16 h 27"/>
                <a:gd name="T26" fmla="*/ 8 w 11"/>
                <a:gd name="T27" fmla="*/ 15 h 27"/>
                <a:gd name="T28" fmla="*/ 9 w 11"/>
                <a:gd name="T29" fmla="*/ 13 h 27"/>
                <a:gd name="T30" fmla="*/ 9 w 11"/>
                <a:gd name="T31" fmla="*/ 11 h 27"/>
                <a:gd name="T32" fmla="*/ 9 w 11"/>
                <a:gd name="T33" fmla="*/ 9 h 27"/>
                <a:gd name="T34" fmla="*/ 10 w 11"/>
                <a:gd name="T35" fmla="*/ 6 h 27"/>
                <a:gd name="T36" fmla="*/ 10 w 11"/>
                <a:gd name="T37" fmla="*/ 4 h 27"/>
                <a:gd name="T38" fmla="*/ 10 w 11"/>
                <a:gd name="T39" fmla="*/ 2 h 27"/>
                <a:gd name="T40" fmla="*/ 11 w 11"/>
                <a:gd name="T41" fmla="*/ 0 h 27"/>
                <a:gd name="T42" fmla="*/ 11 w 11"/>
                <a:gd name="T43" fmla="*/ 1 h 27"/>
                <a:gd name="T44" fmla="*/ 10 w 11"/>
                <a:gd name="T45" fmla="*/ 4 h 27"/>
                <a:gd name="T46" fmla="*/ 10 w 11"/>
                <a:gd name="T47" fmla="*/ 7 h 27"/>
                <a:gd name="T48" fmla="*/ 10 w 11"/>
                <a:gd name="T49" fmla="*/ 10 h 27"/>
                <a:gd name="T50" fmla="*/ 9 w 11"/>
                <a:gd name="T51" fmla="*/ 13 h 27"/>
                <a:gd name="T52" fmla="*/ 9 w 11"/>
                <a:gd name="T53" fmla="*/ 16 h 27"/>
                <a:gd name="T54" fmla="*/ 8 w 11"/>
                <a:gd name="T55" fmla="*/ 19 h 27"/>
                <a:gd name="T56" fmla="*/ 7 w 11"/>
                <a:gd name="T57" fmla="*/ 22 h 27"/>
                <a:gd name="T58" fmla="*/ 5 w 11"/>
                <a:gd name="T59" fmla="*/ 25 h 27"/>
                <a:gd name="T60" fmla="*/ 4 w 11"/>
                <a:gd name="T61" fmla="*/ 27 h 27"/>
                <a:gd name="T62" fmla="*/ 0 w 11"/>
                <a:gd name="T63" fmla="*/ 10 h 27"/>
                <a:gd name="T64" fmla="*/ 0 w 11"/>
                <a:gd name="T65" fmla="*/ 1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27"/>
                <a:gd name="T101" fmla="*/ 11 w 11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27">
                  <a:moveTo>
                    <a:pt x="0" y="10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7" name="Freeform 114"/>
            <p:cNvSpPr>
              <a:spLocks/>
            </p:cNvSpPr>
            <p:nvPr/>
          </p:nvSpPr>
          <p:spPr bwMode="auto">
            <a:xfrm>
              <a:off x="2956" y="2963"/>
              <a:ext cx="16" cy="22"/>
            </a:xfrm>
            <a:custGeom>
              <a:avLst/>
              <a:gdLst>
                <a:gd name="T0" fmla="*/ 4 w 16"/>
                <a:gd name="T1" fmla="*/ 18 h 22"/>
                <a:gd name="T2" fmla="*/ 4 w 16"/>
                <a:gd name="T3" fmla="*/ 13 h 22"/>
                <a:gd name="T4" fmla="*/ 1 w 16"/>
                <a:gd name="T5" fmla="*/ 8 h 22"/>
                <a:gd name="T6" fmla="*/ 0 w 16"/>
                <a:gd name="T7" fmla="*/ 4 h 22"/>
                <a:gd name="T8" fmla="*/ 3 w 16"/>
                <a:gd name="T9" fmla="*/ 1 h 22"/>
                <a:gd name="T10" fmla="*/ 7 w 16"/>
                <a:gd name="T11" fmla="*/ 1 h 22"/>
                <a:gd name="T12" fmla="*/ 8 w 16"/>
                <a:gd name="T13" fmla="*/ 2 h 22"/>
                <a:gd name="T14" fmla="*/ 9 w 16"/>
                <a:gd name="T15" fmla="*/ 3 h 22"/>
                <a:gd name="T16" fmla="*/ 10 w 16"/>
                <a:gd name="T17" fmla="*/ 4 h 22"/>
                <a:gd name="T18" fmla="*/ 10 w 16"/>
                <a:gd name="T19" fmla="*/ 5 h 22"/>
                <a:gd name="T20" fmla="*/ 10 w 16"/>
                <a:gd name="T21" fmla="*/ 7 h 22"/>
                <a:gd name="T22" fmla="*/ 9 w 16"/>
                <a:gd name="T23" fmla="*/ 7 h 22"/>
                <a:gd name="T24" fmla="*/ 8 w 16"/>
                <a:gd name="T25" fmla="*/ 8 h 22"/>
                <a:gd name="T26" fmla="*/ 7 w 16"/>
                <a:gd name="T27" fmla="*/ 9 h 22"/>
                <a:gd name="T28" fmla="*/ 6 w 16"/>
                <a:gd name="T29" fmla="*/ 9 h 22"/>
                <a:gd name="T30" fmla="*/ 6 w 16"/>
                <a:gd name="T31" fmla="*/ 10 h 22"/>
                <a:gd name="T32" fmla="*/ 7 w 16"/>
                <a:gd name="T33" fmla="*/ 12 h 22"/>
                <a:gd name="T34" fmla="*/ 8 w 16"/>
                <a:gd name="T35" fmla="*/ 13 h 22"/>
                <a:gd name="T36" fmla="*/ 9 w 16"/>
                <a:gd name="T37" fmla="*/ 15 h 22"/>
                <a:gd name="T38" fmla="*/ 11 w 16"/>
                <a:gd name="T39" fmla="*/ 17 h 22"/>
                <a:gd name="T40" fmla="*/ 12 w 16"/>
                <a:gd name="T41" fmla="*/ 18 h 22"/>
                <a:gd name="T42" fmla="*/ 13 w 16"/>
                <a:gd name="T43" fmla="*/ 17 h 22"/>
                <a:gd name="T44" fmla="*/ 13 w 16"/>
                <a:gd name="T45" fmla="*/ 16 h 22"/>
                <a:gd name="T46" fmla="*/ 14 w 16"/>
                <a:gd name="T47" fmla="*/ 16 h 22"/>
                <a:gd name="T48" fmla="*/ 14 w 16"/>
                <a:gd name="T49" fmla="*/ 16 h 22"/>
                <a:gd name="T50" fmla="*/ 15 w 16"/>
                <a:gd name="T51" fmla="*/ 16 h 22"/>
                <a:gd name="T52" fmla="*/ 16 w 16"/>
                <a:gd name="T53" fmla="*/ 18 h 22"/>
                <a:gd name="T54" fmla="*/ 16 w 16"/>
                <a:gd name="T55" fmla="*/ 19 h 22"/>
                <a:gd name="T56" fmla="*/ 15 w 16"/>
                <a:gd name="T57" fmla="*/ 20 h 22"/>
                <a:gd name="T58" fmla="*/ 14 w 16"/>
                <a:gd name="T59" fmla="*/ 21 h 22"/>
                <a:gd name="T60" fmla="*/ 13 w 16"/>
                <a:gd name="T61" fmla="*/ 22 h 22"/>
                <a:gd name="T62" fmla="*/ 11 w 16"/>
                <a:gd name="T63" fmla="*/ 21 h 22"/>
                <a:gd name="T64" fmla="*/ 9 w 16"/>
                <a:gd name="T65" fmla="*/ 21 h 22"/>
                <a:gd name="T66" fmla="*/ 7 w 16"/>
                <a:gd name="T67" fmla="*/ 21 h 22"/>
                <a:gd name="T68" fmla="*/ 4 w 16"/>
                <a:gd name="T69" fmla="*/ 21 h 22"/>
                <a:gd name="T70" fmla="*/ 3 w 16"/>
                <a:gd name="T71" fmla="*/ 21 h 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22"/>
                <a:gd name="T110" fmla="*/ 16 w 16"/>
                <a:gd name="T111" fmla="*/ 22 h 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22">
                  <a:moveTo>
                    <a:pt x="3" y="21"/>
                  </a:moveTo>
                  <a:lnTo>
                    <a:pt x="4" y="18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8" name="Freeform 115"/>
            <p:cNvSpPr>
              <a:spLocks/>
            </p:cNvSpPr>
            <p:nvPr/>
          </p:nvSpPr>
          <p:spPr bwMode="auto">
            <a:xfrm>
              <a:off x="2929" y="2946"/>
              <a:ext cx="3" cy="36"/>
            </a:xfrm>
            <a:custGeom>
              <a:avLst/>
              <a:gdLst>
                <a:gd name="T0" fmla="*/ 0 w 3"/>
                <a:gd name="T1" fmla="*/ 36 h 36"/>
                <a:gd name="T2" fmla="*/ 0 w 3"/>
                <a:gd name="T3" fmla="*/ 33 h 36"/>
                <a:gd name="T4" fmla="*/ 0 w 3"/>
                <a:gd name="T5" fmla="*/ 29 h 36"/>
                <a:gd name="T6" fmla="*/ 0 w 3"/>
                <a:gd name="T7" fmla="*/ 26 h 36"/>
                <a:gd name="T8" fmla="*/ 0 w 3"/>
                <a:gd name="T9" fmla="*/ 22 h 36"/>
                <a:gd name="T10" fmla="*/ 0 w 3"/>
                <a:gd name="T11" fmla="*/ 19 h 36"/>
                <a:gd name="T12" fmla="*/ 0 w 3"/>
                <a:gd name="T13" fmla="*/ 15 h 36"/>
                <a:gd name="T14" fmla="*/ 0 w 3"/>
                <a:gd name="T15" fmla="*/ 11 h 36"/>
                <a:gd name="T16" fmla="*/ 1 w 3"/>
                <a:gd name="T17" fmla="*/ 8 h 36"/>
                <a:gd name="T18" fmla="*/ 1 w 3"/>
                <a:gd name="T19" fmla="*/ 4 h 36"/>
                <a:gd name="T20" fmla="*/ 2 w 3"/>
                <a:gd name="T21" fmla="*/ 0 h 36"/>
                <a:gd name="T22" fmla="*/ 2 w 3"/>
                <a:gd name="T23" fmla="*/ 4 h 36"/>
                <a:gd name="T24" fmla="*/ 3 w 3"/>
                <a:gd name="T25" fmla="*/ 7 h 36"/>
                <a:gd name="T26" fmla="*/ 3 w 3"/>
                <a:gd name="T27" fmla="*/ 11 h 36"/>
                <a:gd name="T28" fmla="*/ 3 w 3"/>
                <a:gd name="T29" fmla="*/ 15 h 36"/>
                <a:gd name="T30" fmla="*/ 3 w 3"/>
                <a:gd name="T31" fmla="*/ 18 h 36"/>
                <a:gd name="T32" fmla="*/ 3 w 3"/>
                <a:gd name="T33" fmla="*/ 22 h 36"/>
                <a:gd name="T34" fmla="*/ 2 w 3"/>
                <a:gd name="T35" fmla="*/ 26 h 36"/>
                <a:gd name="T36" fmla="*/ 2 w 3"/>
                <a:gd name="T37" fmla="*/ 29 h 36"/>
                <a:gd name="T38" fmla="*/ 1 w 3"/>
                <a:gd name="T39" fmla="*/ 33 h 36"/>
                <a:gd name="T40" fmla="*/ 1 w 3"/>
                <a:gd name="T41" fmla="*/ 36 h 36"/>
                <a:gd name="T42" fmla="*/ 1 w 3"/>
                <a:gd name="T43" fmla="*/ 36 h 36"/>
                <a:gd name="T44" fmla="*/ 0 w 3"/>
                <a:gd name="T45" fmla="*/ 3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9" name="Freeform 116"/>
            <p:cNvSpPr>
              <a:spLocks/>
            </p:cNvSpPr>
            <p:nvPr/>
          </p:nvSpPr>
          <p:spPr bwMode="auto">
            <a:xfrm>
              <a:off x="2945" y="2970"/>
              <a:ext cx="2" cy="5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0 w 2"/>
                <a:gd name="T5" fmla="*/ 4 h 5"/>
                <a:gd name="T6" fmla="*/ 0 w 2"/>
                <a:gd name="T7" fmla="*/ 3 h 5"/>
                <a:gd name="T8" fmla="*/ 0 w 2"/>
                <a:gd name="T9" fmla="*/ 3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2 w 2"/>
                <a:gd name="T23" fmla="*/ 5 h 5"/>
                <a:gd name="T24" fmla="*/ 0 w 2"/>
                <a:gd name="T25" fmla="*/ 5 h 5"/>
                <a:gd name="T26" fmla="*/ 0 w 2"/>
                <a:gd name="T27" fmla="*/ 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0" name="Freeform 117"/>
            <p:cNvSpPr>
              <a:spLocks/>
            </p:cNvSpPr>
            <p:nvPr/>
          </p:nvSpPr>
          <p:spPr bwMode="auto">
            <a:xfrm>
              <a:off x="2922" y="2947"/>
              <a:ext cx="3" cy="34"/>
            </a:xfrm>
            <a:custGeom>
              <a:avLst/>
              <a:gdLst>
                <a:gd name="T0" fmla="*/ 0 w 3"/>
                <a:gd name="T1" fmla="*/ 34 h 34"/>
                <a:gd name="T2" fmla="*/ 0 w 3"/>
                <a:gd name="T3" fmla="*/ 30 h 34"/>
                <a:gd name="T4" fmla="*/ 1 w 3"/>
                <a:gd name="T5" fmla="*/ 27 h 34"/>
                <a:gd name="T6" fmla="*/ 1 w 3"/>
                <a:gd name="T7" fmla="*/ 23 h 34"/>
                <a:gd name="T8" fmla="*/ 1 w 3"/>
                <a:gd name="T9" fmla="*/ 20 h 34"/>
                <a:gd name="T10" fmla="*/ 1 w 3"/>
                <a:gd name="T11" fmla="*/ 17 h 34"/>
                <a:gd name="T12" fmla="*/ 1 w 3"/>
                <a:gd name="T13" fmla="*/ 13 h 34"/>
                <a:gd name="T14" fmla="*/ 1 w 3"/>
                <a:gd name="T15" fmla="*/ 10 h 34"/>
                <a:gd name="T16" fmla="*/ 1 w 3"/>
                <a:gd name="T17" fmla="*/ 7 h 34"/>
                <a:gd name="T18" fmla="*/ 2 w 3"/>
                <a:gd name="T19" fmla="*/ 4 h 34"/>
                <a:gd name="T20" fmla="*/ 2 w 3"/>
                <a:gd name="T21" fmla="*/ 0 h 34"/>
                <a:gd name="T22" fmla="*/ 2 w 3"/>
                <a:gd name="T23" fmla="*/ 3 h 34"/>
                <a:gd name="T24" fmla="*/ 2 w 3"/>
                <a:gd name="T25" fmla="*/ 6 h 34"/>
                <a:gd name="T26" fmla="*/ 2 w 3"/>
                <a:gd name="T27" fmla="*/ 10 h 34"/>
                <a:gd name="T28" fmla="*/ 2 w 3"/>
                <a:gd name="T29" fmla="*/ 13 h 34"/>
                <a:gd name="T30" fmla="*/ 2 w 3"/>
                <a:gd name="T31" fmla="*/ 16 h 34"/>
                <a:gd name="T32" fmla="*/ 2 w 3"/>
                <a:gd name="T33" fmla="*/ 19 h 34"/>
                <a:gd name="T34" fmla="*/ 2 w 3"/>
                <a:gd name="T35" fmla="*/ 23 h 34"/>
                <a:gd name="T36" fmla="*/ 2 w 3"/>
                <a:gd name="T37" fmla="*/ 26 h 34"/>
                <a:gd name="T38" fmla="*/ 2 w 3"/>
                <a:gd name="T39" fmla="*/ 30 h 34"/>
                <a:gd name="T40" fmla="*/ 3 w 3"/>
                <a:gd name="T41" fmla="*/ 33 h 34"/>
                <a:gd name="T42" fmla="*/ 0 w 3"/>
                <a:gd name="T43" fmla="*/ 34 h 34"/>
                <a:gd name="T44" fmla="*/ 0 w 3"/>
                <a:gd name="T45" fmla="*/ 3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4"/>
                <a:gd name="T71" fmla="*/ 3 w 3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4">
                  <a:moveTo>
                    <a:pt x="0" y="34"/>
                  </a:moveTo>
                  <a:lnTo>
                    <a:pt x="0" y="30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1" name="Freeform 118"/>
            <p:cNvSpPr>
              <a:spLocks/>
            </p:cNvSpPr>
            <p:nvPr/>
          </p:nvSpPr>
          <p:spPr bwMode="auto">
            <a:xfrm>
              <a:off x="2915" y="2946"/>
              <a:ext cx="3" cy="35"/>
            </a:xfrm>
            <a:custGeom>
              <a:avLst/>
              <a:gdLst>
                <a:gd name="T0" fmla="*/ 1 w 3"/>
                <a:gd name="T1" fmla="*/ 34 h 35"/>
                <a:gd name="T2" fmla="*/ 1 w 3"/>
                <a:gd name="T3" fmla="*/ 31 h 35"/>
                <a:gd name="T4" fmla="*/ 1 w 3"/>
                <a:gd name="T5" fmla="*/ 27 h 35"/>
                <a:gd name="T6" fmla="*/ 0 w 3"/>
                <a:gd name="T7" fmla="*/ 24 h 35"/>
                <a:gd name="T8" fmla="*/ 0 w 3"/>
                <a:gd name="T9" fmla="*/ 20 h 35"/>
                <a:gd name="T10" fmla="*/ 0 w 3"/>
                <a:gd name="T11" fmla="*/ 17 h 35"/>
                <a:gd name="T12" fmla="*/ 0 w 3"/>
                <a:gd name="T13" fmla="*/ 13 h 35"/>
                <a:gd name="T14" fmla="*/ 1 w 3"/>
                <a:gd name="T15" fmla="*/ 9 h 35"/>
                <a:gd name="T16" fmla="*/ 1 w 3"/>
                <a:gd name="T17" fmla="*/ 6 h 35"/>
                <a:gd name="T18" fmla="*/ 2 w 3"/>
                <a:gd name="T19" fmla="*/ 3 h 35"/>
                <a:gd name="T20" fmla="*/ 2 w 3"/>
                <a:gd name="T21" fmla="*/ 0 h 35"/>
                <a:gd name="T22" fmla="*/ 3 w 3"/>
                <a:gd name="T23" fmla="*/ 34 h 35"/>
                <a:gd name="T24" fmla="*/ 1 w 3"/>
                <a:gd name="T25" fmla="*/ 35 h 35"/>
                <a:gd name="T26" fmla="*/ 1 w 3"/>
                <a:gd name="T27" fmla="*/ 35 h 35"/>
                <a:gd name="T28" fmla="*/ 1 w 3"/>
                <a:gd name="T29" fmla="*/ 34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5"/>
                <a:gd name="T47" fmla="*/ 3 w 3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5">
                  <a:moveTo>
                    <a:pt x="1" y="34"/>
                  </a:moveTo>
                  <a:lnTo>
                    <a:pt x="1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2" name="Freeform 119"/>
            <p:cNvSpPr>
              <a:spLocks/>
            </p:cNvSpPr>
            <p:nvPr/>
          </p:nvSpPr>
          <p:spPr bwMode="auto">
            <a:xfrm>
              <a:off x="3002" y="2916"/>
              <a:ext cx="6" cy="40"/>
            </a:xfrm>
            <a:custGeom>
              <a:avLst/>
              <a:gdLst>
                <a:gd name="T0" fmla="*/ 4 w 6"/>
                <a:gd name="T1" fmla="*/ 2 h 40"/>
                <a:gd name="T2" fmla="*/ 3 w 6"/>
                <a:gd name="T3" fmla="*/ 2 h 40"/>
                <a:gd name="T4" fmla="*/ 3 w 6"/>
                <a:gd name="T5" fmla="*/ 2 h 40"/>
                <a:gd name="T6" fmla="*/ 2 w 6"/>
                <a:gd name="T7" fmla="*/ 3 h 40"/>
                <a:gd name="T8" fmla="*/ 2 w 6"/>
                <a:gd name="T9" fmla="*/ 3 h 40"/>
                <a:gd name="T10" fmla="*/ 2 w 6"/>
                <a:gd name="T11" fmla="*/ 4 h 40"/>
                <a:gd name="T12" fmla="*/ 1 w 6"/>
                <a:gd name="T13" fmla="*/ 4 h 40"/>
                <a:gd name="T14" fmla="*/ 1 w 6"/>
                <a:gd name="T15" fmla="*/ 5 h 40"/>
                <a:gd name="T16" fmla="*/ 0 w 6"/>
                <a:gd name="T17" fmla="*/ 6 h 40"/>
                <a:gd name="T18" fmla="*/ 0 w 6"/>
                <a:gd name="T19" fmla="*/ 6 h 40"/>
                <a:gd name="T20" fmla="*/ 0 w 6"/>
                <a:gd name="T21" fmla="*/ 7 h 40"/>
                <a:gd name="T22" fmla="*/ 0 w 6"/>
                <a:gd name="T23" fmla="*/ 6 h 40"/>
                <a:gd name="T24" fmla="*/ 0 w 6"/>
                <a:gd name="T25" fmla="*/ 5 h 40"/>
                <a:gd name="T26" fmla="*/ 0 w 6"/>
                <a:gd name="T27" fmla="*/ 4 h 40"/>
                <a:gd name="T28" fmla="*/ 0 w 6"/>
                <a:gd name="T29" fmla="*/ 3 h 40"/>
                <a:gd name="T30" fmla="*/ 1 w 6"/>
                <a:gd name="T31" fmla="*/ 2 h 40"/>
                <a:gd name="T32" fmla="*/ 2 w 6"/>
                <a:gd name="T33" fmla="*/ 1 h 40"/>
                <a:gd name="T34" fmla="*/ 3 w 6"/>
                <a:gd name="T35" fmla="*/ 0 h 40"/>
                <a:gd name="T36" fmla="*/ 4 w 6"/>
                <a:gd name="T37" fmla="*/ 0 h 40"/>
                <a:gd name="T38" fmla="*/ 5 w 6"/>
                <a:gd name="T39" fmla="*/ 0 h 40"/>
                <a:gd name="T40" fmla="*/ 6 w 6"/>
                <a:gd name="T41" fmla="*/ 1 h 40"/>
                <a:gd name="T42" fmla="*/ 4 w 6"/>
                <a:gd name="T43" fmla="*/ 40 h 40"/>
                <a:gd name="T44" fmla="*/ 4 w 6"/>
                <a:gd name="T45" fmla="*/ 36 h 40"/>
                <a:gd name="T46" fmla="*/ 4 w 6"/>
                <a:gd name="T47" fmla="*/ 32 h 40"/>
                <a:gd name="T48" fmla="*/ 4 w 6"/>
                <a:gd name="T49" fmla="*/ 28 h 40"/>
                <a:gd name="T50" fmla="*/ 5 w 6"/>
                <a:gd name="T51" fmla="*/ 24 h 40"/>
                <a:gd name="T52" fmla="*/ 5 w 6"/>
                <a:gd name="T53" fmla="*/ 20 h 40"/>
                <a:gd name="T54" fmla="*/ 5 w 6"/>
                <a:gd name="T55" fmla="*/ 17 h 40"/>
                <a:gd name="T56" fmla="*/ 5 w 6"/>
                <a:gd name="T57" fmla="*/ 13 h 40"/>
                <a:gd name="T58" fmla="*/ 5 w 6"/>
                <a:gd name="T59" fmla="*/ 9 h 40"/>
                <a:gd name="T60" fmla="*/ 5 w 6"/>
                <a:gd name="T61" fmla="*/ 5 h 40"/>
                <a:gd name="T62" fmla="*/ 4 w 6"/>
                <a:gd name="T63" fmla="*/ 2 h 40"/>
                <a:gd name="T64" fmla="*/ 4 w 6"/>
                <a:gd name="T65" fmla="*/ 2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40"/>
                <a:gd name="T101" fmla="*/ 6 w 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40">
                  <a:moveTo>
                    <a:pt x="4" y="2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5" y="24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3" name="Freeform 120"/>
            <p:cNvSpPr>
              <a:spLocks/>
            </p:cNvSpPr>
            <p:nvPr/>
          </p:nvSpPr>
          <p:spPr bwMode="auto">
            <a:xfrm>
              <a:off x="2909" y="2946"/>
              <a:ext cx="3" cy="35"/>
            </a:xfrm>
            <a:custGeom>
              <a:avLst/>
              <a:gdLst>
                <a:gd name="T0" fmla="*/ 2 w 3"/>
                <a:gd name="T1" fmla="*/ 0 h 35"/>
                <a:gd name="T2" fmla="*/ 3 w 3"/>
                <a:gd name="T3" fmla="*/ 3 h 35"/>
                <a:gd name="T4" fmla="*/ 3 w 3"/>
                <a:gd name="T5" fmla="*/ 6 h 35"/>
                <a:gd name="T6" fmla="*/ 3 w 3"/>
                <a:gd name="T7" fmla="*/ 10 h 35"/>
                <a:gd name="T8" fmla="*/ 2 w 3"/>
                <a:gd name="T9" fmla="*/ 13 h 35"/>
                <a:gd name="T10" fmla="*/ 2 w 3"/>
                <a:gd name="T11" fmla="*/ 16 h 35"/>
                <a:gd name="T12" fmla="*/ 1 w 3"/>
                <a:gd name="T13" fmla="*/ 20 h 35"/>
                <a:gd name="T14" fmla="*/ 1 w 3"/>
                <a:gd name="T15" fmla="*/ 24 h 35"/>
                <a:gd name="T16" fmla="*/ 1 w 3"/>
                <a:gd name="T17" fmla="*/ 27 h 35"/>
                <a:gd name="T18" fmla="*/ 1 w 3"/>
                <a:gd name="T19" fmla="*/ 31 h 35"/>
                <a:gd name="T20" fmla="*/ 2 w 3"/>
                <a:gd name="T21" fmla="*/ 35 h 35"/>
                <a:gd name="T22" fmla="*/ 1 w 3"/>
                <a:gd name="T23" fmla="*/ 31 h 35"/>
                <a:gd name="T24" fmla="*/ 0 w 3"/>
                <a:gd name="T25" fmla="*/ 28 h 35"/>
                <a:gd name="T26" fmla="*/ 0 w 3"/>
                <a:gd name="T27" fmla="*/ 24 h 35"/>
                <a:gd name="T28" fmla="*/ 0 w 3"/>
                <a:gd name="T29" fmla="*/ 21 h 35"/>
                <a:gd name="T30" fmla="*/ 0 w 3"/>
                <a:gd name="T31" fmla="*/ 18 h 35"/>
                <a:gd name="T32" fmla="*/ 0 w 3"/>
                <a:gd name="T33" fmla="*/ 14 h 35"/>
                <a:gd name="T34" fmla="*/ 0 w 3"/>
                <a:gd name="T35" fmla="*/ 10 h 35"/>
                <a:gd name="T36" fmla="*/ 1 w 3"/>
                <a:gd name="T37" fmla="*/ 7 h 35"/>
                <a:gd name="T38" fmla="*/ 2 w 3"/>
                <a:gd name="T39" fmla="*/ 3 h 35"/>
                <a:gd name="T40" fmla="*/ 2 w 3"/>
                <a:gd name="T41" fmla="*/ 0 h 35"/>
                <a:gd name="T42" fmla="*/ 2 w 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35"/>
                <a:gd name="T68" fmla="*/ 3 w 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35">
                  <a:moveTo>
                    <a:pt x="2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4" name="Freeform 121"/>
            <p:cNvSpPr>
              <a:spLocks/>
            </p:cNvSpPr>
            <p:nvPr/>
          </p:nvSpPr>
          <p:spPr bwMode="auto">
            <a:xfrm>
              <a:off x="2901" y="2946"/>
              <a:ext cx="3" cy="32"/>
            </a:xfrm>
            <a:custGeom>
              <a:avLst/>
              <a:gdLst>
                <a:gd name="T0" fmla="*/ 0 w 3"/>
                <a:gd name="T1" fmla="*/ 0 h 32"/>
                <a:gd name="T2" fmla="*/ 3 w 3"/>
                <a:gd name="T3" fmla="*/ 0 h 32"/>
                <a:gd name="T4" fmla="*/ 2 w 3"/>
                <a:gd name="T5" fmla="*/ 32 h 32"/>
                <a:gd name="T6" fmla="*/ 1 w 3"/>
                <a:gd name="T7" fmla="*/ 29 h 32"/>
                <a:gd name="T8" fmla="*/ 1 w 3"/>
                <a:gd name="T9" fmla="*/ 26 h 32"/>
                <a:gd name="T10" fmla="*/ 0 w 3"/>
                <a:gd name="T11" fmla="*/ 23 h 32"/>
                <a:gd name="T12" fmla="*/ 0 w 3"/>
                <a:gd name="T13" fmla="*/ 20 h 32"/>
                <a:gd name="T14" fmla="*/ 0 w 3"/>
                <a:gd name="T15" fmla="*/ 17 h 32"/>
                <a:gd name="T16" fmla="*/ 0 w 3"/>
                <a:gd name="T17" fmla="*/ 13 h 32"/>
                <a:gd name="T18" fmla="*/ 0 w 3"/>
                <a:gd name="T19" fmla="*/ 10 h 32"/>
                <a:gd name="T20" fmla="*/ 0 w 3"/>
                <a:gd name="T21" fmla="*/ 7 h 32"/>
                <a:gd name="T22" fmla="*/ 0 w 3"/>
                <a:gd name="T23" fmla="*/ 4 h 32"/>
                <a:gd name="T24" fmla="*/ 0 w 3"/>
                <a:gd name="T25" fmla="*/ 1 h 32"/>
                <a:gd name="T26" fmla="*/ 0 w 3"/>
                <a:gd name="T27" fmla="*/ 1 h 32"/>
                <a:gd name="T28" fmla="*/ 0 w 3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2"/>
                <a:gd name="T47" fmla="*/ 3 w 3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2">
                  <a:moveTo>
                    <a:pt x="0" y="0"/>
                  </a:moveTo>
                  <a:lnTo>
                    <a:pt x="3" y="0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5" name="Freeform 122"/>
            <p:cNvSpPr>
              <a:spLocks/>
            </p:cNvSpPr>
            <p:nvPr/>
          </p:nvSpPr>
          <p:spPr bwMode="auto">
            <a:xfrm>
              <a:off x="2956" y="2940"/>
              <a:ext cx="16" cy="21"/>
            </a:xfrm>
            <a:custGeom>
              <a:avLst/>
              <a:gdLst>
                <a:gd name="T0" fmla="*/ 0 w 16"/>
                <a:gd name="T1" fmla="*/ 18 h 21"/>
                <a:gd name="T2" fmla="*/ 3 w 16"/>
                <a:gd name="T3" fmla="*/ 18 h 21"/>
                <a:gd name="T4" fmla="*/ 5 w 16"/>
                <a:gd name="T5" fmla="*/ 17 h 21"/>
                <a:gd name="T6" fmla="*/ 7 w 16"/>
                <a:gd name="T7" fmla="*/ 16 h 21"/>
                <a:gd name="T8" fmla="*/ 9 w 16"/>
                <a:gd name="T9" fmla="*/ 15 h 21"/>
                <a:gd name="T10" fmla="*/ 10 w 16"/>
                <a:gd name="T11" fmla="*/ 13 h 21"/>
                <a:gd name="T12" fmla="*/ 10 w 16"/>
                <a:gd name="T13" fmla="*/ 12 h 21"/>
                <a:gd name="T14" fmla="*/ 9 w 16"/>
                <a:gd name="T15" fmla="*/ 11 h 21"/>
                <a:gd name="T16" fmla="*/ 8 w 16"/>
                <a:gd name="T17" fmla="*/ 11 h 21"/>
                <a:gd name="T18" fmla="*/ 7 w 16"/>
                <a:gd name="T19" fmla="*/ 11 h 21"/>
                <a:gd name="T20" fmla="*/ 6 w 16"/>
                <a:gd name="T21" fmla="*/ 11 h 21"/>
                <a:gd name="T22" fmla="*/ 2 w 16"/>
                <a:gd name="T23" fmla="*/ 10 h 21"/>
                <a:gd name="T24" fmla="*/ 3 w 16"/>
                <a:gd name="T25" fmla="*/ 7 h 21"/>
                <a:gd name="T26" fmla="*/ 6 w 16"/>
                <a:gd name="T27" fmla="*/ 7 h 21"/>
                <a:gd name="T28" fmla="*/ 8 w 16"/>
                <a:gd name="T29" fmla="*/ 7 h 21"/>
                <a:gd name="T30" fmla="*/ 8 w 16"/>
                <a:gd name="T31" fmla="*/ 6 h 21"/>
                <a:gd name="T32" fmla="*/ 3 w 16"/>
                <a:gd name="T33" fmla="*/ 5 h 21"/>
                <a:gd name="T34" fmla="*/ 10 w 16"/>
                <a:gd name="T35" fmla="*/ 0 h 21"/>
                <a:gd name="T36" fmla="*/ 10 w 16"/>
                <a:gd name="T37" fmla="*/ 2 h 21"/>
                <a:gd name="T38" fmla="*/ 10 w 16"/>
                <a:gd name="T39" fmla="*/ 4 h 21"/>
                <a:gd name="T40" fmla="*/ 10 w 16"/>
                <a:gd name="T41" fmla="*/ 7 h 21"/>
                <a:gd name="T42" fmla="*/ 12 w 16"/>
                <a:gd name="T43" fmla="*/ 8 h 21"/>
                <a:gd name="T44" fmla="*/ 14 w 16"/>
                <a:gd name="T45" fmla="*/ 9 h 21"/>
                <a:gd name="T46" fmla="*/ 16 w 16"/>
                <a:gd name="T47" fmla="*/ 11 h 21"/>
                <a:gd name="T48" fmla="*/ 16 w 16"/>
                <a:gd name="T49" fmla="*/ 13 h 21"/>
                <a:gd name="T50" fmla="*/ 14 w 16"/>
                <a:gd name="T51" fmla="*/ 15 h 21"/>
                <a:gd name="T52" fmla="*/ 12 w 16"/>
                <a:gd name="T53" fmla="*/ 17 h 21"/>
                <a:gd name="T54" fmla="*/ 12 w 16"/>
                <a:gd name="T55" fmla="*/ 19 h 21"/>
                <a:gd name="T56" fmla="*/ 10 w 16"/>
                <a:gd name="T57" fmla="*/ 19 h 21"/>
                <a:gd name="T58" fmla="*/ 8 w 16"/>
                <a:gd name="T59" fmla="*/ 19 h 21"/>
                <a:gd name="T60" fmla="*/ 6 w 16"/>
                <a:gd name="T61" fmla="*/ 20 h 21"/>
                <a:gd name="T62" fmla="*/ 4 w 16"/>
                <a:gd name="T63" fmla="*/ 21 h 21"/>
                <a:gd name="T64" fmla="*/ 1 w 16"/>
                <a:gd name="T65" fmla="*/ 21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21"/>
                <a:gd name="T101" fmla="*/ 16 w 1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21">
                  <a:moveTo>
                    <a:pt x="1" y="21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6" name="Freeform 123"/>
            <p:cNvSpPr>
              <a:spLocks/>
            </p:cNvSpPr>
            <p:nvPr/>
          </p:nvSpPr>
          <p:spPr bwMode="auto">
            <a:xfrm>
              <a:off x="2943" y="2891"/>
              <a:ext cx="9" cy="75"/>
            </a:xfrm>
            <a:custGeom>
              <a:avLst/>
              <a:gdLst>
                <a:gd name="T0" fmla="*/ 0 w 9"/>
                <a:gd name="T1" fmla="*/ 75 h 75"/>
                <a:gd name="T2" fmla="*/ 0 w 9"/>
                <a:gd name="T3" fmla="*/ 67 h 75"/>
                <a:gd name="T4" fmla="*/ 0 w 9"/>
                <a:gd name="T5" fmla="*/ 60 h 75"/>
                <a:gd name="T6" fmla="*/ 1 w 9"/>
                <a:gd name="T7" fmla="*/ 51 h 75"/>
                <a:gd name="T8" fmla="*/ 1 w 9"/>
                <a:gd name="T9" fmla="*/ 44 h 75"/>
                <a:gd name="T10" fmla="*/ 2 w 9"/>
                <a:gd name="T11" fmla="*/ 36 h 75"/>
                <a:gd name="T12" fmla="*/ 3 w 9"/>
                <a:gd name="T13" fmla="*/ 29 h 75"/>
                <a:gd name="T14" fmla="*/ 4 w 9"/>
                <a:gd name="T15" fmla="*/ 21 h 75"/>
                <a:gd name="T16" fmla="*/ 6 w 9"/>
                <a:gd name="T17" fmla="*/ 14 h 75"/>
                <a:gd name="T18" fmla="*/ 7 w 9"/>
                <a:gd name="T19" fmla="*/ 7 h 75"/>
                <a:gd name="T20" fmla="*/ 9 w 9"/>
                <a:gd name="T21" fmla="*/ 0 h 75"/>
                <a:gd name="T22" fmla="*/ 8 w 9"/>
                <a:gd name="T23" fmla="*/ 7 h 75"/>
                <a:gd name="T24" fmla="*/ 7 w 9"/>
                <a:gd name="T25" fmla="*/ 14 h 75"/>
                <a:gd name="T26" fmla="*/ 6 w 9"/>
                <a:gd name="T27" fmla="*/ 22 h 75"/>
                <a:gd name="T28" fmla="*/ 5 w 9"/>
                <a:gd name="T29" fmla="*/ 29 h 75"/>
                <a:gd name="T30" fmla="*/ 4 w 9"/>
                <a:gd name="T31" fmla="*/ 37 h 75"/>
                <a:gd name="T32" fmla="*/ 4 w 9"/>
                <a:gd name="T33" fmla="*/ 44 h 75"/>
                <a:gd name="T34" fmla="*/ 3 w 9"/>
                <a:gd name="T35" fmla="*/ 52 h 75"/>
                <a:gd name="T36" fmla="*/ 3 w 9"/>
                <a:gd name="T37" fmla="*/ 60 h 75"/>
                <a:gd name="T38" fmla="*/ 3 w 9"/>
                <a:gd name="T39" fmla="*/ 67 h 75"/>
                <a:gd name="T40" fmla="*/ 2 w 9"/>
                <a:gd name="T41" fmla="*/ 75 h 75"/>
                <a:gd name="T42" fmla="*/ 0 w 9"/>
                <a:gd name="T43" fmla="*/ 75 h 75"/>
                <a:gd name="T44" fmla="*/ 0 w 9"/>
                <a:gd name="T45" fmla="*/ 75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75"/>
                <a:gd name="T71" fmla="*/ 9 w 9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75">
                  <a:moveTo>
                    <a:pt x="0" y="75"/>
                  </a:moveTo>
                  <a:lnTo>
                    <a:pt x="0" y="67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2" y="36"/>
                  </a:lnTo>
                  <a:lnTo>
                    <a:pt x="3" y="29"/>
                  </a:lnTo>
                  <a:lnTo>
                    <a:pt x="4" y="21"/>
                  </a:lnTo>
                  <a:lnTo>
                    <a:pt x="6" y="14"/>
                  </a:lnTo>
                  <a:lnTo>
                    <a:pt x="7" y="7"/>
                  </a:lnTo>
                  <a:lnTo>
                    <a:pt x="9" y="0"/>
                  </a:lnTo>
                  <a:lnTo>
                    <a:pt x="8" y="7"/>
                  </a:lnTo>
                  <a:lnTo>
                    <a:pt x="7" y="14"/>
                  </a:lnTo>
                  <a:lnTo>
                    <a:pt x="6" y="22"/>
                  </a:lnTo>
                  <a:lnTo>
                    <a:pt x="5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3" y="52"/>
                  </a:lnTo>
                  <a:lnTo>
                    <a:pt x="3" y="60"/>
                  </a:lnTo>
                  <a:lnTo>
                    <a:pt x="3" y="67"/>
                  </a:lnTo>
                  <a:lnTo>
                    <a:pt x="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7" name="Freeform 124"/>
            <p:cNvSpPr>
              <a:spLocks/>
            </p:cNvSpPr>
            <p:nvPr/>
          </p:nvSpPr>
          <p:spPr bwMode="auto">
            <a:xfrm>
              <a:off x="2890" y="2946"/>
              <a:ext cx="4" cy="33"/>
            </a:xfrm>
            <a:custGeom>
              <a:avLst/>
              <a:gdLst>
                <a:gd name="T0" fmla="*/ 2 w 4"/>
                <a:gd name="T1" fmla="*/ 33 h 33"/>
                <a:gd name="T2" fmla="*/ 1 w 4"/>
                <a:gd name="T3" fmla="*/ 30 h 33"/>
                <a:gd name="T4" fmla="*/ 1 w 4"/>
                <a:gd name="T5" fmla="*/ 27 h 33"/>
                <a:gd name="T6" fmla="*/ 0 w 4"/>
                <a:gd name="T7" fmla="*/ 23 h 33"/>
                <a:gd name="T8" fmla="*/ 0 w 4"/>
                <a:gd name="T9" fmla="*/ 20 h 33"/>
                <a:gd name="T10" fmla="*/ 0 w 4"/>
                <a:gd name="T11" fmla="*/ 16 h 33"/>
                <a:gd name="T12" fmla="*/ 0 w 4"/>
                <a:gd name="T13" fmla="*/ 13 h 33"/>
                <a:gd name="T14" fmla="*/ 1 w 4"/>
                <a:gd name="T15" fmla="*/ 9 h 33"/>
                <a:gd name="T16" fmla="*/ 2 w 4"/>
                <a:gd name="T17" fmla="*/ 6 h 33"/>
                <a:gd name="T18" fmla="*/ 3 w 4"/>
                <a:gd name="T19" fmla="*/ 3 h 33"/>
                <a:gd name="T20" fmla="*/ 4 w 4"/>
                <a:gd name="T21" fmla="*/ 0 h 33"/>
                <a:gd name="T22" fmla="*/ 3 w 4"/>
                <a:gd name="T23" fmla="*/ 3 h 33"/>
                <a:gd name="T24" fmla="*/ 2 w 4"/>
                <a:gd name="T25" fmla="*/ 7 h 33"/>
                <a:gd name="T26" fmla="*/ 2 w 4"/>
                <a:gd name="T27" fmla="*/ 10 h 33"/>
                <a:gd name="T28" fmla="*/ 2 w 4"/>
                <a:gd name="T29" fmla="*/ 13 h 33"/>
                <a:gd name="T30" fmla="*/ 2 w 4"/>
                <a:gd name="T31" fmla="*/ 17 h 33"/>
                <a:gd name="T32" fmla="*/ 3 w 4"/>
                <a:gd name="T33" fmla="*/ 20 h 33"/>
                <a:gd name="T34" fmla="*/ 3 w 4"/>
                <a:gd name="T35" fmla="*/ 24 h 33"/>
                <a:gd name="T36" fmla="*/ 3 w 4"/>
                <a:gd name="T37" fmla="*/ 27 h 33"/>
                <a:gd name="T38" fmla="*/ 3 w 4"/>
                <a:gd name="T39" fmla="*/ 30 h 33"/>
                <a:gd name="T40" fmla="*/ 2 w 4"/>
                <a:gd name="T41" fmla="*/ 33 h 33"/>
                <a:gd name="T42" fmla="*/ 2 w 4"/>
                <a:gd name="T43" fmla="*/ 33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3"/>
                <a:gd name="T68" fmla="*/ 4 w 4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3">
                  <a:moveTo>
                    <a:pt x="2" y="33"/>
                  </a:moveTo>
                  <a:lnTo>
                    <a:pt x="1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8" name="Freeform 125"/>
            <p:cNvSpPr>
              <a:spLocks/>
            </p:cNvSpPr>
            <p:nvPr/>
          </p:nvSpPr>
          <p:spPr bwMode="auto">
            <a:xfrm>
              <a:off x="3001" y="2940"/>
              <a:ext cx="1" cy="7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0 h 7"/>
                <a:gd name="T4" fmla="*/ 0 w 1"/>
                <a:gd name="T5" fmla="*/ 7 h 7"/>
                <a:gd name="T6" fmla="*/ 0 w 1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" name="Freeform 126"/>
            <p:cNvSpPr>
              <a:spLocks/>
            </p:cNvSpPr>
            <p:nvPr/>
          </p:nvSpPr>
          <p:spPr bwMode="auto">
            <a:xfrm>
              <a:off x="2881" y="2954"/>
              <a:ext cx="3" cy="20"/>
            </a:xfrm>
            <a:custGeom>
              <a:avLst/>
              <a:gdLst>
                <a:gd name="T0" fmla="*/ 0 w 3"/>
                <a:gd name="T1" fmla="*/ 1 h 20"/>
                <a:gd name="T2" fmla="*/ 3 w 3"/>
                <a:gd name="T3" fmla="*/ 0 h 20"/>
                <a:gd name="T4" fmla="*/ 3 w 3"/>
                <a:gd name="T5" fmla="*/ 20 h 20"/>
                <a:gd name="T6" fmla="*/ 1 w 3"/>
                <a:gd name="T7" fmla="*/ 18 h 20"/>
                <a:gd name="T8" fmla="*/ 1 w 3"/>
                <a:gd name="T9" fmla="*/ 16 h 20"/>
                <a:gd name="T10" fmla="*/ 0 w 3"/>
                <a:gd name="T11" fmla="*/ 15 h 20"/>
                <a:gd name="T12" fmla="*/ 0 w 3"/>
                <a:gd name="T13" fmla="*/ 13 h 20"/>
                <a:gd name="T14" fmla="*/ 1 w 3"/>
                <a:gd name="T15" fmla="*/ 11 h 20"/>
                <a:gd name="T16" fmla="*/ 1 w 3"/>
                <a:gd name="T17" fmla="*/ 9 h 20"/>
                <a:gd name="T18" fmla="*/ 1 w 3"/>
                <a:gd name="T19" fmla="*/ 7 h 20"/>
                <a:gd name="T20" fmla="*/ 1 w 3"/>
                <a:gd name="T21" fmla="*/ 5 h 20"/>
                <a:gd name="T22" fmla="*/ 1 w 3"/>
                <a:gd name="T23" fmla="*/ 3 h 20"/>
                <a:gd name="T24" fmla="*/ 0 w 3"/>
                <a:gd name="T25" fmla="*/ 1 h 20"/>
                <a:gd name="T26" fmla="*/ 0 w 3"/>
                <a:gd name="T27" fmla="*/ 1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20"/>
                <a:gd name="T44" fmla="*/ 3 w 3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20">
                  <a:moveTo>
                    <a:pt x="0" y="1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" name="Freeform 127"/>
            <p:cNvSpPr>
              <a:spLocks/>
            </p:cNvSpPr>
            <p:nvPr/>
          </p:nvSpPr>
          <p:spPr bwMode="auto">
            <a:xfrm>
              <a:off x="2873" y="2953"/>
              <a:ext cx="2" cy="20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2 h 20"/>
                <a:gd name="T4" fmla="*/ 2 w 2"/>
                <a:gd name="T5" fmla="*/ 4 h 20"/>
                <a:gd name="T6" fmla="*/ 2 w 2"/>
                <a:gd name="T7" fmla="*/ 6 h 20"/>
                <a:gd name="T8" fmla="*/ 2 w 2"/>
                <a:gd name="T9" fmla="*/ 8 h 20"/>
                <a:gd name="T10" fmla="*/ 2 w 2"/>
                <a:gd name="T11" fmla="*/ 10 h 20"/>
                <a:gd name="T12" fmla="*/ 2 w 2"/>
                <a:gd name="T13" fmla="*/ 12 h 20"/>
                <a:gd name="T14" fmla="*/ 2 w 2"/>
                <a:gd name="T15" fmla="*/ 14 h 20"/>
                <a:gd name="T16" fmla="*/ 2 w 2"/>
                <a:gd name="T17" fmla="*/ 16 h 20"/>
                <a:gd name="T18" fmla="*/ 2 w 2"/>
                <a:gd name="T19" fmla="*/ 18 h 20"/>
                <a:gd name="T20" fmla="*/ 2 w 2"/>
                <a:gd name="T21" fmla="*/ 20 h 20"/>
                <a:gd name="T22" fmla="*/ 1 w 2"/>
                <a:gd name="T23" fmla="*/ 19 h 20"/>
                <a:gd name="T24" fmla="*/ 0 w 2"/>
                <a:gd name="T25" fmla="*/ 17 h 20"/>
                <a:gd name="T26" fmla="*/ 0 w 2"/>
                <a:gd name="T27" fmla="*/ 15 h 20"/>
                <a:gd name="T28" fmla="*/ 0 w 2"/>
                <a:gd name="T29" fmla="*/ 13 h 20"/>
                <a:gd name="T30" fmla="*/ 0 w 2"/>
                <a:gd name="T31" fmla="*/ 11 h 20"/>
                <a:gd name="T32" fmla="*/ 0 w 2"/>
                <a:gd name="T33" fmla="*/ 9 h 20"/>
                <a:gd name="T34" fmla="*/ 0 w 2"/>
                <a:gd name="T35" fmla="*/ 7 h 20"/>
                <a:gd name="T36" fmla="*/ 0 w 2"/>
                <a:gd name="T37" fmla="*/ 4 h 20"/>
                <a:gd name="T38" fmla="*/ 1 w 2"/>
                <a:gd name="T39" fmla="*/ 2 h 20"/>
                <a:gd name="T40" fmla="*/ 1 w 2"/>
                <a:gd name="T41" fmla="*/ 1 h 20"/>
                <a:gd name="T42" fmla="*/ 1 w 2"/>
                <a:gd name="T43" fmla="*/ 1 h 20"/>
                <a:gd name="T44" fmla="*/ 1 w 2"/>
                <a:gd name="T45" fmla="*/ 0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20"/>
                <a:gd name="T71" fmla="*/ 2 w 2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20">
                  <a:moveTo>
                    <a:pt x="1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" name="Freeform 128"/>
            <p:cNvSpPr>
              <a:spLocks/>
            </p:cNvSpPr>
            <p:nvPr/>
          </p:nvSpPr>
          <p:spPr bwMode="auto">
            <a:xfrm>
              <a:off x="2864" y="2955"/>
              <a:ext cx="3" cy="19"/>
            </a:xfrm>
            <a:custGeom>
              <a:avLst/>
              <a:gdLst>
                <a:gd name="T0" fmla="*/ 1 w 3"/>
                <a:gd name="T1" fmla="*/ 0 h 19"/>
                <a:gd name="T2" fmla="*/ 2 w 3"/>
                <a:gd name="T3" fmla="*/ 1 h 19"/>
                <a:gd name="T4" fmla="*/ 3 w 3"/>
                <a:gd name="T5" fmla="*/ 2 h 19"/>
                <a:gd name="T6" fmla="*/ 3 w 3"/>
                <a:gd name="T7" fmla="*/ 4 h 19"/>
                <a:gd name="T8" fmla="*/ 3 w 3"/>
                <a:gd name="T9" fmla="*/ 6 h 19"/>
                <a:gd name="T10" fmla="*/ 3 w 3"/>
                <a:gd name="T11" fmla="*/ 8 h 19"/>
                <a:gd name="T12" fmla="*/ 2 w 3"/>
                <a:gd name="T13" fmla="*/ 11 h 19"/>
                <a:gd name="T14" fmla="*/ 2 w 3"/>
                <a:gd name="T15" fmla="*/ 13 h 19"/>
                <a:gd name="T16" fmla="*/ 2 w 3"/>
                <a:gd name="T17" fmla="*/ 15 h 19"/>
                <a:gd name="T18" fmla="*/ 2 w 3"/>
                <a:gd name="T19" fmla="*/ 17 h 19"/>
                <a:gd name="T20" fmla="*/ 2 w 3"/>
                <a:gd name="T21" fmla="*/ 19 h 19"/>
                <a:gd name="T22" fmla="*/ 1 w 3"/>
                <a:gd name="T23" fmla="*/ 18 h 19"/>
                <a:gd name="T24" fmla="*/ 1 w 3"/>
                <a:gd name="T25" fmla="*/ 16 h 19"/>
                <a:gd name="T26" fmla="*/ 0 w 3"/>
                <a:gd name="T27" fmla="*/ 14 h 19"/>
                <a:gd name="T28" fmla="*/ 0 w 3"/>
                <a:gd name="T29" fmla="*/ 12 h 19"/>
                <a:gd name="T30" fmla="*/ 0 w 3"/>
                <a:gd name="T31" fmla="*/ 10 h 19"/>
                <a:gd name="T32" fmla="*/ 0 w 3"/>
                <a:gd name="T33" fmla="*/ 8 h 19"/>
                <a:gd name="T34" fmla="*/ 0 w 3"/>
                <a:gd name="T35" fmla="*/ 6 h 19"/>
                <a:gd name="T36" fmla="*/ 1 w 3"/>
                <a:gd name="T37" fmla="*/ 4 h 19"/>
                <a:gd name="T38" fmla="*/ 1 w 3"/>
                <a:gd name="T39" fmla="*/ 2 h 19"/>
                <a:gd name="T40" fmla="*/ 1 w 3"/>
                <a:gd name="T41" fmla="*/ 0 h 19"/>
                <a:gd name="T42" fmla="*/ 1 w 3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9"/>
                <a:gd name="T68" fmla="*/ 3 w 3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9">
                  <a:moveTo>
                    <a:pt x="1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" name="Freeform 129"/>
            <p:cNvSpPr>
              <a:spLocks/>
            </p:cNvSpPr>
            <p:nvPr/>
          </p:nvSpPr>
          <p:spPr bwMode="auto">
            <a:xfrm>
              <a:off x="2855" y="2954"/>
              <a:ext cx="2" cy="19"/>
            </a:xfrm>
            <a:custGeom>
              <a:avLst/>
              <a:gdLst>
                <a:gd name="T0" fmla="*/ 0 w 2"/>
                <a:gd name="T1" fmla="*/ 0 h 19"/>
                <a:gd name="T2" fmla="*/ 2 w 2"/>
                <a:gd name="T3" fmla="*/ 19 h 19"/>
                <a:gd name="T4" fmla="*/ 0 w 2"/>
                <a:gd name="T5" fmla="*/ 19 h 19"/>
                <a:gd name="T6" fmla="*/ 0 w 2"/>
                <a:gd name="T7" fmla="*/ 0 h 19"/>
                <a:gd name="T8" fmla="*/ 0 w 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9"/>
                <a:gd name="T17" fmla="*/ 2 w 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9">
                  <a:moveTo>
                    <a:pt x="0" y="0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3" name="Freeform 130"/>
            <p:cNvSpPr>
              <a:spLocks/>
            </p:cNvSpPr>
            <p:nvPr/>
          </p:nvSpPr>
          <p:spPr bwMode="auto">
            <a:xfrm>
              <a:off x="2730" y="2955"/>
              <a:ext cx="99" cy="27"/>
            </a:xfrm>
            <a:custGeom>
              <a:avLst/>
              <a:gdLst>
                <a:gd name="T0" fmla="*/ 92 w 99"/>
                <a:gd name="T1" fmla="*/ 6 h 27"/>
                <a:gd name="T2" fmla="*/ 83 w 99"/>
                <a:gd name="T3" fmla="*/ 5 h 27"/>
                <a:gd name="T4" fmla="*/ 74 w 99"/>
                <a:gd name="T5" fmla="*/ 4 h 27"/>
                <a:gd name="T6" fmla="*/ 65 w 99"/>
                <a:gd name="T7" fmla="*/ 4 h 27"/>
                <a:gd name="T8" fmla="*/ 55 w 99"/>
                <a:gd name="T9" fmla="*/ 3 h 27"/>
                <a:gd name="T10" fmla="*/ 46 w 99"/>
                <a:gd name="T11" fmla="*/ 3 h 27"/>
                <a:gd name="T12" fmla="*/ 37 w 99"/>
                <a:gd name="T13" fmla="*/ 2 h 27"/>
                <a:gd name="T14" fmla="*/ 28 w 99"/>
                <a:gd name="T15" fmla="*/ 2 h 27"/>
                <a:gd name="T16" fmla="*/ 19 w 99"/>
                <a:gd name="T17" fmla="*/ 2 h 27"/>
                <a:gd name="T18" fmla="*/ 9 w 99"/>
                <a:gd name="T19" fmla="*/ 1 h 27"/>
                <a:gd name="T20" fmla="*/ 0 w 99"/>
                <a:gd name="T21" fmla="*/ 1 h 27"/>
                <a:gd name="T22" fmla="*/ 10 w 99"/>
                <a:gd name="T23" fmla="*/ 0 h 27"/>
                <a:gd name="T24" fmla="*/ 19 w 99"/>
                <a:gd name="T25" fmla="*/ 0 h 27"/>
                <a:gd name="T26" fmla="*/ 29 w 99"/>
                <a:gd name="T27" fmla="*/ 0 h 27"/>
                <a:gd name="T28" fmla="*/ 39 w 99"/>
                <a:gd name="T29" fmla="*/ 1 h 27"/>
                <a:gd name="T30" fmla="*/ 49 w 99"/>
                <a:gd name="T31" fmla="*/ 1 h 27"/>
                <a:gd name="T32" fmla="*/ 59 w 99"/>
                <a:gd name="T33" fmla="*/ 2 h 27"/>
                <a:gd name="T34" fmla="*/ 69 w 99"/>
                <a:gd name="T35" fmla="*/ 3 h 27"/>
                <a:gd name="T36" fmla="*/ 79 w 99"/>
                <a:gd name="T37" fmla="*/ 4 h 27"/>
                <a:gd name="T38" fmla="*/ 89 w 99"/>
                <a:gd name="T39" fmla="*/ 4 h 27"/>
                <a:gd name="T40" fmla="*/ 99 w 99"/>
                <a:gd name="T41" fmla="*/ 4 h 27"/>
                <a:gd name="T42" fmla="*/ 95 w 99"/>
                <a:gd name="T43" fmla="*/ 4 h 27"/>
                <a:gd name="T44" fmla="*/ 93 w 99"/>
                <a:gd name="T45" fmla="*/ 5 h 27"/>
                <a:gd name="T46" fmla="*/ 92 w 99"/>
                <a:gd name="T47" fmla="*/ 7 h 27"/>
                <a:gd name="T48" fmla="*/ 91 w 99"/>
                <a:gd name="T49" fmla="*/ 9 h 27"/>
                <a:gd name="T50" fmla="*/ 91 w 99"/>
                <a:gd name="T51" fmla="*/ 12 h 27"/>
                <a:gd name="T52" fmla="*/ 91 w 99"/>
                <a:gd name="T53" fmla="*/ 15 h 27"/>
                <a:gd name="T54" fmla="*/ 91 w 99"/>
                <a:gd name="T55" fmla="*/ 18 h 27"/>
                <a:gd name="T56" fmla="*/ 91 w 99"/>
                <a:gd name="T57" fmla="*/ 22 h 27"/>
                <a:gd name="T58" fmla="*/ 91 w 99"/>
                <a:gd name="T59" fmla="*/ 25 h 27"/>
                <a:gd name="T60" fmla="*/ 90 w 99"/>
                <a:gd name="T61" fmla="*/ 27 h 27"/>
                <a:gd name="T62" fmla="*/ 90 w 99"/>
                <a:gd name="T63" fmla="*/ 26 h 27"/>
                <a:gd name="T64" fmla="*/ 90 w 99"/>
                <a:gd name="T65" fmla="*/ 24 h 27"/>
                <a:gd name="T66" fmla="*/ 90 w 99"/>
                <a:gd name="T67" fmla="*/ 21 h 27"/>
                <a:gd name="T68" fmla="*/ 89 w 99"/>
                <a:gd name="T69" fmla="*/ 19 h 27"/>
                <a:gd name="T70" fmla="*/ 89 w 99"/>
                <a:gd name="T71" fmla="*/ 17 h 27"/>
                <a:gd name="T72" fmla="*/ 89 w 99"/>
                <a:gd name="T73" fmla="*/ 14 h 27"/>
                <a:gd name="T74" fmla="*/ 90 w 99"/>
                <a:gd name="T75" fmla="*/ 12 h 27"/>
                <a:gd name="T76" fmla="*/ 90 w 99"/>
                <a:gd name="T77" fmla="*/ 10 h 27"/>
                <a:gd name="T78" fmla="*/ 91 w 99"/>
                <a:gd name="T79" fmla="*/ 8 h 27"/>
                <a:gd name="T80" fmla="*/ 92 w 99"/>
                <a:gd name="T81" fmla="*/ 7 h 27"/>
                <a:gd name="T82" fmla="*/ 92 w 99"/>
                <a:gd name="T83" fmla="*/ 7 h 27"/>
                <a:gd name="T84" fmla="*/ 92 w 99"/>
                <a:gd name="T85" fmla="*/ 6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27"/>
                <a:gd name="T131" fmla="*/ 99 w 99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27">
                  <a:moveTo>
                    <a:pt x="92" y="6"/>
                  </a:moveTo>
                  <a:lnTo>
                    <a:pt x="83" y="5"/>
                  </a:lnTo>
                  <a:lnTo>
                    <a:pt x="74" y="4"/>
                  </a:lnTo>
                  <a:lnTo>
                    <a:pt x="65" y="4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37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1"/>
                  </a:lnTo>
                  <a:lnTo>
                    <a:pt x="49" y="1"/>
                  </a:lnTo>
                  <a:lnTo>
                    <a:pt x="59" y="2"/>
                  </a:lnTo>
                  <a:lnTo>
                    <a:pt x="69" y="3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99" y="4"/>
                  </a:lnTo>
                  <a:lnTo>
                    <a:pt x="95" y="4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1" y="9"/>
                  </a:lnTo>
                  <a:lnTo>
                    <a:pt x="91" y="12"/>
                  </a:lnTo>
                  <a:lnTo>
                    <a:pt x="91" y="15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91" y="25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1" y="8"/>
                  </a:lnTo>
                  <a:lnTo>
                    <a:pt x="92" y="7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4" name="Freeform 131"/>
            <p:cNvSpPr>
              <a:spLocks/>
            </p:cNvSpPr>
            <p:nvPr/>
          </p:nvSpPr>
          <p:spPr bwMode="auto">
            <a:xfrm>
              <a:off x="2845" y="2941"/>
              <a:ext cx="2" cy="32"/>
            </a:xfrm>
            <a:custGeom>
              <a:avLst/>
              <a:gdLst>
                <a:gd name="T0" fmla="*/ 0 w 2"/>
                <a:gd name="T1" fmla="*/ 32 h 32"/>
                <a:gd name="T2" fmla="*/ 0 w 2"/>
                <a:gd name="T3" fmla="*/ 29 h 32"/>
                <a:gd name="T4" fmla="*/ 0 w 2"/>
                <a:gd name="T5" fmla="*/ 26 h 32"/>
                <a:gd name="T6" fmla="*/ 0 w 2"/>
                <a:gd name="T7" fmla="*/ 23 h 32"/>
                <a:gd name="T8" fmla="*/ 0 w 2"/>
                <a:gd name="T9" fmla="*/ 19 h 32"/>
                <a:gd name="T10" fmla="*/ 0 w 2"/>
                <a:gd name="T11" fmla="*/ 16 h 32"/>
                <a:gd name="T12" fmla="*/ 0 w 2"/>
                <a:gd name="T13" fmla="*/ 12 h 32"/>
                <a:gd name="T14" fmla="*/ 0 w 2"/>
                <a:gd name="T15" fmla="*/ 9 h 32"/>
                <a:gd name="T16" fmla="*/ 0 w 2"/>
                <a:gd name="T17" fmla="*/ 6 h 32"/>
                <a:gd name="T18" fmla="*/ 1 w 2"/>
                <a:gd name="T19" fmla="*/ 3 h 32"/>
                <a:gd name="T20" fmla="*/ 2 w 2"/>
                <a:gd name="T21" fmla="*/ 0 h 32"/>
                <a:gd name="T22" fmla="*/ 2 w 2"/>
                <a:gd name="T23" fmla="*/ 32 h 32"/>
                <a:gd name="T24" fmla="*/ 0 w 2"/>
                <a:gd name="T25" fmla="*/ 32 h 32"/>
                <a:gd name="T26" fmla="*/ 0 w 2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32"/>
                <a:gd name="T44" fmla="*/ 2 w 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32">
                  <a:moveTo>
                    <a:pt x="0" y="32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5" name="Freeform 132"/>
            <p:cNvSpPr>
              <a:spLocks/>
            </p:cNvSpPr>
            <p:nvPr/>
          </p:nvSpPr>
          <p:spPr bwMode="auto">
            <a:xfrm>
              <a:off x="2836" y="2940"/>
              <a:ext cx="3" cy="36"/>
            </a:xfrm>
            <a:custGeom>
              <a:avLst/>
              <a:gdLst>
                <a:gd name="T0" fmla="*/ 1 w 3"/>
                <a:gd name="T1" fmla="*/ 35 h 36"/>
                <a:gd name="T2" fmla="*/ 0 w 3"/>
                <a:gd name="T3" fmla="*/ 32 h 36"/>
                <a:gd name="T4" fmla="*/ 0 w 3"/>
                <a:gd name="T5" fmla="*/ 28 h 36"/>
                <a:gd name="T6" fmla="*/ 0 w 3"/>
                <a:gd name="T7" fmla="*/ 24 h 36"/>
                <a:gd name="T8" fmla="*/ 0 w 3"/>
                <a:gd name="T9" fmla="*/ 20 h 36"/>
                <a:gd name="T10" fmla="*/ 0 w 3"/>
                <a:gd name="T11" fmla="*/ 17 h 36"/>
                <a:gd name="T12" fmla="*/ 0 w 3"/>
                <a:gd name="T13" fmla="*/ 13 h 36"/>
                <a:gd name="T14" fmla="*/ 0 w 3"/>
                <a:gd name="T15" fmla="*/ 9 h 36"/>
                <a:gd name="T16" fmla="*/ 1 w 3"/>
                <a:gd name="T17" fmla="*/ 6 h 36"/>
                <a:gd name="T18" fmla="*/ 2 w 3"/>
                <a:gd name="T19" fmla="*/ 3 h 36"/>
                <a:gd name="T20" fmla="*/ 3 w 3"/>
                <a:gd name="T21" fmla="*/ 0 h 36"/>
                <a:gd name="T22" fmla="*/ 3 w 3"/>
                <a:gd name="T23" fmla="*/ 35 h 36"/>
                <a:gd name="T24" fmla="*/ 1 w 3"/>
                <a:gd name="T25" fmla="*/ 36 h 36"/>
                <a:gd name="T26" fmla="*/ 1 w 3"/>
                <a:gd name="T27" fmla="*/ 36 h 36"/>
                <a:gd name="T28" fmla="*/ 1 w 3"/>
                <a:gd name="T29" fmla="*/ 35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6"/>
                <a:gd name="T47" fmla="*/ 3 w 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6">
                  <a:moveTo>
                    <a:pt x="1" y="35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6" name="Freeform 133"/>
            <p:cNvSpPr>
              <a:spLocks/>
            </p:cNvSpPr>
            <p:nvPr/>
          </p:nvSpPr>
          <p:spPr bwMode="auto">
            <a:xfrm>
              <a:off x="2808" y="2964"/>
              <a:ext cx="3" cy="18"/>
            </a:xfrm>
            <a:custGeom>
              <a:avLst/>
              <a:gdLst>
                <a:gd name="T0" fmla="*/ 2 w 3"/>
                <a:gd name="T1" fmla="*/ 0 h 18"/>
                <a:gd name="T2" fmla="*/ 3 w 3"/>
                <a:gd name="T3" fmla="*/ 2 h 18"/>
                <a:gd name="T4" fmla="*/ 3 w 3"/>
                <a:gd name="T5" fmla="*/ 3 h 18"/>
                <a:gd name="T6" fmla="*/ 3 w 3"/>
                <a:gd name="T7" fmla="*/ 4 h 18"/>
                <a:gd name="T8" fmla="*/ 3 w 3"/>
                <a:gd name="T9" fmla="*/ 6 h 18"/>
                <a:gd name="T10" fmla="*/ 3 w 3"/>
                <a:gd name="T11" fmla="*/ 8 h 18"/>
                <a:gd name="T12" fmla="*/ 3 w 3"/>
                <a:gd name="T13" fmla="*/ 10 h 18"/>
                <a:gd name="T14" fmla="*/ 2 w 3"/>
                <a:gd name="T15" fmla="*/ 12 h 18"/>
                <a:gd name="T16" fmla="*/ 2 w 3"/>
                <a:gd name="T17" fmla="*/ 14 h 18"/>
                <a:gd name="T18" fmla="*/ 2 w 3"/>
                <a:gd name="T19" fmla="*/ 16 h 18"/>
                <a:gd name="T20" fmla="*/ 2 w 3"/>
                <a:gd name="T21" fmla="*/ 18 h 18"/>
                <a:gd name="T22" fmla="*/ 1 w 3"/>
                <a:gd name="T23" fmla="*/ 17 h 18"/>
                <a:gd name="T24" fmla="*/ 1 w 3"/>
                <a:gd name="T25" fmla="*/ 15 h 18"/>
                <a:gd name="T26" fmla="*/ 0 w 3"/>
                <a:gd name="T27" fmla="*/ 14 h 18"/>
                <a:gd name="T28" fmla="*/ 1 w 3"/>
                <a:gd name="T29" fmla="*/ 12 h 18"/>
                <a:gd name="T30" fmla="*/ 1 w 3"/>
                <a:gd name="T31" fmla="*/ 10 h 18"/>
                <a:gd name="T32" fmla="*/ 1 w 3"/>
                <a:gd name="T33" fmla="*/ 8 h 18"/>
                <a:gd name="T34" fmla="*/ 2 w 3"/>
                <a:gd name="T35" fmla="*/ 6 h 18"/>
                <a:gd name="T36" fmla="*/ 2 w 3"/>
                <a:gd name="T37" fmla="*/ 4 h 18"/>
                <a:gd name="T38" fmla="*/ 2 w 3"/>
                <a:gd name="T39" fmla="*/ 2 h 18"/>
                <a:gd name="T40" fmla="*/ 2 w 3"/>
                <a:gd name="T41" fmla="*/ 0 h 18"/>
                <a:gd name="T42" fmla="*/ 2 w 3"/>
                <a:gd name="T43" fmla="*/ 0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8"/>
                <a:gd name="T68" fmla="*/ 3 w 3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8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7" name="Freeform 134"/>
            <p:cNvSpPr>
              <a:spLocks/>
            </p:cNvSpPr>
            <p:nvPr/>
          </p:nvSpPr>
          <p:spPr bwMode="auto">
            <a:xfrm>
              <a:off x="2801" y="2963"/>
              <a:ext cx="2" cy="20"/>
            </a:xfrm>
            <a:custGeom>
              <a:avLst/>
              <a:gdLst>
                <a:gd name="T0" fmla="*/ 1 w 2"/>
                <a:gd name="T1" fmla="*/ 20 h 20"/>
                <a:gd name="T2" fmla="*/ 0 w 2"/>
                <a:gd name="T3" fmla="*/ 18 h 20"/>
                <a:gd name="T4" fmla="*/ 0 w 2"/>
                <a:gd name="T5" fmla="*/ 16 h 20"/>
                <a:gd name="T6" fmla="*/ 0 w 2"/>
                <a:gd name="T7" fmla="*/ 14 h 20"/>
                <a:gd name="T8" fmla="*/ 0 w 2"/>
                <a:gd name="T9" fmla="*/ 12 h 20"/>
                <a:gd name="T10" fmla="*/ 0 w 2"/>
                <a:gd name="T11" fmla="*/ 10 h 20"/>
                <a:gd name="T12" fmla="*/ 0 w 2"/>
                <a:gd name="T13" fmla="*/ 7 h 20"/>
                <a:gd name="T14" fmla="*/ 1 w 2"/>
                <a:gd name="T15" fmla="*/ 5 h 20"/>
                <a:gd name="T16" fmla="*/ 1 w 2"/>
                <a:gd name="T17" fmla="*/ 3 h 20"/>
                <a:gd name="T18" fmla="*/ 1 w 2"/>
                <a:gd name="T19" fmla="*/ 2 h 20"/>
                <a:gd name="T20" fmla="*/ 1 w 2"/>
                <a:gd name="T21" fmla="*/ 0 h 20"/>
                <a:gd name="T22" fmla="*/ 2 w 2"/>
                <a:gd name="T23" fmla="*/ 19 h 20"/>
                <a:gd name="T24" fmla="*/ 1 w 2"/>
                <a:gd name="T25" fmla="*/ 20 h 20"/>
                <a:gd name="T26" fmla="*/ 1 w 2"/>
                <a:gd name="T27" fmla="*/ 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20"/>
                <a:gd name="T44" fmla="*/ 2 w 2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20">
                  <a:moveTo>
                    <a:pt x="1" y="20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9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8" name="Freeform 135"/>
            <p:cNvSpPr>
              <a:spLocks/>
            </p:cNvSpPr>
            <p:nvPr/>
          </p:nvSpPr>
          <p:spPr bwMode="auto">
            <a:xfrm>
              <a:off x="2791" y="2962"/>
              <a:ext cx="4" cy="21"/>
            </a:xfrm>
            <a:custGeom>
              <a:avLst/>
              <a:gdLst>
                <a:gd name="T0" fmla="*/ 0 w 4"/>
                <a:gd name="T1" fmla="*/ 1 h 21"/>
                <a:gd name="T2" fmla="*/ 2 w 4"/>
                <a:gd name="T3" fmla="*/ 0 h 21"/>
                <a:gd name="T4" fmla="*/ 2 w 4"/>
                <a:gd name="T5" fmla="*/ 2 h 21"/>
                <a:gd name="T6" fmla="*/ 3 w 4"/>
                <a:gd name="T7" fmla="*/ 4 h 21"/>
                <a:gd name="T8" fmla="*/ 3 w 4"/>
                <a:gd name="T9" fmla="*/ 6 h 21"/>
                <a:gd name="T10" fmla="*/ 3 w 4"/>
                <a:gd name="T11" fmla="*/ 8 h 21"/>
                <a:gd name="T12" fmla="*/ 4 w 4"/>
                <a:gd name="T13" fmla="*/ 11 h 21"/>
                <a:gd name="T14" fmla="*/ 4 w 4"/>
                <a:gd name="T15" fmla="*/ 13 h 21"/>
                <a:gd name="T16" fmla="*/ 4 w 4"/>
                <a:gd name="T17" fmla="*/ 15 h 21"/>
                <a:gd name="T18" fmla="*/ 3 w 4"/>
                <a:gd name="T19" fmla="*/ 17 h 21"/>
                <a:gd name="T20" fmla="*/ 3 w 4"/>
                <a:gd name="T21" fmla="*/ 19 h 21"/>
                <a:gd name="T22" fmla="*/ 2 w 4"/>
                <a:gd name="T23" fmla="*/ 21 h 21"/>
                <a:gd name="T24" fmla="*/ 1 w 4"/>
                <a:gd name="T25" fmla="*/ 20 h 21"/>
                <a:gd name="T26" fmla="*/ 0 w 4"/>
                <a:gd name="T27" fmla="*/ 18 h 21"/>
                <a:gd name="T28" fmla="*/ 0 w 4"/>
                <a:gd name="T29" fmla="*/ 16 h 21"/>
                <a:gd name="T30" fmla="*/ 0 w 4"/>
                <a:gd name="T31" fmla="*/ 14 h 21"/>
                <a:gd name="T32" fmla="*/ 0 w 4"/>
                <a:gd name="T33" fmla="*/ 12 h 21"/>
                <a:gd name="T34" fmla="*/ 0 w 4"/>
                <a:gd name="T35" fmla="*/ 10 h 21"/>
                <a:gd name="T36" fmla="*/ 0 w 4"/>
                <a:gd name="T37" fmla="*/ 7 h 21"/>
                <a:gd name="T38" fmla="*/ 0 w 4"/>
                <a:gd name="T39" fmla="*/ 5 h 21"/>
                <a:gd name="T40" fmla="*/ 0 w 4"/>
                <a:gd name="T41" fmla="*/ 3 h 21"/>
                <a:gd name="T42" fmla="*/ 0 w 4"/>
                <a:gd name="T43" fmla="*/ 1 h 21"/>
                <a:gd name="T44" fmla="*/ 0 w 4"/>
                <a:gd name="T45" fmla="*/ 1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21"/>
                <a:gd name="T71" fmla="*/ 4 w 4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21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9" name="Freeform 136"/>
            <p:cNvSpPr>
              <a:spLocks/>
            </p:cNvSpPr>
            <p:nvPr/>
          </p:nvSpPr>
          <p:spPr bwMode="auto">
            <a:xfrm>
              <a:off x="2959" y="2928"/>
              <a:ext cx="9" cy="8"/>
            </a:xfrm>
            <a:custGeom>
              <a:avLst/>
              <a:gdLst>
                <a:gd name="T0" fmla="*/ 0 w 9"/>
                <a:gd name="T1" fmla="*/ 0 h 8"/>
                <a:gd name="T2" fmla="*/ 3 w 9"/>
                <a:gd name="T3" fmla="*/ 2 h 8"/>
                <a:gd name="T4" fmla="*/ 3 w 9"/>
                <a:gd name="T5" fmla="*/ 1 h 8"/>
                <a:gd name="T6" fmla="*/ 3 w 9"/>
                <a:gd name="T7" fmla="*/ 1 h 8"/>
                <a:gd name="T8" fmla="*/ 4 w 9"/>
                <a:gd name="T9" fmla="*/ 1 h 8"/>
                <a:gd name="T10" fmla="*/ 4 w 9"/>
                <a:gd name="T11" fmla="*/ 1 h 8"/>
                <a:gd name="T12" fmla="*/ 4 w 9"/>
                <a:gd name="T13" fmla="*/ 1 h 8"/>
                <a:gd name="T14" fmla="*/ 5 w 9"/>
                <a:gd name="T15" fmla="*/ 0 h 8"/>
                <a:gd name="T16" fmla="*/ 5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6 w 9"/>
                <a:gd name="T23" fmla="*/ 0 h 8"/>
                <a:gd name="T24" fmla="*/ 8 w 9"/>
                <a:gd name="T25" fmla="*/ 0 h 8"/>
                <a:gd name="T26" fmla="*/ 8 w 9"/>
                <a:gd name="T27" fmla="*/ 1 h 8"/>
                <a:gd name="T28" fmla="*/ 9 w 9"/>
                <a:gd name="T29" fmla="*/ 1 h 8"/>
                <a:gd name="T30" fmla="*/ 9 w 9"/>
                <a:gd name="T31" fmla="*/ 2 h 8"/>
                <a:gd name="T32" fmla="*/ 9 w 9"/>
                <a:gd name="T33" fmla="*/ 3 h 8"/>
                <a:gd name="T34" fmla="*/ 8 w 9"/>
                <a:gd name="T35" fmla="*/ 4 h 8"/>
                <a:gd name="T36" fmla="*/ 8 w 9"/>
                <a:gd name="T37" fmla="*/ 5 h 8"/>
                <a:gd name="T38" fmla="*/ 8 w 9"/>
                <a:gd name="T39" fmla="*/ 6 h 8"/>
                <a:gd name="T40" fmla="*/ 8 w 9"/>
                <a:gd name="T41" fmla="*/ 7 h 8"/>
                <a:gd name="T42" fmla="*/ 8 w 9"/>
                <a:gd name="T43" fmla="*/ 8 h 8"/>
                <a:gd name="T44" fmla="*/ 0 w 9"/>
                <a:gd name="T45" fmla="*/ 7 h 8"/>
                <a:gd name="T46" fmla="*/ 0 w 9"/>
                <a:gd name="T47" fmla="*/ 0 h 8"/>
                <a:gd name="T48" fmla="*/ 0 w 9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8"/>
                <a:gd name="T77" fmla="*/ 9 w 9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8">
                  <a:moveTo>
                    <a:pt x="0" y="0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0" name="Freeform 137"/>
            <p:cNvSpPr>
              <a:spLocks/>
            </p:cNvSpPr>
            <p:nvPr/>
          </p:nvSpPr>
          <p:spPr bwMode="auto">
            <a:xfrm>
              <a:off x="2784" y="2963"/>
              <a:ext cx="4" cy="19"/>
            </a:xfrm>
            <a:custGeom>
              <a:avLst/>
              <a:gdLst>
                <a:gd name="T0" fmla="*/ 2 w 4"/>
                <a:gd name="T1" fmla="*/ 0 h 19"/>
                <a:gd name="T2" fmla="*/ 3 w 4"/>
                <a:gd name="T3" fmla="*/ 1 h 19"/>
                <a:gd name="T4" fmla="*/ 4 w 4"/>
                <a:gd name="T5" fmla="*/ 3 h 19"/>
                <a:gd name="T6" fmla="*/ 4 w 4"/>
                <a:gd name="T7" fmla="*/ 5 h 19"/>
                <a:gd name="T8" fmla="*/ 4 w 4"/>
                <a:gd name="T9" fmla="*/ 7 h 19"/>
                <a:gd name="T10" fmla="*/ 4 w 4"/>
                <a:gd name="T11" fmla="*/ 9 h 19"/>
                <a:gd name="T12" fmla="*/ 4 w 4"/>
                <a:gd name="T13" fmla="*/ 11 h 19"/>
                <a:gd name="T14" fmla="*/ 3 w 4"/>
                <a:gd name="T15" fmla="*/ 13 h 19"/>
                <a:gd name="T16" fmla="*/ 3 w 4"/>
                <a:gd name="T17" fmla="*/ 15 h 19"/>
                <a:gd name="T18" fmla="*/ 3 w 4"/>
                <a:gd name="T19" fmla="*/ 17 h 19"/>
                <a:gd name="T20" fmla="*/ 3 w 4"/>
                <a:gd name="T21" fmla="*/ 19 h 19"/>
                <a:gd name="T22" fmla="*/ 1 w 4"/>
                <a:gd name="T23" fmla="*/ 18 h 19"/>
                <a:gd name="T24" fmla="*/ 1 w 4"/>
                <a:gd name="T25" fmla="*/ 16 h 19"/>
                <a:gd name="T26" fmla="*/ 0 w 4"/>
                <a:gd name="T27" fmla="*/ 14 h 19"/>
                <a:gd name="T28" fmla="*/ 0 w 4"/>
                <a:gd name="T29" fmla="*/ 12 h 19"/>
                <a:gd name="T30" fmla="*/ 1 w 4"/>
                <a:gd name="T31" fmla="*/ 10 h 19"/>
                <a:gd name="T32" fmla="*/ 1 w 4"/>
                <a:gd name="T33" fmla="*/ 8 h 19"/>
                <a:gd name="T34" fmla="*/ 1 w 4"/>
                <a:gd name="T35" fmla="*/ 6 h 19"/>
                <a:gd name="T36" fmla="*/ 1 w 4"/>
                <a:gd name="T37" fmla="*/ 4 h 19"/>
                <a:gd name="T38" fmla="*/ 2 w 4"/>
                <a:gd name="T39" fmla="*/ 2 h 19"/>
                <a:gd name="T40" fmla="*/ 2 w 4"/>
                <a:gd name="T41" fmla="*/ 0 h 19"/>
                <a:gd name="T42" fmla="*/ 2 w 4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9"/>
                <a:gd name="T68" fmla="*/ 4 w 4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9">
                  <a:moveTo>
                    <a:pt x="2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1" name="Freeform 138"/>
            <p:cNvSpPr>
              <a:spLocks/>
            </p:cNvSpPr>
            <p:nvPr/>
          </p:nvSpPr>
          <p:spPr bwMode="auto">
            <a:xfrm>
              <a:off x="2777" y="2962"/>
              <a:ext cx="4" cy="21"/>
            </a:xfrm>
            <a:custGeom>
              <a:avLst/>
              <a:gdLst>
                <a:gd name="T0" fmla="*/ 1 w 4"/>
                <a:gd name="T1" fmla="*/ 0 h 21"/>
                <a:gd name="T2" fmla="*/ 2 w 4"/>
                <a:gd name="T3" fmla="*/ 1 h 21"/>
                <a:gd name="T4" fmla="*/ 3 w 4"/>
                <a:gd name="T5" fmla="*/ 3 h 21"/>
                <a:gd name="T6" fmla="*/ 3 w 4"/>
                <a:gd name="T7" fmla="*/ 5 h 21"/>
                <a:gd name="T8" fmla="*/ 4 w 4"/>
                <a:gd name="T9" fmla="*/ 7 h 21"/>
                <a:gd name="T10" fmla="*/ 4 w 4"/>
                <a:gd name="T11" fmla="*/ 10 h 21"/>
                <a:gd name="T12" fmla="*/ 4 w 4"/>
                <a:gd name="T13" fmla="*/ 12 h 21"/>
                <a:gd name="T14" fmla="*/ 4 w 4"/>
                <a:gd name="T15" fmla="*/ 14 h 21"/>
                <a:gd name="T16" fmla="*/ 3 w 4"/>
                <a:gd name="T17" fmla="*/ 17 h 21"/>
                <a:gd name="T18" fmla="*/ 3 w 4"/>
                <a:gd name="T19" fmla="*/ 19 h 21"/>
                <a:gd name="T20" fmla="*/ 3 w 4"/>
                <a:gd name="T21" fmla="*/ 21 h 21"/>
                <a:gd name="T22" fmla="*/ 1 w 4"/>
                <a:gd name="T23" fmla="*/ 19 h 21"/>
                <a:gd name="T24" fmla="*/ 1 w 4"/>
                <a:gd name="T25" fmla="*/ 17 h 21"/>
                <a:gd name="T26" fmla="*/ 0 w 4"/>
                <a:gd name="T27" fmla="*/ 15 h 21"/>
                <a:gd name="T28" fmla="*/ 0 w 4"/>
                <a:gd name="T29" fmla="*/ 13 h 21"/>
                <a:gd name="T30" fmla="*/ 0 w 4"/>
                <a:gd name="T31" fmla="*/ 11 h 21"/>
                <a:gd name="T32" fmla="*/ 0 w 4"/>
                <a:gd name="T33" fmla="*/ 8 h 21"/>
                <a:gd name="T34" fmla="*/ 1 w 4"/>
                <a:gd name="T35" fmla="*/ 6 h 21"/>
                <a:gd name="T36" fmla="*/ 1 w 4"/>
                <a:gd name="T37" fmla="*/ 4 h 21"/>
                <a:gd name="T38" fmla="*/ 1 w 4"/>
                <a:gd name="T39" fmla="*/ 2 h 21"/>
                <a:gd name="T40" fmla="*/ 1 w 4"/>
                <a:gd name="T41" fmla="*/ 0 h 21"/>
                <a:gd name="T42" fmla="*/ 1 w 4"/>
                <a:gd name="T43" fmla="*/ 0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2" name="Freeform 139"/>
            <p:cNvSpPr>
              <a:spLocks/>
            </p:cNvSpPr>
            <p:nvPr/>
          </p:nvSpPr>
          <p:spPr bwMode="auto">
            <a:xfrm>
              <a:off x="2769" y="2962"/>
              <a:ext cx="4" cy="23"/>
            </a:xfrm>
            <a:custGeom>
              <a:avLst/>
              <a:gdLst>
                <a:gd name="T0" fmla="*/ 0 w 4"/>
                <a:gd name="T1" fmla="*/ 1 h 23"/>
                <a:gd name="T2" fmla="*/ 3 w 4"/>
                <a:gd name="T3" fmla="*/ 0 h 23"/>
                <a:gd name="T4" fmla="*/ 3 w 4"/>
                <a:gd name="T5" fmla="*/ 2 h 23"/>
                <a:gd name="T6" fmla="*/ 3 w 4"/>
                <a:gd name="T7" fmla="*/ 5 h 23"/>
                <a:gd name="T8" fmla="*/ 3 w 4"/>
                <a:gd name="T9" fmla="*/ 7 h 23"/>
                <a:gd name="T10" fmla="*/ 4 w 4"/>
                <a:gd name="T11" fmla="*/ 10 h 23"/>
                <a:gd name="T12" fmla="*/ 4 w 4"/>
                <a:gd name="T13" fmla="*/ 12 h 23"/>
                <a:gd name="T14" fmla="*/ 4 w 4"/>
                <a:gd name="T15" fmla="*/ 14 h 23"/>
                <a:gd name="T16" fmla="*/ 3 w 4"/>
                <a:gd name="T17" fmla="*/ 17 h 23"/>
                <a:gd name="T18" fmla="*/ 3 w 4"/>
                <a:gd name="T19" fmla="*/ 19 h 23"/>
                <a:gd name="T20" fmla="*/ 3 w 4"/>
                <a:gd name="T21" fmla="*/ 21 h 23"/>
                <a:gd name="T22" fmla="*/ 2 w 4"/>
                <a:gd name="T23" fmla="*/ 23 h 23"/>
                <a:gd name="T24" fmla="*/ 1 w 4"/>
                <a:gd name="T25" fmla="*/ 1 h 23"/>
                <a:gd name="T26" fmla="*/ 1 w 4"/>
                <a:gd name="T27" fmla="*/ 1 h 23"/>
                <a:gd name="T28" fmla="*/ 0 w 4"/>
                <a:gd name="T29" fmla="*/ 1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0" y="1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3" name="Freeform 140"/>
            <p:cNvSpPr>
              <a:spLocks/>
            </p:cNvSpPr>
            <p:nvPr/>
          </p:nvSpPr>
          <p:spPr bwMode="auto">
            <a:xfrm>
              <a:off x="2752" y="2962"/>
              <a:ext cx="3" cy="25"/>
            </a:xfrm>
            <a:custGeom>
              <a:avLst/>
              <a:gdLst>
                <a:gd name="T0" fmla="*/ 1 w 3"/>
                <a:gd name="T1" fmla="*/ 0 h 25"/>
                <a:gd name="T2" fmla="*/ 3 w 3"/>
                <a:gd name="T3" fmla="*/ 25 h 25"/>
                <a:gd name="T4" fmla="*/ 0 w 3"/>
                <a:gd name="T5" fmla="*/ 4 h 25"/>
                <a:gd name="T6" fmla="*/ 2 w 3"/>
                <a:gd name="T7" fmla="*/ 0 h 25"/>
                <a:gd name="T8" fmla="*/ 2 w 3"/>
                <a:gd name="T9" fmla="*/ 0 h 25"/>
                <a:gd name="T10" fmla="*/ 1 w 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5"/>
                <a:gd name="T20" fmla="*/ 3 w 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5">
                  <a:moveTo>
                    <a:pt x="1" y="0"/>
                  </a:moveTo>
                  <a:lnTo>
                    <a:pt x="3" y="25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4" name="Freeform 141"/>
            <p:cNvSpPr>
              <a:spLocks/>
            </p:cNvSpPr>
            <p:nvPr/>
          </p:nvSpPr>
          <p:spPr bwMode="auto">
            <a:xfrm>
              <a:off x="2745" y="2963"/>
              <a:ext cx="3" cy="23"/>
            </a:xfrm>
            <a:custGeom>
              <a:avLst/>
              <a:gdLst>
                <a:gd name="T0" fmla="*/ 3 w 3"/>
                <a:gd name="T1" fmla="*/ 23 h 23"/>
                <a:gd name="T2" fmla="*/ 0 w 3"/>
                <a:gd name="T3" fmla="*/ 0 h 23"/>
                <a:gd name="T4" fmla="*/ 3 w 3"/>
                <a:gd name="T5" fmla="*/ 23 h 23"/>
                <a:gd name="T6" fmla="*/ 3 w 3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3"/>
                <a:gd name="T14" fmla="*/ 3 w 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3">
                  <a:moveTo>
                    <a:pt x="3" y="23"/>
                  </a:moveTo>
                  <a:lnTo>
                    <a:pt x="0" y="0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5" name="Freeform 142"/>
            <p:cNvSpPr>
              <a:spLocks/>
            </p:cNvSpPr>
            <p:nvPr/>
          </p:nvSpPr>
          <p:spPr bwMode="auto">
            <a:xfrm>
              <a:off x="2738" y="2964"/>
              <a:ext cx="4" cy="23"/>
            </a:xfrm>
            <a:custGeom>
              <a:avLst/>
              <a:gdLst>
                <a:gd name="T0" fmla="*/ 1 w 4"/>
                <a:gd name="T1" fmla="*/ 22 h 23"/>
                <a:gd name="T2" fmla="*/ 1 w 4"/>
                <a:gd name="T3" fmla="*/ 20 h 23"/>
                <a:gd name="T4" fmla="*/ 0 w 4"/>
                <a:gd name="T5" fmla="*/ 18 h 23"/>
                <a:gd name="T6" fmla="*/ 0 w 4"/>
                <a:gd name="T7" fmla="*/ 15 h 23"/>
                <a:gd name="T8" fmla="*/ 0 w 4"/>
                <a:gd name="T9" fmla="*/ 13 h 23"/>
                <a:gd name="T10" fmla="*/ 0 w 4"/>
                <a:gd name="T11" fmla="*/ 11 h 23"/>
                <a:gd name="T12" fmla="*/ 0 w 4"/>
                <a:gd name="T13" fmla="*/ 9 h 23"/>
                <a:gd name="T14" fmla="*/ 0 w 4"/>
                <a:gd name="T15" fmla="*/ 6 h 23"/>
                <a:gd name="T16" fmla="*/ 0 w 4"/>
                <a:gd name="T17" fmla="*/ 4 h 23"/>
                <a:gd name="T18" fmla="*/ 0 w 4"/>
                <a:gd name="T19" fmla="*/ 2 h 23"/>
                <a:gd name="T20" fmla="*/ 0 w 4"/>
                <a:gd name="T21" fmla="*/ 0 h 23"/>
                <a:gd name="T22" fmla="*/ 4 w 4"/>
                <a:gd name="T23" fmla="*/ 22 h 23"/>
                <a:gd name="T24" fmla="*/ 1 w 4"/>
                <a:gd name="T25" fmla="*/ 23 h 23"/>
                <a:gd name="T26" fmla="*/ 1 w 4"/>
                <a:gd name="T27" fmla="*/ 23 h 23"/>
                <a:gd name="T28" fmla="*/ 1 w 4"/>
                <a:gd name="T29" fmla="*/ 2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1" y="22"/>
                  </a:move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6" name="Freeform 143"/>
            <p:cNvSpPr>
              <a:spLocks/>
            </p:cNvSpPr>
            <p:nvPr/>
          </p:nvSpPr>
          <p:spPr bwMode="auto">
            <a:xfrm>
              <a:off x="2729" y="2962"/>
              <a:ext cx="4" cy="27"/>
            </a:xfrm>
            <a:custGeom>
              <a:avLst/>
              <a:gdLst>
                <a:gd name="T0" fmla="*/ 2 w 4"/>
                <a:gd name="T1" fmla="*/ 27 h 27"/>
                <a:gd name="T2" fmla="*/ 2 w 4"/>
                <a:gd name="T3" fmla="*/ 24 h 27"/>
                <a:gd name="T4" fmla="*/ 2 w 4"/>
                <a:gd name="T5" fmla="*/ 21 h 27"/>
                <a:gd name="T6" fmla="*/ 2 w 4"/>
                <a:gd name="T7" fmla="*/ 19 h 27"/>
                <a:gd name="T8" fmla="*/ 1 w 4"/>
                <a:gd name="T9" fmla="*/ 16 h 27"/>
                <a:gd name="T10" fmla="*/ 1 w 4"/>
                <a:gd name="T11" fmla="*/ 13 h 27"/>
                <a:gd name="T12" fmla="*/ 0 w 4"/>
                <a:gd name="T13" fmla="*/ 10 h 27"/>
                <a:gd name="T14" fmla="*/ 0 w 4"/>
                <a:gd name="T15" fmla="*/ 7 h 27"/>
                <a:gd name="T16" fmla="*/ 0 w 4"/>
                <a:gd name="T17" fmla="*/ 5 h 27"/>
                <a:gd name="T18" fmla="*/ 0 w 4"/>
                <a:gd name="T19" fmla="*/ 2 h 27"/>
                <a:gd name="T20" fmla="*/ 1 w 4"/>
                <a:gd name="T21" fmla="*/ 0 h 27"/>
                <a:gd name="T22" fmla="*/ 4 w 4"/>
                <a:gd name="T23" fmla="*/ 26 h 27"/>
                <a:gd name="T24" fmla="*/ 2 w 4"/>
                <a:gd name="T25" fmla="*/ 27 h 27"/>
                <a:gd name="T26" fmla="*/ 2 w 4"/>
                <a:gd name="T27" fmla="*/ 27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27"/>
                <a:gd name="T44" fmla="*/ 4 w 4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27">
                  <a:moveTo>
                    <a:pt x="2" y="27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26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7" name="Freeform 144"/>
            <p:cNvSpPr>
              <a:spLocks/>
            </p:cNvSpPr>
            <p:nvPr/>
          </p:nvSpPr>
          <p:spPr bwMode="auto">
            <a:xfrm>
              <a:off x="2959" y="2907"/>
              <a:ext cx="12" cy="18"/>
            </a:xfrm>
            <a:custGeom>
              <a:avLst/>
              <a:gdLst>
                <a:gd name="T0" fmla="*/ 0 w 12"/>
                <a:gd name="T1" fmla="*/ 16 h 18"/>
                <a:gd name="T2" fmla="*/ 3 w 12"/>
                <a:gd name="T3" fmla="*/ 0 h 18"/>
                <a:gd name="T4" fmla="*/ 11 w 12"/>
                <a:gd name="T5" fmla="*/ 0 h 18"/>
                <a:gd name="T6" fmla="*/ 12 w 12"/>
                <a:gd name="T7" fmla="*/ 1 h 18"/>
                <a:gd name="T8" fmla="*/ 12 w 12"/>
                <a:gd name="T9" fmla="*/ 2 h 18"/>
                <a:gd name="T10" fmla="*/ 12 w 12"/>
                <a:gd name="T11" fmla="*/ 3 h 18"/>
                <a:gd name="T12" fmla="*/ 12 w 12"/>
                <a:gd name="T13" fmla="*/ 4 h 18"/>
                <a:gd name="T14" fmla="*/ 12 w 12"/>
                <a:gd name="T15" fmla="*/ 5 h 18"/>
                <a:gd name="T16" fmla="*/ 11 w 12"/>
                <a:gd name="T17" fmla="*/ 6 h 18"/>
                <a:gd name="T18" fmla="*/ 11 w 12"/>
                <a:gd name="T19" fmla="*/ 7 h 18"/>
                <a:gd name="T20" fmla="*/ 10 w 12"/>
                <a:gd name="T21" fmla="*/ 8 h 18"/>
                <a:gd name="T22" fmla="*/ 10 w 12"/>
                <a:gd name="T23" fmla="*/ 8 h 18"/>
                <a:gd name="T24" fmla="*/ 9 w 12"/>
                <a:gd name="T25" fmla="*/ 8 h 18"/>
                <a:gd name="T26" fmla="*/ 9 w 12"/>
                <a:gd name="T27" fmla="*/ 18 h 18"/>
                <a:gd name="T28" fmla="*/ 9 w 12"/>
                <a:gd name="T29" fmla="*/ 17 h 18"/>
                <a:gd name="T30" fmla="*/ 8 w 12"/>
                <a:gd name="T31" fmla="*/ 17 h 18"/>
                <a:gd name="T32" fmla="*/ 7 w 12"/>
                <a:gd name="T33" fmla="*/ 17 h 18"/>
                <a:gd name="T34" fmla="*/ 6 w 12"/>
                <a:gd name="T35" fmla="*/ 18 h 18"/>
                <a:gd name="T36" fmla="*/ 5 w 12"/>
                <a:gd name="T37" fmla="*/ 18 h 18"/>
                <a:gd name="T38" fmla="*/ 4 w 12"/>
                <a:gd name="T39" fmla="*/ 18 h 18"/>
                <a:gd name="T40" fmla="*/ 3 w 12"/>
                <a:gd name="T41" fmla="*/ 18 h 18"/>
                <a:gd name="T42" fmla="*/ 2 w 12"/>
                <a:gd name="T43" fmla="*/ 18 h 18"/>
                <a:gd name="T44" fmla="*/ 1 w 12"/>
                <a:gd name="T45" fmla="*/ 17 h 18"/>
                <a:gd name="T46" fmla="*/ 0 w 12"/>
                <a:gd name="T47" fmla="*/ 16 h 18"/>
                <a:gd name="T48" fmla="*/ 0 w 12"/>
                <a:gd name="T49" fmla="*/ 16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18"/>
                <a:gd name="T77" fmla="*/ 12 w 1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18">
                  <a:moveTo>
                    <a:pt x="0" y="16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8" name="Freeform 145"/>
            <p:cNvSpPr>
              <a:spLocks/>
            </p:cNvSpPr>
            <p:nvPr/>
          </p:nvSpPr>
          <p:spPr bwMode="auto">
            <a:xfrm>
              <a:off x="2934" y="2898"/>
              <a:ext cx="5" cy="35"/>
            </a:xfrm>
            <a:custGeom>
              <a:avLst/>
              <a:gdLst>
                <a:gd name="T0" fmla="*/ 0 w 5"/>
                <a:gd name="T1" fmla="*/ 35 h 35"/>
                <a:gd name="T2" fmla="*/ 0 w 5"/>
                <a:gd name="T3" fmla="*/ 31 h 35"/>
                <a:gd name="T4" fmla="*/ 1 w 5"/>
                <a:gd name="T5" fmla="*/ 28 h 35"/>
                <a:gd name="T6" fmla="*/ 1 w 5"/>
                <a:gd name="T7" fmla="*/ 24 h 35"/>
                <a:gd name="T8" fmla="*/ 1 w 5"/>
                <a:gd name="T9" fmla="*/ 21 h 35"/>
                <a:gd name="T10" fmla="*/ 2 w 5"/>
                <a:gd name="T11" fmla="*/ 18 h 35"/>
                <a:gd name="T12" fmla="*/ 2 w 5"/>
                <a:gd name="T13" fmla="*/ 14 h 35"/>
                <a:gd name="T14" fmla="*/ 2 w 5"/>
                <a:gd name="T15" fmla="*/ 11 h 35"/>
                <a:gd name="T16" fmla="*/ 3 w 5"/>
                <a:gd name="T17" fmla="*/ 7 h 35"/>
                <a:gd name="T18" fmla="*/ 4 w 5"/>
                <a:gd name="T19" fmla="*/ 4 h 35"/>
                <a:gd name="T20" fmla="*/ 5 w 5"/>
                <a:gd name="T21" fmla="*/ 0 h 35"/>
                <a:gd name="T22" fmla="*/ 2 w 5"/>
                <a:gd name="T23" fmla="*/ 34 h 35"/>
                <a:gd name="T24" fmla="*/ 0 w 5"/>
                <a:gd name="T25" fmla="*/ 35 h 35"/>
                <a:gd name="T26" fmla="*/ 0 w 5"/>
                <a:gd name="T27" fmla="*/ 35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35"/>
                <a:gd name="T44" fmla="*/ 5 w 5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35">
                  <a:moveTo>
                    <a:pt x="0" y="35"/>
                  </a:moveTo>
                  <a:lnTo>
                    <a:pt x="0" y="31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4"/>
                  </a:lnTo>
                  <a:lnTo>
                    <a:pt x="5" y="0"/>
                  </a:lnTo>
                  <a:lnTo>
                    <a:pt x="2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19" name="Freeform 146"/>
            <p:cNvSpPr>
              <a:spLocks/>
            </p:cNvSpPr>
            <p:nvPr/>
          </p:nvSpPr>
          <p:spPr bwMode="auto">
            <a:xfrm>
              <a:off x="2929" y="2899"/>
              <a:ext cx="4" cy="33"/>
            </a:xfrm>
            <a:custGeom>
              <a:avLst/>
              <a:gdLst>
                <a:gd name="T0" fmla="*/ 0 w 4"/>
                <a:gd name="T1" fmla="*/ 33 h 33"/>
                <a:gd name="T2" fmla="*/ 0 w 4"/>
                <a:gd name="T3" fmla="*/ 30 h 33"/>
                <a:gd name="T4" fmla="*/ 0 w 4"/>
                <a:gd name="T5" fmla="*/ 28 h 33"/>
                <a:gd name="T6" fmla="*/ 0 w 4"/>
                <a:gd name="T7" fmla="*/ 24 h 33"/>
                <a:gd name="T8" fmla="*/ 0 w 4"/>
                <a:gd name="T9" fmla="*/ 21 h 33"/>
                <a:gd name="T10" fmla="*/ 0 w 4"/>
                <a:gd name="T11" fmla="*/ 18 h 33"/>
                <a:gd name="T12" fmla="*/ 1 w 4"/>
                <a:gd name="T13" fmla="*/ 14 h 33"/>
                <a:gd name="T14" fmla="*/ 1 w 4"/>
                <a:gd name="T15" fmla="*/ 11 h 33"/>
                <a:gd name="T16" fmla="*/ 1 w 4"/>
                <a:gd name="T17" fmla="*/ 7 h 33"/>
                <a:gd name="T18" fmla="*/ 1 w 4"/>
                <a:gd name="T19" fmla="*/ 4 h 33"/>
                <a:gd name="T20" fmla="*/ 1 w 4"/>
                <a:gd name="T21" fmla="*/ 1 h 33"/>
                <a:gd name="T22" fmla="*/ 4 w 4"/>
                <a:gd name="T23" fmla="*/ 0 h 33"/>
                <a:gd name="T24" fmla="*/ 3 w 4"/>
                <a:gd name="T25" fmla="*/ 3 h 33"/>
                <a:gd name="T26" fmla="*/ 3 w 4"/>
                <a:gd name="T27" fmla="*/ 7 h 33"/>
                <a:gd name="T28" fmla="*/ 2 w 4"/>
                <a:gd name="T29" fmla="*/ 10 h 33"/>
                <a:gd name="T30" fmla="*/ 2 w 4"/>
                <a:gd name="T31" fmla="*/ 14 h 33"/>
                <a:gd name="T32" fmla="*/ 2 w 4"/>
                <a:gd name="T33" fmla="*/ 17 h 33"/>
                <a:gd name="T34" fmla="*/ 1 w 4"/>
                <a:gd name="T35" fmla="*/ 21 h 33"/>
                <a:gd name="T36" fmla="*/ 1 w 4"/>
                <a:gd name="T37" fmla="*/ 24 h 33"/>
                <a:gd name="T38" fmla="*/ 1 w 4"/>
                <a:gd name="T39" fmla="*/ 27 h 33"/>
                <a:gd name="T40" fmla="*/ 0 w 4"/>
                <a:gd name="T41" fmla="*/ 30 h 33"/>
                <a:gd name="T42" fmla="*/ 0 w 4"/>
                <a:gd name="T43" fmla="*/ 33 h 33"/>
                <a:gd name="T44" fmla="*/ 0 w 4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3"/>
                <a:gd name="T71" fmla="*/ 4 w 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3">
                  <a:moveTo>
                    <a:pt x="0" y="3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0" name="Freeform 147"/>
            <p:cNvSpPr>
              <a:spLocks/>
            </p:cNvSpPr>
            <p:nvPr/>
          </p:nvSpPr>
          <p:spPr bwMode="auto">
            <a:xfrm>
              <a:off x="2921" y="2898"/>
              <a:ext cx="5" cy="33"/>
            </a:xfrm>
            <a:custGeom>
              <a:avLst/>
              <a:gdLst>
                <a:gd name="T0" fmla="*/ 1 w 5"/>
                <a:gd name="T1" fmla="*/ 33 h 33"/>
                <a:gd name="T2" fmla="*/ 1 w 5"/>
                <a:gd name="T3" fmla="*/ 30 h 33"/>
                <a:gd name="T4" fmla="*/ 0 w 5"/>
                <a:gd name="T5" fmla="*/ 27 h 33"/>
                <a:gd name="T6" fmla="*/ 1 w 5"/>
                <a:gd name="T7" fmla="*/ 24 h 33"/>
                <a:gd name="T8" fmla="*/ 1 w 5"/>
                <a:gd name="T9" fmla="*/ 20 h 33"/>
                <a:gd name="T10" fmla="*/ 1 w 5"/>
                <a:gd name="T11" fmla="*/ 17 h 33"/>
                <a:gd name="T12" fmla="*/ 2 w 5"/>
                <a:gd name="T13" fmla="*/ 13 h 33"/>
                <a:gd name="T14" fmla="*/ 3 w 5"/>
                <a:gd name="T15" fmla="*/ 10 h 33"/>
                <a:gd name="T16" fmla="*/ 3 w 5"/>
                <a:gd name="T17" fmla="*/ 6 h 33"/>
                <a:gd name="T18" fmla="*/ 4 w 5"/>
                <a:gd name="T19" fmla="*/ 3 h 33"/>
                <a:gd name="T20" fmla="*/ 4 w 5"/>
                <a:gd name="T21" fmla="*/ 0 h 33"/>
                <a:gd name="T22" fmla="*/ 5 w 5"/>
                <a:gd name="T23" fmla="*/ 2 h 33"/>
                <a:gd name="T24" fmla="*/ 5 w 5"/>
                <a:gd name="T25" fmla="*/ 6 h 33"/>
                <a:gd name="T26" fmla="*/ 5 w 5"/>
                <a:gd name="T27" fmla="*/ 9 h 33"/>
                <a:gd name="T28" fmla="*/ 4 w 5"/>
                <a:gd name="T29" fmla="*/ 12 h 33"/>
                <a:gd name="T30" fmla="*/ 4 w 5"/>
                <a:gd name="T31" fmla="*/ 15 h 33"/>
                <a:gd name="T32" fmla="*/ 3 w 5"/>
                <a:gd name="T33" fmla="*/ 19 h 33"/>
                <a:gd name="T34" fmla="*/ 2 w 5"/>
                <a:gd name="T35" fmla="*/ 22 h 33"/>
                <a:gd name="T36" fmla="*/ 2 w 5"/>
                <a:gd name="T37" fmla="*/ 26 h 33"/>
                <a:gd name="T38" fmla="*/ 2 w 5"/>
                <a:gd name="T39" fmla="*/ 30 h 33"/>
                <a:gd name="T40" fmla="*/ 2 w 5"/>
                <a:gd name="T41" fmla="*/ 33 h 33"/>
                <a:gd name="T42" fmla="*/ 1 w 5"/>
                <a:gd name="T43" fmla="*/ 33 h 33"/>
                <a:gd name="T44" fmla="*/ 1 w 5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"/>
                <a:gd name="T70" fmla="*/ 0 h 33"/>
                <a:gd name="T71" fmla="*/ 5 w 5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" h="33">
                  <a:moveTo>
                    <a:pt x="1" y="33"/>
                  </a:move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1" name="Freeform 148"/>
            <p:cNvSpPr>
              <a:spLocks/>
            </p:cNvSpPr>
            <p:nvPr/>
          </p:nvSpPr>
          <p:spPr bwMode="auto">
            <a:xfrm>
              <a:off x="2754" y="2661"/>
              <a:ext cx="191" cy="282"/>
            </a:xfrm>
            <a:custGeom>
              <a:avLst/>
              <a:gdLst>
                <a:gd name="T0" fmla="*/ 94 w 191"/>
                <a:gd name="T1" fmla="*/ 249 h 282"/>
                <a:gd name="T2" fmla="*/ 91 w 191"/>
                <a:gd name="T3" fmla="*/ 238 h 282"/>
                <a:gd name="T4" fmla="*/ 85 w 191"/>
                <a:gd name="T5" fmla="*/ 262 h 282"/>
                <a:gd name="T6" fmla="*/ 62 w 191"/>
                <a:gd name="T7" fmla="*/ 268 h 282"/>
                <a:gd name="T8" fmla="*/ 38 w 191"/>
                <a:gd name="T9" fmla="*/ 237 h 282"/>
                <a:gd name="T10" fmla="*/ 30 w 191"/>
                <a:gd name="T11" fmla="*/ 222 h 282"/>
                <a:gd name="T12" fmla="*/ 20 w 191"/>
                <a:gd name="T13" fmla="*/ 220 h 282"/>
                <a:gd name="T14" fmla="*/ 19 w 191"/>
                <a:gd name="T15" fmla="*/ 214 h 282"/>
                <a:gd name="T16" fmla="*/ 22 w 191"/>
                <a:gd name="T17" fmla="*/ 208 h 282"/>
                <a:gd name="T18" fmla="*/ 26 w 191"/>
                <a:gd name="T19" fmla="*/ 206 h 282"/>
                <a:gd name="T20" fmla="*/ 39 w 191"/>
                <a:gd name="T21" fmla="*/ 217 h 282"/>
                <a:gd name="T22" fmla="*/ 56 w 191"/>
                <a:gd name="T23" fmla="*/ 233 h 282"/>
                <a:gd name="T24" fmla="*/ 44 w 191"/>
                <a:gd name="T25" fmla="*/ 216 h 282"/>
                <a:gd name="T26" fmla="*/ 48 w 191"/>
                <a:gd name="T27" fmla="*/ 211 h 282"/>
                <a:gd name="T28" fmla="*/ 43 w 191"/>
                <a:gd name="T29" fmla="*/ 200 h 282"/>
                <a:gd name="T30" fmla="*/ 41 w 191"/>
                <a:gd name="T31" fmla="*/ 185 h 282"/>
                <a:gd name="T32" fmla="*/ 49 w 191"/>
                <a:gd name="T33" fmla="*/ 169 h 282"/>
                <a:gd name="T34" fmla="*/ 38 w 191"/>
                <a:gd name="T35" fmla="*/ 179 h 282"/>
                <a:gd name="T36" fmla="*/ 32 w 191"/>
                <a:gd name="T37" fmla="*/ 197 h 282"/>
                <a:gd name="T38" fmla="*/ 18 w 191"/>
                <a:gd name="T39" fmla="*/ 202 h 282"/>
                <a:gd name="T40" fmla="*/ 7 w 191"/>
                <a:gd name="T41" fmla="*/ 192 h 282"/>
                <a:gd name="T42" fmla="*/ 0 w 191"/>
                <a:gd name="T43" fmla="*/ 152 h 282"/>
                <a:gd name="T44" fmla="*/ 33 w 191"/>
                <a:gd name="T45" fmla="*/ 93 h 282"/>
                <a:gd name="T46" fmla="*/ 65 w 191"/>
                <a:gd name="T47" fmla="*/ 40 h 282"/>
                <a:gd name="T48" fmla="*/ 59 w 191"/>
                <a:gd name="T49" fmla="*/ 60 h 282"/>
                <a:gd name="T50" fmla="*/ 51 w 191"/>
                <a:gd name="T51" fmla="*/ 74 h 282"/>
                <a:gd name="T52" fmla="*/ 44 w 191"/>
                <a:gd name="T53" fmla="*/ 83 h 282"/>
                <a:gd name="T54" fmla="*/ 49 w 191"/>
                <a:gd name="T55" fmla="*/ 85 h 282"/>
                <a:gd name="T56" fmla="*/ 56 w 191"/>
                <a:gd name="T57" fmla="*/ 75 h 282"/>
                <a:gd name="T58" fmla="*/ 48 w 191"/>
                <a:gd name="T59" fmla="*/ 120 h 282"/>
                <a:gd name="T60" fmla="*/ 50 w 191"/>
                <a:gd name="T61" fmla="*/ 161 h 282"/>
                <a:gd name="T62" fmla="*/ 51 w 191"/>
                <a:gd name="T63" fmla="*/ 132 h 282"/>
                <a:gd name="T64" fmla="*/ 56 w 191"/>
                <a:gd name="T65" fmla="*/ 108 h 282"/>
                <a:gd name="T66" fmla="*/ 65 w 191"/>
                <a:gd name="T67" fmla="*/ 88 h 282"/>
                <a:gd name="T68" fmla="*/ 67 w 191"/>
                <a:gd name="T69" fmla="*/ 79 h 282"/>
                <a:gd name="T70" fmla="*/ 67 w 191"/>
                <a:gd name="T71" fmla="*/ 62 h 282"/>
                <a:gd name="T72" fmla="*/ 78 w 191"/>
                <a:gd name="T73" fmla="*/ 27 h 282"/>
                <a:gd name="T74" fmla="*/ 94 w 191"/>
                <a:gd name="T75" fmla="*/ 4 h 282"/>
                <a:gd name="T76" fmla="*/ 113 w 191"/>
                <a:gd name="T77" fmla="*/ 3 h 282"/>
                <a:gd name="T78" fmla="*/ 134 w 191"/>
                <a:gd name="T79" fmla="*/ 20 h 282"/>
                <a:gd name="T80" fmla="*/ 147 w 191"/>
                <a:gd name="T81" fmla="*/ 56 h 282"/>
                <a:gd name="T82" fmla="*/ 162 w 191"/>
                <a:gd name="T83" fmla="*/ 103 h 282"/>
                <a:gd name="T84" fmla="*/ 163 w 191"/>
                <a:gd name="T85" fmla="*/ 129 h 282"/>
                <a:gd name="T86" fmla="*/ 160 w 191"/>
                <a:gd name="T87" fmla="*/ 125 h 282"/>
                <a:gd name="T88" fmla="*/ 165 w 191"/>
                <a:gd name="T89" fmla="*/ 147 h 282"/>
                <a:gd name="T90" fmla="*/ 164 w 191"/>
                <a:gd name="T91" fmla="*/ 170 h 282"/>
                <a:gd name="T92" fmla="*/ 159 w 191"/>
                <a:gd name="T93" fmla="*/ 164 h 282"/>
                <a:gd name="T94" fmla="*/ 158 w 191"/>
                <a:gd name="T95" fmla="*/ 171 h 282"/>
                <a:gd name="T96" fmla="*/ 168 w 191"/>
                <a:gd name="T97" fmla="*/ 185 h 282"/>
                <a:gd name="T98" fmla="*/ 166 w 191"/>
                <a:gd name="T99" fmla="*/ 202 h 282"/>
                <a:gd name="T100" fmla="*/ 153 w 191"/>
                <a:gd name="T101" fmla="*/ 215 h 282"/>
                <a:gd name="T102" fmla="*/ 139 w 191"/>
                <a:gd name="T103" fmla="*/ 233 h 282"/>
                <a:gd name="T104" fmla="*/ 137 w 191"/>
                <a:gd name="T105" fmla="*/ 241 h 282"/>
                <a:gd name="T106" fmla="*/ 144 w 191"/>
                <a:gd name="T107" fmla="*/ 233 h 282"/>
                <a:gd name="T108" fmla="*/ 141 w 191"/>
                <a:gd name="T109" fmla="*/ 244 h 282"/>
                <a:gd name="T110" fmla="*/ 146 w 191"/>
                <a:gd name="T111" fmla="*/ 244 h 282"/>
                <a:gd name="T112" fmla="*/ 162 w 191"/>
                <a:gd name="T113" fmla="*/ 214 h 282"/>
                <a:gd name="T114" fmla="*/ 180 w 191"/>
                <a:gd name="T115" fmla="*/ 206 h 282"/>
                <a:gd name="T116" fmla="*/ 190 w 191"/>
                <a:gd name="T117" fmla="*/ 215 h 282"/>
                <a:gd name="T118" fmla="*/ 186 w 191"/>
                <a:gd name="T119" fmla="*/ 215 h 282"/>
                <a:gd name="T120" fmla="*/ 183 w 191"/>
                <a:gd name="T121" fmla="*/ 212 h 282"/>
                <a:gd name="T122" fmla="*/ 136 w 191"/>
                <a:gd name="T123" fmla="*/ 275 h 2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1"/>
                <a:gd name="T187" fmla="*/ 0 h 282"/>
                <a:gd name="T188" fmla="*/ 191 w 191"/>
                <a:gd name="T189" fmla="*/ 282 h 2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1" h="282">
                  <a:moveTo>
                    <a:pt x="97" y="264"/>
                  </a:moveTo>
                  <a:lnTo>
                    <a:pt x="96" y="261"/>
                  </a:lnTo>
                  <a:lnTo>
                    <a:pt x="95" y="258"/>
                  </a:lnTo>
                  <a:lnTo>
                    <a:pt x="95" y="255"/>
                  </a:lnTo>
                  <a:lnTo>
                    <a:pt x="94" y="252"/>
                  </a:lnTo>
                  <a:lnTo>
                    <a:pt x="94" y="249"/>
                  </a:lnTo>
                  <a:lnTo>
                    <a:pt x="94" y="246"/>
                  </a:lnTo>
                  <a:lnTo>
                    <a:pt x="94" y="243"/>
                  </a:lnTo>
                  <a:lnTo>
                    <a:pt x="94" y="240"/>
                  </a:lnTo>
                  <a:lnTo>
                    <a:pt x="93" y="237"/>
                  </a:lnTo>
                  <a:lnTo>
                    <a:pt x="92" y="234"/>
                  </a:lnTo>
                  <a:lnTo>
                    <a:pt x="91" y="238"/>
                  </a:lnTo>
                  <a:lnTo>
                    <a:pt x="90" y="241"/>
                  </a:lnTo>
                  <a:lnTo>
                    <a:pt x="90" y="246"/>
                  </a:lnTo>
                  <a:lnTo>
                    <a:pt x="89" y="250"/>
                  </a:lnTo>
                  <a:lnTo>
                    <a:pt x="88" y="254"/>
                  </a:lnTo>
                  <a:lnTo>
                    <a:pt x="87" y="258"/>
                  </a:lnTo>
                  <a:lnTo>
                    <a:pt x="85" y="262"/>
                  </a:lnTo>
                  <a:lnTo>
                    <a:pt x="84" y="265"/>
                  </a:lnTo>
                  <a:lnTo>
                    <a:pt x="82" y="268"/>
                  </a:lnTo>
                  <a:lnTo>
                    <a:pt x="79" y="271"/>
                  </a:lnTo>
                  <a:lnTo>
                    <a:pt x="72" y="272"/>
                  </a:lnTo>
                  <a:lnTo>
                    <a:pt x="67" y="271"/>
                  </a:lnTo>
                  <a:lnTo>
                    <a:pt x="62" y="268"/>
                  </a:lnTo>
                  <a:lnTo>
                    <a:pt x="57" y="264"/>
                  </a:lnTo>
                  <a:lnTo>
                    <a:pt x="53" y="260"/>
                  </a:lnTo>
                  <a:lnTo>
                    <a:pt x="49" y="255"/>
                  </a:lnTo>
                  <a:lnTo>
                    <a:pt x="46" y="249"/>
                  </a:lnTo>
                  <a:lnTo>
                    <a:pt x="42" y="243"/>
                  </a:lnTo>
                  <a:lnTo>
                    <a:pt x="38" y="237"/>
                  </a:lnTo>
                  <a:lnTo>
                    <a:pt x="35" y="232"/>
                  </a:lnTo>
                  <a:lnTo>
                    <a:pt x="34" y="230"/>
                  </a:lnTo>
                  <a:lnTo>
                    <a:pt x="33" y="228"/>
                  </a:lnTo>
                  <a:lnTo>
                    <a:pt x="32" y="226"/>
                  </a:lnTo>
                  <a:lnTo>
                    <a:pt x="31" y="224"/>
                  </a:lnTo>
                  <a:lnTo>
                    <a:pt x="30" y="222"/>
                  </a:lnTo>
                  <a:lnTo>
                    <a:pt x="29" y="220"/>
                  </a:lnTo>
                  <a:lnTo>
                    <a:pt x="28" y="218"/>
                  </a:lnTo>
                  <a:lnTo>
                    <a:pt x="27" y="216"/>
                  </a:lnTo>
                  <a:lnTo>
                    <a:pt x="26" y="214"/>
                  </a:lnTo>
                  <a:lnTo>
                    <a:pt x="25" y="212"/>
                  </a:lnTo>
                  <a:lnTo>
                    <a:pt x="20" y="220"/>
                  </a:lnTo>
                  <a:lnTo>
                    <a:pt x="18" y="219"/>
                  </a:lnTo>
                  <a:lnTo>
                    <a:pt x="17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8" y="215"/>
                  </a:lnTo>
                  <a:lnTo>
                    <a:pt x="19" y="214"/>
                  </a:lnTo>
                  <a:lnTo>
                    <a:pt x="20" y="213"/>
                  </a:lnTo>
                  <a:lnTo>
                    <a:pt x="20" y="211"/>
                  </a:lnTo>
                  <a:lnTo>
                    <a:pt x="21" y="210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8"/>
                  </a:lnTo>
                  <a:lnTo>
                    <a:pt x="22" y="207"/>
                  </a:lnTo>
                  <a:lnTo>
                    <a:pt x="23" y="207"/>
                  </a:lnTo>
                  <a:lnTo>
                    <a:pt x="24" y="206"/>
                  </a:lnTo>
                  <a:lnTo>
                    <a:pt x="25" y="206"/>
                  </a:lnTo>
                  <a:lnTo>
                    <a:pt x="26" y="206"/>
                  </a:lnTo>
                  <a:lnTo>
                    <a:pt x="27" y="206"/>
                  </a:lnTo>
                  <a:lnTo>
                    <a:pt x="31" y="208"/>
                  </a:lnTo>
                  <a:lnTo>
                    <a:pt x="34" y="211"/>
                  </a:lnTo>
                  <a:lnTo>
                    <a:pt x="37" y="214"/>
                  </a:lnTo>
                  <a:lnTo>
                    <a:pt x="39" y="217"/>
                  </a:lnTo>
                  <a:lnTo>
                    <a:pt x="43" y="220"/>
                  </a:lnTo>
                  <a:lnTo>
                    <a:pt x="45" y="223"/>
                  </a:lnTo>
                  <a:lnTo>
                    <a:pt x="48" y="226"/>
                  </a:lnTo>
                  <a:lnTo>
                    <a:pt x="51" y="228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5" y="229"/>
                  </a:lnTo>
                  <a:lnTo>
                    <a:pt x="54" y="226"/>
                  </a:lnTo>
                  <a:lnTo>
                    <a:pt x="52" y="224"/>
                  </a:lnTo>
                  <a:lnTo>
                    <a:pt x="49" y="221"/>
                  </a:lnTo>
                  <a:lnTo>
                    <a:pt x="47" y="218"/>
                  </a:lnTo>
                  <a:lnTo>
                    <a:pt x="44" y="216"/>
                  </a:lnTo>
                  <a:lnTo>
                    <a:pt x="42" y="213"/>
                  </a:lnTo>
                  <a:lnTo>
                    <a:pt x="39" y="210"/>
                  </a:lnTo>
                  <a:lnTo>
                    <a:pt x="38" y="207"/>
                  </a:lnTo>
                  <a:lnTo>
                    <a:pt x="37" y="203"/>
                  </a:lnTo>
                  <a:lnTo>
                    <a:pt x="49" y="212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7" y="207"/>
                  </a:lnTo>
                  <a:lnTo>
                    <a:pt x="46" y="206"/>
                  </a:lnTo>
                  <a:lnTo>
                    <a:pt x="45" y="204"/>
                  </a:lnTo>
                  <a:lnTo>
                    <a:pt x="44" y="202"/>
                  </a:lnTo>
                  <a:lnTo>
                    <a:pt x="43" y="200"/>
                  </a:lnTo>
                  <a:lnTo>
                    <a:pt x="42" y="199"/>
                  </a:lnTo>
                  <a:lnTo>
                    <a:pt x="41" y="197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40" y="188"/>
                  </a:lnTo>
                  <a:lnTo>
                    <a:pt x="41" y="185"/>
                  </a:lnTo>
                  <a:lnTo>
                    <a:pt x="42" y="182"/>
                  </a:lnTo>
                  <a:lnTo>
                    <a:pt x="44" y="179"/>
                  </a:lnTo>
                  <a:lnTo>
                    <a:pt x="45" y="176"/>
                  </a:lnTo>
                  <a:lnTo>
                    <a:pt x="47" y="174"/>
                  </a:lnTo>
                  <a:lnTo>
                    <a:pt x="48" y="171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47" y="168"/>
                  </a:lnTo>
                  <a:lnTo>
                    <a:pt x="44" y="170"/>
                  </a:lnTo>
                  <a:lnTo>
                    <a:pt x="42" y="173"/>
                  </a:lnTo>
                  <a:lnTo>
                    <a:pt x="40" y="176"/>
                  </a:lnTo>
                  <a:lnTo>
                    <a:pt x="38" y="179"/>
                  </a:lnTo>
                  <a:lnTo>
                    <a:pt x="36" y="182"/>
                  </a:lnTo>
                  <a:lnTo>
                    <a:pt x="34" y="186"/>
                  </a:lnTo>
                  <a:lnTo>
                    <a:pt x="34" y="189"/>
                  </a:lnTo>
                  <a:lnTo>
                    <a:pt x="33" y="193"/>
                  </a:lnTo>
                  <a:lnTo>
                    <a:pt x="34" y="197"/>
                  </a:lnTo>
                  <a:lnTo>
                    <a:pt x="32" y="197"/>
                  </a:lnTo>
                  <a:lnTo>
                    <a:pt x="29" y="198"/>
                  </a:lnTo>
                  <a:lnTo>
                    <a:pt x="27" y="198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0" y="201"/>
                  </a:lnTo>
                  <a:lnTo>
                    <a:pt x="18" y="202"/>
                  </a:lnTo>
                  <a:lnTo>
                    <a:pt x="16" y="204"/>
                  </a:lnTo>
                  <a:lnTo>
                    <a:pt x="15" y="206"/>
                  </a:lnTo>
                  <a:lnTo>
                    <a:pt x="14" y="209"/>
                  </a:lnTo>
                  <a:lnTo>
                    <a:pt x="12" y="204"/>
                  </a:lnTo>
                  <a:lnTo>
                    <a:pt x="9" y="198"/>
                  </a:lnTo>
                  <a:lnTo>
                    <a:pt x="7" y="192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1" y="145"/>
                  </a:lnTo>
                  <a:lnTo>
                    <a:pt x="8" y="134"/>
                  </a:lnTo>
                  <a:lnTo>
                    <a:pt x="14" y="123"/>
                  </a:lnTo>
                  <a:lnTo>
                    <a:pt x="21" y="113"/>
                  </a:lnTo>
                  <a:lnTo>
                    <a:pt x="27" y="103"/>
                  </a:lnTo>
                  <a:lnTo>
                    <a:pt x="33" y="93"/>
                  </a:lnTo>
                  <a:lnTo>
                    <a:pt x="39" y="83"/>
                  </a:lnTo>
                  <a:lnTo>
                    <a:pt x="45" y="73"/>
                  </a:lnTo>
                  <a:lnTo>
                    <a:pt x="51" y="62"/>
                  </a:lnTo>
                  <a:lnTo>
                    <a:pt x="57" y="50"/>
                  </a:lnTo>
                  <a:lnTo>
                    <a:pt x="63" y="38"/>
                  </a:lnTo>
                  <a:lnTo>
                    <a:pt x="65" y="40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4" y="50"/>
                  </a:lnTo>
                  <a:lnTo>
                    <a:pt x="62" y="53"/>
                  </a:lnTo>
                  <a:lnTo>
                    <a:pt x="61" y="56"/>
                  </a:lnTo>
                  <a:lnTo>
                    <a:pt x="59" y="60"/>
                  </a:lnTo>
                  <a:lnTo>
                    <a:pt x="57" y="63"/>
                  </a:lnTo>
                  <a:lnTo>
                    <a:pt x="56" y="66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1" y="74"/>
                  </a:lnTo>
                  <a:lnTo>
                    <a:pt x="50" y="76"/>
                  </a:lnTo>
                  <a:lnTo>
                    <a:pt x="49" y="77"/>
                  </a:lnTo>
                  <a:lnTo>
                    <a:pt x="47" y="78"/>
                  </a:lnTo>
                  <a:lnTo>
                    <a:pt x="46" y="79"/>
                  </a:lnTo>
                  <a:lnTo>
                    <a:pt x="45" y="81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7"/>
                  </a:lnTo>
                  <a:lnTo>
                    <a:pt x="48" y="86"/>
                  </a:lnTo>
                  <a:lnTo>
                    <a:pt x="49" y="85"/>
                  </a:lnTo>
                  <a:lnTo>
                    <a:pt x="50" y="84"/>
                  </a:lnTo>
                  <a:lnTo>
                    <a:pt x="51" y="83"/>
                  </a:lnTo>
                  <a:lnTo>
                    <a:pt x="52" y="81"/>
                  </a:lnTo>
                  <a:lnTo>
                    <a:pt x="53" y="80"/>
                  </a:lnTo>
                  <a:lnTo>
                    <a:pt x="54" y="79"/>
                  </a:lnTo>
                  <a:lnTo>
                    <a:pt x="56" y="75"/>
                  </a:lnTo>
                  <a:lnTo>
                    <a:pt x="57" y="77"/>
                  </a:lnTo>
                  <a:lnTo>
                    <a:pt x="56" y="85"/>
                  </a:lnTo>
                  <a:lnTo>
                    <a:pt x="54" y="94"/>
                  </a:lnTo>
                  <a:lnTo>
                    <a:pt x="52" y="103"/>
                  </a:lnTo>
                  <a:lnTo>
                    <a:pt x="50" y="112"/>
                  </a:lnTo>
                  <a:lnTo>
                    <a:pt x="48" y="120"/>
                  </a:lnTo>
                  <a:lnTo>
                    <a:pt x="47" y="129"/>
                  </a:lnTo>
                  <a:lnTo>
                    <a:pt x="46" y="138"/>
                  </a:lnTo>
                  <a:lnTo>
                    <a:pt x="46" y="147"/>
                  </a:lnTo>
                  <a:lnTo>
                    <a:pt x="46" y="156"/>
                  </a:lnTo>
                  <a:lnTo>
                    <a:pt x="48" y="165"/>
                  </a:lnTo>
                  <a:lnTo>
                    <a:pt x="50" y="161"/>
                  </a:lnTo>
                  <a:lnTo>
                    <a:pt x="51" y="157"/>
                  </a:lnTo>
                  <a:lnTo>
                    <a:pt x="51" y="152"/>
                  </a:lnTo>
                  <a:lnTo>
                    <a:pt x="52" y="147"/>
                  </a:lnTo>
                  <a:lnTo>
                    <a:pt x="51" y="143"/>
                  </a:lnTo>
                  <a:lnTo>
                    <a:pt x="51" y="138"/>
                  </a:lnTo>
                  <a:lnTo>
                    <a:pt x="51" y="132"/>
                  </a:lnTo>
                  <a:lnTo>
                    <a:pt x="51" y="128"/>
                  </a:lnTo>
                  <a:lnTo>
                    <a:pt x="52" y="123"/>
                  </a:lnTo>
                  <a:lnTo>
                    <a:pt x="53" y="118"/>
                  </a:lnTo>
                  <a:lnTo>
                    <a:pt x="54" y="115"/>
                  </a:lnTo>
                  <a:lnTo>
                    <a:pt x="55" y="111"/>
                  </a:lnTo>
                  <a:lnTo>
                    <a:pt x="56" y="108"/>
                  </a:lnTo>
                  <a:lnTo>
                    <a:pt x="57" y="103"/>
                  </a:lnTo>
                  <a:lnTo>
                    <a:pt x="58" y="99"/>
                  </a:lnTo>
                  <a:lnTo>
                    <a:pt x="59" y="96"/>
                  </a:lnTo>
                  <a:lnTo>
                    <a:pt x="61" y="93"/>
                  </a:lnTo>
                  <a:lnTo>
                    <a:pt x="63" y="90"/>
                  </a:lnTo>
                  <a:lnTo>
                    <a:pt x="65" y="88"/>
                  </a:lnTo>
                  <a:lnTo>
                    <a:pt x="68" y="88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3"/>
                  </a:lnTo>
                  <a:lnTo>
                    <a:pt x="68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7" y="62"/>
                  </a:lnTo>
                  <a:lnTo>
                    <a:pt x="68" y="56"/>
                  </a:lnTo>
                  <a:lnTo>
                    <a:pt x="69" y="50"/>
                  </a:lnTo>
                  <a:lnTo>
                    <a:pt x="71" y="44"/>
                  </a:lnTo>
                  <a:lnTo>
                    <a:pt x="73" y="39"/>
                  </a:lnTo>
                  <a:lnTo>
                    <a:pt x="76" y="33"/>
                  </a:lnTo>
                  <a:lnTo>
                    <a:pt x="78" y="27"/>
                  </a:lnTo>
                  <a:lnTo>
                    <a:pt x="80" y="22"/>
                  </a:lnTo>
                  <a:lnTo>
                    <a:pt x="82" y="16"/>
                  </a:lnTo>
                  <a:lnTo>
                    <a:pt x="84" y="10"/>
                  </a:lnTo>
                  <a:lnTo>
                    <a:pt x="87" y="7"/>
                  </a:lnTo>
                  <a:lnTo>
                    <a:pt x="91" y="5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101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3" y="3"/>
                  </a:lnTo>
                  <a:lnTo>
                    <a:pt x="116" y="0"/>
                  </a:lnTo>
                  <a:lnTo>
                    <a:pt x="120" y="3"/>
                  </a:lnTo>
                  <a:lnTo>
                    <a:pt x="124" y="7"/>
                  </a:lnTo>
                  <a:lnTo>
                    <a:pt x="128" y="11"/>
                  </a:lnTo>
                  <a:lnTo>
                    <a:pt x="131" y="15"/>
                  </a:lnTo>
                  <a:lnTo>
                    <a:pt x="134" y="20"/>
                  </a:lnTo>
                  <a:lnTo>
                    <a:pt x="137" y="26"/>
                  </a:lnTo>
                  <a:lnTo>
                    <a:pt x="139" y="31"/>
                  </a:lnTo>
                  <a:lnTo>
                    <a:pt x="141" y="38"/>
                  </a:lnTo>
                  <a:lnTo>
                    <a:pt x="142" y="44"/>
                  </a:lnTo>
                  <a:lnTo>
                    <a:pt x="142" y="51"/>
                  </a:lnTo>
                  <a:lnTo>
                    <a:pt x="147" y="56"/>
                  </a:lnTo>
                  <a:lnTo>
                    <a:pt x="151" y="62"/>
                  </a:lnTo>
                  <a:lnTo>
                    <a:pt x="155" y="70"/>
                  </a:lnTo>
                  <a:lnTo>
                    <a:pt x="158" y="77"/>
                  </a:lnTo>
                  <a:lnTo>
                    <a:pt x="160" y="86"/>
                  </a:lnTo>
                  <a:lnTo>
                    <a:pt x="161" y="94"/>
                  </a:lnTo>
                  <a:lnTo>
                    <a:pt x="162" y="103"/>
                  </a:lnTo>
                  <a:lnTo>
                    <a:pt x="163" y="111"/>
                  </a:lnTo>
                  <a:lnTo>
                    <a:pt x="163" y="120"/>
                  </a:lnTo>
                  <a:lnTo>
                    <a:pt x="163" y="128"/>
                  </a:lnTo>
                  <a:lnTo>
                    <a:pt x="163" y="129"/>
                  </a:lnTo>
                  <a:lnTo>
                    <a:pt x="162" y="128"/>
                  </a:lnTo>
                  <a:lnTo>
                    <a:pt x="162" y="127"/>
                  </a:lnTo>
                  <a:lnTo>
                    <a:pt x="161" y="126"/>
                  </a:lnTo>
                  <a:lnTo>
                    <a:pt x="161" y="125"/>
                  </a:lnTo>
                  <a:lnTo>
                    <a:pt x="160" y="125"/>
                  </a:lnTo>
                  <a:lnTo>
                    <a:pt x="159" y="125"/>
                  </a:lnTo>
                  <a:lnTo>
                    <a:pt x="160" y="130"/>
                  </a:lnTo>
                  <a:lnTo>
                    <a:pt x="161" y="134"/>
                  </a:lnTo>
                  <a:lnTo>
                    <a:pt x="162" y="138"/>
                  </a:lnTo>
                  <a:lnTo>
                    <a:pt x="164" y="143"/>
                  </a:lnTo>
                  <a:lnTo>
                    <a:pt x="165" y="147"/>
                  </a:lnTo>
                  <a:lnTo>
                    <a:pt x="165" y="152"/>
                  </a:lnTo>
                  <a:lnTo>
                    <a:pt x="166" y="157"/>
                  </a:lnTo>
                  <a:lnTo>
                    <a:pt x="166" y="162"/>
                  </a:lnTo>
                  <a:lnTo>
                    <a:pt x="165" y="167"/>
                  </a:lnTo>
                  <a:lnTo>
                    <a:pt x="164" y="171"/>
                  </a:lnTo>
                  <a:lnTo>
                    <a:pt x="164" y="170"/>
                  </a:lnTo>
                  <a:lnTo>
                    <a:pt x="163" y="169"/>
                  </a:lnTo>
                  <a:lnTo>
                    <a:pt x="162" y="168"/>
                  </a:lnTo>
                  <a:lnTo>
                    <a:pt x="161" y="167"/>
                  </a:lnTo>
                  <a:lnTo>
                    <a:pt x="161" y="166"/>
                  </a:lnTo>
                  <a:lnTo>
                    <a:pt x="160" y="165"/>
                  </a:lnTo>
                  <a:lnTo>
                    <a:pt x="159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6" y="163"/>
                  </a:lnTo>
                  <a:lnTo>
                    <a:pt x="156" y="166"/>
                  </a:lnTo>
                  <a:lnTo>
                    <a:pt x="157" y="168"/>
                  </a:lnTo>
                  <a:lnTo>
                    <a:pt x="158" y="171"/>
                  </a:lnTo>
                  <a:lnTo>
                    <a:pt x="160" y="173"/>
                  </a:lnTo>
                  <a:lnTo>
                    <a:pt x="161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2"/>
                  </a:lnTo>
                  <a:lnTo>
                    <a:pt x="168" y="185"/>
                  </a:lnTo>
                  <a:lnTo>
                    <a:pt x="169" y="188"/>
                  </a:lnTo>
                  <a:lnTo>
                    <a:pt x="170" y="192"/>
                  </a:lnTo>
                  <a:lnTo>
                    <a:pt x="170" y="195"/>
                  </a:lnTo>
                  <a:lnTo>
                    <a:pt x="170" y="198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3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9"/>
                  </a:lnTo>
                  <a:lnTo>
                    <a:pt x="155" y="212"/>
                  </a:lnTo>
                  <a:lnTo>
                    <a:pt x="153" y="215"/>
                  </a:lnTo>
                  <a:lnTo>
                    <a:pt x="151" y="218"/>
                  </a:lnTo>
                  <a:lnTo>
                    <a:pt x="149" y="222"/>
                  </a:lnTo>
                  <a:lnTo>
                    <a:pt x="146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9" y="233"/>
                  </a:lnTo>
                  <a:lnTo>
                    <a:pt x="137" y="236"/>
                  </a:lnTo>
                  <a:lnTo>
                    <a:pt x="135" y="239"/>
                  </a:lnTo>
                  <a:lnTo>
                    <a:pt x="133" y="242"/>
                  </a:lnTo>
                  <a:lnTo>
                    <a:pt x="135" y="242"/>
                  </a:lnTo>
                  <a:lnTo>
                    <a:pt x="136" y="241"/>
                  </a:lnTo>
                  <a:lnTo>
                    <a:pt x="137" y="241"/>
                  </a:lnTo>
                  <a:lnTo>
                    <a:pt x="139" y="240"/>
                  </a:lnTo>
                  <a:lnTo>
                    <a:pt x="140" y="239"/>
                  </a:lnTo>
                  <a:lnTo>
                    <a:pt x="141" y="237"/>
                  </a:lnTo>
                  <a:lnTo>
                    <a:pt x="142" y="236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46" y="233"/>
                  </a:lnTo>
                  <a:lnTo>
                    <a:pt x="146" y="234"/>
                  </a:lnTo>
                  <a:lnTo>
                    <a:pt x="146" y="237"/>
                  </a:lnTo>
                  <a:lnTo>
                    <a:pt x="144" y="239"/>
                  </a:lnTo>
                  <a:lnTo>
                    <a:pt x="142" y="241"/>
                  </a:lnTo>
                  <a:lnTo>
                    <a:pt x="141" y="244"/>
                  </a:lnTo>
                  <a:lnTo>
                    <a:pt x="139" y="246"/>
                  </a:lnTo>
                  <a:lnTo>
                    <a:pt x="138" y="248"/>
                  </a:lnTo>
                  <a:lnTo>
                    <a:pt x="139" y="249"/>
                  </a:lnTo>
                  <a:lnTo>
                    <a:pt x="140" y="250"/>
                  </a:lnTo>
                  <a:lnTo>
                    <a:pt x="143" y="249"/>
                  </a:lnTo>
                  <a:lnTo>
                    <a:pt x="146" y="244"/>
                  </a:lnTo>
                  <a:lnTo>
                    <a:pt x="148" y="239"/>
                  </a:lnTo>
                  <a:lnTo>
                    <a:pt x="150" y="233"/>
                  </a:lnTo>
                  <a:lnTo>
                    <a:pt x="153" y="228"/>
                  </a:lnTo>
                  <a:lnTo>
                    <a:pt x="155" y="223"/>
                  </a:lnTo>
                  <a:lnTo>
                    <a:pt x="159" y="218"/>
                  </a:lnTo>
                  <a:lnTo>
                    <a:pt x="162" y="214"/>
                  </a:lnTo>
                  <a:lnTo>
                    <a:pt x="166" y="210"/>
                  </a:lnTo>
                  <a:lnTo>
                    <a:pt x="170" y="206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78" y="205"/>
                  </a:lnTo>
                  <a:lnTo>
                    <a:pt x="180" y="206"/>
                  </a:lnTo>
                  <a:lnTo>
                    <a:pt x="182" y="207"/>
                  </a:lnTo>
                  <a:lnTo>
                    <a:pt x="183" y="209"/>
                  </a:lnTo>
                  <a:lnTo>
                    <a:pt x="185" y="210"/>
                  </a:lnTo>
                  <a:lnTo>
                    <a:pt x="187" y="212"/>
                  </a:lnTo>
                  <a:lnTo>
                    <a:pt x="188" y="213"/>
                  </a:lnTo>
                  <a:lnTo>
                    <a:pt x="190" y="215"/>
                  </a:lnTo>
                  <a:lnTo>
                    <a:pt x="191" y="217"/>
                  </a:lnTo>
                  <a:lnTo>
                    <a:pt x="187" y="218"/>
                  </a:lnTo>
                  <a:lnTo>
                    <a:pt x="187" y="217"/>
                  </a:lnTo>
                  <a:lnTo>
                    <a:pt x="186" y="216"/>
                  </a:lnTo>
                  <a:lnTo>
                    <a:pt x="186" y="215"/>
                  </a:lnTo>
                  <a:lnTo>
                    <a:pt x="185" y="215"/>
                  </a:lnTo>
                  <a:lnTo>
                    <a:pt x="185" y="214"/>
                  </a:lnTo>
                  <a:lnTo>
                    <a:pt x="184" y="213"/>
                  </a:lnTo>
                  <a:lnTo>
                    <a:pt x="183" y="212"/>
                  </a:lnTo>
                  <a:lnTo>
                    <a:pt x="174" y="219"/>
                  </a:lnTo>
                  <a:lnTo>
                    <a:pt x="167" y="229"/>
                  </a:lnTo>
                  <a:lnTo>
                    <a:pt x="159" y="241"/>
                  </a:lnTo>
                  <a:lnTo>
                    <a:pt x="151" y="254"/>
                  </a:lnTo>
                  <a:lnTo>
                    <a:pt x="144" y="266"/>
                  </a:lnTo>
                  <a:lnTo>
                    <a:pt x="136" y="275"/>
                  </a:lnTo>
                  <a:lnTo>
                    <a:pt x="128" y="281"/>
                  </a:lnTo>
                  <a:lnTo>
                    <a:pt x="119" y="282"/>
                  </a:lnTo>
                  <a:lnTo>
                    <a:pt x="108" y="277"/>
                  </a:lnTo>
                  <a:lnTo>
                    <a:pt x="97" y="26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2" name="Freeform 149"/>
            <p:cNvSpPr>
              <a:spLocks/>
            </p:cNvSpPr>
            <p:nvPr/>
          </p:nvSpPr>
          <p:spPr bwMode="auto">
            <a:xfrm>
              <a:off x="3004" y="2906"/>
              <a:ext cx="4" cy="3"/>
            </a:xfrm>
            <a:custGeom>
              <a:avLst/>
              <a:gdLst>
                <a:gd name="T0" fmla="*/ 1 w 4"/>
                <a:gd name="T1" fmla="*/ 1 h 3"/>
                <a:gd name="T2" fmla="*/ 0 w 4"/>
                <a:gd name="T3" fmla="*/ 3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4 w 4"/>
                <a:gd name="T21" fmla="*/ 1 h 3"/>
                <a:gd name="T22" fmla="*/ 4 w 4"/>
                <a:gd name="T23" fmla="*/ 2 h 3"/>
                <a:gd name="T24" fmla="*/ 4 w 4"/>
                <a:gd name="T25" fmla="*/ 2 h 3"/>
                <a:gd name="T26" fmla="*/ 3 w 4"/>
                <a:gd name="T27" fmla="*/ 1 h 3"/>
                <a:gd name="T28" fmla="*/ 3 w 4"/>
                <a:gd name="T29" fmla="*/ 1 h 3"/>
                <a:gd name="T30" fmla="*/ 3 w 4"/>
                <a:gd name="T31" fmla="*/ 1 h 3"/>
                <a:gd name="T32" fmla="*/ 3 w 4"/>
                <a:gd name="T33" fmla="*/ 1 h 3"/>
                <a:gd name="T34" fmla="*/ 2 w 4"/>
                <a:gd name="T35" fmla="*/ 1 h 3"/>
                <a:gd name="T36" fmla="*/ 2 w 4"/>
                <a:gd name="T37" fmla="*/ 1 h 3"/>
                <a:gd name="T38" fmla="*/ 2 w 4"/>
                <a:gd name="T39" fmla="*/ 1 h 3"/>
                <a:gd name="T40" fmla="*/ 2 w 4"/>
                <a:gd name="T41" fmla="*/ 1 h 3"/>
                <a:gd name="T42" fmla="*/ 1 w 4"/>
                <a:gd name="T43" fmla="*/ 1 h 3"/>
                <a:gd name="T44" fmla="*/ 1 w 4"/>
                <a:gd name="T45" fmla="*/ 1 h 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"/>
                <a:gd name="T71" fmla="*/ 4 w 4"/>
                <a:gd name="T72" fmla="*/ 3 h 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">
                  <a:moveTo>
                    <a:pt x="1" y="1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3" name="Freeform 150"/>
            <p:cNvSpPr>
              <a:spLocks/>
            </p:cNvSpPr>
            <p:nvPr/>
          </p:nvSpPr>
          <p:spPr bwMode="auto">
            <a:xfrm>
              <a:off x="2915" y="2910"/>
              <a:ext cx="2" cy="20"/>
            </a:xfrm>
            <a:custGeom>
              <a:avLst/>
              <a:gdLst>
                <a:gd name="T0" fmla="*/ 2 w 2"/>
                <a:gd name="T1" fmla="*/ 0 h 20"/>
                <a:gd name="T2" fmla="*/ 1 w 2"/>
                <a:gd name="T3" fmla="*/ 20 h 20"/>
                <a:gd name="T4" fmla="*/ 0 w 2"/>
                <a:gd name="T5" fmla="*/ 13 h 20"/>
                <a:gd name="T6" fmla="*/ 2 w 2"/>
                <a:gd name="T7" fmla="*/ 0 h 20"/>
                <a:gd name="T8" fmla="*/ 2 w 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0"/>
                <a:gd name="T17" fmla="*/ 2 w 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0">
                  <a:moveTo>
                    <a:pt x="2" y="0"/>
                  </a:moveTo>
                  <a:lnTo>
                    <a:pt x="1" y="20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4" name="Freeform 151"/>
            <p:cNvSpPr>
              <a:spLocks/>
            </p:cNvSpPr>
            <p:nvPr/>
          </p:nvSpPr>
          <p:spPr bwMode="auto">
            <a:xfrm>
              <a:off x="2814" y="2940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2 w 2"/>
                <a:gd name="T3" fmla="*/ 12 h 13"/>
                <a:gd name="T4" fmla="*/ 0 w 2"/>
                <a:gd name="T5" fmla="*/ 13 h 13"/>
                <a:gd name="T6" fmla="*/ 0 w 2"/>
                <a:gd name="T7" fmla="*/ 1 h 13"/>
                <a:gd name="T8" fmla="*/ 0 w 2"/>
                <a:gd name="T9" fmla="*/ 1 h 13"/>
                <a:gd name="T10" fmla="*/ 0 w 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3"/>
                <a:gd name="T20" fmla="*/ 2 w 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3">
                  <a:moveTo>
                    <a:pt x="0" y="0"/>
                  </a:moveTo>
                  <a:lnTo>
                    <a:pt x="2" y="12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5" name="Freeform 152"/>
            <p:cNvSpPr>
              <a:spLocks/>
            </p:cNvSpPr>
            <p:nvPr/>
          </p:nvSpPr>
          <p:spPr bwMode="auto">
            <a:xfrm>
              <a:off x="2808" y="2935"/>
              <a:ext cx="3" cy="16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1 h 16"/>
                <a:gd name="T4" fmla="*/ 2 w 3"/>
                <a:gd name="T5" fmla="*/ 2 h 16"/>
                <a:gd name="T6" fmla="*/ 2 w 3"/>
                <a:gd name="T7" fmla="*/ 4 h 16"/>
                <a:gd name="T8" fmla="*/ 3 w 3"/>
                <a:gd name="T9" fmla="*/ 6 h 16"/>
                <a:gd name="T10" fmla="*/ 2 w 3"/>
                <a:gd name="T11" fmla="*/ 7 h 16"/>
                <a:gd name="T12" fmla="*/ 2 w 3"/>
                <a:gd name="T13" fmla="*/ 9 h 16"/>
                <a:gd name="T14" fmla="*/ 2 w 3"/>
                <a:gd name="T15" fmla="*/ 11 h 16"/>
                <a:gd name="T16" fmla="*/ 2 w 3"/>
                <a:gd name="T17" fmla="*/ 12 h 16"/>
                <a:gd name="T18" fmla="*/ 2 w 3"/>
                <a:gd name="T19" fmla="*/ 14 h 16"/>
                <a:gd name="T20" fmla="*/ 2 w 3"/>
                <a:gd name="T21" fmla="*/ 16 h 16"/>
                <a:gd name="T22" fmla="*/ 0 w 3"/>
                <a:gd name="T23" fmla="*/ 16 h 16"/>
                <a:gd name="T24" fmla="*/ 0 w 3"/>
                <a:gd name="T25" fmla="*/ 0 h 16"/>
                <a:gd name="T26" fmla="*/ 0 w 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16"/>
                <a:gd name="T44" fmla="*/ 3 w 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1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6" name="Freeform 153"/>
            <p:cNvSpPr>
              <a:spLocks/>
            </p:cNvSpPr>
            <p:nvPr/>
          </p:nvSpPr>
          <p:spPr bwMode="auto">
            <a:xfrm>
              <a:off x="2801" y="292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1 w 2"/>
                <a:gd name="T3" fmla="*/ 2 h 22"/>
                <a:gd name="T4" fmla="*/ 2 w 2"/>
                <a:gd name="T5" fmla="*/ 3 h 22"/>
                <a:gd name="T6" fmla="*/ 2 w 2"/>
                <a:gd name="T7" fmla="*/ 6 h 22"/>
                <a:gd name="T8" fmla="*/ 2 w 2"/>
                <a:gd name="T9" fmla="*/ 8 h 22"/>
                <a:gd name="T10" fmla="*/ 2 w 2"/>
                <a:gd name="T11" fmla="*/ 11 h 22"/>
                <a:gd name="T12" fmla="*/ 2 w 2"/>
                <a:gd name="T13" fmla="*/ 13 h 22"/>
                <a:gd name="T14" fmla="*/ 1 w 2"/>
                <a:gd name="T15" fmla="*/ 16 h 22"/>
                <a:gd name="T16" fmla="*/ 1 w 2"/>
                <a:gd name="T17" fmla="*/ 18 h 22"/>
                <a:gd name="T18" fmla="*/ 1 w 2"/>
                <a:gd name="T19" fmla="*/ 20 h 22"/>
                <a:gd name="T20" fmla="*/ 1 w 2"/>
                <a:gd name="T21" fmla="*/ 22 h 22"/>
                <a:gd name="T22" fmla="*/ 0 w 2"/>
                <a:gd name="T23" fmla="*/ 0 h 22"/>
                <a:gd name="T24" fmla="*/ 0 w 2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2"/>
                <a:gd name="T41" fmla="*/ 2 w 2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2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7" name="Freeform 154"/>
            <p:cNvSpPr>
              <a:spLocks/>
            </p:cNvSpPr>
            <p:nvPr/>
          </p:nvSpPr>
          <p:spPr bwMode="auto">
            <a:xfrm>
              <a:off x="2793" y="2921"/>
              <a:ext cx="4" cy="31"/>
            </a:xfrm>
            <a:custGeom>
              <a:avLst/>
              <a:gdLst>
                <a:gd name="T0" fmla="*/ 3 w 4"/>
                <a:gd name="T1" fmla="*/ 0 h 31"/>
                <a:gd name="T2" fmla="*/ 3 w 4"/>
                <a:gd name="T3" fmla="*/ 3 h 31"/>
                <a:gd name="T4" fmla="*/ 4 w 4"/>
                <a:gd name="T5" fmla="*/ 6 h 31"/>
                <a:gd name="T6" fmla="*/ 4 w 4"/>
                <a:gd name="T7" fmla="*/ 8 h 31"/>
                <a:gd name="T8" fmla="*/ 4 w 4"/>
                <a:gd name="T9" fmla="*/ 12 h 31"/>
                <a:gd name="T10" fmla="*/ 3 w 4"/>
                <a:gd name="T11" fmla="*/ 15 h 31"/>
                <a:gd name="T12" fmla="*/ 3 w 4"/>
                <a:gd name="T13" fmla="*/ 18 h 31"/>
                <a:gd name="T14" fmla="*/ 3 w 4"/>
                <a:gd name="T15" fmla="*/ 21 h 31"/>
                <a:gd name="T16" fmla="*/ 2 w 4"/>
                <a:gd name="T17" fmla="*/ 25 h 31"/>
                <a:gd name="T18" fmla="*/ 2 w 4"/>
                <a:gd name="T19" fmla="*/ 27 h 31"/>
                <a:gd name="T20" fmla="*/ 1 w 4"/>
                <a:gd name="T21" fmla="*/ 31 h 31"/>
                <a:gd name="T22" fmla="*/ 0 w 4"/>
                <a:gd name="T23" fmla="*/ 28 h 31"/>
                <a:gd name="T24" fmla="*/ 0 w 4"/>
                <a:gd name="T25" fmla="*/ 25 h 31"/>
                <a:gd name="T26" fmla="*/ 0 w 4"/>
                <a:gd name="T27" fmla="*/ 23 h 31"/>
                <a:gd name="T28" fmla="*/ 0 w 4"/>
                <a:gd name="T29" fmla="*/ 19 h 31"/>
                <a:gd name="T30" fmla="*/ 0 w 4"/>
                <a:gd name="T31" fmla="*/ 16 h 31"/>
                <a:gd name="T32" fmla="*/ 1 w 4"/>
                <a:gd name="T33" fmla="*/ 12 h 31"/>
                <a:gd name="T34" fmla="*/ 1 w 4"/>
                <a:gd name="T35" fmla="*/ 9 h 31"/>
                <a:gd name="T36" fmla="*/ 2 w 4"/>
                <a:gd name="T37" fmla="*/ 6 h 31"/>
                <a:gd name="T38" fmla="*/ 2 w 4"/>
                <a:gd name="T39" fmla="*/ 3 h 31"/>
                <a:gd name="T40" fmla="*/ 3 w 4"/>
                <a:gd name="T41" fmla="*/ 0 h 31"/>
                <a:gd name="T42" fmla="*/ 3 w 4"/>
                <a:gd name="T43" fmla="*/ 0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1"/>
                <a:gd name="T68" fmla="*/ 4 w 4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1">
                  <a:moveTo>
                    <a:pt x="3" y="0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8" name="Freeform 155"/>
            <p:cNvSpPr>
              <a:spLocks/>
            </p:cNvSpPr>
            <p:nvPr/>
          </p:nvSpPr>
          <p:spPr bwMode="auto">
            <a:xfrm>
              <a:off x="2962" y="2884"/>
              <a:ext cx="16" cy="19"/>
            </a:xfrm>
            <a:custGeom>
              <a:avLst/>
              <a:gdLst>
                <a:gd name="T0" fmla="*/ 0 w 16"/>
                <a:gd name="T1" fmla="*/ 19 h 19"/>
                <a:gd name="T2" fmla="*/ 1 w 16"/>
                <a:gd name="T3" fmla="*/ 18 h 19"/>
                <a:gd name="T4" fmla="*/ 1 w 16"/>
                <a:gd name="T5" fmla="*/ 16 h 19"/>
                <a:gd name="T6" fmla="*/ 1 w 16"/>
                <a:gd name="T7" fmla="*/ 14 h 19"/>
                <a:gd name="T8" fmla="*/ 1 w 16"/>
                <a:gd name="T9" fmla="*/ 12 h 19"/>
                <a:gd name="T10" fmla="*/ 1 w 16"/>
                <a:gd name="T11" fmla="*/ 10 h 19"/>
                <a:gd name="T12" fmla="*/ 1 w 16"/>
                <a:gd name="T13" fmla="*/ 8 h 19"/>
                <a:gd name="T14" fmla="*/ 1 w 16"/>
                <a:gd name="T15" fmla="*/ 6 h 19"/>
                <a:gd name="T16" fmla="*/ 1 w 16"/>
                <a:gd name="T17" fmla="*/ 4 h 19"/>
                <a:gd name="T18" fmla="*/ 3 w 16"/>
                <a:gd name="T19" fmla="*/ 3 h 19"/>
                <a:gd name="T20" fmla="*/ 5 w 16"/>
                <a:gd name="T21" fmla="*/ 1 h 19"/>
                <a:gd name="T22" fmla="*/ 6 w 16"/>
                <a:gd name="T23" fmla="*/ 1 h 19"/>
                <a:gd name="T24" fmla="*/ 7 w 16"/>
                <a:gd name="T25" fmla="*/ 1 h 19"/>
                <a:gd name="T26" fmla="*/ 9 w 16"/>
                <a:gd name="T27" fmla="*/ 0 h 19"/>
                <a:gd name="T28" fmla="*/ 10 w 16"/>
                <a:gd name="T29" fmla="*/ 0 h 19"/>
                <a:gd name="T30" fmla="*/ 11 w 16"/>
                <a:gd name="T31" fmla="*/ 0 h 19"/>
                <a:gd name="T32" fmla="*/ 12 w 16"/>
                <a:gd name="T33" fmla="*/ 1 h 19"/>
                <a:gd name="T34" fmla="*/ 13 w 16"/>
                <a:gd name="T35" fmla="*/ 1 h 19"/>
                <a:gd name="T36" fmla="*/ 14 w 16"/>
                <a:gd name="T37" fmla="*/ 2 h 19"/>
                <a:gd name="T38" fmla="*/ 15 w 16"/>
                <a:gd name="T39" fmla="*/ 3 h 19"/>
                <a:gd name="T40" fmla="*/ 16 w 16"/>
                <a:gd name="T41" fmla="*/ 5 h 19"/>
                <a:gd name="T42" fmla="*/ 14 w 16"/>
                <a:gd name="T43" fmla="*/ 19 h 19"/>
                <a:gd name="T44" fmla="*/ 12 w 16"/>
                <a:gd name="T45" fmla="*/ 18 h 19"/>
                <a:gd name="T46" fmla="*/ 11 w 16"/>
                <a:gd name="T47" fmla="*/ 18 h 19"/>
                <a:gd name="T48" fmla="*/ 10 w 16"/>
                <a:gd name="T49" fmla="*/ 18 h 19"/>
                <a:gd name="T50" fmla="*/ 8 w 16"/>
                <a:gd name="T51" fmla="*/ 18 h 19"/>
                <a:gd name="T52" fmla="*/ 7 w 16"/>
                <a:gd name="T53" fmla="*/ 18 h 19"/>
                <a:gd name="T54" fmla="*/ 6 w 16"/>
                <a:gd name="T55" fmla="*/ 19 h 19"/>
                <a:gd name="T56" fmla="*/ 4 w 16"/>
                <a:gd name="T57" fmla="*/ 19 h 19"/>
                <a:gd name="T58" fmla="*/ 3 w 16"/>
                <a:gd name="T59" fmla="*/ 19 h 19"/>
                <a:gd name="T60" fmla="*/ 2 w 16"/>
                <a:gd name="T61" fmla="*/ 19 h 19"/>
                <a:gd name="T62" fmla="*/ 0 w 16"/>
                <a:gd name="T63" fmla="*/ 19 h 19"/>
                <a:gd name="T64" fmla="*/ 0 w 16"/>
                <a:gd name="T65" fmla="*/ 19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9"/>
                <a:gd name="T101" fmla="*/ 16 w 16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9">
                  <a:moveTo>
                    <a:pt x="0" y="19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9" name="Freeform 156"/>
            <p:cNvSpPr>
              <a:spLocks/>
            </p:cNvSpPr>
            <p:nvPr/>
          </p:nvSpPr>
          <p:spPr bwMode="auto">
            <a:xfrm>
              <a:off x="2785" y="2918"/>
              <a:ext cx="3" cy="33"/>
            </a:xfrm>
            <a:custGeom>
              <a:avLst/>
              <a:gdLst>
                <a:gd name="T0" fmla="*/ 2 w 3"/>
                <a:gd name="T1" fmla="*/ 0 h 33"/>
                <a:gd name="T2" fmla="*/ 3 w 3"/>
                <a:gd name="T3" fmla="*/ 0 h 33"/>
                <a:gd name="T4" fmla="*/ 3 w 3"/>
                <a:gd name="T5" fmla="*/ 2 h 33"/>
                <a:gd name="T6" fmla="*/ 3 w 3"/>
                <a:gd name="T7" fmla="*/ 6 h 33"/>
                <a:gd name="T8" fmla="*/ 3 w 3"/>
                <a:gd name="T9" fmla="*/ 9 h 33"/>
                <a:gd name="T10" fmla="*/ 3 w 3"/>
                <a:gd name="T11" fmla="*/ 12 h 33"/>
                <a:gd name="T12" fmla="*/ 3 w 3"/>
                <a:gd name="T13" fmla="*/ 16 h 33"/>
                <a:gd name="T14" fmla="*/ 3 w 3"/>
                <a:gd name="T15" fmla="*/ 19 h 33"/>
                <a:gd name="T16" fmla="*/ 3 w 3"/>
                <a:gd name="T17" fmla="*/ 23 h 33"/>
                <a:gd name="T18" fmla="*/ 2 w 3"/>
                <a:gd name="T19" fmla="*/ 26 h 33"/>
                <a:gd name="T20" fmla="*/ 2 w 3"/>
                <a:gd name="T21" fmla="*/ 30 h 33"/>
                <a:gd name="T22" fmla="*/ 1 w 3"/>
                <a:gd name="T23" fmla="*/ 33 h 33"/>
                <a:gd name="T24" fmla="*/ 1 w 3"/>
                <a:gd name="T25" fmla="*/ 30 h 33"/>
                <a:gd name="T26" fmla="*/ 0 w 3"/>
                <a:gd name="T27" fmla="*/ 27 h 33"/>
                <a:gd name="T28" fmla="*/ 1 w 3"/>
                <a:gd name="T29" fmla="*/ 24 h 33"/>
                <a:gd name="T30" fmla="*/ 1 w 3"/>
                <a:gd name="T31" fmla="*/ 21 h 33"/>
                <a:gd name="T32" fmla="*/ 1 w 3"/>
                <a:gd name="T33" fmla="*/ 17 h 33"/>
                <a:gd name="T34" fmla="*/ 1 w 3"/>
                <a:gd name="T35" fmla="*/ 14 h 33"/>
                <a:gd name="T36" fmla="*/ 2 w 3"/>
                <a:gd name="T37" fmla="*/ 10 h 33"/>
                <a:gd name="T38" fmla="*/ 2 w 3"/>
                <a:gd name="T39" fmla="*/ 6 h 33"/>
                <a:gd name="T40" fmla="*/ 2 w 3"/>
                <a:gd name="T41" fmla="*/ 3 h 33"/>
                <a:gd name="T42" fmla="*/ 2 w 3"/>
                <a:gd name="T43" fmla="*/ 0 h 33"/>
                <a:gd name="T44" fmla="*/ 2 w 3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3"/>
                <a:gd name="T71" fmla="*/ 3 w 3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3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0" name="Freeform 157"/>
            <p:cNvSpPr>
              <a:spLocks/>
            </p:cNvSpPr>
            <p:nvPr/>
          </p:nvSpPr>
          <p:spPr bwMode="auto">
            <a:xfrm>
              <a:off x="2776" y="2918"/>
              <a:ext cx="3" cy="33"/>
            </a:xfrm>
            <a:custGeom>
              <a:avLst/>
              <a:gdLst>
                <a:gd name="T0" fmla="*/ 0 w 3"/>
                <a:gd name="T1" fmla="*/ 32 h 33"/>
                <a:gd name="T2" fmla="*/ 0 w 3"/>
                <a:gd name="T3" fmla="*/ 30 h 33"/>
                <a:gd name="T4" fmla="*/ 0 w 3"/>
                <a:gd name="T5" fmla="*/ 26 h 33"/>
                <a:gd name="T6" fmla="*/ 0 w 3"/>
                <a:gd name="T7" fmla="*/ 23 h 33"/>
                <a:gd name="T8" fmla="*/ 0 w 3"/>
                <a:gd name="T9" fmla="*/ 20 h 33"/>
                <a:gd name="T10" fmla="*/ 0 w 3"/>
                <a:gd name="T11" fmla="*/ 17 h 33"/>
                <a:gd name="T12" fmla="*/ 0 w 3"/>
                <a:gd name="T13" fmla="*/ 13 h 33"/>
                <a:gd name="T14" fmla="*/ 1 w 3"/>
                <a:gd name="T15" fmla="*/ 10 h 33"/>
                <a:gd name="T16" fmla="*/ 1 w 3"/>
                <a:gd name="T17" fmla="*/ 7 h 33"/>
                <a:gd name="T18" fmla="*/ 1 w 3"/>
                <a:gd name="T19" fmla="*/ 4 h 33"/>
                <a:gd name="T20" fmla="*/ 1 w 3"/>
                <a:gd name="T21" fmla="*/ 0 h 33"/>
                <a:gd name="T22" fmla="*/ 2 w 3"/>
                <a:gd name="T23" fmla="*/ 0 h 33"/>
                <a:gd name="T24" fmla="*/ 2 w 3"/>
                <a:gd name="T25" fmla="*/ 3 h 33"/>
                <a:gd name="T26" fmla="*/ 3 w 3"/>
                <a:gd name="T27" fmla="*/ 6 h 33"/>
                <a:gd name="T28" fmla="*/ 3 w 3"/>
                <a:gd name="T29" fmla="*/ 9 h 33"/>
                <a:gd name="T30" fmla="*/ 3 w 3"/>
                <a:gd name="T31" fmla="*/ 13 h 33"/>
                <a:gd name="T32" fmla="*/ 2 w 3"/>
                <a:gd name="T33" fmla="*/ 16 h 33"/>
                <a:gd name="T34" fmla="*/ 2 w 3"/>
                <a:gd name="T35" fmla="*/ 19 h 33"/>
                <a:gd name="T36" fmla="*/ 2 w 3"/>
                <a:gd name="T37" fmla="*/ 23 h 33"/>
                <a:gd name="T38" fmla="*/ 1 w 3"/>
                <a:gd name="T39" fmla="*/ 26 h 33"/>
                <a:gd name="T40" fmla="*/ 1 w 3"/>
                <a:gd name="T41" fmla="*/ 29 h 33"/>
                <a:gd name="T42" fmla="*/ 0 w 3"/>
                <a:gd name="T43" fmla="*/ 33 h 33"/>
                <a:gd name="T44" fmla="*/ 0 w 3"/>
                <a:gd name="T45" fmla="*/ 33 h 33"/>
                <a:gd name="T46" fmla="*/ 0 w 3"/>
                <a:gd name="T47" fmla="*/ 32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3"/>
                <a:gd name="T74" fmla="*/ 3 w 3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3">
                  <a:moveTo>
                    <a:pt x="0" y="32"/>
                  </a:move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1" name="Freeform 158"/>
            <p:cNvSpPr>
              <a:spLocks/>
            </p:cNvSpPr>
            <p:nvPr/>
          </p:nvSpPr>
          <p:spPr bwMode="auto">
            <a:xfrm>
              <a:off x="2966" y="2895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1 h 3"/>
                <a:gd name="T4" fmla="*/ 1 w 7"/>
                <a:gd name="T5" fmla="*/ 0 h 3"/>
                <a:gd name="T6" fmla="*/ 1 w 7"/>
                <a:gd name="T7" fmla="*/ 0 h 3"/>
                <a:gd name="T8" fmla="*/ 2 w 7"/>
                <a:gd name="T9" fmla="*/ 0 h 3"/>
                <a:gd name="T10" fmla="*/ 3 w 7"/>
                <a:gd name="T11" fmla="*/ 0 h 3"/>
                <a:gd name="T12" fmla="*/ 4 w 7"/>
                <a:gd name="T13" fmla="*/ 1 h 3"/>
                <a:gd name="T14" fmla="*/ 5 w 7"/>
                <a:gd name="T15" fmla="*/ 1 h 3"/>
                <a:gd name="T16" fmla="*/ 6 w 7"/>
                <a:gd name="T17" fmla="*/ 2 h 3"/>
                <a:gd name="T18" fmla="*/ 6 w 7"/>
                <a:gd name="T19" fmla="*/ 2 h 3"/>
                <a:gd name="T20" fmla="*/ 7 w 7"/>
                <a:gd name="T21" fmla="*/ 2 h 3"/>
                <a:gd name="T22" fmla="*/ 0 w 7"/>
                <a:gd name="T23" fmla="*/ 3 h 3"/>
                <a:gd name="T24" fmla="*/ 0 w 7"/>
                <a:gd name="T25" fmla="*/ 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3"/>
                <a:gd name="T41" fmla="*/ 7 w 7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3">
                  <a:moveTo>
                    <a:pt x="0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2" name="Freeform 159"/>
            <p:cNvSpPr>
              <a:spLocks/>
            </p:cNvSpPr>
            <p:nvPr/>
          </p:nvSpPr>
          <p:spPr bwMode="auto">
            <a:xfrm>
              <a:off x="2767" y="2916"/>
              <a:ext cx="4" cy="34"/>
            </a:xfrm>
            <a:custGeom>
              <a:avLst/>
              <a:gdLst>
                <a:gd name="T0" fmla="*/ 1 w 4"/>
                <a:gd name="T1" fmla="*/ 0 h 34"/>
                <a:gd name="T2" fmla="*/ 4 w 4"/>
                <a:gd name="T3" fmla="*/ 0 h 34"/>
                <a:gd name="T4" fmla="*/ 3 w 4"/>
                <a:gd name="T5" fmla="*/ 33 h 34"/>
                <a:gd name="T6" fmla="*/ 0 w 4"/>
                <a:gd name="T7" fmla="*/ 34 h 34"/>
                <a:gd name="T8" fmla="*/ 1 w 4"/>
                <a:gd name="T9" fmla="*/ 0 h 34"/>
                <a:gd name="T10" fmla="*/ 1 w 4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4"/>
                <a:gd name="T20" fmla="*/ 4 w 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4">
                  <a:moveTo>
                    <a:pt x="1" y="0"/>
                  </a:moveTo>
                  <a:lnTo>
                    <a:pt x="4" y="0"/>
                  </a:lnTo>
                  <a:lnTo>
                    <a:pt x="3" y="33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3" name="Freeform 160"/>
            <p:cNvSpPr>
              <a:spLocks/>
            </p:cNvSpPr>
            <p:nvPr/>
          </p:nvSpPr>
          <p:spPr bwMode="auto">
            <a:xfrm>
              <a:off x="2759" y="2927"/>
              <a:ext cx="4" cy="21"/>
            </a:xfrm>
            <a:custGeom>
              <a:avLst/>
              <a:gdLst>
                <a:gd name="T0" fmla="*/ 1 w 4"/>
                <a:gd name="T1" fmla="*/ 21 h 21"/>
                <a:gd name="T2" fmla="*/ 1 w 4"/>
                <a:gd name="T3" fmla="*/ 19 h 21"/>
                <a:gd name="T4" fmla="*/ 1 w 4"/>
                <a:gd name="T5" fmla="*/ 17 h 21"/>
                <a:gd name="T6" fmla="*/ 1 w 4"/>
                <a:gd name="T7" fmla="*/ 15 h 21"/>
                <a:gd name="T8" fmla="*/ 1 w 4"/>
                <a:gd name="T9" fmla="*/ 12 h 21"/>
                <a:gd name="T10" fmla="*/ 0 w 4"/>
                <a:gd name="T11" fmla="*/ 10 h 21"/>
                <a:gd name="T12" fmla="*/ 0 w 4"/>
                <a:gd name="T13" fmla="*/ 7 h 21"/>
                <a:gd name="T14" fmla="*/ 1 w 4"/>
                <a:gd name="T15" fmla="*/ 5 h 21"/>
                <a:gd name="T16" fmla="*/ 1 w 4"/>
                <a:gd name="T17" fmla="*/ 3 h 21"/>
                <a:gd name="T18" fmla="*/ 2 w 4"/>
                <a:gd name="T19" fmla="*/ 2 h 21"/>
                <a:gd name="T20" fmla="*/ 3 w 4"/>
                <a:gd name="T21" fmla="*/ 0 h 21"/>
                <a:gd name="T22" fmla="*/ 4 w 4"/>
                <a:gd name="T23" fmla="*/ 2 h 21"/>
                <a:gd name="T24" fmla="*/ 4 w 4"/>
                <a:gd name="T25" fmla="*/ 5 h 21"/>
                <a:gd name="T26" fmla="*/ 4 w 4"/>
                <a:gd name="T27" fmla="*/ 7 h 21"/>
                <a:gd name="T28" fmla="*/ 4 w 4"/>
                <a:gd name="T29" fmla="*/ 10 h 21"/>
                <a:gd name="T30" fmla="*/ 4 w 4"/>
                <a:gd name="T31" fmla="*/ 12 h 21"/>
                <a:gd name="T32" fmla="*/ 4 w 4"/>
                <a:gd name="T33" fmla="*/ 14 h 21"/>
                <a:gd name="T34" fmla="*/ 3 w 4"/>
                <a:gd name="T35" fmla="*/ 16 h 21"/>
                <a:gd name="T36" fmla="*/ 3 w 4"/>
                <a:gd name="T37" fmla="*/ 18 h 21"/>
                <a:gd name="T38" fmla="*/ 2 w 4"/>
                <a:gd name="T39" fmla="*/ 20 h 21"/>
                <a:gd name="T40" fmla="*/ 1 w 4"/>
                <a:gd name="T41" fmla="*/ 21 h 21"/>
                <a:gd name="T42" fmla="*/ 1 w 4"/>
                <a:gd name="T43" fmla="*/ 21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21"/>
                  </a:move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4" name="Freeform 161"/>
            <p:cNvSpPr>
              <a:spLocks/>
            </p:cNvSpPr>
            <p:nvPr/>
          </p:nvSpPr>
          <p:spPr bwMode="auto">
            <a:xfrm>
              <a:off x="2749" y="2913"/>
              <a:ext cx="3" cy="34"/>
            </a:xfrm>
            <a:custGeom>
              <a:avLst/>
              <a:gdLst>
                <a:gd name="T0" fmla="*/ 0 w 3"/>
                <a:gd name="T1" fmla="*/ 33 h 34"/>
                <a:gd name="T2" fmla="*/ 0 w 3"/>
                <a:gd name="T3" fmla="*/ 31 h 34"/>
                <a:gd name="T4" fmla="*/ 0 w 3"/>
                <a:gd name="T5" fmla="*/ 28 h 34"/>
                <a:gd name="T6" fmla="*/ 0 w 3"/>
                <a:gd name="T7" fmla="*/ 24 h 34"/>
                <a:gd name="T8" fmla="*/ 0 w 3"/>
                <a:gd name="T9" fmla="*/ 21 h 34"/>
                <a:gd name="T10" fmla="*/ 0 w 3"/>
                <a:gd name="T11" fmla="*/ 18 h 34"/>
                <a:gd name="T12" fmla="*/ 0 w 3"/>
                <a:gd name="T13" fmla="*/ 14 h 34"/>
                <a:gd name="T14" fmla="*/ 0 w 3"/>
                <a:gd name="T15" fmla="*/ 11 h 34"/>
                <a:gd name="T16" fmla="*/ 0 w 3"/>
                <a:gd name="T17" fmla="*/ 7 h 34"/>
                <a:gd name="T18" fmla="*/ 0 w 3"/>
                <a:gd name="T19" fmla="*/ 4 h 34"/>
                <a:gd name="T20" fmla="*/ 0 w 3"/>
                <a:gd name="T21" fmla="*/ 1 h 34"/>
                <a:gd name="T22" fmla="*/ 2 w 3"/>
                <a:gd name="T23" fmla="*/ 0 h 34"/>
                <a:gd name="T24" fmla="*/ 3 w 3"/>
                <a:gd name="T25" fmla="*/ 4 h 34"/>
                <a:gd name="T26" fmla="*/ 3 w 3"/>
                <a:gd name="T27" fmla="*/ 7 h 34"/>
                <a:gd name="T28" fmla="*/ 3 w 3"/>
                <a:gd name="T29" fmla="*/ 11 h 34"/>
                <a:gd name="T30" fmla="*/ 3 w 3"/>
                <a:gd name="T31" fmla="*/ 14 h 34"/>
                <a:gd name="T32" fmla="*/ 3 w 3"/>
                <a:gd name="T33" fmla="*/ 18 h 34"/>
                <a:gd name="T34" fmla="*/ 3 w 3"/>
                <a:gd name="T35" fmla="*/ 21 h 34"/>
                <a:gd name="T36" fmla="*/ 2 w 3"/>
                <a:gd name="T37" fmla="*/ 24 h 34"/>
                <a:gd name="T38" fmla="*/ 2 w 3"/>
                <a:gd name="T39" fmla="*/ 28 h 34"/>
                <a:gd name="T40" fmla="*/ 1 w 3"/>
                <a:gd name="T41" fmla="*/ 31 h 34"/>
                <a:gd name="T42" fmla="*/ 0 w 3"/>
                <a:gd name="T43" fmla="*/ 34 h 34"/>
                <a:gd name="T44" fmla="*/ 0 w 3"/>
                <a:gd name="T45" fmla="*/ 34 h 34"/>
                <a:gd name="T46" fmla="*/ 0 w 3"/>
                <a:gd name="T47" fmla="*/ 3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4"/>
                <a:gd name="T74" fmla="*/ 3 w 3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4">
                  <a:moveTo>
                    <a:pt x="0" y="33"/>
                  </a:move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5" name="Freeform 162"/>
            <p:cNvSpPr>
              <a:spLocks/>
            </p:cNvSpPr>
            <p:nvPr/>
          </p:nvSpPr>
          <p:spPr bwMode="auto">
            <a:xfrm>
              <a:off x="2739" y="2914"/>
              <a:ext cx="4" cy="34"/>
            </a:xfrm>
            <a:custGeom>
              <a:avLst/>
              <a:gdLst>
                <a:gd name="T0" fmla="*/ 1 w 4"/>
                <a:gd name="T1" fmla="*/ 1 h 34"/>
                <a:gd name="T2" fmla="*/ 3 w 4"/>
                <a:gd name="T3" fmla="*/ 0 h 34"/>
                <a:gd name="T4" fmla="*/ 4 w 4"/>
                <a:gd name="T5" fmla="*/ 3 h 34"/>
                <a:gd name="T6" fmla="*/ 4 w 4"/>
                <a:gd name="T7" fmla="*/ 6 h 34"/>
                <a:gd name="T8" fmla="*/ 4 w 4"/>
                <a:gd name="T9" fmla="*/ 10 h 34"/>
                <a:gd name="T10" fmla="*/ 4 w 4"/>
                <a:gd name="T11" fmla="*/ 13 h 34"/>
                <a:gd name="T12" fmla="*/ 4 w 4"/>
                <a:gd name="T13" fmla="*/ 17 h 34"/>
                <a:gd name="T14" fmla="*/ 4 w 4"/>
                <a:gd name="T15" fmla="*/ 20 h 34"/>
                <a:gd name="T16" fmla="*/ 4 w 4"/>
                <a:gd name="T17" fmla="*/ 24 h 34"/>
                <a:gd name="T18" fmla="*/ 3 w 4"/>
                <a:gd name="T19" fmla="*/ 27 h 34"/>
                <a:gd name="T20" fmla="*/ 3 w 4"/>
                <a:gd name="T21" fmla="*/ 31 h 34"/>
                <a:gd name="T22" fmla="*/ 3 w 4"/>
                <a:gd name="T23" fmla="*/ 34 h 34"/>
                <a:gd name="T24" fmla="*/ 2 w 4"/>
                <a:gd name="T25" fmla="*/ 32 h 34"/>
                <a:gd name="T26" fmla="*/ 1 w 4"/>
                <a:gd name="T27" fmla="*/ 28 h 34"/>
                <a:gd name="T28" fmla="*/ 0 w 4"/>
                <a:gd name="T29" fmla="*/ 25 h 34"/>
                <a:gd name="T30" fmla="*/ 0 w 4"/>
                <a:gd name="T31" fmla="*/ 22 h 34"/>
                <a:gd name="T32" fmla="*/ 0 w 4"/>
                <a:gd name="T33" fmla="*/ 18 h 34"/>
                <a:gd name="T34" fmla="*/ 1 w 4"/>
                <a:gd name="T35" fmla="*/ 15 h 34"/>
                <a:gd name="T36" fmla="*/ 1 w 4"/>
                <a:gd name="T37" fmla="*/ 11 h 34"/>
                <a:gd name="T38" fmla="*/ 1 w 4"/>
                <a:gd name="T39" fmla="*/ 8 h 34"/>
                <a:gd name="T40" fmla="*/ 1 w 4"/>
                <a:gd name="T41" fmla="*/ 4 h 34"/>
                <a:gd name="T42" fmla="*/ 1 w 4"/>
                <a:gd name="T43" fmla="*/ 1 h 34"/>
                <a:gd name="T44" fmla="*/ 1 w 4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4"/>
                <a:gd name="T71" fmla="*/ 4 w 4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4">
                  <a:moveTo>
                    <a:pt x="1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6" name="Freeform 163"/>
            <p:cNvSpPr>
              <a:spLocks/>
            </p:cNvSpPr>
            <p:nvPr/>
          </p:nvSpPr>
          <p:spPr bwMode="auto">
            <a:xfrm>
              <a:off x="2731" y="2912"/>
              <a:ext cx="3" cy="36"/>
            </a:xfrm>
            <a:custGeom>
              <a:avLst/>
              <a:gdLst>
                <a:gd name="T0" fmla="*/ 1 w 3"/>
                <a:gd name="T1" fmla="*/ 0 h 36"/>
                <a:gd name="T2" fmla="*/ 2 w 3"/>
                <a:gd name="T3" fmla="*/ 0 h 36"/>
                <a:gd name="T4" fmla="*/ 3 w 3"/>
                <a:gd name="T5" fmla="*/ 4 h 36"/>
                <a:gd name="T6" fmla="*/ 3 w 3"/>
                <a:gd name="T7" fmla="*/ 7 h 36"/>
                <a:gd name="T8" fmla="*/ 3 w 3"/>
                <a:gd name="T9" fmla="*/ 10 h 36"/>
                <a:gd name="T10" fmla="*/ 3 w 3"/>
                <a:gd name="T11" fmla="*/ 14 h 36"/>
                <a:gd name="T12" fmla="*/ 3 w 3"/>
                <a:gd name="T13" fmla="*/ 17 h 36"/>
                <a:gd name="T14" fmla="*/ 3 w 3"/>
                <a:gd name="T15" fmla="*/ 21 h 36"/>
                <a:gd name="T16" fmla="*/ 3 w 3"/>
                <a:gd name="T17" fmla="*/ 25 h 36"/>
                <a:gd name="T18" fmla="*/ 3 w 3"/>
                <a:gd name="T19" fmla="*/ 28 h 36"/>
                <a:gd name="T20" fmla="*/ 2 w 3"/>
                <a:gd name="T21" fmla="*/ 32 h 36"/>
                <a:gd name="T22" fmla="*/ 2 w 3"/>
                <a:gd name="T23" fmla="*/ 36 h 36"/>
                <a:gd name="T24" fmla="*/ 1 w 3"/>
                <a:gd name="T25" fmla="*/ 33 h 36"/>
                <a:gd name="T26" fmla="*/ 1 w 3"/>
                <a:gd name="T27" fmla="*/ 30 h 36"/>
                <a:gd name="T28" fmla="*/ 0 w 3"/>
                <a:gd name="T29" fmla="*/ 26 h 36"/>
                <a:gd name="T30" fmla="*/ 0 w 3"/>
                <a:gd name="T31" fmla="*/ 23 h 36"/>
                <a:gd name="T32" fmla="*/ 0 w 3"/>
                <a:gd name="T33" fmla="*/ 19 h 36"/>
                <a:gd name="T34" fmla="*/ 1 w 3"/>
                <a:gd name="T35" fmla="*/ 15 h 36"/>
                <a:gd name="T36" fmla="*/ 1 w 3"/>
                <a:gd name="T37" fmla="*/ 11 h 36"/>
                <a:gd name="T38" fmla="*/ 1 w 3"/>
                <a:gd name="T39" fmla="*/ 8 h 36"/>
                <a:gd name="T40" fmla="*/ 1 w 3"/>
                <a:gd name="T41" fmla="*/ 4 h 36"/>
                <a:gd name="T42" fmla="*/ 1 w 3"/>
                <a:gd name="T43" fmla="*/ 0 h 36"/>
                <a:gd name="T44" fmla="*/ 1 w 3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1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7" name="Freeform 164"/>
            <p:cNvSpPr>
              <a:spLocks/>
            </p:cNvSpPr>
            <p:nvPr/>
          </p:nvSpPr>
          <p:spPr bwMode="auto">
            <a:xfrm>
              <a:off x="2820" y="2634"/>
              <a:ext cx="161" cy="242"/>
            </a:xfrm>
            <a:custGeom>
              <a:avLst/>
              <a:gdLst>
                <a:gd name="T0" fmla="*/ 108 w 161"/>
                <a:gd name="T1" fmla="*/ 218 h 242"/>
                <a:gd name="T2" fmla="*/ 105 w 161"/>
                <a:gd name="T3" fmla="*/ 206 h 242"/>
                <a:gd name="T4" fmla="*/ 106 w 161"/>
                <a:gd name="T5" fmla="*/ 195 h 242"/>
                <a:gd name="T6" fmla="*/ 106 w 161"/>
                <a:gd name="T7" fmla="*/ 183 h 242"/>
                <a:gd name="T8" fmla="*/ 104 w 161"/>
                <a:gd name="T9" fmla="*/ 171 h 242"/>
                <a:gd name="T10" fmla="*/ 103 w 161"/>
                <a:gd name="T11" fmla="*/ 160 h 242"/>
                <a:gd name="T12" fmla="*/ 103 w 161"/>
                <a:gd name="T13" fmla="*/ 149 h 242"/>
                <a:gd name="T14" fmla="*/ 102 w 161"/>
                <a:gd name="T15" fmla="*/ 139 h 242"/>
                <a:gd name="T16" fmla="*/ 101 w 161"/>
                <a:gd name="T17" fmla="*/ 128 h 242"/>
                <a:gd name="T18" fmla="*/ 101 w 161"/>
                <a:gd name="T19" fmla="*/ 117 h 242"/>
                <a:gd name="T20" fmla="*/ 107 w 161"/>
                <a:gd name="T21" fmla="*/ 111 h 242"/>
                <a:gd name="T22" fmla="*/ 99 w 161"/>
                <a:gd name="T23" fmla="*/ 100 h 242"/>
                <a:gd name="T24" fmla="*/ 87 w 161"/>
                <a:gd name="T25" fmla="*/ 84 h 242"/>
                <a:gd name="T26" fmla="*/ 79 w 161"/>
                <a:gd name="T27" fmla="*/ 65 h 242"/>
                <a:gd name="T28" fmla="*/ 71 w 161"/>
                <a:gd name="T29" fmla="*/ 45 h 242"/>
                <a:gd name="T30" fmla="*/ 62 w 161"/>
                <a:gd name="T31" fmla="*/ 26 h 242"/>
                <a:gd name="T32" fmla="*/ 52 w 161"/>
                <a:gd name="T33" fmla="*/ 20 h 242"/>
                <a:gd name="T34" fmla="*/ 43 w 161"/>
                <a:gd name="T35" fmla="*/ 22 h 242"/>
                <a:gd name="T36" fmla="*/ 33 w 161"/>
                <a:gd name="T37" fmla="*/ 23 h 242"/>
                <a:gd name="T38" fmla="*/ 25 w 161"/>
                <a:gd name="T39" fmla="*/ 25 h 242"/>
                <a:gd name="T40" fmla="*/ 17 w 161"/>
                <a:gd name="T41" fmla="*/ 31 h 242"/>
                <a:gd name="T42" fmla="*/ 3 w 161"/>
                <a:gd name="T43" fmla="*/ 65 h 242"/>
                <a:gd name="T44" fmla="*/ 1 w 161"/>
                <a:gd name="T45" fmla="*/ 61 h 242"/>
                <a:gd name="T46" fmla="*/ 4 w 161"/>
                <a:gd name="T47" fmla="*/ 51 h 242"/>
                <a:gd name="T48" fmla="*/ 9 w 161"/>
                <a:gd name="T49" fmla="*/ 41 h 242"/>
                <a:gd name="T50" fmla="*/ 14 w 161"/>
                <a:gd name="T51" fmla="*/ 32 h 242"/>
                <a:gd name="T52" fmla="*/ 21 w 161"/>
                <a:gd name="T53" fmla="*/ 25 h 242"/>
                <a:gd name="T54" fmla="*/ 28 w 161"/>
                <a:gd name="T55" fmla="*/ 18 h 242"/>
                <a:gd name="T56" fmla="*/ 33 w 161"/>
                <a:gd name="T57" fmla="*/ 16 h 242"/>
                <a:gd name="T58" fmla="*/ 39 w 161"/>
                <a:gd name="T59" fmla="*/ 16 h 242"/>
                <a:gd name="T60" fmla="*/ 43 w 161"/>
                <a:gd name="T61" fmla="*/ 16 h 242"/>
                <a:gd name="T62" fmla="*/ 47 w 161"/>
                <a:gd name="T63" fmla="*/ 15 h 242"/>
                <a:gd name="T64" fmla="*/ 50 w 161"/>
                <a:gd name="T65" fmla="*/ 11 h 242"/>
                <a:gd name="T66" fmla="*/ 47 w 161"/>
                <a:gd name="T67" fmla="*/ 11 h 242"/>
                <a:gd name="T68" fmla="*/ 45 w 161"/>
                <a:gd name="T69" fmla="*/ 10 h 242"/>
                <a:gd name="T70" fmla="*/ 43 w 161"/>
                <a:gd name="T71" fmla="*/ 9 h 242"/>
                <a:gd name="T72" fmla="*/ 41 w 161"/>
                <a:gd name="T73" fmla="*/ 8 h 242"/>
                <a:gd name="T74" fmla="*/ 41 w 161"/>
                <a:gd name="T75" fmla="*/ 4 h 242"/>
                <a:gd name="T76" fmla="*/ 43 w 161"/>
                <a:gd name="T77" fmla="*/ 1 h 242"/>
                <a:gd name="T78" fmla="*/ 46 w 161"/>
                <a:gd name="T79" fmla="*/ 0 h 242"/>
                <a:gd name="T80" fmla="*/ 48 w 161"/>
                <a:gd name="T81" fmla="*/ 0 h 242"/>
                <a:gd name="T82" fmla="*/ 51 w 161"/>
                <a:gd name="T83" fmla="*/ 1 h 242"/>
                <a:gd name="T84" fmla="*/ 54 w 161"/>
                <a:gd name="T85" fmla="*/ 1 h 242"/>
                <a:gd name="T86" fmla="*/ 67 w 161"/>
                <a:gd name="T87" fmla="*/ 11 h 242"/>
                <a:gd name="T88" fmla="*/ 78 w 161"/>
                <a:gd name="T89" fmla="*/ 23 h 242"/>
                <a:gd name="T90" fmla="*/ 86 w 161"/>
                <a:gd name="T91" fmla="*/ 37 h 242"/>
                <a:gd name="T92" fmla="*/ 93 w 161"/>
                <a:gd name="T93" fmla="*/ 52 h 242"/>
                <a:gd name="T94" fmla="*/ 98 w 161"/>
                <a:gd name="T95" fmla="*/ 69 h 242"/>
                <a:gd name="T96" fmla="*/ 119 w 161"/>
                <a:gd name="T97" fmla="*/ 98 h 242"/>
                <a:gd name="T98" fmla="*/ 140 w 161"/>
                <a:gd name="T99" fmla="*/ 128 h 242"/>
                <a:gd name="T100" fmla="*/ 155 w 161"/>
                <a:gd name="T101" fmla="*/ 161 h 242"/>
                <a:gd name="T102" fmla="*/ 161 w 161"/>
                <a:gd name="T103" fmla="*/ 196 h 242"/>
                <a:gd name="T104" fmla="*/ 152 w 161"/>
                <a:gd name="T105" fmla="*/ 235 h 242"/>
                <a:gd name="T106" fmla="*/ 150 w 161"/>
                <a:gd name="T107" fmla="*/ 239 h 242"/>
                <a:gd name="T108" fmla="*/ 146 w 161"/>
                <a:gd name="T109" fmla="*/ 241 h 242"/>
                <a:gd name="T110" fmla="*/ 142 w 161"/>
                <a:gd name="T111" fmla="*/ 242 h 242"/>
                <a:gd name="T112" fmla="*/ 138 w 161"/>
                <a:gd name="T113" fmla="*/ 242 h 242"/>
                <a:gd name="T114" fmla="*/ 134 w 161"/>
                <a:gd name="T115" fmla="*/ 242 h 242"/>
                <a:gd name="T116" fmla="*/ 110 w 161"/>
                <a:gd name="T117" fmla="*/ 223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242"/>
                <a:gd name="T179" fmla="*/ 161 w 161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242">
                  <a:moveTo>
                    <a:pt x="110" y="223"/>
                  </a:moveTo>
                  <a:lnTo>
                    <a:pt x="108" y="218"/>
                  </a:lnTo>
                  <a:lnTo>
                    <a:pt x="106" y="212"/>
                  </a:lnTo>
                  <a:lnTo>
                    <a:pt x="105" y="206"/>
                  </a:lnTo>
                  <a:lnTo>
                    <a:pt x="105" y="201"/>
                  </a:lnTo>
                  <a:lnTo>
                    <a:pt x="106" y="195"/>
                  </a:lnTo>
                  <a:lnTo>
                    <a:pt x="106" y="189"/>
                  </a:lnTo>
                  <a:lnTo>
                    <a:pt x="106" y="183"/>
                  </a:lnTo>
                  <a:lnTo>
                    <a:pt x="106" y="177"/>
                  </a:lnTo>
                  <a:lnTo>
                    <a:pt x="104" y="171"/>
                  </a:lnTo>
                  <a:lnTo>
                    <a:pt x="101" y="165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3" y="149"/>
                  </a:lnTo>
                  <a:lnTo>
                    <a:pt x="103" y="144"/>
                  </a:lnTo>
                  <a:lnTo>
                    <a:pt x="102" y="139"/>
                  </a:lnTo>
                  <a:lnTo>
                    <a:pt x="102" y="134"/>
                  </a:lnTo>
                  <a:lnTo>
                    <a:pt x="101" y="128"/>
                  </a:lnTo>
                  <a:lnTo>
                    <a:pt x="101" y="123"/>
                  </a:lnTo>
                  <a:lnTo>
                    <a:pt x="101" y="117"/>
                  </a:lnTo>
                  <a:lnTo>
                    <a:pt x="101" y="112"/>
                  </a:lnTo>
                  <a:lnTo>
                    <a:pt x="107" y="111"/>
                  </a:lnTo>
                  <a:lnTo>
                    <a:pt x="106" y="106"/>
                  </a:lnTo>
                  <a:lnTo>
                    <a:pt x="99" y="100"/>
                  </a:lnTo>
                  <a:lnTo>
                    <a:pt x="92" y="92"/>
                  </a:lnTo>
                  <a:lnTo>
                    <a:pt x="87" y="84"/>
                  </a:lnTo>
                  <a:lnTo>
                    <a:pt x="82" y="74"/>
                  </a:lnTo>
                  <a:lnTo>
                    <a:pt x="79" y="65"/>
                  </a:lnTo>
                  <a:lnTo>
                    <a:pt x="75" y="55"/>
                  </a:lnTo>
                  <a:lnTo>
                    <a:pt x="71" y="45"/>
                  </a:lnTo>
                  <a:lnTo>
                    <a:pt x="67" y="35"/>
                  </a:lnTo>
                  <a:lnTo>
                    <a:pt x="62" y="26"/>
                  </a:lnTo>
                  <a:lnTo>
                    <a:pt x="56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3" y="22"/>
                  </a:lnTo>
                  <a:lnTo>
                    <a:pt x="38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7" y="31"/>
                  </a:lnTo>
                  <a:lnTo>
                    <a:pt x="14" y="35"/>
                  </a:lnTo>
                  <a:lnTo>
                    <a:pt x="3" y="65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6" y="46"/>
                  </a:lnTo>
                  <a:lnTo>
                    <a:pt x="9" y="41"/>
                  </a:lnTo>
                  <a:lnTo>
                    <a:pt x="11" y="37"/>
                  </a:lnTo>
                  <a:lnTo>
                    <a:pt x="14" y="32"/>
                  </a:lnTo>
                  <a:lnTo>
                    <a:pt x="18" y="29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61" y="6"/>
                  </a:lnTo>
                  <a:lnTo>
                    <a:pt x="67" y="11"/>
                  </a:lnTo>
                  <a:lnTo>
                    <a:pt x="73" y="17"/>
                  </a:lnTo>
                  <a:lnTo>
                    <a:pt x="78" y="23"/>
                  </a:lnTo>
                  <a:lnTo>
                    <a:pt x="82" y="30"/>
                  </a:lnTo>
                  <a:lnTo>
                    <a:pt x="86" y="37"/>
                  </a:lnTo>
                  <a:lnTo>
                    <a:pt x="90" y="45"/>
                  </a:lnTo>
                  <a:lnTo>
                    <a:pt x="93" y="52"/>
                  </a:lnTo>
                  <a:lnTo>
                    <a:pt x="96" y="60"/>
                  </a:lnTo>
                  <a:lnTo>
                    <a:pt x="98" y="69"/>
                  </a:lnTo>
                  <a:lnTo>
                    <a:pt x="108" y="83"/>
                  </a:lnTo>
                  <a:lnTo>
                    <a:pt x="119" y="98"/>
                  </a:lnTo>
                  <a:lnTo>
                    <a:pt x="129" y="113"/>
                  </a:lnTo>
                  <a:lnTo>
                    <a:pt x="140" y="128"/>
                  </a:lnTo>
                  <a:lnTo>
                    <a:pt x="148" y="144"/>
                  </a:lnTo>
                  <a:lnTo>
                    <a:pt x="155" y="161"/>
                  </a:lnTo>
                  <a:lnTo>
                    <a:pt x="160" y="179"/>
                  </a:lnTo>
                  <a:lnTo>
                    <a:pt x="161" y="196"/>
                  </a:lnTo>
                  <a:lnTo>
                    <a:pt x="159" y="215"/>
                  </a:lnTo>
                  <a:lnTo>
                    <a:pt x="152" y="235"/>
                  </a:lnTo>
                  <a:lnTo>
                    <a:pt x="151" y="237"/>
                  </a:lnTo>
                  <a:lnTo>
                    <a:pt x="150" y="239"/>
                  </a:lnTo>
                  <a:lnTo>
                    <a:pt x="148" y="240"/>
                  </a:lnTo>
                  <a:lnTo>
                    <a:pt x="146" y="241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35" y="242"/>
                  </a:lnTo>
                  <a:lnTo>
                    <a:pt x="134" y="242"/>
                  </a:lnTo>
                  <a:lnTo>
                    <a:pt x="110" y="22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8" name="Freeform 165"/>
            <p:cNvSpPr>
              <a:spLocks/>
            </p:cNvSpPr>
            <p:nvPr/>
          </p:nvSpPr>
          <p:spPr bwMode="auto">
            <a:xfrm>
              <a:off x="2733" y="2902"/>
              <a:ext cx="58" cy="7"/>
            </a:xfrm>
            <a:custGeom>
              <a:avLst/>
              <a:gdLst>
                <a:gd name="T0" fmla="*/ 0 w 58"/>
                <a:gd name="T1" fmla="*/ 0 h 7"/>
                <a:gd name="T2" fmla="*/ 6 w 58"/>
                <a:gd name="T3" fmla="*/ 2 h 7"/>
                <a:gd name="T4" fmla="*/ 12 w 58"/>
                <a:gd name="T5" fmla="*/ 3 h 7"/>
                <a:gd name="T6" fmla="*/ 18 w 58"/>
                <a:gd name="T7" fmla="*/ 3 h 7"/>
                <a:gd name="T8" fmla="*/ 24 w 58"/>
                <a:gd name="T9" fmla="*/ 4 h 7"/>
                <a:gd name="T10" fmla="*/ 30 w 58"/>
                <a:gd name="T11" fmla="*/ 4 h 7"/>
                <a:gd name="T12" fmla="*/ 35 w 58"/>
                <a:gd name="T13" fmla="*/ 5 h 7"/>
                <a:gd name="T14" fmla="*/ 41 w 58"/>
                <a:gd name="T15" fmla="*/ 5 h 7"/>
                <a:gd name="T16" fmla="*/ 47 w 58"/>
                <a:gd name="T17" fmla="*/ 5 h 7"/>
                <a:gd name="T18" fmla="*/ 53 w 58"/>
                <a:gd name="T19" fmla="*/ 6 h 7"/>
                <a:gd name="T20" fmla="*/ 58 w 58"/>
                <a:gd name="T21" fmla="*/ 7 h 7"/>
                <a:gd name="T22" fmla="*/ 1 w 58"/>
                <a:gd name="T23" fmla="*/ 5 h 7"/>
                <a:gd name="T24" fmla="*/ 0 w 58"/>
                <a:gd name="T25" fmla="*/ 1 h 7"/>
                <a:gd name="T26" fmla="*/ 0 w 58"/>
                <a:gd name="T27" fmla="*/ 1 h 7"/>
                <a:gd name="T28" fmla="*/ 0 w 58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7"/>
                <a:gd name="T47" fmla="*/ 58 w 58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7">
                  <a:moveTo>
                    <a:pt x="0" y="0"/>
                  </a:moveTo>
                  <a:lnTo>
                    <a:pt x="6" y="2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7" y="5"/>
                  </a:lnTo>
                  <a:lnTo>
                    <a:pt x="53" y="6"/>
                  </a:lnTo>
                  <a:lnTo>
                    <a:pt x="58" y="7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9" name="Freeform 166"/>
            <p:cNvSpPr>
              <a:spLocks/>
            </p:cNvSpPr>
            <p:nvPr/>
          </p:nvSpPr>
          <p:spPr bwMode="auto">
            <a:xfrm>
              <a:off x="2862" y="2880"/>
              <a:ext cx="3" cy="5"/>
            </a:xfrm>
            <a:custGeom>
              <a:avLst/>
              <a:gdLst>
                <a:gd name="T0" fmla="*/ 0 w 3"/>
                <a:gd name="T1" fmla="*/ 1 h 5"/>
                <a:gd name="T2" fmla="*/ 1 w 3"/>
                <a:gd name="T3" fmla="*/ 0 h 5"/>
                <a:gd name="T4" fmla="*/ 3 w 3"/>
                <a:gd name="T5" fmla="*/ 4 h 5"/>
                <a:gd name="T6" fmla="*/ 1 w 3"/>
                <a:gd name="T7" fmla="*/ 5 h 5"/>
                <a:gd name="T8" fmla="*/ 0 w 3"/>
                <a:gd name="T9" fmla="*/ 1 h 5"/>
                <a:gd name="T10" fmla="*/ 0 w 3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1"/>
                  </a:moveTo>
                  <a:lnTo>
                    <a:pt x="1" y="0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0" name="Freeform 167"/>
            <p:cNvSpPr>
              <a:spLocks/>
            </p:cNvSpPr>
            <p:nvPr/>
          </p:nvSpPr>
          <p:spPr bwMode="auto">
            <a:xfrm>
              <a:off x="2807" y="2703"/>
              <a:ext cx="87" cy="185"/>
            </a:xfrm>
            <a:custGeom>
              <a:avLst/>
              <a:gdLst>
                <a:gd name="T0" fmla="*/ 13 w 87"/>
                <a:gd name="T1" fmla="*/ 144 h 185"/>
                <a:gd name="T2" fmla="*/ 5 w 87"/>
                <a:gd name="T3" fmla="*/ 138 h 185"/>
                <a:gd name="T4" fmla="*/ 0 w 87"/>
                <a:gd name="T5" fmla="*/ 123 h 185"/>
                <a:gd name="T6" fmla="*/ 9 w 87"/>
                <a:gd name="T7" fmla="*/ 97 h 185"/>
                <a:gd name="T8" fmla="*/ 21 w 87"/>
                <a:gd name="T9" fmla="*/ 73 h 185"/>
                <a:gd name="T10" fmla="*/ 29 w 87"/>
                <a:gd name="T11" fmla="*/ 46 h 185"/>
                <a:gd name="T12" fmla="*/ 24 w 87"/>
                <a:gd name="T13" fmla="*/ 50 h 185"/>
                <a:gd name="T14" fmla="*/ 19 w 87"/>
                <a:gd name="T15" fmla="*/ 50 h 185"/>
                <a:gd name="T16" fmla="*/ 16 w 87"/>
                <a:gd name="T17" fmla="*/ 55 h 185"/>
                <a:gd name="T18" fmla="*/ 15 w 87"/>
                <a:gd name="T19" fmla="*/ 53 h 185"/>
                <a:gd name="T20" fmla="*/ 16 w 87"/>
                <a:gd name="T21" fmla="*/ 51 h 185"/>
                <a:gd name="T22" fmla="*/ 21 w 87"/>
                <a:gd name="T23" fmla="*/ 48 h 185"/>
                <a:gd name="T24" fmla="*/ 26 w 87"/>
                <a:gd name="T25" fmla="*/ 44 h 185"/>
                <a:gd name="T26" fmla="*/ 23 w 87"/>
                <a:gd name="T27" fmla="*/ 35 h 185"/>
                <a:gd name="T28" fmla="*/ 27 w 87"/>
                <a:gd name="T29" fmla="*/ 38 h 185"/>
                <a:gd name="T30" fmla="*/ 32 w 87"/>
                <a:gd name="T31" fmla="*/ 37 h 185"/>
                <a:gd name="T32" fmla="*/ 26 w 87"/>
                <a:gd name="T33" fmla="*/ 28 h 185"/>
                <a:gd name="T34" fmla="*/ 27 w 87"/>
                <a:gd name="T35" fmla="*/ 17 h 185"/>
                <a:gd name="T36" fmla="*/ 31 w 87"/>
                <a:gd name="T37" fmla="*/ 9 h 185"/>
                <a:gd name="T38" fmla="*/ 36 w 87"/>
                <a:gd name="T39" fmla="*/ 2 h 185"/>
                <a:gd name="T40" fmla="*/ 43 w 87"/>
                <a:gd name="T41" fmla="*/ 0 h 185"/>
                <a:gd name="T42" fmla="*/ 44 w 87"/>
                <a:gd name="T43" fmla="*/ 18 h 185"/>
                <a:gd name="T44" fmla="*/ 37 w 87"/>
                <a:gd name="T45" fmla="*/ 35 h 185"/>
                <a:gd name="T46" fmla="*/ 31 w 87"/>
                <a:gd name="T47" fmla="*/ 49 h 185"/>
                <a:gd name="T48" fmla="*/ 25 w 87"/>
                <a:gd name="T49" fmla="*/ 70 h 185"/>
                <a:gd name="T50" fmla="*/ 17 w 87"/>
                <a:gd name="T51" fmla="*/ 90 h 185"/>
                <a:gd name="T52" fmla="*/ 12 w 87"/>
                <a:gd name="T53" fmla="*/ 97 h 185"/>
                <a:gd name="T54" fmla="*/ 11 w 87"/>
                <a:gd name="T55" fmla="*/ 101 h 185"/>
                <a:gd name="T56" fmla="*/ 18 w 87"/>
                <a:gd name="T57" fmla="*/ 105 h 185"/>
                <a:gd name="T58" fmla="*/ 45 w 87"/>
                <a:gd name="T59" fmla="*/ 106 h 185"/>
                <a:gd name="T60" fmla="*/ 71 w 87"/>
                <a:gd name="T61" fmla="*/ 110 h 185"/>
                <a:gd name="T62" fmla="*/ 78 w 87"/>
                <a:gd name="T63" fmla="*/ 105 h 185"/>
                <a:gd name="T64" fmla="*/ 77 w 87"/>
                <a:gd name="T65" fmla="*/ 98 h 185"/>
                <a:gd name="T66" fmla="*/ 76 w 87"/>
                <a:gd name="T67" fmla="*/ 93 h 185"/>
                <a:gd name="T68" fmla="*/ 74 w 87"/>
                <a:gd name="T69" fmla="*/ 78 h 185"/>
                <a:gd name="T70" fmla="*/ 69 w 87"/>
                <a:gd name="T71" fmla="*/ 64 h 185"/>
                <a:gd name="T72" fmla="*/ 68 w 87"/>
                <a:gd name="T73" fmla="*/ 55 h 185"/>
                <a:gd name="T74" fmla="*/ 68 w 87"/>
                <a:gd name="T75" fmla="*/ 53 h 185"/>
                <a:gd name="T76" fmla="*/ 68 w 87"/>
                <a:gd name="T77" fmla="*/ 50 h 185"/>
                <a:gd name="T78" fmla="*/ 72 w 87"/>
                <a:gd name="T79" fmla="*/ 58 h 185"/>
                <a:gd name="T80" fmla="*/ 75 w 87"/>
                <a:gd name="T81" fmla="*/ 67 h 185"/>
                <a:gd name="T82" fmla="*/ 77 w 87"/>
                <a:gd name="T83" fmla="*/ 87 h 185"/>
                <a:gd name="T84" fmla="*/ 87 w 87"/>
                <a:gd name="T85" fmla="*/ 120 h 185"/>
                <a:gd name="T86" fmla="*/ 75 w 87"/>
                <a:gd name="T87" fmla="*/ 147 h 185"/>
                <a:gd name="T88" fmla="*/ 66 w 87"/>
                <a:gd name="T89" fmla="*/ 147 h 185"/>
                <a:gd name="T90" fmla="*/ 58 w 87"/>
                <a:gd name="T91" fmla="*/ 143 h 185"/>
                <a:gd name="T92" fmla="*/ 50 w 87"/>
                <a:gd name="T93" fmla="*/ 151 h 185"/>
                <a:gd name="T94" fmla="*/ 43 w 87"/>
                <a:gd name="T95" fmla="*/ 160 h 185"/>
                <a:gd name="T96" fmla="*/ 38 w 87"/>
                <a:gd name="T97" fmla="*/ 171 h 185"/>
                <a:gd name="T98" fmla="*/ 37 w 87"/>
                <a:gd name="T99" fmla="*/ 171 h 185"/>
                <a:gd name="T100" fmla="*/ 29 w 87"/>
                <a:gd name="T101" fmla="*/ 153 h 185"/>
                <a:gd name="T102" fmla="*/ 21 w 87"/>
                <a:gd name="T103" fmla="*/ 142 h 1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"/>
                <a:gd name="T157" fmla="*/ 0 h 185"/>
                <a:gd name="T158" fmla="*/ 87 w 87"/>
                <a:gd name="T159" fmla="*/ 185 h 1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" h="185">
                  <a:moveTo>
                    <a:pt x="20" y="142"/>
                  </a:moveTo>
                  <a:lnTo>
                    <a:pt x="18" y="144"/>
                  </a:lnTo>
                  <a:lnTo>
                    <a:pt x="15" y="144"/>
                  </a:lnTo>
                  <a:lnTo>
                    <a:pt x="13" y="144"/>
                  </a:lnTo>
                  <a:lnTo>
                    <a:pt x="11" y="143"/>
                  </a:lnTo>
                  <a:lnTo>
                    <a:pt x="8" y="141"/>
                  </a:lnTo>
                  <a:lnTo>
                    <a:pt x="6" y="140"/>
                  </a:lnTo>
                  <a:lnTo>
                    <a:pt x="5" y="138"/>
                  </a:lnTo>
                  <a:lnTo>
                    <a:pt x="3" y="135"/>
                  </a:lnTo>
                  <a:lnTo>
                    <a:pt x="1" y="133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3" y="110"/>
                  </a:lnTo>
                  <a:lnTo>
                    <a:pt x="6" y="103"/>
                  </a:lnTo>
                  <a:lnTo>
                    <a:pt x="9" y="97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19" y="79"/>
                  </a:lnTo>
                  <a:lnTo>
                    <a:pt x="21" y="73"/>
                  </a:lnTo>
                  <a:lnTo>
                    <a:pt x="23" y="66"/>
                  </a:lnTo>
                  <a:lnTo>
                    <a:pt x="31" y="46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7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2" y="51"/>
                  </a:lnTo>
                  <a:lnTo>
                    <a:pt x="21" y="51"/>
                  </a:lnTo>
                  <a:lnTo>
                    <a:pt x="19" y="50"/>
                  </a:lnTo>
                  <a:lnTo>
                    <a:pt x="17" y="56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20" y="49"/>
                  </a:lnTo>
                  <a:lnTo>
                    <a:pt x="21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4" y="36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2" y="37"/>
                  </a:lnTo>
                  <a:lnTo>
                    <a:pt x="30" y="35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4" y="4"/>
                  </a:lnTo>
                  <a:lnTo>
                    <a:pt x="44" y="9"/>
                  </a:lnTo>
                  <a:lnTo>
                    <a:pt x="44" y="13"/>
                  </a:lnTo>
                  <a:lnTo>
                    <a:pt x="44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1" y="49"/>
                  </a:lnTo>
                  <a:lnTo>
                    <a:pt x="29" y="54"/>
                  </a:lnTo>
                  <a:lnTo>
                    <a:pt x="28" y="59"/>
                  </a:lnTo>
                  <a:lnTo>
                    <a:pt x="26" y="65"/>
                  </a:lnTo>
                  <a:lnTo>
                    <a:pt x="25" y="70"/>
                  </a:lnTo>
                  <a:lnTo>
                    <a:pt x="23" y="75"/>
                  </a:lnTo>
                  <a:lnTo>
                    <a:pt x="21" y="80"/>
                  </a:lnTo>
                  <a:lnTo>
                    <a:pt x="19" y="85"/>
                  </a:lnTo>
                  <a:lnTo>
                    <a:pt x="17" y="90"/>
                  </a:lnTo>
                  <a:lnTo>
                    <a:pt x="14" y="94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5" y="105"/>
                  </a:lnTo>
                  <a:lnTo>
                    <a:pt x="31" y="105"/>
                  </a:lnTo>
                  <a:lnTo>
                    <a:pt x="38" y="105"/>
                  </a:lnTo>
                  <a:lnTo>
                    <a:pt x="45" y="106"/>
                  </a:lnTo>
                  <a:lnTo>
                    <a:pt x="51" y="107"/>
                  </a:lnTo>
                  <a:lnTo>
                    <a:pt x="58" y="107"/>
                  </a:lnTo>
                  <a:lnTo>
                    <a:pt x="64" y="108"/>
                  </a:lnTo>
                  <a:lnTo>
                    <a:pt x="71" y="110"/>
                  </a:lnTo>
                  <a:lnTo>
                    <a:pt x="77" y="111"/>
                  </a:lnTo>
                  <a:lnTo>
                    <a:pt x="78" y="109"/>
                  </a:lnTo>
                  <a:lnTo>
                    <a:pt x="78" y="107"/>
                  </a:lnTo>
                  <a:lnTo>
                    <a:pt x="78" y="105"/>
                  </a:lnTo>
                  <a:lnTo>
                    <a:pt x="78" y="103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7" y="98"/>
                  </a:lnTo>
                  <a:lnTo>
                    <a:pt x="77" y="96"/>
                  </a:lnTo>
                  <a:lnTo>
                    <a:pt x="76" y="94"/>
                  </a:lnTo>
                  <a:lnTo>
                    <a:pt x="75" y="93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76" y="85"/>
                  </a:lnTo>
                  <a:lnTo>
                    <a:pt x="75" y="81"/>
                  </a:lnTo>
                  <a:lnTo>
                    <a:pt x="74" y="78"/>
                  </a:lnTo>
                  <a:lnTo>
                    <a:pt x="73" y="74"/>
                  </a:lnTo>
                  <a:lnTo>
                    <a:pt x="71" y="70"/>
                  </a:lnTo>
                  <a:lnTo>
                    <a:pt x="70" y="67"/>
                  </a:lnTo>
                  <a:lnTo>
                    <a:pt x="69" y="64"/>
                  </a:lnTo>
                  <a:lnTo>
                    <a:pt x="68" y="60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8" y="55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8" y="50"/>
                  </a:lnTo>
                  <a:lnTo>
                    <a:pt x="69" y="52"/>
                  </a:lnTo>
                  <a:lnTo>
                    <a:pt x="70" y="54"/>
                  </a:lnTo>
                  <a:lnTo>
                    <a:pt x="71" y="56"/>
                  </a:lnTo>
                  <a:lnTo>
                    <a:pt x="72" y="58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5" y="64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71"/>
                  </a:lnTo>
                  <a:lnTo>
                    <a:pt x="75" y="79"/>
                  </a:lnTo>
                  <a:lnTo>
                    <a:pt x="77" y="87"/>
                  </a:lnTo>
                  <a:lnTo>
                    <a:pt x="80" y="95"/>
                  </a:lnTo>
                  <a:lnTo>
                    <a:pt x="83" y="103"/>
                  </a:lnTo>
                  <a:lnTo>
                    <a:pt x="86" y="112"/>
                  </a:lnTo>
                  <a:lnTo>
                    <a:pt x="87" y="120"/>
                  </a:lnTo>
                  <a:lnTo>
                    <a:pt x="87" y="128"/>
                  </a:lnTo>
                  <a:lnTo>
                    <a:pt x="86" y="135"/>
                  </a:lnTo>
                  <a:lnTo>
                    <a:pt x="82" y="142"/>
                  </a:lnTo>
                  <a:lnTo>
                    <a:pt x="75" y="147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68" y="148"/>
                  </a:lnTo>
                  <a:lnTo>
                    <a:pt x="66" y="147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6" y="155"/>
                  </a:lnTo>
                  <a:lnTo>
                    <a:pt x="45" y="158"/>
                  </a:lnTo>
                  <a:lnTo>
                    <a:pt x="43" y="160"/>
                  </a:lnTo>
                  <a:lnTo>
                    <a:pt x="42" y="163"/>
                  </a:lnTo>
                  <a:lnTo>
                    <a:pt x="40" y="166"/>
                  </a:lnTo>
                  <a:lnTo>
                    <a:pt x="39" y="169"/>
                  </a:lnTo>
                  <a:lnTo>
                    <a:pt x="38" y="171"/>
                  </a:lnTo>
                  <a:lnTo>
                    <a:pt x="39" y="185"/>
                  </a:lnTo>
                  <a:lnTo>
                    <a:pt x="39" y="180"/>
                  </a:lnTo>
                  <a:lnTo>
                    <a:pt x="38" y="175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3" y="162"/>
                  </a:lnTo>
                  <a:lnTo>
                    <a:pt x="31" y="158"/>
                  </a:lnTo>
                  <a:lnTo>
                    <a:pt x="29" y="153"/>
                  </a:lnTo>
                  <a:lnTo>
                    <a:pt x="26" y="149"/>
                  </a:lnTo>
                  <a:lnTo>
                    <a:pt x="23" y="146"/>
                  </a:lnTo>
                  <a:lnTo>
                    <a:pt x="21" y="142"/>
                  </a:lnTo>
                  <a:lnTo>
                    <a:pt x="20" y="14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1" name="Freeform 168"/>
            <p:cNvSpPr>
              <a:spLocks/>
            </p:cNvSpPr>
            <p:nvPr/>
          </p:nvSpPr>
          <p:spPr bwMode="auto">
            <a:xfrm>
              <a:off x="2828" y="2885"/>
              <a:ext cx="3" cy="7"/>
            </a:xfrm>
            <a:custGeom>
              <a:avLst/>
              <a:gdLst>
                <a:gd name="T0" fmla="*/ 0 w 3"/>
                <a:gd name="T1" fmla="*/ 5 h 7"/>
                <a:gd name="T2" fmla="*/ 0 w 3"/>
                <a:gd name="T3" fmla="*/ 5 h 7"/>
                <a:gd name="T4" fmla="*/ 0 w 3"/>
                <a:gd name="T5" fmla="*/ 4 h 7"/>
                <a:gd name="T6" fmla="*/ 0 w 3"/>
                <a:gd name="T7" fmla="*/ 4 h 7"/>
                <a:gd name="T8" fmla="*/ 0 w 3"/>
                <a:gd name="T9" fmla="*/ 4 h 7"/>
                <a:gd name="T10" fmla="*/ 0 w 3"/>
                <a:gd name="T11" fmla="*/ 3 h 7"/>
                <a:gd name="T12" fmla="*/ 0 w 3"/>
                <a:gd name="T13" fmla="*/ 3 h 7"/>
                <a:gd name="T14" fmla="*/ 0 w 3"/>
                <a:gd name="T15" fmla="*/ 2 h 7"/>
                <a:gd name="T16" fmla="*/ 0 w 3"/>
                <a:gd name="T17" fmla="*/ 2 h 7"/>
                <a:gd name="T18" fmla="*/ 0 w 3"/>
                <a:gd name="T19" fmla="*/ 1 h 7"/>
                <a:gd name="T20" fmla="*/ 0 w 3"/>
                <a:gd name="T21" fmla="*/ 1 h 7"/>
                <a:gd name="T22" fmla="*/ 3 w 3"/>
                <a:gd name="T23" fmla="*/ 0 h 7"/>
                <a:gd name="T24" fmla="*/ 3 w 3"/>
                <a:gd name="T25" fmla="*/ 1 h 7"/>
                <a:gd name="T26" fmla="*/ 3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2 w 3"/>
                <a:gd name="T37" fmla="*/ 6 h 7"/>
                <a:gd name="T38" fmla="*/ 2 w 3"/>
                <a:gd name="T39" fmla="*/ 7 h 7"/>
                <a:gd name="T40" fmla="*/ 1 w 3"/>
                <a:gd name="T41" fmla="*/ 6 h 7"/>
                <a:gd name="T42" fmla="*/ 0 w 3"/>
                <a:gd name="T43" fmla="*/ 5 h 7"/>
                <a:gd name="T44" fmla="*/ 0 w 3"/>
                <a:gd name="T45" fmla="*/ 5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7"/>
                <a:gd name="T71" fmla="*/ 3 w 3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7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2" name="Freeform 169"/>
            <p:cNvSpPr>
              <a:spLocks/>
            </p:cNvSpPr>
            <p:nvPr/>
          </p:nvSpPr>
          <p:spPr bwMode="auto">
            <a:xfrm>
              <a:off x="2776" y="2890"/>
              <a:ext cx="4" cy="13"/>
            </a:xfrm>
            <a:custGeom>
              <a:avLst/>
              <a:gdLst>
                <a:gd name="T0" fmla="*/ 1 w 4"/>
                <a:gd name="T1" fmla="*/ 13 h 13"/>
                <a:gd name="T2" fmla="*/ 2 w 4"/>
                <a:gd name="T3" fmla="*/ 12 h 13"/>
                <a:gd name="T4" fmla="*/ 2 w 4"/>
                <a:gd name="T5" fmla="*/ 11 h 13"/>
                <a:gd name="T6" fmla="*/ 1 w 4"/>
                <a:gd name="T7" fmla="*/ 9 h 13"/>
                <a:gd name="T8" fmla="*/ 1 w 4"/>
                <a:gd name="T9" fmla="*/ 8 h 13"/>
                <a:gd name="T10" fmla="*/ 1 w 4"/>
                <a:gd name="T11" fmla="*/ 6 h 13"/>
                <a:gd name="T12" fmla="*/ 1 w 4"/>
                <a:gd name="T13" fmla="*/ 5 h 13"/>
                <a:gd name="T14" fmla="*/ 0 w 4"/>
                <a:gd name="T15" fmla="*/ 4 h 13"/>
                <a:gd name="T16" fmla="*/ 1 w 4"/>
                <a:gd name="T17" fmla="*/ 2 h 13"/>
                <a:gd name="T18" fmla="*/ 1 w 4"/>
                <a:gd name="T19" fmla="*/ 1 h 13"/>
                <a:gd name="T20" fmla="*/ 2 w 4"/>
                <a:gd name="T21" fmla="*/ 0 h 13"/>
                <a:gd name="T22" fmla="*/ 3 w 4"/>
                <a:gd name="T23" fmla="*/ 1 h 13"/>
                <a:gd name="T24" fmla="*/ 4 w 4"/>
                <a:gd name="T25" fmla="*/ 3 h 13"/>
                <a:gd name="T26" fmla="*/ 4 w 4"/>
                <a:gd name="T27" fmla="*/ 4 h 13"/>
                <a:gd name="T28" fmla="*/ 4 w 4"/>
                <a:gd name="T29" fmla="*/ 6 h 13"/>
                <a:gd name="T30" fmla="*/ 4 w 4"/>
                <a:gd name="T31" fmla="*/ 8 h 13"/>
                <a:gd name="T32" fmla="*/ 3 w 4"/>
                <a:gd name="T33" fmla="*/ 9 h 13"/>
                <a:gd name="T34" fmla="*/ 3 w 4"/>
                <a:gd name="T35" fmla="*/ 10 h 13"/>
                <a:gd name="T36" fmla="*/ 2 w 4"/>
                <a:gd name="T37" fmla="*/ 12 h 13"/>
                <a:gd name="T38" fmla="*/ 2 w 4"/>
                <a:gd name="T39" fmla="*/ 13 h 13"/>
                <a:gd name="T40" fmla="*/ 1 w 4"/>
                <a:gd name="T41" fmla="*/ 13 h 13"/>
                <a:gd name="T42" fmla="*/ 1 w 4"/>
                <a:gd name="T43" fmla="*/ 13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3"/>
                <a:gd name="T68" fmla="*/ 4 w 4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3">
                  <a:moveTo>
                    <a:pt x="1" y="13"/>
                  </a:moveTo>
                  <a:lnTo>
                    <a:pt x="2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3" name="Freeform 170"/>
            <p:cNvSpPr>
              <a:spLocks/>
            </p:cNvSpPr>
            <p:nvPr/>
          </p:nvSpPr>
          <p:spPr bwMode="auto">
            <a:xfrm>
              <a:off x="2770" y="2889"/>
              <a:ext cx="3" cy="15"/>
            </a:xfrm>
            <a:custGeom>
              <a:avLst/>
              <a:gdLst>
                <a:gd name="T0" fmla="*/ 0 w 3"/>
                <a:gd name="T1" fmla="*/ 15 h 15"/>
                <a:gd name="T2" fmla="*/ 1 w 3"/>
                <a:gd name="T3" fmla="*/ 13 h 15"/>
                <a:gd name="T4" fmla="*/ 1 w 3"/>
                <a:gd name="T5" fmla="*/ 12 h 15"/>
                <a:gd name="T6" fmla="*/ 1 w 3"/>
                <a:gd name="T7" fmla="*/ 11 h 15"/>
                <a:gd name="T8" fmla="*/ 1 w 3"/>
                <a:gd name="T9" fmla="*/ 9 h 15"/>
                <a:gd name="T10" fmla="*/ 1 w 3"/>
                <a:gd name="T11" fmla="*/ 8 h 15"/>
                <a:gd name="T12" fmla="*/ 2 w 3"/>
                <a:gd name="T13" fmla="*/ 7 h 15"/>
                <a:gd name="T14" fmla="*/ 2 w 3"/>
                <a:gd name="T15" fmla="*/ 5 h 15"/>
                <a:gd name="T16" fmla="*/ 1 w 3"/>
                <a:gd name="T17" fmla="*/ 4 h 15"/>
                <a:gd name="T18" fmla="*/ 1 w 3"/>
                <a:gd name="T19" fmla="*/ 2 h 15"/>
                <a:gd name="T20" fmla="*/ 0 w 3"/>
                <a:gd name="T21" fmla="*/ 1 h 15"/>
                <a:gd name="T22" fmla="*/ 3 w 3"/>
                <a:gd name="T23" fmla="*/ 0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2 h 15"/>
                <a:gd name="T38" fmla="*/ 2 w 3"/>
                <a:gd name="T39" fmla="*/ 13 h 15"/>
                <a:gd name="T40" fmla="*/ 2 w 3"/>
                <a:gd name="T41" fmla="*/ 14 h 15"/>
                <a:gd name="T42" fmla="*/ 1 w 3"/>
                <a:gd name="T43" fmla="*/ 15 h 15"/>
                <a:gd name="T44" fmla="*/ 1 w 3"/>
                <a:gd name="T45" fmla="*/ 15 h 15"/>
                <a:gd name="T46" fmla="*/ 0 w 3"/>
                <a:gd name="T47" fmla="*/ 15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15"/>
                <a:gd name="T74" fmla="*/ 3 w 3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15">
                  <a:moveTo>
                    <a:pt x="0" y="15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4" name="Freeform 171"/>
            <p:cNvSpPr>
              <a:spLocks/>
            </p:cNvSpPr>
            <p:nvPr/>
          </p:nvSpPr>
          <p:spPr bwMode="auto">
            <a:xfrm>
              <a:off x="2763" y="2889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1 w 3"/>
                <a:gd name="T3" fmla="*/ 14 h 15"/>
                <a:gd name="T4" fmla="*/ 1 w 3"/>
                <a:gd name="T5" fmla="*/ 12 h 15"/>
                <a:gd name="T6" fmla="*/ 1 w 3"/>
                <a:gd name="T7" fmla="*/ 10 h 15"/>
                <a:gd name="T8" fmla="*/ 0 w 3"/>
                <a:gd name="T9" fmla="*/ 8 h 15"/>
                <a:gd name="T10" fmla="*/ 0 w 3"/>
                <a:gd name="T11" fmla="*/ 6 h 15"/>
                <a:gd name="T12" fmla="*/ 0 w 3"/>
                <a:gd name="T13" fmla="*/ 5 h 15"/>
                <a:gd name="T14" fmla="*/ 1 w 3"/>
                <a:gd name="T15" fmla="*/ 3 h 15"/>
                <a:gd name="T16" fmla="*/ 1 w 3"/>
                <a:gd name="T17" fmla="*/ 1 h 15"/>
                <a:gd name="T18" fmla="*/ 2 w 3"/>
                <a:gd name="T19" fmla="*/ 0 h 15"/>
                <a:gd name="T20" fmla="*/ 3 w 3"/>
                <a:gd name="T21" fmla="*/ 0 h 15"/>
                <a:gd name="T22" fmla="*/ 3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8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3 h 15"/>
                <a:gd name="T38" fmla="*/ 2 w 3"/>
                <a:gd name="T39" fmla="*/ 14 h 15"/>
                <a:gd name="T40" fmla="*/ 2 w 3"/>
                <a:gd name="T41" fmla="*/ 15 h 15"/>
                <a:gd name="T42" fmla="*/ 2 w 3"/>
                <a:gd name="T43" fmla="*/ 15 h 15"/>
                <a:gd name="T44" fmla="*/ 1 w 3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5"/>
                <a:gd name="T71" fmla="*/ 3 w 3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5">
                  <a:moveTo>
                    <a:pt x="1" y="15"/>
                  </a:move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5" name="Freeform 172"/>
            <p:cNvSpPr>
              <a:spLocks/>
            </p:cNvSpPr>
            <p:nvPr/>
          </p:nvSpPr>
          <p:spPr bwMode="auto">
            <a:xfrm>
              <a:off x="2753" y="2887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14 h 15"/>
                <a:gd name="T4" fmla="*/ 0 w 3"/>
                <a:gd name="T5" fmla="*/ 12 h 15"/>
                <a:gd name="T6" fmla="*/ 0 w 3"/>
                <a:gd name="T7" fmla="*/ 11 h 15"/>
                <a:gd name="T8" fmla="*/ 0 w 3"/>
                <a:gd name="T9" fmla="*/ 9 h 15"/>
                <a:gd name="T10" fmla="*/ 0 w 3"/>
                <a:gd name="T11" fmla="*/ 8 h 15"/>
                <a:gd name="T12" fmla="*/ 0 w 3"/>
                <a:gd name="T13" fmla="*/ 6 h 15"/>
                <a:gd name="T14" fmla="*/ 0 w 3"/>
                <a:gd name="T15" fmla="*/ 4 h 15"/>
                <a:gd name="T16" fmla="*/ 1 w 3"/>
                <a:gd name="T17" fmla="*/ 3 h 15"/>
                <a:gd name="T18" fmla="*/ 1 w 3"/>
                <a:gd name="T19" fmla="*/ 1 h 15"/>
                <a:gd name="T20" fmla="*/ 1 w 3"/>
                <a:gd name="T21" fmla="*/ 0 h 15"/>
                <a:gd name="T22" fmla="*/ 2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5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2 w 3"/>
                <a:gd name="T37" fmla="*/ 12 h 15"/>
                <a:gd name="T38" fmla="*/ 2 w 3"/>
                <a:gd name="T39" fmla="*/ 14 h 15"/>
                <a:gd name="T40" fmla="*/ 1 w 3"/>
                <a:gd name="T41" fmla="*/ 15 h 15"/>
                <a:gd name="T42" fmla="*/ 1 w 3"/>
                <a:gd name="T43" fmla="*/ 15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5"/>
                <a:gd name="T68" fmla="*/ 3 w 3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5">
                  <a:moveTo>
                    <a:pt x="1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6" name="Freeform 173"/>
            <p:cNvSpPr>
              <a:spLocks/>
            </p:cNvSpPr>
            <p:nvPr/>
          </p:nvSpPr>
          <p:spPr bwMode="auto">
            <a:xfrm>
              <a:off x="2867" y="2865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1 w 4"/>
                <a:gd name="T5" fmla="*/ 0 h 7"/>
                <a:gd name="T6" fmla="*/ 1 w 4"/>
                <a:gd name="T7" fmla="*/ 0 h 7"/>
                <a:gd name="T8" fmla="*/ 2 w 4"/>
                <a:gd name="T9" fmla="*/ 0 h 7"/>
                <a:gd name="T10" fmla="*/ 2 w 4"/>
                <a:gd name="T11" fmla="*/ 0 h 7"/>
                <a:gd name="T12" fmla="*/ 3 w 4"/>
                <a:gd name="T13" fmla="*/ 0 h 7"/>
                <a:gd name="T14" fmla="*/ 3 w 4"/>
                <a:gd name="T15" fmla="*/ 0 h 7"/>
                <a:gd name="T16" fmla="*/ 4 w 4"/>
                <a:gd name="T17" fmla="*/ 1 h 7"/>
                <a:gd name="T18" fmla="*/ 4 w 4"/>
                <a:gd name="T19" fmla="*/ 1 h 7"/>
                <a:gd name="T20" fmla="*/ 4 w 4"/>
                <a:gd name="T21" fmla="*/ 1 h 7"/>
                <a:gd name="T22" fmla="*/ 2 w 4"/>
                <a:gd name="T23" fmla="*/ 6 h 7"/>
                <a:gd name="T24" fmla="*/ 2 w 4"/>
                <a:gd name="T25" fmla="*/ 7 h 7"/>
                <a:gd name="T26" fmla="*/ 1 w 4"/>
                <a:gd name="T27" fmla="*/ 6 h 7"/>
                <a:gd name="T28" fmla="*/ 1 w 4"/>
                <a:gd name="T29" fmla="*/ 6 h 7"/>
                <a:gd name="T30" fmla="*/ 1 w 4"/>
                <a:gd name="T31" fmla="*/ 5 h 7"/>
                <a:gd name="T32" fmla="*/ 1 w 4"/>
                <a:gd name="T33" fmla="*/ 5 h 7"/>
                <a:gd name="T34" fmla="*/ 1 w 4"/>
                <a:gd name="T35" fmla="*/ 4 h 7"/>
                <a:gd name="T36" fmla="*/ 1 w 4"/>
                <a:gd name="T37" fmla="*/ 3 h 7"/>
                <a:gd name="T38" fmla="*/ 1 w 4"/>
                <a:gd name="T39" fmla="*/ 2 h 7"/>
                <a:gd name="T40" fmla="*/ 0 w 4"/>
                <a:gd name="T41" fmla="*/ 1 h 7"/>
                <a:gd name="T42" fmla="*/ 0 w 4"/>
                <a:gd name="T43" fmla="*/ 0 h 7"/>
                <a:gd name="T44" fmla="*/ 0 w 4"/>
                <a:gd name="T45" fmla="*/ 0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7"/>
                <a:gd name="T71" fmla="*/ 4 w 4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7" name="Freeform 174"/>
            <p:cNvSpPr>
              <a:spLocks/>
            </p:cNvSpPr>
            <p:nvPr/>
          </p:nvSpPr>
          <p:spPr bwMode="auto">
            <a:xfrm>
              <a:off x="2727" y="2902"/>
              <a:ext cx="2" cy="5"/>
            </a:xfrm>
            <a:custGeom>
              <a:avLst/>
              <a:gdLst>
                <a:gd name="T0" fmla="*/ 0 w 2"/>
                <a:gd name="T1" fmla="*/ 1 h 5"/>
                <a:gd name="T2" fmla="*/ 2 w 2"/>
                <a:gd name="T3" fmla="*/ 0 h 5"/>
                <a:gd name="T4" fmla="*/ 2 w 2"/>
                <a:gd name="T5" fmla="*/ 5 h 5"/>
                <a:gd name="T6" fmla="*/ 2 w 2"/>
                <a:gd name="T7" fmla="*/ 5 h 5"/>
                <a:gd name="T8" fmla="*/ 1 w 2"/>
                <a:gd name="T9" fmla="*/ 5 h 5"/>
                <a:gd name="T10" fmla="*/ 1 w 2"/>
                <a:gd name="T11" fmla="*/ 4 h 5"/>
                <a:gd name="T12" fmla="*/ 1 w 2"/>
                <a:gd name="T13" fmla="*/ 4 h 5"/>
                <a:gd name="T14" fmla="*/ 1 w 2"/>
                <a:gd name="T15" fmla="*/ 3 h 5"/>
                <a:gd name="T16" fmla="*/ 0 w 2"/>
                <a:gd name="T17" fmla="*/ 3 h 5"/>
                <a:gd name="T18" fmla="*/ 0 w 2"/>
                <a:gd name="T19" fmla="*/ 3 h 5"/>
                <a:gd name="T20" fmla="*/ 0 w 2"/>
                <a:gd name="T21" fmla="*/ 2 h 5"/>
                <a:gd name="T22" fmla="*/ 0 w 2"/>
                <a:gd name="T23" fmla="*/ 1 h 5"/>
                <a:gd name="T24" fmla="*/ 0 w 2"/>
                <a:gd name="T25" fmla="*/ 1 h 5"/>
                <a:gd name="T26" fmla="*/ 0 w 2"/>
                <a:gd name="T27" fmla="*/ 1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1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8" name="Freeform 175"/>
            <p:cNvSpPr>
              <a:spLocks/>
            </p:cNvSpPr>
            <p:nvPr/>
          </p:nvSpPr>
          <p:spPr bwMode="auto">
            <a:xfrm>
              <a:off x="2746" y="2887"/>
              <a:ext cx="1" cy="14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14 h 14"/>
                <a:gd name="T4" fmla="*/ 0 w 1"/>
                <a:gd name="T5" fmla="*/ 5 h 14"/>
                <a:gd name="T6" fmla="*/ 1 w 1"/>
                <a:gd name="T7" fmla="*/ 0 h 14"/>
                <a:gd name="T8" fmla="*/ 1 w 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4"/>
                <a:gd name="T17" fmla="*/ 1 w 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4">
                  <a:moveTo>
                    <a:pt x="1" y="0"/>
                  </a:moveTo>
                  <a:lnTo>
                    <a:pt x="1" y="14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9" name="Freeform 176"/>
            <p:cNvSpPr>
              <a:spLocks/>
            </p:cNvSpPr>
            <p:nvPr/>
          </p:nvSpPr>
          <p:spPr bwMode="auto">
            <a:xfrm>
              <a:off x="2739" y="2886"/>
              <a:ext cx="4" cy="15"/>
            </a:xfrm>
            <a:custGeom>
              <a:avLst/>
              <a:gdLst>
                <a:gd name="T0" fmla="*/ 1 w 4"/>
                <a:gd name="T1" fmla="*/ 0 h 15"/>
                <a:gd name="T2" fmla="*/ 2 w 4"/>
                <a:gd name="T3" fmla="*/ 0 h 15"/>
                <a:gd name="T4" fmla="*/ 3 w 4"/>
                <a:gd name="T5" fmla="*/ 1 h 15"/>
                <a:gd name="T6" fmla="*/ 4 w 4"/>
                <a:gd name="T7" fmla="*/ 3 h 15"/>
                <a:gd name="T8" fmla="*/ 4 w 4"/>
                <a:gd name="T9" fmla="*/ 4 h 15"/>
                <a:gd name="T10" fmla="*/ 4 w 4"/>
                <a:gd name="T11" fmla="*/ 5 h 15"/>
                <a:gd name="T12" fmla="*/ 3 w 4"/>
                <a:gd name="T13" fmla="*/ 7 h 15"/>
                <a:gd name="T14" fmla="*/ 3 w 4"/>
                <a:gd name="T15" fmla="*/ 8 h 15"/>
                <a:gd name="T16" fmla="*/ 3 w 4"/>
                <a:gd name="T17" fmla="*/ 10 h 15"/>
                <a:gd name="T18" fmla="*/ 2 w 4"/>
                <a:gd name="T19" fmla="*/ 12 h 15"/>
                <a:gd name="T20" fmla="*/ 2 w 4"/>
                <a:gd name="T21" fmla="*/ 13 h 15"/>
                <a:gd name="T22" fmla="*/ 2 w 4"/>
                <a:gd name="T23" fmla="*/ 15 h 15"/>
                <a:gd name="T24" fmla="*/ 1 w 4"/>
                <a:gd name="T25" fmla="*/ 14 h 15"/>
                <a:gd name="T26" fmla="*/ 1 w 4"/>
                <a:gd name="T27" fmla="*/ 12 h 15"/>
                <a:gd name="T28" fmla="*/ 0 w 4"/>
                <a:gd name="T29" fmla="*/ 11 h 15"/>
                <a:gd name="T30" fmla="*/ 0 w 4"/>
                <a:gd name="T31" fmla="*/ 10 h 15"/>
                <a:gd name="T32" fmla="*/ 0 w 4"/>
                <a:gd name="T33" fmla="*/ 8 h 15"/>
                <a:gd name="T34" fmla="*/ 1 w 4"/>
                <a:gd name="T35" fmla="*/ 6 h 15"/>
                <a:gd name="T36" fmla="*/ 1 w 4"/>
                <a:gd name="T37" fmla="*/ 5 h 15"/>
                <a:gd name="T38" fmla="*/ 1 w 4"/>
                <a:gd name="T39" fmla="*/ 3 h 15"/>
                <a:gd name="T40" fmla="*/ 1 w 4"/>
                <a:gd name="T41" fmla="*/ 1 h 15"/>
                <a:gd name="T42" fmla="*/ 1 w 4"/>
                <a:gd name="T43" fmla="*/ 0 h 15"/>
                <a:gd name="T44" fmla="*/ 1 w 4"/>
                <a:gd name="T45" fmla="*/ 0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15"/>
                <a:gd name="T71" fmla="*/ 4 w 4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15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0" name="Freeform 177"/>
            <p:cNvSpPr>
              <a:spLocks/>
            </p:cNvSpPr>
            <p:nvPr/>
          </p:nvSpPr>
          <p:spPr bwMode="auto">
            <a:xfrm>
              <a:off x="2806" y="2860"/>
              <a:ext cx="3" cy="6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4 h 6"/>
                <a:gd name="T4" fmla="*/ 0 w 3"/>
                <a:gd name="T5" fmla="*/ 4 h 6"/>
                <a:gd name="T6" fmla="*/ 0 w 3"/>
                <a:gd name="T7" fmla="*/ 3 h 6"/>
                <a:gd name="T8" fmla="*/ 0 w 3"/>
                <a:gd name="T9" fmla="*/ 3 h 6"/>
                <a:gd name="T10" fmla="*/ 0 w 3"/>
                <a:gd name="T11" fmla="*/ 2 h 6"/>
                <a:gd name="T12" fmla="*/ 0 w 3"/>
                <a:gd name="T13" fmla="*/ 2 h 6"/>
                <a:gd name="T14" fmla="*/ 1 w 3"/>
                <a:gd name="T15" fmla="*/ 1 h 6"/>
                <a:gd name="T16" fmla="*/ 1 w 3"/>
                <a:gd name="T17" fmla="*/ 1 h 6"/>
                <a:gd name="T18" fmla="*/ 1 w 3"/>
                <a:gd name="T19" fmla="*/ 1 h 6"/>
                <a:gd name="T20" fmla="*/ 2 w 3"/>
                <a:gd name="T21" fmla="*/ 0 h 6"/>
                <a:gd name="T22" fmla="*/ 3 w 3"/>
                <a:gd name="T23" fmla="*/ 5 h 6"/>
                <a:gd name="T24" fmla="*/ 2 w 3"/>
                <a:gd name="T25" fmla="*/ 5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1 w 3"/>
                <a:gd name="T35" fmla="*/ 5 h 6"/>
                <a:gd name="T36" fmla="*/ 1 w 3"/>
                <a:gd name="T37" fmla="*/ 5 h 6"/>
                <a:gd name="T38" fmla="*/ 0 w 3"/>
                <a:gd name="T39" fmla="*/ 5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6"/>
                <a:gd name="T71" fmla="*/ 3 w 3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6">
                  <a:moveTo>
                    <a:pt x="0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1" name="Freeform 178"/>
            <p:cNvSpPr>
              <a:spLocks/>
            </p:cNvSpPr>
            <p:nvPr/>
          </p:nvSpPr>
          <p:spPr bwMode="auto">
            <a:xfrm>
              <a:off x="2832" y="2817"/>
              <a:ext cx="36" cy="8"/>
            </a:xfrm>
            <a:custGeom>
              <a:avLst/>
              <a:gdLst>
                <a:gd name="T0" fmla="*/ 0 w 36"/>
                <a:gd name="T1" fmla="*/ 5 h 8"/>
                <a:gd name="T2" fmla="*/ 3 w 36"/>
                <a:gd name="T3" fmla="*/ 4 h 8"/>
                <a:gd name="T4" fmla="*/ 6 w 36"/>
                <a:gd name="T5" fmla="*/ 2 h 8"/>
                <a:gd name="T6" fmla="*/ 10 w 36"/>
                <a:gd name="T7" fmla="*/ 1 h 8"/>
                <a:gd name="T8" fmla="*/ 13 w 36"/>
                <a:gd name="T9" fmla="*/ 1 h 8"/>
                <a:gd name="T10" fmla="*/ 17 w 36"/>
                <a:gd name="T11" fmla="*/ 0 h 8"/>
                <a:gd name="T12" fmla="*/ 20 w 36"/>
                <a:gd name="T13" fmla="*/ 0 h 8"/>
                <a:gd name="T14" fmla="*/ 24 w 36"/>
                <a:gd name="T15" fmla="*/ 0 h 8"/>
                <a:gd name="T16" fmla="*/ 27 w 36"/>
                <a:gd name="T17" fmla="*/ 1 h 8"/>
                <a:gd name="T18" fmla="*/ 31 w 36"/>
                <a:gd name="T19" fmla="*/ 2 h 8"/>
                <a:gd name="T20" fmla="*/ 35 w 36"/>
                <a:gd name="T21" fmla="*/ 2 h 8"/>
                <a:gd name="T22" fmla="*/ 36 w 36"/>
                <a:gd name="T23" fmla="*/ 3 h 8"/>
                <a:gd name="T24" fmla="*/ 33 w 36"/>
                <a:gd name="T25" fmla="*/ 6 h 8"/>
                <a:gd name="T26" fmla="*/ 30 w 36"/>
                <a:gd name="T27" fmla="*/ 7 h 8"/>
                <a:gd name="T28" fmla="*/ 27 w 36"/>
                <a:gd name="T29" fmla="*/ 8 h 8"/>
                <a:gd name="T30" fmla="*/ 23 w 36"/>
                <a:gd name="T31" fmla="*/ 8 h 8"/>
                <a:gd name="T32" fmla="*/ 20 w 36"/>
                <a:gd name="T33" fmla="*/ 8 h 8"/>
                <a:gd name="T34" fmla="*/ 16 w 36"/>
                <a:gd name="T35" fmla="*/ 7 h 8"/>
                <a:gd name="T36" fmla="*/ 12 w 36"/>
                <a:gd name="T37" fmla="*/ 6 h 8"/>
                <a:gd name="T38" fmla="*/ 8 w 36"/>
                <a:gd name="T39" fmla="*/ 6 h 8"/>
                <a:gd name="T40" fmla="*/ 4 w 36"/>
                <a:gd name="T41" fmla="*/ 5 h 8"/>
                <a:gd name="T42" fmla="*/ 0 w 36"/>
                <a:gd name="T43" fmla="*/ 5 h 8"/>
                <a:gd name="T44" fmla="*/ 0 w 36"/>
                <a:gd name="T45" fmla="*/ 5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8"/>
                <a:gd name="T71" fmla="*/ 36 w 36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8">
                  <a:moveTo>
                    <a:pt x="0" y="5"/>
                  </a:moveTo>
                  <a:lnTo>
                    <a:pt x="3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3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2" name="Freeform 179"/>
            <p:cNvSpPr>
              <a:spLocks/>
            </p:cNvSpPr>
            <p:nvPr/>
          </p:nvSpPr>
          <p:spPr bwMode="auto">
            <a:xfrm>
              <a:off x="2868" y="2699"/>
              <a:ext cx="27" cy="52"/>
            </a:xfrm>
            <a:custGeom>
              <a:avLst/>
              <a:gdLst>
                <a:gd name="T0" fmla="*/ 3 w 27"/>
                <a:gd name="T1" fmla="*/ 36 h 52"/>
                <a:gd name="T2" fmla="*/ 1 w 27"/>
                <a:gd name="T3" fmla="*/ 28 h 52"/>
                <a:gd name="T4" fmla="*/ 0 w 27"/>
                <a:gd name="T5" fmla="*/ 20 h 52"/>
                <a:gd name="T6" fmla="*/ 0 w 27"/>
                <a:gd name="T7" fmla="*/ 12 h 52"/>
                <a:gd name="T8" fmla="*/ 0 w 27"/>
                <a:gd name="T9" fmla="*/ 4 h 52"/>
                <a:gd name="T10" fmla="*/ 2 w 27"/>
                <a:gd name="T11" fmla="*/ 0 h 52"/>
                <a:gd name="T12" fmla="*/ 4 w 27"/>
                <a:gd name="T13" fmla="*/ 1 h 52"/>
                <a:gd name="T14" fmla="*/ 4 w 27"/>
                <a:gd name="T15" fmla="*/ 4 h 52"/>
                <a:gd name="T16" fmla="*/ 5 w 27"/>
                <a:gd name="T17" fmla="*/ 5 h 52"/>
                <a:gd name="T18" fmla="*/ 7 w 27"/>
                <a:gd name="T19" fmla="*/ 6 h 52"/>
                <a:gd name="T20" fmla="*/ 12 w 27"/>
                <a:gd name="T21" fmla="*/ 7 h 52"/>
                <a:gd name="T22" fmla="*/ 16 w 27"/>
                <a:gd name="T23" fmla="*/ 12 h 52"/>
                <a:gd name="T24" fmla="*/ 19 w 27"/>
                <a:gd name="T25" fmla="*/ 18 h 52"/>
                <a:gd name="T26" fmla="*/ 20 w 27"/>
                <a:gd name="T27" fmla="*/ 25 h 52"/>
                <a:gd name="T28" fmla="*/ 21 w 27"/>
                <a:gd name="T29" fmla="*/ 32 h 52"/>
                <a:gd name="T30" fmla="*/ 20 w 27"/>
                <a:gd name="T31" fmla="*/ 37 h 52"/>
                <a:gd name="T32" fmla="*/ 18 w 27"/>
                <a:gd name="T33" fmla="*/ 39 h 52"/>
                <a:gd name="T34" fmla="*/ 16 w 27"/>
                <a:gd name="T35" fmla="*/ 41 h 52"/>
                <a:gd name="T36" fmla="*/ 14 w 27"/>
                <a:gd name="T37" fmla="*/ 41 h 52"/>
                <a:gd name="T38" fmla="*/ 12 w 27"/>
                <a:gd name="T39" fmla="*/ 42 h 52"/>
                <a:gd name="T40" fmla="*/ 9 w 27"/>
                <a:gd name="T41" fmla="*/ 40 h 52"/>
                <a:gd name="T42" fmla="*/ 8 w 27"/>
                <a:gd name="T43" fmla="*/ 41 h 52"/>
                <a:gd name="T44" fmla="*/ 9 w 27"/>
                <a:gd name="T45" fmla="*/ 43 h 52"/>
                <a:gd name="T46" fmla="*/ 10 w 27"/>
                <a:gd name="T47" fmla="*/ 44 h 52"/>
                <a:gd name="T48" fmla="*/ 11 w 27"/>
                <a:gd name="T49" fmla="*/ 45 h 52"/>
                <a:gd name="T50" fmla="*/ 12 w 27"/>
                <a:gd name="T51" fmla="*/ 47 h 52"/>
                <a:gd name="T52" fmla="*/ 15 w 27"/>
                <a:gd name="T53" fmla="*/ 49 h 52"/>
                <a:gd name="T54" fmla="*/ 19 w 27"/>
                <a:gd name="T55" fmla="*/ 49 h 52"/>
                <a:gd name="T56" fmla="*/ 22 w 27"/>
                <a:gd name="T57" fmla="*/ 46 h 52"/>
                <a:gd name="T58" fmla="*/ 25 w 27"/>
                <a:gd name="T59" fmla="*/ 42 h 52"/>
                <a:gd name="T60" fmla="*/ 27 w 27"/>
                <a:gd name="T61" fmla="*/ 39 h 52"/>
                <a:gd name="T62" fmla="*/ 26 w 27"/>
                <a:gd name="T63" fmla="*/ 49 h 52"/>
                <a:gd name="T64" fmla="*/ 22 w 27"/>
                <a:gd name="T65" fmla="*/ 52 h 52"/>
                <a:gd name="T66" fmla="*/ 15 w 27"/>
                <a:gd name="T67" fmla="*/ 51 h 52"/>
                <a:gd name="T68" fmla="*/ 9 w 27"/>
                <a:gd name="T69" fmla="*/ 46 h 52"/>
                <a:gd name="T70" fmla="*/ 5 w 27"/>
                <a:gd name="T71" fmla="*/ 40 h 52"/>
                <a:gd name="T72" fmla="*/ 4 w 27"/>
                <a:gd name="T73" fmla="*/ 39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2"/>
                <a:gd name="T113" fmla="*/ 27 w 27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2">
                  <a:moveTo>
                    <a:pt x="4" y="39"/>
                  </a:moveTo>
                  <a:lnTo>
                    <a:pt x="3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5"/>
                  </a:lnTo>
                  <a:lnTo>
                    <a:pt x="19" y="18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1" y="41"/>
                  </a:lnTo>
                  <a:lnTo>
                    <a:pt x="9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45"/>
                  </a:lnTo>
                  <a:lnTo>
                    <a:pt x="26" y="49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1"/>
                  </a:lnTo>
                  <a:lnTo>
                    <a:pt x="12" y="49"/>
                  </a:lnTo>
                  <a:lnTo>
                    <a:pt x="9" y="46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3" name="Freeform 180"/>
            <p:cNvSpPr>
              <a:spLocks/>
            </p:cNvSpPr>
            <p:nvPr/>
          </p:nvSpPr>
          <p:spPr bwMode="auto">
            <a:xfrm>
              <a:off x="2872" y="2712"/>
              <a:ext cx="15" cy="22"/>
            </a:xfrm>
            <a:custGeom>
              <a:avLst/>
              <a:gdLst>
                <a:gd name="T0" fmla="*/ 1 w 15"/>
                <a:gd name="T1" fmla="*/ 17 h 22"/>
                <a:gd name="T2" fmla="*/ 0 w 15"/>
                <a:gd name="T3" fmla="*/ 13 h 22"/>
                <a:gd name="T4" fmla="*/ 2 w 15"/>
                <a:gd name="T5" fmla="*/ 14 h 22"/>
                <a:gd name="T6" fmla="*/ 3 w 15"/>
                <a:gd name="T7" fmla="*/ 14 h 22"/>
                <a:gd name="T8" fmla="*/ 5 w 15"/>
                <a:gd name="T9" fmla="*/ 13 h 22"/>
                <a:gd name="T10" fmla="*/ 6 w 15"/>
                <a:gd name="T11" fmla="*/ 13 h 22"/>
                <a:gd name="T12" fmla="*/ 7 w 15"/>
                <a:gd name="T13" fmla="*/ 11 h 22"/>
                <a:gd name="T14" fmla="*/ 8 w 15"/>
                <a:gd name="T15" fmla="*/ 10 h 22"/>
                <a:gd name="T16" fmla="*/ 9 w 15"/>
                <a:gd name="T17" fmla="*/ 9 h 22"/>
                <a:gd name="T18" fmla="*/ 9 w 15"/>
                <a:gd name="T19" fmla="*/ 6 h 22"/>
                <a:gd name="T20" fmla="*/ 10 w 15"/>
                <a:gd name="T21" fmla="*/ 5 h 22"/>
                <a:gd name="T22" fmla="*/ 10 w 15"/>
                <a:gd name="T23" fmla="*/ 3 h 22"/>
                <a:gd name="T24" fmla="*/ 9 w 15"/>
                <a:gd name="T25" fmla="*/ 0 h 22"/>
                <a:gd name="T26" fmla="*/ 11 w 15"/>
                <a:gd name="T27" fmla="*/ 1 h 22"/>
                <a:gd name="T28" fmla="*/ 12 w 15"/>
                <a:gd name="T29" fmla="*/ 2 h 22"/>
                <a:gd name="T30" fmla="*/ 12 w 15"/>
                <a:gd name="T31" fmla="*/ 4 h 22"/>
                <a:gd name="T32" fmla="*/ 13 w 15"/>
                <a:gd name="T33" fmla="*/ 6 h 22"/>
                <a:gd name="T34" fmla="*/ 13 w 15"/>
                <a:gd name="T35" fmla="*/ 8 h 22"/>
                <a:gd name="T36" fmla="*/ 13 w 15"/>
                <a:gd name="T37" fmla="*/ 10 h 22"/>
                <a:gd name="T38" fmla="*/ 14 w 15"/>
                <a:gd name="T39" fmla="*/ 11 h 22"/>
                <a:gd name="T40" fmla="*/ 14 w 15"/>
                <a:gd name="T41" fmla="*/ 13 h 22"/>
                <a:gd name="T42" fmla="*/ 14 w 15"/>
                <a:gd name="T43" fmla="*/ 15 h 22"/>
                <a:gd name="T44" fmla="*/ 15 w 15"/>
                <a:gd name="T45" fmla="*/ 17 h 22"/>
                <a:gd name="T46" fmla="*/ 14 w 15"/>
                <a:gd name="T47" fmla="*/ 20 h 22"/>
                <a:gd name="T48" fmla="*/ 13 w 15"/>
                <a:gd name="T49" fmla="*/ 22 h 22"/>
                <a:gd name="T50" fmla="*/ 11 w 15"/>
                <a:gd name="T51" fmla="*/ 22 h 22"/>
                <a:gd name="T52" fmla="*/ 10 w 15"/>
                <a:gd name="T53" fmla="*/ 22 h 22"/>
                <a:gd name="T54" fmla="*/ 9 w 15"/>
                <a:gd name="T55" fmla="*/ 22 h 22"/>
                <a:gd name="T56" fmla="*/ 7 w 15"/>
                <a:gd name="T57" fmla="*/ 21 h 22"/>
                <a:gd name="T58" fmla="*/ 6 w 15"/>
                <a:gd name="T59" fmla="*/ 20 h 22"/>
                <a:gd name="T60" fmla="*/ 4 w 15"/>
                <a:gd name="T61" fmla="*/ 19 h 22"/>
                <a:gd name="T62" fmla="*/ 3 w 15"/>
                <a:gd name="T63" fmla="*/ 18 h 22"/>
                <a:gd name="T64" fmla="*/ 1 w 15"/>
                <a:gd name="T65" fmla="*/ 17 h 22"/>
                <a:gd name="T66" fmla="*/ 1 w 15"/>
                <a:gd name="T67" fmla="*/ 17 h 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"/>
                <a:gd name="T103" fmla="*/ 0 h 22"/>
                <a:gd name="T104" fmla="*/ 15 w 15"/>
                <a:gd name="T105" fmla="*/ 22 h 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" h="22">
                  <a:moveTo>
                    <a:pt x="1" y="17"/>
                  </a:move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D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4" name="Freeform 181"/>
            <p:cNvSpPr>
              <a:spLocks/>
            </p:cNvSpPr>
            <p:nvPr/>
          </p:nvSpPr>
          <p:spPr bwMode="auto">
            <a:xfrm>
              <a:off x="2838" y="2715"/>
              <a:ext cx="9" cy="17"/>
            </a:xfrm>
            <a:custGeom>
              <a:avLst/>
              <a:gdLst>
                <a:gd name="T0" fmla="*/ 2 w 9"/>
                <a:gd name="T1" fmla="*/ 17 h 17"/>
                <a:gd name="T2" fmla="*/ 1 w 9"/>
                <a:gd name="T3" fmla="*/ 16 h 17"/>
                <a:gd name="T4" fmla="*/ 0 w 9"/>
                <a:gd name="T5" fmla="*/ 14 h 17"/>
                <a:gd name="T6" fmla="*/ 0 w 9"/>
                <a:gd name="T7" fmla="*/ 12 h 17"/>
                <a:gd name="T8" fmla="*/ 0 w 9"/>
                <a:gd name="T9" fmla="*/ 11 h 17"/>
                <a:gd name="T10" fmla="*/ 0 w 9"/>
                <a:gd name="T11" fmla="*/ 9 h 17"/>
                <a:gd name="T12" fmla="*/ 0 w 9"/>
                <a:gd name="T13" fmla="*/ 7 h 17"/>
                <a:gd name="T14" fmla="*/ 0 w 9"/>
                <a:gd name="T15" fmla="*/ 6 h 17"/>
                <a:gd name="T16" fmla="*/ 0 w 9"/>
                <a:gd name="T17" fmla="*/ 4 h 17"/>
                <a:gd name="T18" fmla="*/ 1 w 9"/>
                <a:gd name="T19" fmla="*/ 2 h 17"/>
                <a:gd name="T20" fmla="*/ 1 w 9"/>
                <a:gd name="T21" fmla="*/ 0 h 17"/>
                <a:gd name="T22" fmla="*/ 2 w 9"/>
                <a:gd name="T23" fmla="*/ 1 h 17"/>
                <a:gd name="T24" fmla="*/ 2 w 9"/>
                <a:gd name="T25" fmla="*/ 2 h 17"/>
                <a:gd name="T26" fmla="*/ 3 w 9"/>
                <a:gd name="T27" fmla="*/ 3 h 17"/>
                <a:gd name="T28" fmla="*/ 4 w 9"/>
                <a:gd name="T29" fmla="*/ 5 h 17"/>
                <a:gd name="T30" fmla="*/ 4 w 9"/>
                <a:gd name="T31" fmla="*/ 6 h 17"/>
                <a:gd name="T32" fmla="*/ 5 w 9"/>
                <a:gd name="T33" fmla="*/ 7 h 17"/>
                <a:gd name="T34" fmla="*/ 6 w 9"/>
                <a:gd name="T35" fmla="*/ 8 h 17"/>
                <a:gd name="T36" fmla="*/ 7 w 9"/>
                <a:gd name="T37" fmla="*/ 8 h 17"/>
                <a:gd name="T38" fmla="*/ 8 w 9"/>
                <a:gd name="T39" fmla="*/ 9 h 17"/>
                <a:gd name="T40" fmla="*/ 9 w 9"/>
                <a:gd name="T41" fmla="*/ 9 h 17"/>
                <a:gd name="T42" fmla="*/ 9 w 9"/>
                <a:gd name="T43" fmla="*/ 10 h 17"/>
                <a:gd name="T44" fmla="*/ 9 w 9"/>
                <a:gd name="T45" fmla="*/ 12 h 17"/>
                <a:gd name="T46" fmla="*/ 8 w 9"/>
                <a:gd name="T47" fmla="*/ 13 h 17"/>
                <a:gd name="T48" fmla="*/ 8 w 9"/>
                <a:gd name="T49" fmla="*/ 14 h 17"/>
                <a:gd name="T50" fmla="*/ 7 w 9"/>
                <a:gd name="T51" fmla="*/ 15 h 17"/>
                <a:gd name="T52" fmla="*/ 6 w 9"/>
                <a:gd name="T53" fmla="*/ 16 h 17"/>
                <a:gd name="T54" fmla="*/ 5 w 9"/>
                <a:gd name="T55" fmla="*/ 16 h 17"/>
                <a:gd name="T56" fmla="*/ 4 w 9"/>
                <a:gd name="T57" fmla="*/ 17 h 17"/>
                <a:gd name="T58" fmla="*/ 3 w 9"/>
                <a:gd name="T59" fmla="*/ 17 h 17"/>
                <a:gd name="T60" fmla="*/ 2 w 9"/>
                <a:gd name="T61" fmla="*/ 17 h 17"/>
                <a:gd name="T62" fmla="*/ 2 w 9"/>
                <a:gd name="T63" fmla="*/ 17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7"/>
                <a:gd name="T98" fmla="*/ 9 w 9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7">
                  <a:moveTo>
                    <a:pt x="2" y="17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D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5" name="Freeform 182"/>
            <p:cNvSpPr>
              <a:spLocks/>
            </p:cNvSpPr>
            <p:nvPr/>
          </p:nvSpPr>
          <p:spPr bwMode="auto">
            <a:xfrm>
              <a:off x="2878" y="2651"/>
              <a:ext cx="30" cy="49"/>
            </a:xfrm>
            <a:custGeom>
              <a:avLst/>
              <a:gdLst>
                <a:gd name="T0" fmla="*/ 28 w 30"/>
                <a:gd name="T1" fmla="*/ 49 h 49"/>
                <a:gd name="T2" fmla="*/ 27 w 30"/>
                <a:gd name="T3" fmla="*/ 43 h 49"/>
                <a:gd name="T4" fmla="*/ 25 w 30"/>
                <a:gd name="T5" fmla="*/ 38 h 49"/>
                <a:gd name="T6" fmla="*/ 23 w 30"/>
                <a:gd name="T7" fmla="*/ 32 h 49"/>
                <a:gd name="T8" fmla="*/ 21 w 30"/>
                <a:gd name="T9" fmla="*/ 27 h 49"/>
                <a:gd name="T10" fmla="*/ 19 w 30"/>
                <a:gd name="T11" fmla="*/ 22 h 49"/>
                <a:gd name="T12" fmla="*/ 16 w 30"/>
                <a:gd name="T13" fmla="*/ 17 h 49"/>
                <a:gd name="T14" fmla="*/ 13 w 30"/>
                <a:gd name="T15" fmla="*/ 13 h 49"/>
                <a:gd name="T16" fmla="*/ 9 w 30"/>
                <a:gd name="T17" fmla="*/ 8 h 49"/>
                <a:gd name="T18" fmla="*/ 5 w 30"/>
                <a:gd name="T19" fmla="*/ 5 h 49"/>
                <a:gd name="T20" fmla="*/ 0 w 30"/>
                <a:gd name="T21" fmla="*/ 2 h 49"/>
                <a:gd name="T22" fmla="*/ 1 w 30"/>
                <a:gd name="T23" fmla="*/ 0 h 49"/>
                <a:gd name="T24" fmla="*/ 6 w 30"/>
                <a:gd name="T25" fmla="*/ 4 h 49"/>
                <a:gd name="T26" fmla="*/ 10 w 30"/>
                <a:gd name="T27" fmla="*/ 7 h 49"/>
                <a:gd name="T28" fmla="*/ 14 w 30"/>
                <a:gd name="T29" fmla="*/ 11 h 49"/>
                <a:gd name="T30" fmla="*/ 17 w 30"/>
                <a:gd name="T31" fmla="*/ 15 h 49"/>
                <a:gd name="T32" fmla="*/ 20 w 30"/>
                <a:gd name="T33" fmla="*/ 20 h 49"/>
                <a:gd name="T34" fmla="*/ 23 w 30"/>
                <a:gd name="T35" fmla="*/ 26 h 49"/>
                <a:gd name="T36" fmla="*/ 26 w 30"/>
                <a:gd name="T37" fmla="*/ 31 h 49"/>
                <a:gd name="T38" fmla="*/ 27 w 30"/>
                <a:gd name="T39" fmla="*/ 37 h 49"/>
                <a:gd name="T40" fmla="*/ 29 w 30"/>
                <a:gd name="T41" fmla="*/ 43 h 49"/>
                <a:gd name="T42" fmla="*/ 30 w 30"/>
                <a:gd name="T43" fmla="*/ 49 h 49"/>
                <a:gd name="T44" fmla="*/ 29 w 30"/>
                <a:gd name="T45" fmla="*/ 49 h 49"/>
                <a:gd name="T46" fmla="*/ 29 w 30"/>
                <a:gd name="T47" fmla="*/ 49 h 49"/>
                <a:gd name="T48" fmla="*/ 28 w 30"/>
                <a:gd name="T49" fmla="*/ 4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49"/>
                <a:gd name="T77" fmla="*/ 30 w 30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49">
                  <a:moveTo>
                    <a:pt x="28" y="49"/>
                  </a:moveTo>
                  <a:lnTo>
                    <a:pt x="27" y="43"/>
                  </a:lnTo>
                  <a:lnTo>
                    <a:pt x="25" y="38"/>
                  </a:lnTo>
                  <a:lnTo>
                    <a:pt x="23" y="32"/>
                  </a:lnTo>
                  <a:lnTo>
                    <a:pt x="21" y="27"/>
                  </a:lnTo>
                  <a:lnTo>
                    <a:pt x="19" y="22"/>
                  </a:lnTo>
                  <a:lnTo>
                    <a:pt x="16" y="17"/>
                  </a:lnTo>
                  <a:lnTo>
                    <a:pt x="13" y="13"/>
                  </a:lnTo>
                  <a:lnTo>
                    <a:pt x="9" y="8"/>
                  </a:lnTo>
                  <a:lnTo>
                    <a:pt x="5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4"/>
                  </a:lnTo>
                  <a:lnTo>
                    <a:pt x="10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0" y="20"/>
                  </a:lnTo>
                  <a:lnTo>
                    <a:pt x="23" y="26"/>
                  </a:lnTo>
                  <a:lnTo>
                    <a:pt x="26" y="31"/>
                  </a:lnTo>
                  <a:lnTo>
                    <a:pt x="27" y="37"/>
                  </a:lnTo>
                  <a:lnTo>
                    <a:pt x="29" y="43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6" name="Freeform 183"/>
            <p:cNvSpPr>
              <a:spLocks/>
            </p:cNvSpPr>
            <p:nvPr/>
          </p:nvSpPr>
          <p:spPr bwMode="auto">
            <a:xfrm>
              <a:off x="2869" y="2681"/>
              <a:ext cx="17" cy="18"/>
            </a:xfrm>
            <a:custGeom>
              <a:avLst/>
              <a:gdLst>
                <a:gd name="T0" fmla="*/ 0 w 17"/>
                <a:gd name="T1" fmla="*/ 3 h 18"/>
                <a:gd name="T2" fmla="*/ 3 w 17"/>
                <a:gd name="T3" fmla="*/ 1 h 18"/>
                <a:gd name="T4" fmla="*/ 5 w 17"/>
                <a:gd name="T5" fmla="*/ 0 h 18"/>
                <a:gd name="T6" fmla="*/ 7 w 17"/>
                <a:gd name="T7" fmla="*/ 1 h 18"/>
                <a:gd name="T8" fmla="*/ 9 w 17"/>
                <a:gd name="T9" fmla="*/ 2 h 18"/>
                <a:gd name="T10" fmla="*/ 11 w 17"/>
                <a:gd name="T11" fmla="*/ 5 h 18"/>
                <a:gd name="T12" fmla="*/ 12 w 17"/>
                <a:gd name="T13" fmla="*/ 7 h 18"/>
                <a:gd name="T14" fmla="*/ 14 w 17"/>
                <a:gd name="T15" fmla="*/ 10 h 18"/>
                <a:gd name="T16" fmla="*/ 15 w 17"/>
                <a:gd name="T17" fmla="*/ 13 h 18"/>
                <a:gd name="T18" fmla="*/ 16 w 17"/>
                <a:gd name="T19" fmla="*/ 16 h 18"/>
                <a:gd name="T20" fmla="*/ 17 w 17"/>
                <a:gd name="T21" fmla="*/ 18 h 18"/>
                <a:gd name="T22" fmla="*/ 16 w 17"/>
                <a:gd name="T23" fmla="*/ 16 h 18"/>
                <a:gd name="T24" fmla="*/ 15 w 17"/>
                <a:gd name="T25" fmla="*/ 13 h 18"/>
                <a:gd name="T26" fmla="*/ 13 w 17"/>
                <a:gd name="T27" fmla="*/ 11 h 18"/>
                <a:gd name="T28" fmla="*/ 11 w 17"/>
                <a:gd name="T29" fmla="*/ 10 h 18"/>
                <a:gd name="T30" fmla="*/ 9 w 17"/>
                <a:gd name="T31" fmla="*/ 8 h 18"/>
                <a:gd name="T32" fmla="*/ 7 w 17"/>
                <a:gd name="T33" fmla="*/ 7 h 18"/>
                <a:gd name="T34" fmla="*/ 6 w 17"/>
                <a:gd name="T35" fmla="*/ 5 h 18"/>
                <a:gd name="T36" fmla="*/ 4 w 17"/>
                <a:gd name="T37" fmla="*/ 4 h 18"/>
                <a:gd name="T38" fmla="*/ 2 w 17"/>
                <a:gd name="T39" fmla="*/ 4 h 18"/>
                <a:gd name="T40" fmla="*/ 0 w 17"/>
                <a:gd name="T41" fmla="*/ 3 h 18"/>
                <a:gd name="T42" fmla="*/ 0 w 17"/>
                <a:gd name="T43" fmla="*/ 3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8"/>
                <a:gd name="T68" fmla="*/ 17 w 17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8">
                  <a:moveTo>
                    <a:pt x="0" y="3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7" name="Freeform 184"/>
            <p:cNvSpPr>
              <a:spLocks/>
            </p:cNvSpPr>
            <p:nvPr/>
          </p:nvSpPr>
          <p:spPr bwMode="auto">
            <a:xfrm>
              <a:off x="2831" y="2688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1 w 18"/>
                <a:gd name="T3" fmla="*/ 19 h 22"/>
                <a:gd name="T4" fmla="*/ 2 w 18"/>
                <a:gd name="T5" fmla="*/ 17 h 22"/>
                <a:gd name="T6" fmla="*/ 3 w 18"/>
                <a:gd name="T7" fmla="*/ 14 h 22"/>
                <a:gd name="T8" fmla="*/ 5 w 18"/>
                <a:gd name="T9" fmla="*/ 11 h 22"/>
                <a:gd name="T10" fmla="*/ 7 w 18"/>
                <a:gd name="T11" fmla="*/ 9 h 22"/>
                <a:gd name="T12" fmla="*/ 8 w 18"/>
                <a:gd name="T13" fmla="*/ 6 h 22"/>
                <a:gd name="T14" fmla="*/ 10 w 18"/>
                <a:gd name="T15" fmla="*/ 4 h 22"/>
                <a:gd name="T16" fmla="*/ 12 w 18"/>
                <a:gd name="T17" fmla="*/ 2 h 22"/>
                <a:gd name="T18" fmla="*/ 14 w 18"/>
                <a:gd name="T19" fmla="*/ 1 h 22"/>
                <a:gd name="T20" fmla="*/ 16 w 18"/>
                <a:gd name="T21" fmla="*/ 0 h 22"/>
                <a:gd name="T22" fmla="*/ 18 w 18"/>
                <a:gd name="T23" fmla="*/ 4 h 22"/>
                <a:gd name="T24" fmla="*/ 16 w 18"/>
                <a:gd name="T25" fmla="*/ 4 h 22"/>
                <a:gd name="T26" fmla="*/ 14 w 18"/>
                <a:gd name="T27" fmla="*/ 5 h 22"/>
                <a:gd name="T28" fmla="*/ 12 w 18"/>
                <a:gd name="T29" fmla="*/ 7 h 22"/>
                <a:gd name="T30" fmla="*/ 10 w 18"/>
                <a:gd name="T31" fmla="*/ 9 h 22"/>
                <a:gd name="T32" fmla="*/ 8 w 18"/>
                <a:gd name="T33" fmla="*/ 11 h 22"/>
                <a:gd name="T34" fmla="*/ 7 w 18"/>
                <a:gd name="T35" fmla="*/ 14 h 22"/>
                <a:gd name="T36" fmla="*/ 5 w 18"/>
                <a:gd name="T37" fmla="*/ 16 h 22"/>
                <a:gd name="T38" fmla="*/ 4 w 18"/>
                <a:gd name="T39" fmla="*/ 18 h 22"/>
                <a:gd name="T40" fmla="*/ 2 w 18"/>
                <a:gd name="T41" fmla="*/ 20 h 22"/>
                <a:gd name="T42" fmla="*/ 0 w 18"/>
                <a:gd name="T43" fmla="*/ 22 h 22"/>
                <a:gd name="T44" fmla="*/ 0 w 18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22"/>
                <a:gd name="T71" fmla="*/ 18 w 18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22">
                  <a:moveTo>
                    <a:pt x="0" y="22"/>
                  </a:moveTo>
                  <a:lnTo>
                    <a:pt x="1" y="19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5"/>
          <p:cNvGrpSpPr>
            <a:grpSpLocks/>
          </p:cNvGrpSpPr>
          <p:nvPr/>
        </p:nvGrpSpPr>
        <p:grpSpPr bwMode="auto">
          <a:xfrm>
            <a:off x="7762875" y="4594225"/>
            <a:ext cx="917575" cy="682625"/>
            <a:chOff x="4890" y="2750"/>
            <a:chExt cx="578" cy="430"/>
          </a:xfrm>
        </p:grpSpPr>
        <p:sp>
          <p:nvSpPr>
            <p:cNvPr id="106529" name="Freeform 186"/>
            <p:cNvSpPr>
              <a:spLocks/>
            </p:cNvSpPr>
            <p:nvPr/>
          </p:nvSpPr>
          <p:spPr bwMode="auto">
            <a:xfrm>
              <a:off x="4971" y="2927"/>
              <a:ext cx="91" cy="214"/>
            </a:xfrm>
            <a:custGeom>
              <a:avLst/>
              <a:gdLst>
                <a:gd name="T0" fmla="*/ 91 w 91"/>
                <a:gd name="T1" fmla="*/ 6 h 214"/>
                <a:gd name="T2" fmla="*/ 90 w 91"/>
                <a:gd name="T3" fmla="*/ 9 h 214"/>
                <a:gd name="T4" fmla="*/ 88 w 91"/>
                <a:gd name="T5" fmla="*/ 13 h 214"/>
                <a:gd name="T6" fmla="*/ 85 w 91"/>
                <a:gd name="T7" fmla="*/ 18 h 214"/>
                <a:gd name="T8" fmla="*/ 81 w 91"/>
                <a:gd name="T9" fmla="*/ 24 h 214"/>
                <a:gd name="T10" fmla="*/ 77 w 91"/>
                <a:gd name="T11" fmla="*/ 28 h 214"/>
                <a:gd name="T12" fmla="*/ 70 w 91"/>
                <a:gd name="T13" fmla="*/ 35 h 214"/>
                <a:gd name="T14" fmla="*/ 61 w 91"/>
                <a:gd name="T15" fmla="*/ 45 h 214"/>
                <a:gd name="T16" fmla="*/ 51 w 91"/>
                <a:gd name="T17" fmla="*/ 57 h 214"/>
                <a:gd name="T18" fmla="*/ 44 w 91"/>
                <a:gd name="T19" fmla="*/ 67 h 214"/>
                <a:gd name="T20" fmla="*/ 42 w 91"/>
                <a:gd name="T21" fmla="*/ 75 h 214"/>
                <a:gd name="T22" fmla="*/ 41 w 91"/>
                <a:gd name="T23" fmla="*/ 90 h 214"/>
                <a:gd name="T24" fmla="*/ 41 w 91"/>
                <a:gd name="T25" fmla="*/ 108 h 214"/>
                <a:gd name="T26" fmla="*/ 42 w 91"/>
                <a:gd name="T27" fmla="*/ 125 h 214"/>
                <a:gd name="T28" fmla="*/ 42 w 91"/>
                <a:gd name="T29" fmla="*/ 138 h 214"/>
                <a:gd name="T30" fmla="*/ 43 w 91"/>
                <a:gd name="T31" fmla="*/ 144 h 214"/>
                <a:gd name="T32" fmla="*/ 44 w 91"/>
                <a:gd name="T33" fmla="*/ 150 h 214"/>
                <a:gd name="T34" fmla="*/ 46 w 91"/>
                <a:gd name="T35" fmla="*/ 156 h 214"/>
                <a:gd name="T36" fmla="*/ 47 w 91"/>
                <a:gd name="T37" fmla="*/ 162 h 214"/>
                <a:gd name="T38" fmla="*/ 46 w 91"/>
                <a:gd name="T39" fmla="*/ 169 h 214"/>
                <a:gd name="T40" fmla="*/ 49 w 91"/>
                <a:gd name="T41" fmla="*/ 184 h 214"/>
                <a:gd name="T42" fmla="*/ 51 w 91"/>
                <a:gd name="T43" fmla="*/ 184 h 214"/>
                <a:gd name="T44" fmla="*/ 54 w 91"/>
                <a:gd name="T45" fmla="*/ 185 h 214"/>
                <a:gd name="T46" fmla="*/ 59 w 91"/>
                <a:gd name="T47" fmla="*/ 189 h 214"/>
                <a:gd name="T48" fmla="*/ 64 w 91"/>
                <a:gd name="T49" fmla="*/ 196 h 214"/>
                <a:gd name="T50" fmla="*/ 69 w 91"/>
                <a:gd name="T51" fmla="*/ 209 h 214"/>
                <a:gd name="T52" fmla="*/ 69 w 91"/>
                <a:gd name="T53" fmla="*/ 209 h 214"/>
                <a:gd name="T54" fmla="*/ 69 w 91"/>
                <a:gd name="T55" fmla="*/ 209 h 214"/>
                <a:gd name="T56" fmla="*/ 68 w 91"/>
                <a:gd name="T57" fmla="*/ 210 h 214"/>
                <a:gd name="T58" fmla="*/ 65 w 91"/>
                <a:gd name="T59" fmla="*/ 212 h 214"/>
                <a:gd name="T60" fmla="*/ 60 w 91"/>
                <a:gd name="T61" fmla="*/ 213 h 214"/>
                <a:gd name="T62" fmla="*/ 54 w 91"/>
                <a:gd name="T63" fmla="*/ 214 h 214"/>
                <a:gd name="T64" fmla="*/ 47 w 91"/>
                <a:gd name="T65" fmla="*/ 212 h 214"/>
                <a:gd name="T66" fmla="*/ 38 w 91"/>
                <a:gd name="T67" fmla="*/ 210 h 214"/>
                <a:gd name="T68" fmla="*/ 33 w 91"/>
                <a:gd name="T69" fmla="*/ 208 h 214"/>
                <a:gd name="T70" fmla="*/ 30 w 91"/>
                <a:gd name="T71" fmla="*/ 207 h 214"/>
                <a:gd name="T72" fmla="*/ 33 w 91"/>
                <a:gd name="T73" fmla="*/ 188 h 214"/>
                <a:gd name="T74" fmla="*/ 26 w 91"/>
                <a:gd name="T75" fmla="*/ 175 h 214"/>
                <a:gd name="T76" fmla="*/ 22 w 91"/>
                <a:gd name="T77" fmla="*/ 173 h 214"/>
                <a:gd name="T78" fmla="*/ 21 w 91"/>
                <a:gd name="T79" fmla="*/ 169 h 214"/>
                <a:gd name="T80" fmla="*/ 20 w 91"/>
                <a:gd name="T81" fmla="*/ 164 h 214"/>
                <a:gd name="T82" fmla="*/ 19 w 91"/>
                <a:gd name="T83" fmla="*/ 161 h 214"/>
                <a:gd name="T84" fmla="*/ 20 w 91"/>
                <a:gd name="T85" fmla="*/ 159 h 214"/>
                <a:gd name="T86" fmla="*/ 21 w 91"/>
                <a:gd name="T87" fmla="*/ 150 h 214"/>
                <a:gd name="T88" fmla="*/ 23 w 91"/>
                <a:gd name="T89" fmla="*/ 133 h 214"/>
                <a:gd name="T90" fmla="*/ 21 w 91"/>
                <a:gd name="T91" fmla="*/ 111 h 214"/>
                <a:gd name="T92" fmla="*/ 11 w 91"/>
                <a:gd name="T93" fmla="*/ 84 h 214"/>
                <a:gd name="T94" fmla="*/ 2 w 91"/>
                <a:gd name="T95" fmla="*/ 68 h 214"/>
                <a:gd name="T96" fmla="*/ 0 w 91"/>
                <a:gd name="T97" fmla="*/ 64 h 214"/>
                <a:gd name="T98" fmla="*/ 1 w 91"/>
                <a:gd name="T99" fmla="*/ 60 h 214"/>
                <a:gd name="T100" fmla="*/ 3 w 91"/>
                <a:gd name="T101" fmla="*/ 57 h 214"/>
                <a:gd name="T102" fmla="*/ 6 w 91"/>
                <a:gd name="T103" fmla="*/ 53 h 214"/>
                <a:gd name="T104" fmla="*/ 11 w 91"/>
                <a:gd name="T105" fmla="*/ 48 h 214"/>
                <a:gd name="T106" fmla="*/ 13 w 91"/>
                <a:gd name="T107" fmla="*/ 39 h 214"/>
                <a:gd name="T108" fmla="*/ 13 w 91"/>
                <a:gd name="T109" fmla="*/ 26 h 214"/>
                <a:gd name="T110" fmla="*/ 13 w 91"/>
                <a:gd name="T111" fmla="*/ 14 h 214"/>
                <a:gd name="T112" fmla="*/ 11 w 91"/>
                <a:gd name="T113" fmla="*/ 3 h 214"/>
                <a:gd name="T114" fmla="*/ 90 w 91"/>
                <a:gd name="T115" fmla="*/ 6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214"/>
                <a:gd name="T176" fmla="*/ 91 w 91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214">
                  <a:moveTo>
                    <a:pt x="90" y="6"/>
                  </a:moveTo>
                  <a:lnTo>
                    <a:pt x="91" y="6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8" y="13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3" y="21"/>
                  </a:lnTo>
                  <a:lnTo>
                    <a:pt x="81" y="24"/>
                  </a:lnTo>
                  <a:lnTo>
                    <a:pt x="77" y="28"/>
                  </a:lnTo>
                  <a:lnTo>
                    <a:pt x="74" y="31"/>
                  </a:lnTo>
                  <a:lnTo>
                    <a:pt x="70" y="35"/>
                  </a:lnTo>
                  <a:lnTo>
                    <a:pt x="66" y="40"/>
                  </a:lnTo>
                  <a:lnTo>
                    <a:pt x="61" y="45"/>
                  </a:lnTo>
                  <a:lnTo>
                    <a:pt x="56" y="51"/>
                  </a:lnTo>
                  <a:lnTo>
                    <a:pt x="51" y="57"/>
                  </a:lnTo>
                  <a:lnTo>
                    <a:pt x="47" y="62"/>
                  </a:lnTo>
                  <a:lnTo>
                    <a:pt x="44" y="67"/>
                  </a:lnTo>
                  <a:lnTo>
                    <a:pt x="43" y="72"/>
                  </a:lnTo>
                  <a:lnTo>
                    <a:pt x="42" y="75"/>
                  </a:lnTo>
                  <a:lnTo>
                    <a:pt x="42" y="82"/>
                  </a:lnTo>
                  <a:lnTo>
                    <a:pt x="41" y="90"/>
                  </a:lnTo>
                  <a:lnTo>
                    <a:pt x="41" y="98"/>
                  </a:lnTo>
                  <a:lnTo>
                    <a:pt x="41" y="108"/>
                  </a:lnTo>
                  <a:lnTo>
                    <a:pt x="41" y="117"/>
                  </a:lnTo>
                  <a:lnTo>
                    <a:pt x="42" y="125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43" y="142"/>
                  </a:lnTo>
                  <a:lnTo>
                    <a:pt x="43" y="144"/>
                  </a:lnTo>
                  <a:lnTo>
                    <a:pt x="43" y="147"/>
                  </a:lnTo>
                  <a:lnTo>
                    <a:pt x="44" y="150"/>
                  </a:lnTo>
                  <a:lnTo>
                    <a:pt x="45" y="153"/>
                  </a:lnTo>
                  <a:lnTo>
                    <a:pt x="46" y="156"/>
                  </a:lnTo>
                  <a:lnTo>
                    <a:pt x="46" y="159"/>
                  </a:lnTo>
                  <a:lnTo>
                    <a:pt x="47" y="162"/>
                  </a:lnTo>
                  <a:lnTo>
                    <a:pt x="46" y="166"/>
                  </a:lnTo>
                  <a:lnTo>
                    <a:pt x="46" y="169"/>
                  </a:lnTo>
                  <a:lnTo>
                    <a:pt x="44" y="172"/>
                  </a:lnTo>
                  <a:lnTo>
                    <a:pt x="49" y="184"/>
                  </a:lnTo>
                  <a:lnTo>
                    <a:pt x="50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4" y="185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61" y="192"/>
                  </a:lnTo>
                  <a:lnTo>
                    <a:pt x="64" y="196"/>
                  </a:lnTo>
                  <a:lnTo>
                    <a:pt x="67" y="202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7" y="211"/>
                  </a:lnTo>
                  <a:lnTo>
                    <a:pt x="65" y="212"/>
                  </a:lnTo>
                  <a:lnTo>
                    <a:pt x="63" y="212"/>
                  </a:lnTo>
                  <a:lnTo>
                    <a:pt x="60" y="213"/>
                  </a:lnTo>
                  <a:lnTo>
                    <a:pt x="58" y="214"/>
                  </a:lnTo>
                  <a:lnTo>
                    <a:pt x="54" y="214"/>
                  </a:lnTo>
                  <a:lnTo>
                    <a:pt x="51" y="213"/>
                  </a:lnTo>
                  <a:lnTo>
                    <a:pt x="47" y="212"/>
                  </a:lnTo>
                  <a:lnTo>
                    <a:pt x="43" y="211"/>
                  </a:lnTo>
                  <a:lnTo>
                    <a:pt x="38" y="210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7"/>
                  </a:lnTo>
                  <a:lnTo>
                    <a:pt x="30" y="207"/>
                  </a:lnTo>
                  <a:lnTo>
                    <a:pt x="30" y="195"/>
                  </a:lnTo>
                  <a:lnTo>
                    <a:pt x="33" y="188"/>
                  </a:lnTo>
                  <a:lnTo>
                    <a:pt x="30" y="175"/>
                  </a:lnTo>
                  <a:lnTo>
                    <a:pt x="26" y="175"/>
                  </a:lnTo>
                  <a:lnTo>
                    <a:pt x="25" y="175"/>
                  </a:lnTo>
                  <a:lnTo>
                    <a:pt x="22" y="173"/>
                  </a:lnTo>
                  <a:lnTo>
                    <a:pt x="21" y="171"/>
                  </a:lnTo>
                  <a:lnTo>
                    <a:pt x="21" y="169"/>
                  </a:lnTo>
                  <a:lnTo>
                    <a:pt x="20" y="166"/>
                  </a:lnTo>
                  <a:lnTo>
                    <a:pt x="20" y="164"/>
                  </a:lnTo>
                  <a:lnTo>
                    <a:pt x="19" y="162"/>
                  </a:lnTo>
                  <a:lnTo>
                    <a:pt x="19" y="161"/>
                  </a:lnTo>
                  <a:lnTo>
                    <a:pt x="20" y="159"/>
                  </a:lnTo>
                  <a:lnTo>
                    <a:pt x="21" y="156"/>
                  </a:lnTo>
                  <a:lnTo>
                    <a:pt x="21" y="150"/>
                  </a:lnTo>
                  <a:lnTo>
                    <a:pt x="23" y="142"/>
                  </a:lnTo>
                  <a:lnTo>
                    <a:pt x="23" y="133"/>
                  </a:lnTo>
                  <a:lnTo>
                    <a:pt x="22" y="123"/>
                  </a:lnTo>
                  <a:lnTo>
                    <a:pt x="21" y="111"/>
                  </a:lnTo>
                  <a:lnTo>
                    <a:pt x="17" y="97"/>
                  </a:lnTo>
                  <a:lnTo>
                    <a:pt x="11" y="84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3" y="57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8" y="51"/>
                  </a:lnTo>
                  <a:lnTo>
                    <a:pt x="11" y="48"/>
                  </a:lnTo>
                  <a:lnTo>
                    <a:pt x="12" y="44"/>
                  </a:lnTo>
                  <a:lnTo>
                    <a:pt x="13" y="39"/>
                  </a:lnTo>
                  <a:lnTo>
                    <a:pt x="13" y="32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0" name="Freeform 187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FF99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1" name="Freeform 188"/>
            <p:cNvSpPr>
              <a:spLocks/>
            </p:cNvSpPr>
            <p:nvPr/>
          </p:nvSpPr>
          <p:spPr bwMode="auto">
            <a:xfrm>
              <a:off x="4976" y="2938"/>
              <a:ext cx="238" cy="101"/>
            </a:xfrm>
            <a:custGeom>
              <a:avLst/>
              <a:gdLst>
                <a:gd name="T0" fmla="*/ 227 w 238"/>
                <a:gd name="T1" fmla="*/ 55 h 101"/>
                <a:gd name="T2" fmla="*/ 217 w 238"/>
                <a:gd name="T3" fmla="*/ 54 h 101"/>
                <a:gd name="T4" fmla="*/ 201 w 238"/>
                <a:gd name="T5" fmla="*/ 54 h 101"/>
                <a:gd name="T6" fmla="*/ 184 w 238"/>
                <a:gd name="T7" fmla="*/ 54 h 101"/>
                <a:gd name="T8" fmla="*/ 171 w 238"/>
                <a:gd name="T9" fmla="*/ 54 h 101"/>
                <a:gd name="T10" fmla="*/ 163 w 238"/>
                <a:gd name="T11" fmla="*/ 55 h 101"/>
                <a:gd name="T12" fmla="*/ 154 w 238"/>
                <a:gd name="T13" fmla="*/ 55 h 101"/>
                <a:gd name="T14" fmla="*/ 144 w 238"/>
                <a:gd name="T15" fmla="*/ 54 h 101"/>
                <a:gd name="T16" fmla="*/ 132 w 238"/>
                <a:gd name="T17" fmla="*/ 51 h 101"/>
                <a:gd name="T18" fmla="*/ 117 w 238"/>
                <a:gd name="T19" fmla="*/ 46 h 101"/>
                <a:gd name="T20" fmla="*/ 105 w 238"/>
                <a:gd name="T21" fmla="*/ 41 h 101"/>
                <a:gd name="T22" fmla="*/ 98 w 238"/>
                <a:gd name="T23" fmla="*/ 42 h 101"/>
                <a:gd name="T24" fmla="*/ 94 w 238"/>
                <a:gd name="T25" fmla="*/ 45 h 101"/>
                <a:gd name="T26" fmla="*/ 90 w 238"/>
                <a:gd name="T27" fmla="*/ 49 h 101"/>
                <a:gd name="T28" fmla="*/ 89 w 238"/>
                <a:gd name="T29" fmla="*/ 52 h 101"/>
                <a:gd name="T30" fmla="*/ 88 w 238"/>
                <a:gd name="T31" fmla="*/ 52 h 101"/>
                <a:gd name="T32" fmla="*/ 85 w 238"/>
                <a:gd name="T33" fmla="*/ 49 h 101"/>
                <a:gd name="T34" fmla="*/ 81 w 238"/>
                <a:gd name="T35" fmla="*/ 45 h 101"/>
                <a:gd name="T36" fmla="*/ 74 w 238"/>
                <a:gd name="T37" fmla="*/ 40 h 101"/>
                <a:gd name="T38" fmla="*/ 67 w 238"/>
                <a:gd name="T39" fmla="*/ 37 h 101"/>
                <a:gd name="T40" fmla="*/ 59 w 238"/>
                <a:gd name="T41" fmla="*/ 37 h 101"/>
                <a:gd name="T42" fmla="*/ 50 w 238"/>
                <a:gd name="T43" fmla="*/ 42 h 101"/>
                <a:gd name="T44" fmla="*/ 40 w 238"/>
                <a:gd name="T45" fmla="*/ 50 h 101"/>
                <a:gd name="T46" fmla="*/ 32 w 238"/>
                <a:gd name="T47" fmla="*/ 61 h 101"/>
                <a:gd name="T48" fmla="*/ 28 w 238"/>
                <a:gd name="T49" fmla="*/ 73 h 101"/>
                <a:gd name="T50" fmla="*/ 27 w 238"/>
                <a:gd name="T51" fmla="*/ 80 h 101"/>
                <a:gd name="T52" fmla="*/ 26 w 238"/>
                <a:gd name="T53" fmla="*/ 78 h 101"/>
                <a:gd name="T54" fmla="*/ 25 w 238"/>
                <a:gd name="T55" fmla="*/ 77 h 101"/>
                <a:gd name="T56" fmla="*/ 22 w 238"/>
                <a:gd name="T57" fmla="*/ 78 h 101"/>
                <a:gd name="T58" fmla="*/ 20 w 238"/>
                <a:gd name="T59" fmla="*/ 83 h 101"/>
                <a:gd name="T60" fmla="*/ 18 w 238"/>
                <a:gd name="T61" fmla="*/ 87 h 101"/>
                <a:gd name="T62" fmla="*/ 18 w 238"/>
                <a:gd name="T63" fmla="*/ 90 h 101"/>
                <a:gd name="T64" fmla="*/ 17 w 238"/>
                <a:gd name="T65" fmla="*/ 94 h 101"/>
                <a:gd name="T66" fmla="*/ 16 w 238"/>
                <a:gd name="T67" fmla="*/ 98 h 101"/>
                <a:gd name="T68" fmla="*/ 15 w 238"/>
                <a:gd name="T69" fmla="*/ 100 h 101"/>
                <a:gd name="T70" fmla="*/ 13 w 238"/>
                <a:gd name="T71" fmla="*/ 101 h 101"/>
                <a:gd name="T72" fmla="*/ 12 w 238"/>
                <a:gd name="T73" fmla="*/ 100 h 101"/>
                <a:gd name="T74" fmla="*/ 10 w 238"/>
                <a:gd name="T75" fmla="*/ 97 h 101"/>
                <a:gd name="T76" fmla="*/ 9 w 238"/>
                <a:gd name="T77" fmla="*/ 94 h 101"/>
                <a:gd name="T78" fmla="*/ 9 w 238"/>
                <a:gd name="T79" fmla="*/ 90 h 101"/>
                <a:gd name="T80" fmla="*/ 9 w 238"/>
                <a:gd name="T81" fmla="*/ 87 h 101"/>
                <a:gd name="T82" fmla="*/ 10 w 238"/>
                <a:gd name="T83" fmla="*/ 85 h 101"/>
                <a:gd name="T84" fmla="*/ 11 w 238"/>
                <a:gd name="T85" fmla="*/ 82 h 101"/>
                <a:gd name="T86" fmla="*/ 11 w 238"/>
                <a:gd name="T87" fmla="*/ 78 h 101"/>
                <a:gd name="T88" fmla="*/ 8 w 238"/>
                <a:gd name="T89" fmla="*/ 75 h 101"/>
                <a:gd name="T90" fmla="*/ 0 w 238"/>
                <a:gd name="T91" fmla="*/ 55 h 101"/>
                <a:gd name="T92" fmla="*/ 76 w 238"/>
                <a:gd name="T93" fmla="*/ 3 h 101"/>
                <a:gd name="T94" fmla="*/ 238 w 238"/>
                <a:gd name="T95" fmla="*/ 52 h 101"/>
                <a:gd name="T96" fmla="*/ 228 w 238"/>
                <a:gd name="T97" fmla="*/ 55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1"/>
                <a:gd name="T149" fmla="*/ 238 w 23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1">
                  <a:moveTo>
                    <a:pt x="228" y="54"/>
                  </a:moveTo>
                  <a:lnTo>
                    <a:pt x="227" y="55"/>
                  </a:lnTo>
                  <a:lnTo>
                    <a:pt x="223" y="55"/>
                  </a:lnTo>
                  <a:lnTo>
                    <a:pt x="217" y="54"/>
                  </a:lnTo>
                  <a:lnTo>
                    <a:pt x="210" y="54"/>
                  </a:lnTo>
                  <a:lnTo>
                    <a:pt x="201" y="54"/>
                  </a:lnTo>
                  <a:lnTo>
                    <a:pt x="193" y="54"/>
                  </a:lnTo>
                  <a:lnTo>
                    <a:pt x="184" y="54"/>
                  </a:lnTo>
                  <a:lnTo>
                    <a:pt x="177" y="54"/>
                  </a:lnTo>
                  <a:lnTo>
                    <a:pt x="171" y="54"/>
                  </a:lnTo>
                  <a:lnTo>
                    <a:pt x="167" y="55"/>
                  </a:lnTo>
                  <a:lnTo>
                    <a:pt x="163" y="55"/>
                  </a:lnTo>
                  <a:lnTo>
                    <a:pt x="159" y="55"/>
                  </a:lnTo>
                  <a:lnTo>
                    <a:pt x="154" y="55"/>
                  </a:lnTo>
                  <a:lnTo>
                    <a:pt x="150" y="55"/>
                  </a:lnTo>
                  <a:lnTo>
                    <a:pt x="144" y="54"/>
                  </a:lnTo>
                  <a:lnTo>
                    <a:pt x="138" y="53"/>
                  </a:lnTo>
                  <a:lnTo>
                    <a:pt x="132" y="51"/>
                  </a:lnTo>
                  <a:lnTo>
                    <a:pt x="124" y="49"/>
                  </a:lnTo>
                  <a:lnTo>
                    <a:pt x="117" y="46"/>
                  </a:lnTo>
                  <a:lnTo>
                    <a:pt x="109" y="42"/>
                  </a:lnTo>
                  <a:lnTo>
                    <a:pt x="105" y="41"/>
                  </a:lnTo>
                  <a:lnTo>
                    <a:pt x="102" y="41"/>
                  </a:lnTo>
                  <a:lnTo>
                    <a:pt x="98" y="42"/>
                  </a:lnTo>
                  <a:lnTo>
                    <a:pt x="96" y="43"/>
                  </a:lnTo>
                  <a:lnTo>
                    <a:pt x="94" y="45"/>
                  </a:lnTo>
                  <a:lnTo>
                    <a:pt x="92" y="47"/>
                  </a:lnTo>
                  <a:lnTo>
                    <a:pt x="90" y="49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81" y="45"/>
                  </a:lnTo>
                  <a:lnTo>
                    <a:pt x="77" y="42"/>
                  </a:lnTo>
                  <a:lnTo>
                    <a:pt x="74" y="40"/>
                  </a:lnTo>
                  <a:lnTo>
                    <a:pt x="71" y="38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9" y="37"/>
                  </a:lnTo>
                  <a:lnTo>
                    <a:pt x="55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0" y="50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9" y="66"/>
                  </a:lnTo>
                  <a:lnTo>
                    <a:pt x="28" y="73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8"/>
                  </a:lnTo>
                  <a:lnTo>
                    <a:pt x="21" y="79"/>
                  </a:lnTo>
                  <a:lnTo>
                    <a:pt x="20" y="83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1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9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CC7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2" name="Freeform 189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3" name="Freeform 190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4" name="Freeform 191"/>
            <p:cNvSpPr>
              <a:spLocks/>
            </p:cNvSpPr>
            <p:nvPr/>
          </p:nvSpPr>
          <p:spPr bwMode="auto">
            <a:xfrm>
              <a:off x="4902" y="2911"/>
              <a:ext cx="12" cy="140"/>
            </a:xfrm>
            <a:custGeom>
              <a:avLst/>
              <a:gdLst>
                <a:gd name="T0" fmla="*/ 1 w 12"/>
                <a:gd name="T1" fmla="*/ 122 h 140"/>
                <a:gd name="T2" fmla="*/ 5 w 12"/>
                <a:gd name="T3" fmla="*/ 140 h 140"/>
                <a:gd name="T4" fmla="*/ 5 w 12"/>
                <a:gd name="T5" fmla="*/ 138 h 140"/>
                <a:gd name="T6" fmla="*/ 6 w 12"/>
                <a:gd name="T7" fmla="*/ 134 h 140"/>
                <a:gd name="T8" fmla="*/ 7 w 12"/>
                <a:gd name="T9" fmla="*/ 127 h 140"/>
                <a:gd name="T10" fmla="*/ 8 w 12"/>
                <a:gd name="T11" fmla="*/ 119 h 140"/>
                <a:gd name="T12" fmla="*/ 9 w 12"/>
                <a:gd name="T13" fmla="*/ 110 h 140"/>
                <a:gd name="T14" fmla="*/ 10 w 12"/>
                <a:gd name="T15" fmla="*/ 100 h 140"/>
                <a:gd name="T16" fmla="*/ 11 w 12"/>
                <a:gd name="T17" fmla="*/ 91 h 140"/>
                <a:gd name="T18" fmla="*/ 11 w 12"/>
                <a:gd name="T19" fmla="*/ 82 h 140"/>
                <a:gd name="T20" fmla="*/ 11 w 12"/>
                <a:gd name="T21" fmla="*/ 74 h 140"/>
                <a:gd name="T22" fmla="*/ 10 w 12"/>
                <a:gd name="T23" fmla="*/ 68 h 140"/>
                <a:gd name="T24" fmla="*/ 12 w 12"/>
                <a:gd name="T25" fmla="*/ 0 h 140"/>
                <a:gd name="T26" fmla="*/ 8 w 12"/>
                <a:gd name="T27" fmla="*/ 5 h 140"/>
                <a:gd name="T28" fmla="*/ 4 w 12"/>
                <a:gd name="T29" fmla="*/ 75 h 140"/>
                <a:gd name="T30" fmla="*/ 0 w 12"/>
                <a:gd name="T31" fmla="*/ 98 h 140"/>
                <a:gd name="T32" fmla="*/ 6 w 12"/>
                <a:gd name="T33" fmla="*/ 85 h 140"/>
                <a:gd name="T34" fmla="*/ 5 w 12"/>
                <a:gd name="T35" fmla="*/ 86 h 140"/>
                <a:gd name="T36" fmla="*/ 5 w 12"/>
                <a:gd name="T37" fmla="*/ 88 h 140"/>
                <a:gd name="T38" fmla="*/ 4 w 12"/>
                <a:gd name="T39" fmla="*/ 91 h 140"/>
                <a:gd name="T40" fmla="*/ 4 w 12"/>
                <a:gd name="T41" fmla="*/ 95 h 140"/>
                <a:gd name="T42" fmla="*/ 3 w 12"/>
                <a:gd name="T43" fmla="*/ 101 h 140"/>
                <a:gd name="T44" fmla="*/ 2 w 12"/>
                <a:gd name="T45" fmla="*/ 106 h 140"/>
                <a:gd name="T46" fmla="*/ 2 w 12"/>
                <a:gd name="T47" fmla="*/ 111 h 140"/>
                <a:gd name="T48" fmla="*/ 1 w 12"/>
                <a:gd name="T49" fmla="*/ 116 h 140"/>
                <a:gd name="T50" fmla="*/ 1 w 12"/>
                <a:gd name="T51" fmla="*/ 120 h 140"/>
                <a:gd name="T52" fmla="*/ 1 w 12"/>
                <a:gd name="T53" fmla="*/ 123 h 140"/>
                <a:gd name="T54" fmla="*/ 1 w 12"/>
                <a:gd name="T55" fmla="*/ 123 h 140"/>
                <a:gd name="T56" fmla="*/ 1 w 12"/>
                <a:gd name="T57" fmla="*/ 122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40"/>
                <a:gd name="T89" fmla="*/ 12 w 12"/>
                <a:gd name="T90" fmla="*/ 140 h 1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40">
                  <a:moveTo>
                    <a:pt x="1" y="122"/>
                  </a:moveTo>
                  <a:lnTo>
                    <a:pt x="5" y="140"/>
                  </a:lnTo>
                  <a:lnTo>
                    <a:pt x="5" y="138"/>
                  </a:lnTo>
                  <a:lnTo>
                    <a:pt x="6" y="134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9" y="110"/>
                  </a:lnTo>
                  <a:lnTo>
                    <a:pt x="10" y="100"/>
                  </a:lnTo>
                  <a:lnTo>
                    <a:pt x="11" y="91"/>
                  </a:lnTo>
                  <a:lnTo>
                    <a:pt x="11" y="82"/>
                  </a:lnTo>
                  <a:lnTo>
                    <a:pt x="11" y="74"/>
                  </a:lnTo>
                  <a:lnTo>
                    <a:pt x="10" y="68"/>
                  </a:lnTo>
                  <a:lnTo>
                    <a:pt x="12" y="0"/>
                  </a:lnTo>
                  <a:lnTo>
                    <a:pt x="8" y="5"/>
                  </a:lnTo>
                  <a:lnTo>
                    <a:pt x="4" y="75"/>
                  </a:lnTo>
                  <a:lnTo>
                    <a:pt x="0" y="98"/>
                  </a:lnTo>
                  <a:lnTo>
                    <a:pt x="6" y="85"/>
                  </a:lnTo>
                  <a:lnTo>
                    <a:pt x="5" y="86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3" y="101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1" y="116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5" name="Freeform 192"/>
            <p:cNvSpPr>
              <a:spLocks/>
            </p:cNvSpPr>
            <p:nvPr/>
          </p:nvSpPr>
          <p:spPr bwMode="auto">
            <a:xfrm>
              <a:off x="4903" y="2753"/>
              <a:ext cx="46" cy="226"/>
            </a:xfrm>
            <a:custGeom>
              <a:avLst/>
              <a:gdLst>
                <a:gd name="T0" fmla="*/ 18 w 46"/>
                <a:gd name="T1" fmla="*/ 55 h 226"/>
                <a:gd name="T2" fmla="*/ 28 w 46"/>
                <a:gd name="T3" fmla="*/ 33 h 226"/>
                <a:gd name="T4" fmla="*/ 46 w 46"/>
                <a:gd name="T5" fmla="*/ 3 h 226"/>
                <a:gd name="T6" fmla="*/ 35 w 46"/>
                <a:gd name="T7" fmla="*/ 0 h 226"/>
                <a:gd name="T8" fmla="*/ 14 w 46"/>
                <a:gd name="T9" fmla="*/ 28 h 226"/>
                <a:gd name="T10" fmla="*/ 1 w 46"/>
                <a:gd name="T11" fmla="*/ 99 h 226"/>
                <a:gd name="T12" fmla="*/ 2 w 46"/>
                <a:gd name="T13" fmla="*/ 159 h 226"/>
                <a:gd name="T14" fmla="*/ 0 w 46"/>
                <a:gd name="T15" fmla="*/ 226 h 226"/>
                <a:gd name="T16" fmla="*/ 1 w 46"/>
                <a:gd name="T17" fmla="*/ 223 h 226"/>
                <a:gd name="T18" fmla="*/ 2 w 46"/>
                <a:gd name="T19" fmla="*/ 220 h 226"/>
                <a:gd name="T20" fmla="*/ 3 w 46"/>
                <a:gd name="T21" fmla="*/ 215 h 226"/>
                <a:gd name="T22" fmla="*/ 3 w 46"/>
                <a:gd name="T23" fmla="*/ 208 h 226"/>
                <a:gd name="T24" fmla="*/ 5 w 46"/>
                <a:gd name="T25" fmla="*/ 201 h 226"/>
                <a:gd name="T26" fmla="*/ 5 w 46"/>
                <a:gd name="T27" fmla="*/ 195 h 226"/>
                <a:gd name="T28" fmla="*/ 5 w 46"/>
                <a:gd name="T29" fmla="*/ 190 h 226"/>
                <a:gd name="T30" fmla="*/ 4 w 46"/>
                <a:gd name="T31" fmla="*/ 187 h 226"/>
                <a:gd name="T32" fmla="*/ 4 w 46"/>
                <a:gd name="T33" fmla="*/ 185 h 226"/>
                <a:gd name="T34" fmla="*/ 5 w 46"/>
                <a:gd name="T35" fmla="*/ 184 h 226"/>
                <a:gd name="T36" fmla="*/ 5 w 46"/>
                <a:gd name="T37" fmla="*/ 178 h 226"/>
                <a:gd name="T38" fmla="*/ 5 w 46"/>
                <a:gd name="T39" fmla="*/ 173 h 226"/>
                <a:gd name="T40" fmla="*/ 5 w 46"/>
                <a:gd name="T41" fmla="*/ 170 h 226"/>
                <a:gd name="T42" fmla="*/ 5 w 46"/>
                <a:gd name="T43" fmla="*/ 168 h 226"/>
                <a:gd name="T44" fmla="*/ 6 w 46"/>
                <a:gd name="T45" fmla="*/ 166 h 226"/>
                <a:gd name="T46" fmla="*/ 7 w 46"/>
                <a:gd name="T47" fmla="*/ 165 h 226"/>
                <a:gd name="T48" fmla="*/ 7 w 46"/>
                <a:gd name="T49" fmla="*/ 164 h 226"/>
                <a:gd name="T50" fmla="*/ 7 w 46"/>
                <a:gd name="T51" fmla="*/ 164 h 226"/>
                <a:gd name="T52" fmla="*/ 7 w 46"/>
                <a:gd name="T53" fmla="*/ 166 h 226"/>
                <a:gd name="T54" fmla="*/ 7 w 46"/>
                <a:gd name="T55" fmla="*/ 167 h 226"/>
                <a:gd name="T56" fmla="*/ 7 w 46"/>
                <a:gd name="T57" fmla="*/ 166 h 226"/>
                <a:gd name="T58" fmla="*/ 8 w 46"/>
                <a:gd name="T59" fmla="*/ 164 h 226"/>
                <a:gd name="T60" fmla="*/ 9 w 46"/>
                <a:gd name="T61" fmla="*/ 162 h 226"/>
                <a:gd name="T62" fmla="*/ 9 w 46"/>
                <a:gd name="T63" fmla="*/ 160 h 226"/>
                <a:gd name="T64" fmla="*/ 8 w 46"/>
                <a:gd name="T65" fmla="*/ 157 h 226"/>
                <a:gd name="T66" fmla="*/ 8 w 46"/>
                <a:gd name="T67" fmla="*/ 151 h 226"/>
                <a:gd name="T68" fmla="*/ 8 w 46"/>
                <a:gd name="T69" fmla="*/ 145 h 226"/>
                <a:gd name="T70" fmla="*/ 9 w 46"/>
                <a:gd name="T71" fmla="*/ 140 h 226"/>
                <a:gd name="T72" fmla="*/ 8 w 46"/>
                <a:gd name="T73" fmla="*/ 136 h 226"/>
                <a:gd name="T74" fmla="*/ 7 w 46"/>
                <a:gd name="T75" fmla="*/ 131 h 226"/>
                <a:gd name="T76" fmla="*/ 7 w 46"/>
                <a:gd name="T77" fmla="*/ 127 h 226"/>
                <a:gd name="T78" fmla="*/ 8 w 46"/>
                <a:gd name="T79" fmla="*/ 123 h 226"/>
                <a:gd name="T80" fmla="*/ 8 w 46"/>
                <a:gd name="T81" fmla="*/ 121 h 226"/>
                <a:gd name="T82" fmla="*/ 8 w 46"/>
                <a:gd name="T83" fmla="*/ 120 h 226"/>
                <a:gd name="T84" fmla="*/ 8 w 46"/>
                <a:gd name="T85" fmla="*/ 119 h 226"/>
                <a:gd name="T86" fmla="*/ 9 w 46"/>
                <a:gd name="T87" fmla="*/ 113 h 226"/>
                <a:gd name="T88" fmla="*/ 11 w 46"/>
                <a:gd name="T89" fmla="*/ 107 h 226"/>
                <a:gd name="T90" fmla="*/ 11 w 46"/>
                <a:gd name="T91" fmla="*/ 104 h 226"/>
                <a:gd name="T92" fmla="*/ 12 w 46"/>
                <a:gd name="T93" fmla="*/ 104 h 226"/>
                <a:gd name="T94" fmla="*/ 12 w 46"/>
                <a:gd name="T95" fmla="*/ 105 h 226"/>
                <a:gd name="T96" fmla="*/ 12 w 46"/>
                <a:gd name="T97" fmla="*/ 99 h 226"/>
                <a:gd name="T98" fmla="*/ 12 w 46"/>
                <a:gd name="T99" fmla="*/ 92 h 226"/>
                <a:gd name="T100" fmla="*/ 12 w 46"/>
                <a:gd name="T101" fmla="*/ 87 h 226"/>
                <a:gd name="T102" fmla="*/ 13 w 46"/>
                <a:gd name="T103" fmla="*/ 81 h 226"/>
                <a:gd name="T104" fmla="*/ 13 w 46"/>
                <a:gd name="T105" fmla="*/ 75 h 226"/>
                <a:gd name="T106" fmla="*/ 14 w 46"/>
                <a:gd name="T107" fmla="*/ 74 h 226"/>
                <a:gd name="T108" fmla="*/ 14 w 46"/>
                <a:gd name="T109" fmla="*/ 73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"/>
                <a:gd name="T166" fmla="*/ 0 h 226"/>
                <a:gd name="T167" fmla="*/ 46 w 46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" h="226">
                  <a:moveTo>
                    <a:pt x="14" y="72"/>
                  </a:moveTo>
                  <a:lnTo>
                    <a:pt x="16" y="67"/>
                  </a:lnTo>
                  <a:lnTo>
                    <a:pt x="16" y="61"/>
                  </a:lnTo>
                  <a:lnTo>
                    <a:pt x="18" y="55"/>
                  </a:lnTo>
                  <a:lnTo>
                    <a:pt x="20" y="49"/>
                  </a:lnTo>
                  <a:lnTo>
                    <a:pt x="22" y="43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2" y="22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5" y="7"/>
                  </a:lnTo>
                  <a:lnTo>
                    <a:pt x="20" y="16"/>
                  </a:lnTo>
                  <a:lnTo>
                    <a:pt x="14" y="28"/>
                  </a:lnTo>
                  <a:lnTo>
                    <a:pt x="8" y="46"/>
                  </a:lnTo>
                  <a:lnTo>
                    <a:pt x="4" y="70"/>
                  </a:lnTo>
                  <a:lnTo>
                    <a:pt x="3" y="85"/>
                  </a:lnTo>
                  <a:lnTo>
                    <a:pt x="1" y="99"/>
                  </a:lnTo>
                  <a:lnTo>
                    <a:pt x="1" y="114"/>
                  </a:lnTo>
                  <a:lnTo>
                    <a:pt x="1" y="129"/>
                  </a:lnTo>
                  <a:lnTo>
                    <a:pt x="1" y="144"/>
                  </a:lnTo>
                  <a:lnTo>
                    <a:pt x="2" y="159"/>
                  </a:lnTo>
                  <a:lnTo>
                    <a:pt x="2" y="175"/>
                  </a:lnTo>
                  <a:lnTo>
                    <a:pt x="2" y="192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1" y="224"/>
                  </a:lnTo>
                  <a:lnTo>
                    <a:pt x="1" y="223"/>
                  </a:lnTo>
                  <a:lnTo>
                    <a:pt x="1" y="222"/>
                  </a:lnTo>
                  <a:lnTo>
                    <a:pt x="2" y="221"/>
                  </a:lnTo>
                  <a:lnTo>
                    <a:pt x="2" y="220"/>
                  </a:lnTo>
                  <a:lnTo>
                    <a:pt x="3" y="220"/>
                  </a:lnTo>
                  <a:lnTo>
                    <a:pt x="3" y="219"/>
                  </a:lnTo>
                  <a:lnTo>
                    <a:pt x="3" y="217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3" y="210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3" y="204"/>
                  </a:lnTo>
                  <a:lnTo>
                    <a:pt x="4" y="202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8"/>
                  </a:lnTo>
                  <a:lnTo>
                    <a:pt x="5" y="196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5" y="192"/>
                  </a:lnTo>
                  <a:lnTo>
                    <a:pt x="5" y="190"/>
                  </a:lnTo>
                  <a:lnTo>
                    <a:pt x="5" y="189"/>
                  </a:lnTo>
                  <a:lnTo>
                    <a:pt x="4" y="187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4" y="184"/>
                  </a:lnTo>
                  <a:lnTo>
                    <a:pt x="5" y="184"/>
                  </a:lnTo>
                  <a:lnTo>
                    <a:pt x="5" y="182"/>
                  </a:lnTo>
                  <a:lnTo>
                    <a:pt x="5" y="181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7"/>
                  </a:lnTo>
                  <a:lnTo>
                    <a:pt x="5" y="176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5" y="169"/>
                  </a:lnTo>
                  <a:lnTo>
                    <a:pt x="5" y="168"/>
                  </a:lnTo>
                  <a:lnTo>
                    <a:pt x="6" y="167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7" y="164"/>
                  </a:lnTo>
                  <a:lnTo>
                    <a:pt x="7" y="163"/>
                  </a:lnTo>
                  <a:lnTo>
                    <a:pt x="7" y="164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5"/>
                  </a:lnTo>
                  <a:lnTo>
                    <a:pt x="8" y="164"/>
                  </a:lnTo>
                  <a:lnTo>
                    <a:pt x="8" y="163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1"/>
                  </a:lnTo>
                  <a:lnTo>
                    <a:pt x="9" y="140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5"/>
                  </a:lnTo>
                  <a:lnTo>
                    <a:pt x="8" y="133"/>
                  </a:lnTo>
                  <a:lnTo>
                    <a:pt x="8" y="132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0"/>
                  </a:lnTo>
                  <a:lnTo>
                    <a:pt x="8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9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2" y="104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3" y="85"/>
                  </a:lnTo>
                  <a:lnTo>
                    <a:pt x="13" y="84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5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6" name="Freeform 193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Freeform 194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8" name="Freeform 195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39" name="Freeform 196"/>
            <p:cNvSpPr>
              <a:spLocks/>
            </p:cNvSpPr>
            <p:nvPr/>
          </p:nvSpPr>
          <p:spPr bwMode="auto">
            <a:xfrm>
              <a:off x="5290" y="3120"/>
              <a:ext cx="38" cy="23"/>
            </a:xfrm>
            <a:custGeom>
              <a:avLst/>
              <a:gdLst>
                <a:gd name="T0" fmla="*/ 0 w 38"/>
                <a:gd name="T1" fmla="*/ 16 h 23"/>
                <a:gd name="T2" fmla="*/ 1 w 38"/>
                <a:gd name="T3" fmla="*/ 17 h 23"/>
                <a:gd name="T4" fmla="*/ 3 w 38"/>
                <a:gd name="T5" fmla="*/ 17 h 23"/>
                <a:gd name="T6" fmla="*/ 5 w 38"/>
                <a:gd name="T7" fmla="*/ 18 h 23"/>
                <a:gd name="T8" fmla="*/ 8 w 38"/>
                <a:gd name="T9" fmla="*/ 19 h 23"/>
                <a:gd name="T10" fmla="*/ 12 w 38"/>
                <a:gd name="T11" fmla="*/ 20 h 23"/>
                <a:gd name="T12" fmla="*/ 16 w 38"/>
                <a:gd name="T13" fmla="*/ 21 h 23"/>
                <a:gd name="T14" fmla="*/ 20 w 38"/>
                <a:gd name="T15" fmla="*/ 22 h 23"/>
                <a:gd name="T16" fmla="*/ 24 w 38"/>
                <a:gd name="T17" fmla="*/ 23 h 23"/>
                <a:gd name="T18" fmla="*/ 27 w 38"/>
                <a:gd name="T19" fmla="*/ 23 h 23"/>
                <a:gd name="T20" fmla="*/ 29 w 38"/>
                <a:gd name="T21" fmla="*/ 22 h 23"/>
                <a:gd name="T22" fmla="*/ 32 w 38"/>
                <a:gd name="T23" fmla="*/ 21 h 23"/>
                <a:gd name="T24" fmla="*/ 34 w 38"/>
                <a:gd name="T25" fmla="*/ 21 h 23"/>
                <a:gd name="T26" fmla="*/ 35 w 38"/>
                <a:gd name="T27" fmla="*/ 20 h 23"/>
                <a:gd name="T28" fmla="*/ 36 w 38"/>
                <a:gd name="T29" fmla="*/ 19 h 23"/>
                <a:gd name="T30" fmla="*/ 37 w 38"/>
                <a:gd name="T31" fmla="*/ 19 h 23"/>
                <a:gd name="T32" fmla="*/ 38 w 38"/>
                <a:gd name="T33" fmla="*/ 18 h 23"/>
                <a:gd name="T34" fmla="*/ 38 w 38"/>
                <a:gd name="T35" fmla="*/ 18 h 23"/>
                <a:gd name="T36" fmla="*/ 38 w 38"/>
                <a:gd name="T37" fmla="*/ 18 h 23"/>
                <a:gd name="T38" fmla="*/ 38 w 38"/>
                <a:gd name="T39" fmla="*/ 18 h 23"/>
                <a:gd name="T40" fmla="*/ 38 w 38"/>
                <a:gd name="T41" fmla="*/ 18 h 23"/>
                <a:gd name="T42" fmla="*/ 37 w 38"/>
                <a:gd name="T43" fmla="*/ 15 h 23"/>
                <a:gd name="T44" fmla="*/ 36 w 38"/>
                <a:gd name="T45" fmla="*/ 12 h 23"/>
                <a:gd name="T46" fmla="*/ 35 w 38"/>
                <a:gd name="T47" fmla="*/ 10 h 23"/>
                <a:gd name="T48" fmla="*/ 34 w 38"/>
                <a:gd name="T49" fmla="*/ 8 h 23"/>
                <a:gd name="T50" fmla="*/ 33 w 38"/>
                <a:gd name="T51" fmla="*/ 7 h 23"/>
                <a:gd name="T52" fmla="*/ 32 w 38"/>
                <a:gd name="T53" fmla="*/ 5 h 23"/>
                <a:gd name="T54" fmla="*/ 31 w 38"/>
                <a:gd name="T55" fmla="*/ 4 h 23"/>
                <a:gd name="T56" fmla="*/ 30 w 38"/>
                <a:gd name="T57" fmla="*/ 2 h 23"/>
                <a:gd name="T58" fmla="*/ 29 w 38"/>
                <a:gd name="T59" fmla="*/ 1 h 23"/>
                <a:gd name="T60" fmla="*/ 29 w 38"/>
                <a:gd name="T61" fmla="*/ 0 h 23"/>
                <a:gd name="T62" fmla="*/ 29 w 38"/>
                <a:gd name="T63" fmla="*/ 0 h 23"/>
                <a:gd name="T64" fmla="*/ 29 w 38"/>
                <a:gd name="T65" fmla="*/ 1 h 23"/>
                <a:gd name="T66" fmla="*/ 28 w 38"/>
                <a:gd name="T67" fmla="*/ 2 h 23"/>
                <a:gd name="T68" fmla="*/ 27 w 38"/>
                <a:gd name="T69" fmla="*/ 4 h 23"/>
                <a:gd name="T70" fmla="*/ 26 w 38"/>
                <a:gd name="T71" fmla="*/ 5 h 23"/>
                <a:gd name="T72" fmla="*/ 24 w 38"/>
                <a:gd name="T73" fmla="*/ 6 h 23"/>
                <a:gd name="T74" fmla="*/ 20 w 38"/>
                <a:gd name="T75" fmla="*/ 7 h 23"/>
                <a:gd name="T76" fmla="*/ 15 w 38"/>
                <a:gd name="T77" fmla="*/ 7 h 23"/>
                <a:gd name="T78" fmla="*/ 8 w 38"/>
                <a:gd name="T79" fmla="*/ 7 h 23"/>
                <a:gd name="T80" fmla="*/ 0 w 38"/>
                <a:gd name="T81" fmla="*/ 6 h 23"/>
                <a:gd name="T82" fmla="*/ 1 w 38"/>
                <a:gd name="T83" fmla="*/ 16 h 23"/>
                <a:gd name="T84" fmla="*/ 1 w 38"/>
                <a:gd name="T85" fmla="*/ 16 h 23"/>
                <a:gd name="T86" fmla="*/ 0 w 38"/>
                <a:gd name="T87" fmla="*/ 16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"/>
                <a:gd name="T133" fmla="*/ 0 h 23"/>
                <a:gd name="T134" fmla="*/ 38 w 38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" h="23">
                  <a:moveTo>
                    <a:pt x="0" y="16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20"/>
                  </a:lnTo>
                  <a:lnTo>
                    <a:pt x="16" y="21"/>
                  </a:lnTo>
                  <a:lnTo>
                    <a:pt x="20" y="22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5" y="10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0" name="Freeform 197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31 w 529"/>
                <a:gd name="T113" fmla="*/ 391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430"/>
                <a:gd name="T173" fmla="*/ 529 w 529"/>
                <a:gd name="T174" fmla="*/ 430 h 4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  <a:lnTo>
                    <a:pt x="31" y="391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1" name="Freeform 198"/>
            <p:cNvSpPr>
              <a:spLocks/>
            </p:cNvSpPr>
            <p:nvPr/>
          </p:nvSpPr>
          <p:spPr bwMode="auto">
            <a:xfrm>
              <a:off x="5433" y="2957"/>
              <a:ext cx="35" cy="37"/>
            </a:xfrm>
            <a:custGeom>
              <a:avLst/>
              <a:gdLst>
                <a:gd name="T0" fmla="*/ 0 w 35"/>
                <a:gd name="T1" fmla="*/ 23 h 37"/>
                <a:gd name="T2" fmla="*/ 1 w 35"/>
                <a:gd name="T3" fmla="*/ 22 h 37"/>
                <a:gd name="T4" fmla="*/ 2 w 35"/>
                <a:gd name="T5" fmla="*/ 20 h 37"/>
                <a:gd name="T6" fmla="*/ 3 w 35"/>
                <a:gd name="T7" fmla="*/ 17 h 37"/>
                <a:gd name="T8" fmla="*/ 6 w 35"/>
                <a:gd name="T9" fmla="*/ 13 h 37"/>
                <a:gd name="T10" fmla="*/ 9 w 35"/>
                <a:gd name="T11" fmla="*/ 10 h 37"/>
                <a:gd name="T12" fmla="*/ 13 w 35"/>
                <a:gd name="T13" fmla="*/ 6 h 37"/>
                <a:gd name="T14" fmla="*/ 17 w 35"/>
                <a:gd name="T15" fmla="*/ 3 h 37"/>
                <a:gd name="T16" fmla="*/ 22 w 35"/>
                <a:gd name="T17" fmla="*/ 1 h 37"/>
                <a:gd name="T18" fmla="*/ 28 w 35"/>
                <a:gd name="T19" fmla="*/ 0 h 37"/>
                <a:gd name="T20" fmla="*/ 34 w 35"/>
                <a:gd name="T21" fmla="*/ 2 h 37"/>
                <a:gd name="T22" fmla="*/ 34 w 35"/>
                <a:gd name="T23" fmla="*/ 2 h 37"/>
                <a:gd name="T24" fmla="*/ 35 w 35"/>
                <a:gd name="T25" fmla="*/ 4 h 37"/>
                <a:gd name="T26" fmla="*/ 34 w 35"/>
                <a:gd name="T27" fmla="*/ 7 h 37"/>
                <a:gd name="T28" fmla="*/ 34 w 35"/>
                <a:gd name="T29" fmla="*/ 11 h 37"/>
                <a:gd name="T30" fmla="*/ 33 w 35"/>
                <a:gd name="T31" fmla="*/ 15 h 37"/>
                <a:gd name="T32" fmla="*/ 32 w 35"/>
                <a:gd name="T33" fmla="*/ 19 h 37"/>
                <a:gd name="T34" fmla="*/ 29 w 35"/>
                <a:gd name="T35" fmla="*/ 23 h 37"/>
                <a:gd name="T36" fmla="*/ 26 w 35"/>
                <a:gd name="T37" fmla="*/ 27 h 37"/>
                <a:gd name="T38" fmla="*/ 21 w 35"/>
                <a:gd name="T39" fmla="*/ 29 h 37"/>
                <a:gd name="T40" fmla="*/ 16 w 35"/>
                <a:gd name="T41" fmla="*/ 31 h 37"/>
                <a:gd name="T42" fmla="*/ 13 w 35"/>
                <a:gd name="T43" fmla="*/ 32 h 37"/>
                <a:gd name="T44" fmla="*/ 11 w 35"/>
                <a:gd name="T45" fmla="*/ 32 h 37"/>
                <a:gd name="T46" fmla="*/ 8 w 35"/>
                <a:gd name="T47" fmla="*/ 33 h 37"/>
                <a:gd name="T48" fmla="*/ 7 w 35"/>
                <a:gd name="T49" fmla="*/ 34 h 37"/>
                <a:gd name="T50" fmla="*/ 5 w 35"/>
                <a:gd name="T51" fmla="*/ 35 h 37"/>
                <a:gd name="T52" fmla="*/ 3 w 35"/>
                <a:gd name="T53" fmla="*/ 36 h 37"/>
                <a:gd name="T54" fmla="*/ 2 w 35"/>
                <a:gd name="T55" fmla="*/ 36 h 37"/>
                <a:gd name="T56" fmla="*/ 1 w 35"/>
                <a:gd name="T57" fmla="*/ 37 h 37"/>
                <a:gd name="T58" fmla="*/ 1 w 35"/>
                <a:gd name="T59" fmla="*/ 37 h 37"/>
                <a:gd name="T60" fmla="*/ 1 w 35"/>
                <a:gd name="T61" fmla="*/ 37 h 37"/>
                <a:gd name="T62" fmla="*/ 1 w 35"/>
                <a:gd name="T63" fmla="*/ 23 h 37"/>
                <a:gd name="T64" fmla="*/ 1 w 35"/>
                <a:gd name="T65" fmla="*/ 23 h 37"/>
                <a:gd name="T66" fmla="*/ 0 w 35"/>
                <a:gd name="T67" fmla="*/ 23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37"/>
                <a:gd name="T104" fmla="*/ 35 w 35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37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3" y="15"/>
                  </a:lnTo>
                  <a:lnTo>
                    <a:pt x="32" y="19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1" y="37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2" name="Freeform 199"/>
            <p:cNvSpPr>
              <a:spLocks/>
            </p:cNvSpPr>
            <p:nvPr/>
          </p:nvSpPr>
          <p:spPr bwMode="auto">
            <a:xfrm>
              <a:off x="4916" y="2783"/>
              <a:ext cx="104" cy="292"/>
            </a:xfrm>
            <a:custGeom>
              <a:avLst/>
              <a:gdLst>
                <a:gd name="T0" fmla="*/ 39 w 104"/>
                <a:gd name="T1" fmla="*/ 277 h 292"/>
                <a:gd name="T2" fmla="*/ 37 w 104"/>
                <a:gd name="T3" fmla="*/ 271 h 292"/>
                <a:gd name="T4" fmla="*/ 35 w 104"/>
                <a:gd name="T5" fmla="*/ 273 h 292"/>
                <a:gd name="T6" fmla="*/ 33 w 104"/>
                <a:gd name="T7" fmla="*/ 276 h 292"/>
                <a:gd name="T8" fmla="*/ 30 w 104"/>
                <a:gd name="T9" fmla="*/ 268 h 292"/>
                <a:gd name="T10" fmla="*/ 31 w 104"/>
                <a:gd name="T11" fmla="*/ 253 h 292"/>
                <a:gd name="T12" fmla="*/ 31 w 104"/>
                <a:gd name="T13" fmla="*/ 245 h 292"/>
                <a:gd name="T14" fmla="*/ 31 w 104"/>
                <a:gd name="T15" fmla="*/ 239 h 292"/>
                <a:gd name="T16" fmla="*/ 29 w 104"/>
                <a:gd name="T17" fmla="*/ 233 h 292"/>
                <a:gd name="T18" fmla="*/ 27 w 104"/>
                <a:gd name="T19" fmla="*/ 237 h 292"/>
                <a:gd name="T20" fmla="*/ 24 w 104"/>
                <a:gd name="T21" fmla="*/ 241 h 292"/>
                <a:gd name="T22" fmla="*/ 21 w 104"/>
                <a:gd name="T23" fmla="*/ 242 h 292"/>
                <a:gd name="T24" fmla="*/ 20 w 104"/>
                <a:gd name="T25" fmla="*/ 241 h 292"/>
                <a:gd name="T26" fmla="*/ 20 w 104"/>
                <a:gd name="T27" fmla="*/ 229 h 292"/>
                <a:gd name="T28" fmla="*/ 16 w 104"/>
                <a:gd name="T29" fmla="*/ 219 h 292"/>
                <a:gd name="T30" fmla="*/ 16 w 104"/>
                <a:gd name="T31" fmla="*/ 219 h 292"/>
                <a:gd name="T32" fmla="*/ 16 w 104"/>
                <a:gd name="T33" fmla="*/ 219 h 292"/>
                <a:gd name="T34" fmla="*/ 16 w 104"/>
                <a:gd name="T35" fmla="*/ 218 h 292"/>
                <a:gd name="T36" fmla="*/ 15 w 104"/>
                <a:gd name="T37" fmla="*/ 192 h 292"/>
                <a:gd name="T38" fmla="*/ 0 w 104"/>
                <a:gd name="T39" fmla="*/ 110 h 292"/>
                <a:gd name="T40" fmla="*/ 11 w 104"/>
                <a:gd name="T41" fmla="*/ 45 h 292"/>
                <a:gd name="T42" fmla="*/ 16 w 104"/>
                <a:gd name="T43" fmla="*/ 5 h 292"/>
                <a:gd name="T44" fmla="*/ 20 w 104"/>
                <a:gd name="T45" fmla="*/ 0 h 292"/>
                <a:gd name="T46" fmla="*/ 24 w 104"/>
                <a:gd name="T47" fmla="*/ 2 h 292"/>
                <a:gd name="T48" fmla="*/ 27 w 104"/>
                <a:gd name="T49" fmla="*/ 4 h 292"/>
                <a:gd name="T50" fmla="*/ 31 w 104"/>
                <a:gd name="T51" fmla="*/ 8 h 292"/>
                <a:gd name="T52" fmla="*/ 34 w 104"/>
                <a:gd name="T53" fmla="*/ 18 h 292"/>
                <a:gd name="T54" fmla="*/ 30 w 104"/>
                <a:gd name="T55" fmla="*/ 39 h 292"/>
                <a:gd name="T56" fmla="*/ 33 w 104"/>
                <a:gd name="T57" fmla="*/ 45 h 292"/>
                <a:gd name="T58" fmla="*/ 29 w 104"/>
                <a:gd name="T59" fmla="*/ 53 h 292"/>
                <a:gd name="T60" fmla="*/ 29 w 104"/>
                <a:gd name="T61" fmla="*/ 68 h 292"/>
                <a:gd name="T62" fmla="*/ 24 w 104"/>
                <a:gd name="T63" fmla="*/ 77 h 292"/>
                <a:gd name="T64" fmla="*/ 23 w 104"/>
                <a:gd name="T65" fmla="*/ 83 h 292"/>
                <a:gd name="T66" fmla="*/ 30 w 104"/>
                <a:gd name="T67" fmla="*/ 95 h 292"/>
                <a:gd name="T68" fmla="*/ 38 w 104"/>
                <a:gd name="T69" fmla="*/ 111 h 292"/>
                <a:gd name="T70" fmla="*/ 47 w 104"/>
                <a:gd name="T71" fmla="*/ 116 h 292"/>
                <a:gd name="T72" fmla="*/ 52 w 104"/>
                <a:gd name="T73" fmla="*/ 120 h 292"/>
                <a:gd name="T74" fmla="*/ 63 w 104"/>
                <a:gd name="T75" fmla="*/ 119 h 292"/>
                <a:gd name="T76" fmla="*/ 71 w 104"/>
                <a:gd name="T77" fmla="*/ 119 h 292"/>
                <a:gd name="T78" fmla="*/ 72 w 104"/>
                <a:gd name="T79" fmla="*/ 120 h 292"/>
                <a:gd name="T80" fmla="*/ 76 w 104"/>
                <a:gd name="T81" fmla="*/ 121 h 292"/>
                <a:gd name="T82" fmla="*/ 85 w 104"/>
                <a:gd name="T83" fmla="*/ 129 h 292"/>
                <a:gd name="T84" fmla="*/ 90 w 104"/>
                <a:gd name="T85" fmla="*/ 135 h 292"/>
                <a:gd name="T86" fmla="*/ 91 w 104"/>
                <a:gd name="T87" fmla="*/ 142 h 292"/>
                <a:gd name="T88" fmla="*/ 94 w 104"/>
                <a:gd name="T89" fmla="*/ 149 h 292"/>
                <a:gd name="T90" fmla="*/ 98 w 104"/>
                <a:gd name="T91" fmla="*/ 151 h 292"/>
                <a:gd name="T92" fmla="*/ 102 w 104"/>
                <a:gd name="T93" fmla="*/ 153 h 292"/>
                <a:gd name="T94" fmla="*/ 103 w 104"/>
                <a:gd name="T95" fmla="*/ 161 h 292"/>
                <a:gd name="T96" fmla="*/ 94 w 104"/>
                <a:gd name="T97" fmla="*/ 171 h 292"/>
                <a:gd name="T98" fmla="*/ 89 w 104"/>
                <a:gd name="T99" fmla="*/ 181 h 292"/>
                <a:gd name="T100" fmla="*/ 91 w 104"/>
                <a:gd name="T101" fmla="*/ 185 h 292"/>
                <a:gd name="T102" fmla="*/ 93 w 104"/>
                <a:gd name="T103" fmla="*/ 189 h 292"/>
                <a:gd name="T104" fmla="*/ 91 w 104"/>
                <a:gd name="T105" fmla="*/ 193 h 292"/>
                <a:gd name="T106" fmla="*/ 75 w 104"/>
                <a:gd name="T107" fmla="*/ 217 h 292"/>
                <a:gd name="T108" fmla="*/ 52 w 104"/>
                <a:gd name="T109" fmla="*/ 241 h 292"/>
                <a:gd name="T110" fmla="*/ 44 w 104"/>
                <a:gd name="T111" fmla="*/ 27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292"/>
                <a:gd name="T170" fmla="*/ 104 w 104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292">
                  <a:moveTo>
                    <a:pt x="43" y="292"/>
                  </a:moveTo>
                  <a:lnTo>
                    <a:pt x="42" y="291"/>
                  </a:lnTo>
                  <a:lnTo>
                    <a:pt x="42" y="290"/>
                  </a:lnTo>
                  <a:lnTo>
                    <a:pt x="41" y="288"/>
                  </a:lnTo>
                  <a:lnTo>
                    <a:pt x="41" y="286"/>
                  </a:lnTo>
                  <a:lnTo>
                    <a:pt x="40" y="284"/>
                  </a:lnTo>
                  <a:lnTo>
                    <a:pt x="40" y="281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3"/>
                  </a:lnTo>
                  <a:lnTo>
                    <a:pt x="38" y="273"/>
                  </a:lnTo>
                  <a:lnTo>
                    <a:pt x="38" y="272"/>
                  </a:lnTo>
                  <a:lnTo>
                    <a:pt x="37" y="272"/>
                  </a:lnTo>
                  <a:lnTo>
                    <a:pt x="37" y="271"/>
                  </a:lnTo>
                  <a:lnTo>
                    <a:pt x="36" y="270"/>
                  </a:lnTo>
                  <a:lnTo>
                    <a:pt x="36" y="271"/>
                  </a:lnTo>
                  <a:lnTo>
                    <a:pt x="36" y="272"/>
                  </a:lnTo>
                  <a:lnTo>
                    <a:pt x="35" y="272"/>
                  </a:lnTo>
                  <a:lnTo>
                    <a:pt x="35" y="273"/>
                  </a:lnTo>
                  <a:lnTo>
                    <a:pt x="35" y="274"/>
                  </a:lnTo>
                  <a:lnTo>
                    <a:pt x="34" y="275"/>
                  </a:lnTo>
                  <a:lnTo>
                    <a:pt x="34" y="276"/>
                  </a:lnTo>
                  <a:lnTo>
                    <a:pt x="33" y="276"/>
                  </a:lnTo>
                  <a:lnTo>
                    <a:pt x="32" y="276"/>
                  </a:lnTo>
                  <a:lnTo>
                    <a:pt x="32" y="275"/>
                  </a:lnTo>
                  <a:lnTo>
                    <a:pt x="31" y="275"/>
                  </a:lnTo>
                  <a:lnTo>
                    <a:pt x="31" y="273"/>
                  </a:lnTo>
                  <a:lnTo>
                    <a:pt x="31" y="272"/>
                  </a:lnTo>
                  <a:lnTo>
                    <a:pt x="30" y="270"/>
                  </a:lnTo>
                  <a:lnTo>
                    <a:pt x="30" y="268"/>
                  </a:lnTo>
                  <a:lnTo>
                    <a:pt x="30" y="266"/>
                  </a:lnTo>
                  <a:lnTo>
                    <a:pt x="30" y="264"/>
                  </a:lnTo>
                  <a:lnTo>
                    <a:pt x="30" y="262"/>
                  </a:lnTo>
                  <a:lnTo>
                    <a:pt x="31" y="260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2" y="254"/>
                  </a:lnTo>
                  <a:lnTo>
                    <a:pt x="31" y="253"/>
                  </a:lnTo>
                  <a:lnTo>
                    <a:pt x="31" y="252"/>
                  </a:lnTo>
                  <a:lnTo>
                    <a:pt x="31" y="251"/>
                  </a:lnTo>
                  <a:lnTo>
                    <a:pt x="30" y="250"/>
                  </a:lnTo>
                  <a:lnTo>
                    <a:pt x="30" y="249"/>
                  </a:lnTo>
                  <a:lnTo>
                    <a:pt x="30" y="248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4"/>
                  </a:lnTo>
                  <a:lnTo>
                    <a:pt x="31" y="243"/>
                  </a:lnTo>
                  <a:lnTo>
                    <a:pt x="31" y="242"/>
                  </a:lnTo>
                  <a:lnTo>
                    <a:pt x="31" y="241"/>
                  </a:lnTo>
                  <a:lnTo>
                    <a:pt x="31" y="240"/>
                  </a:lnTo>
                  <a:lnTo>
                    <a:pt x="31" y="239"/>
                  </a:lnTo>
                  <a:lnTo>
                    <a:pt x="31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0" y="236"/>
                  </a:lnTo>
                  <a:lnTo>
                    <a:pt x="29" y="235"/>
                  </a:lnTo>
                  <a:lnTo>
                    <a:pt x="29" y="234"/>
                  </a:lnTo>
                  <a:lnTo>
                    <a:pt x="29" y="233"/>
                  </a:lnTo>
                  <a:lnTo>
                    <a:pt x="29" y="234"/>
                  </a:lnTo>
                  <a:lnTo>
                    <a:pt x="28" y="234"/>
                  </a:lnTo>
                  <a:lnTo>
                    <a:pt x="28" y="235"/>
                  </a:lnTo>
                  <a:lnTo>
                    <a:pt x="27" y="236"/>
                  </a:lnTo>
                  <a:lnTo>
                    <a:pt x="27" y="237"/>
                  </a:lnTo>
                  <a:lnTo>
                    <a:pt x="26" y="238"/>
                  </a:lnTo>
                  <a:lnTo>
                    <a:pt x="26" y="239"/>
                  </a:lnTo>
                  <a:lnTo>
                    <a:pt x="25" y="240"/>
                  </a:lnTo>
                  <a:lnTo>
                    <a:pt x="25" y="241"/>
                  </a:lnTo>
                  <a:lnTo>
                    <a:pt x="24" y="241"/>
                  </a:lnTo>
                  <a:lnTo>
                    <a:pt x="24" y="242"/>
                  </a:lnTo>
                  <a:lnTo>
                    <a:pt x="23" y="242"/>
                  </a:lnTo>
                  <a:lnTo>
                    <a:pt x="22" y="242"/>
                  </a:lnTo>
                  <a:lnTo>
                    <a:pt x="21" y="242"/>
                  </a:lnTo>
                  <a:lnTo>
                    <a:pt x="20" y="242"/>
                  </a:lnTo>
                  <a:lnTo>
                    <a:pt x="20" y="241"/>
                  </a:lnTo>
                  <a:lnTo>
                    <a:pt x="20" y="240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0" y="234"/>
                  </a:lnTo>
                  <a:lnTo>
                    <a:pt x="20" y="231"/>
                  </a:lnTo>
                  <a:lnTo>
                    <a:pt x="20" y="229"/>
                  </a:lnTo>
                  <a:lnTo>
                    <a:pt x="20" y="226"/>
                  </a:lnTo>
                  <a:lnTo>
                    <a:pt x="20" y="224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6" y="219"/>
                  </a:lnTo>
                  <a:lnTo>
                    <a:pt x="16" y="218"/>
                  </a:lnTo>
                  <a:lnTo>
                    <a:pt x="16" y="215"/>
                  </a:lnTo>
                  <a:lnTo>
                    <a:pt x="16" y="211"/>
                  </a:lnTo>
                  <a:lnTo>
                    <a:pt x="16" y="207"/>
                  </a:lnTo>
                  <a:lnTo>
                    <a:pt x="16" y="204"/>
                  </a:lnTo>
                  <a:lnTo>
                    <a:pt x="16" y="200"/>
                  </a:lnTo>
                  <a:lnTo>
                    <a:pt x="15" y="197"/>
                  </a:lnTo>
                  <a:lnTo>
                    <a:pt x="15" y="194"/>
                  </a:lnTo>
                  <a:lnTo>
                    <a:pt x="15" y="192"/>
                  </a:lnTo>
                  <a:lnTo>
                    <a:pt x="12" y="180"/>
                  </a:lnTo>
                  <a:lnTo>
                    <a:pt x="9" y="168"/>
                  </a:lnTo>
                  <a:lnTo>
                    <a:pt x="7" y="158"/>
                  </a:lnTo>
                  <a:lnTo>
                    <a:pt x="5" y="147"/>
                  </a:lnTo>
                  <a:lnTo>
                    <a:pt x="4" y="138"/>
                  </a:lnTo>
                  <a:lnTo>
                    <a:pt x="3" y="129"/>
                  </a:lnTo>
                  <a:lnTo>
                    <a:pt x="2" y="121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5"/>
                  </a:lnTo>
                  <a:lnTo>
                    <a:pt x="2" y="87"/>
                  </a:lnTo>
                  <a:lnTo>
                    <a:pt x="3" y="78"/>
                  </a:lnTo>
                  <a:lnTo>
                    <a:pt x="5" y="69"/>
                  </a:lnTo>
                  <a:lnTo>
                    <a:pt x="7" y="60"/>
                  </a:lnTo>
                  <a:lnTo>
                    <a:pt x="9" y="53"/>
                  </a:lnTo>
                  <a:lnTo>
                    <a:pt x="11" y="45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30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5" y="15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3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8" y="73"/>
                  </a:lnTo>
                  <a:lnTo>
                    <a:pt x="27" y="74"/>
                  </a:lnTo>
                  <a:lnTo>
                    <a:pt x="26" y="75"/>
                  </a:lnTo>
                  <a:lnTo>
                    <a:pt x="26" y="76"/>
                  </a:lnTo>
                  <a:lnTo>
                    <a:pt x="25" y="76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3" y="79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2" y="81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8"/>
                  </a:lnTo>
                  <a:lnTo>
                    <a:pt x="26" y="90"/>
                  </a:lnTo>
                  <a:lnTo>
                    <a:pt x="28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1" y="97"/>
                  </a:lnTo>
                  <a:lnTo>
                    <a:pt x="32" y="100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6" y="109"/>
                  </a:lnTo>
                  <a:lnTo>
                    <a:pt x="37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8" y="117"/>
                  </a:lnTo>
                  <a:lnTo>
                    <a:pt x="49" y="117"/>
                  </a:lnTo>
                  <a:lnTo>
                    <a:pt x="49" y="118"/>
                  </a:lnTo>
                  <a:lnTo>
                    <a:pt x="50" y="118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6" y="120"/>
                  </a:lnTo>
                  <a:lnTo>
                    <a:pt x="57" y="120"/>
                  </a:lnTo>
                  <a:lnTo>
                    <a:pt x="59" y="120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2" y="120"/>
                  </a:lnTo>
                  <a:lnTo>
                    <a:pt x="63" y="119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6" y="118"/>
                  </a:lnTo>
                  <a:lnTo>
                    <a:pt x="67" y="118"/>
                  </a:lnTo>
                  <a:lnTo>
                    <a:pt x="68" y="118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20"/>
                  </a:lnTo>
                  <a:lnTo>
                    <a:pt x="73" y="120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79" y="124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2" y="127"/>
                  </a:lnTo>
                  <a:lnTo>
                    <a:pt x="84" y="128"/>
                  </a:lnTo>
                  <a:lnTo>
                    <a:pt x="85" y="129"/>
                  </a:lnTo>
                  <a:lnTo>
                    <a:pt x="86" y="130"/>
                  </a:lnTo>
                  <a:lnTo>
                    <a:pt x="87" y="131"/>
                  </a:lnTo>
                  <a:lnTo>
                    <a:pt x="89" y="132"/>
                  </a:lnTo>
                  <a:lnTo>
                    <a:pt x="89" y="133"/>
                  </a:lnTo>
                  <a:lnTo>
                    <a:pt x="89" y="134"/>
                  </a:lnTo>
                  <a:lnTo>
                    <a:pt x="90" y="134"/>
                  </a:lnTo>
                  <a:lnTo>
                    <a:pt x="90" y="135"/>
                  </a:lnTo>
                  <a:lnTo>
                    <a:pt x="91" y="136"/>
                  </a:lnTo>
                  <a:lnTo>
                    <a:pt x="92" y="137"/>
                  </a:lnTo>
                  <a:lnTo>
                    <a:pt x="91" y="138"/>
                  </a:lnTo>
                  <a:lnTo>
                    <a:pt x="91" y="139"/>
                  </a:lnTo>
                  <a:lnTo>
                    <a:pt x="91" y="140"/>
                  </a:lnTo>
                  <a:lnTo>
                    <a:pt x="91" y="141"/>
                  </a:lnTo>
                  <a:lnTo>
                    <a:pt x="91" y="142"/>
                  </a:lnTo>
                  <a:lnTo>
                    <a:pt x="92" y="144"/>
                  </a:lnTo>
                  <a:lnTo>
                    <a:pt x="92" y="145"/>
                  </a:lnTo>
                  <a:lnTo>
                    <a:pt x="92" y="146"/>
                  </a:lnTo>
                  <a:lnTo>
                    <a:pt x="93" y="147"/>
                  </a:lnTo>
                  <a:lnTo>
                    <a:pt x="93" y="148"/>
                  </a:lnTo>
                  <a:lnTo>
                    <a:pt x="93" y="149"/>
                  </a:lnTo>
                  <a:lnTo>
                    <a:pt x="94" y="149"/>
                  </a:lnTo>
                  <a:lnTo>
                    <a:pt x="95" y="149"/>
                  </a:lnTo>
                  <a:lnTo>
                    <a:pt x="95" y="150"/>
                  </a:lnTo>
                  <a:lnTo>
                    <a:pt x="96" y="150"/>
                  </a:lnTo>
                  <a:lnTo>
                    <a:pt x="96" y="151"/>
                  </a:lnTo>
                  <a:lnTo>
                    <a:pt x="97" y="151"/>
                  </a:lnTo>
                  <a:lnTo>
                    <a:pt x="98" y="151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3"/>
                  </a:lnTo>
                  <a:lnTo>
                    <a:pt x="103" y="154"/>
                  </a:lnTo>
                  <a:lnTo>
                    <a:pt x="103" y="155"/>
                  </a:lnTo>
                  <a:lnTo>
                    <a:pt x="103" y="156"/>
                  </a:lnTo>
                  <a:lnTo>
                    <a:pt x="104" y="157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3" y="161"/>
                  </a:lnTo>
                  <a:lnTo>
                    <a:pt x="102" y="163"/>
                  </a:lnTo>
                  <a:lnTo>
                    <a:pt x="102" y="164"/>
                  </a:lnTo>
                  <a:lnTo>
                    <a:pt x="101" y="165"/>
                  </a:lnTo>
                  <a:lnTo>
                    <a:pt x="100" y="166"/>
                  </a:lnTo>
                  <a:lnTo>
                    <a:pt x="99" y="167"/>
                  </a:lnTo>
                  <a:lnTo>
                    <a:pt x="98" y="168"/>
                  </a:lnTo>
                  <a:lnTo>
                    <a:pt x="97" y="169"/>
                  </a:lnTo>
                  <a:lnTo>
                    <a:pt x="95" y="170"/>
                  </a:lnTo>
                  <a:lnTo>
                    <a:pt x="94" y="171"/>
                  </a:lnTo>
                  <a:lnTo>
                    <a:pt x="93" y="172"/>
                  </a:lnTo>
                  <a:lnTo>
                    <a:pt x="93" y="173"/>
                  </a:lnTo>
                  <a:lnTo>
                    <a:pt x="92" y="174"/>
                  </a:lnTo>
                  <a:lnTo>
                    <a:pt x="92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89" y="179"/>
                  </a:lnTo>
                  <a:lnTo>
                    <a:pt x="89" y="181"/>
                  </a:lnTo>
                  <a:lnTo>
                    <a:pt x="89" y="182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1" y="184"/>
                  </a:lnTo>
                  <a:lnTo>
                    <a:pt x="91" y="185"/>
                  </a:lnTo>
                  <a:lnTo>
                    <a:pt x="92" y="186"/>
                  </a:lnTo>
                  <a:lnTo>
                    <a:pt x="92" y="187"/>
                  </a:lnTo>
                  <a:lnTo>
                    <a:pt x="93" y="187"/>
                  </a:lnTo>
                  <a:lnTo>
                    <a:pt x="93" y="188"/>
                  </a:lnTo>
                  <a:lnTo>
                    <a:pt x="93" y="189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3"/>
                  </a:lnTo>
                  <a:lnTo>
                    <a:pt x="91" y="193"/>
                  </a:lnTo>
                  <a:lnTo>
                    <a:pt x="90" y="195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8" y="200"/>
                  </a:lnTo>
                  <a:lnTo>
                    <a:pt x="87" y="202"/>
                  </a:lnTo>
                  <a:lnTo>
                    <a:pt x="85" y="205"/>
                  </a:lnTo>
                  <a:lnTo>
                    <a:pt x="81" y="209"/>
                  </a:lnTo>
                  <a:lnTo>
                    <a:pt x="78" y="213"/>
                  </a:lnTo>
                  <a:lnTo>
                    <a:pt x="75" y="217"/>
                  </a:lnTo>
                  <a:lnTo>
                    <a:pt x="71" y="220"/>
                  </a:lnTo>
                  <a:lnTo>
                    <a:pt x="68" y="224"/>
                  </a:lnTo>
                  <a:lnTo>
                    <a:pt x="64" y="228"/>
                  </a:lnTo>
                  <a:lnTo>
                    <a:pt x="62" y="231"/>
                  </a:lnTo>
                  <a:lnTo>
                    <a:pt x="59" y="233"/>
                  </a:lnTo>
                  <a:lnTo>
                    <a:pt x="58" y="235"/>
                  </a:lnTo>
                  <a:lnTo>
                    <a:pt x="56" y="236"/>
                  </a:lnTo>
                  <a:lnTo>
                    <a:pt x="55" y="239"/>
                  </a:lnTo>
                  <a:lnTo>
                    <a:pt x="52" y="241"/>
                  </a:lnTo>
                  <a:lnTo>
                    <a:pt x="50" y="244"/>
                  </a:lnTo>
                  <a:lnTo>
                    <a:pt x="49" y="246"/>
                  </a:lnTo>
                  <a:lnTo>
                    <a:pt x="47" y="249"/>
                  </a:lnTo>
                  <a:lnTo>
                    <a:pt x="46" y="252"/>
                  </a:lnTo>
                  <a:lnTo>
                    <a:pt x="45" y="255"/>
                  </a:lnTo>
                  <a:lnTo>
                    <a:pt x="45" y="258"/>
                  </a:lnTo>
                  <a:lnTo>
                    <a:pt x="45" y="262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4" y="274"/>
                  </a:lnTo>
                  <a:lnTo>
                    <a:pt x="44" y="279"/>
                  </a:lnTo>
                  <a:lnTo>
                    <a:pt x="44" y="283"/>
                  </a:lnTo>
                  <a:lnTo>
                    <a:pt x="43" y="287"/>
                  </a:lnTo>
                  <a:lnTo>
                    <a:pt x="43" y="290"/>
                  </a:lnTo>
                  <a:lnTo>
                    <a:pt x="43" y="2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3" name="Freeform 200"/>
            <p:cNvSpPr>
              <a:spLocks/>
            </p:cNvSpPr>
            <p:nvPr/>
          </p:nvSpPr>
          <p:spPr bwMode="auto">
            <a:xfrm>
              <a:off x="5165" y="2750"/>
              <a:ext cx="135" cy="122"/>
            </a:xfrm>
            <a:custGeom>
              <a:avLst/>
              <a:gdLst>
                <a:gd name="T0" fmla="*/ 135 w 135"/>
                <a:gd name="T1" fmla="*/ 61 h 122"/>
                <a:gd name="T2" fmla="*/ 135 w 135"/>
                <a:gd name="T3" fmla="*/ 61 h 122"/>
                <a:gd name="T4" fmla="*/ 134 w 135"/>
                <a:gd name="T5" fmla="*/ 63 h 122"/>
                <a:gd name="T6" fmla="*/ 133 w 135"/>
                <a:gd name="T7" fmla="*/ 65 h 122"/>
                <a:gd name="T8" fmla="*/ 130 w 135"/>
                <a:gd name="T9" fmla="*/ 67 h 122"/>
                <a:gd name="T10" fmla="*/ 127 w 135"/>
                <a:gd name="T11" fmla="*/ 68 h 122"/>
                <a:gd name="T12" fmla="*/ 125 w 135"/>
                <a:gd name="T13" fmla="*/ 72 h 122"/>
                <a:gd name="T14" fmla="*/ 126 w 135"/>
                <a:gd name="T15" fmla="*/ 76 h 122"/>
                <a:gd name="T16" fmla="*/ 126 w 135"/>
                <a:gd name="T17" fmla="*/ 77 h 122"/>
                <a:gd name="T18" fmla="*/ 126 w 135"/>
                <a:gd name="T19" fmla="*/ 77 h 122"/>
                <a:gd name="T20" fmla="*/ 129 w 135"/>
                <a:gd name="T21" fmla="*/ 86 h 122"/>
                <a:gd name="T22" fmla="*/ 128 w 135"/>
                <a:gd name="T23" fmla="*/ 95 h 122"/>
                <a:gd name="T24" fmla="*/ 119 w 135"/>
                <a:gd name="T25" fmla="*/ 101 h 122"/>
                <a:gd name="T26" fmla="*/ 111 w 135"/>
                <a:gd name="T27" fmla="*/ 109 h 122"/>
                <a:gd name="T28" fmla="*/ 110 w 135"/>
                <a:gd name="T29" fmla="*/ 114 h 122"/>
                <a:gd name="T30" fmla="*/ 108 w 135"/>
                <a:gd name="T31" fmla="*/ 117 h 122"/>
                <a:gd name="T32" fmla="*/ 100 w 135"/>
                <a:gd name="T33" fmla="*/ 118 h 122"/>
                <a:gd name="T34" fmla="*/ 90 w 135"/>
                <a:gd name="T35" fmla="*/ 121 h 122"/>
                <a:gd name="T36" fmla="*/ 80 w 135"/>
                <a:gd name="T37" fmla="*/ 120 h 122"/>
                <a:gd name="T38" fmla="*/ 69 w 135"/>
                <a:gd name="T39" fmla="*/ 118 h 122"/>
                <a:gd name="T40" fmla="*/ 63 w 135"/>
                <a:gd name="T41" fmla="*/ 115 h 122"/>
                <a:gd name="T42" fmla="*/ 59 w 135"/>
                <a:gd name="T43" fmla="*/ 110 h 122"/>
                <a:gd name="T44" fmla="*/ 57 w 135"/>
                <a:gd name="T45" fmla="*/ 107 h 122"/>
                <a:gd name="T46" fmla="*/ 55 w 135"/>
                <a:gd name="T47" fmla="*/ 105 h 122"/>
                <a:gd name="T48" fmla="*/ 48 w 135"/>
                <a:gd name="T49" fmla="*/ 99 h 122"/>
                <a:gd name="T50" fmla="*/ 42 w 135"/>
                <a:gd name="T51" fmla="*/ 91 h 122"/>
                <a:gd name="T52" fmla="*/ 41 w 135"/>
                <a:gd name="T53" fmla="*/ 85 h 122"/>
                <a:gd name="T54" fmla="*/ 41 w 135"/>
                <a:gd name="T55" fmla="*/ 80 h 122"/>
                <a:gd name="T56" fmla="*/ 41 w 135"/>
                <a:gd name="T57" fmla="*/ 75 h 122"/>
                <a:gd name="T58" fmla="*/ 41 w 135"/>
                <a:gd name="T59" fmla="*/ 70 h 122"/>
                <a:gd name="T60" fmla="*/ 41 w 135"/>
                <a:gd name="T61" fmla="*/ 67 h 122"/>
                <a:gd name="T62" fmla="*/ 40 w 135"/>
                <a:gd name="T63" fmla="*/ 65 h 122"/>
                <a:gd name="T64" fmla="*/ 38 w 135"/>
                <a:gd name="T65" fmla="*/ 59 h 122"/>
                <a:gd name="T66" fmla="*/ 33 w 135"/>
                <a:gd name="T67" fmla="*/ 53 h 122"/>
                <a:gd name="T68" fmla="*/ 31 w 135"/>
                <a:gd name="T69" fmla="*/ 44 h 122"/>
                <a:gd name="T70" fmla="*/ 29 w 135"/>
                <a:gd name="T71" fmla="*/ 37 h 122"/>
                <a:gd name="T72" fmla="*/ 25 w 135"/>
                <a:gd name="T73" fmla="*/ 32 h 122"/>
                <a:gd name="T74" fmla="*/ 17 w 135"/>
                <a:gd name="T75" fmla="*/ 30 h 122"/>
                <a:gd name="T76" fmla="*/ 16 w 135"/>
                <a:gd name="T77" fmla="*/ 29 h 122"/>
                <a:gd name="T78" fmla="*/ 16 w 135"/>
                <a:gd name="T79" fmla="*/ 28 h 122"/>
                <a:gd name="T80" fmla="*/ 15 w 135"/>
                <a:gd name="T81" fmla="*/ 26 h 122"/>
                <a:gd name="T82" fmla="*/ 14 w 135"/>
                <a:gd name="T83" fmla="*/ 22 h 122"/>
                <a:gd name="T84" fmla="*/ 10 w 135"/>
                <a:gd name="T85" fmla="*/ 17 h 122"/>
                <a:gd name="T86" fmla="*/ 4 w 135"/>
                <a:gd name="T87" fmla="*/ 15 h 122"/>
                <a:gd name="T88" fmla="*/ 2 w 135"/>
                <a:gd name="T89" fmla="*/ 13 h 122"/>
                <a:gd name="T90" fmla="*/ 1 w 135"/>
                <a:gd name="T91" fmla="*/ 10 h 122"/>
                <a:gd name="T92" fmla="*/ 3 w 135"/>
                <a:gd name="T93" fmla="*/ 9 h 122"/>
                <a:gd name="T94" fmla="*/ 17 w 135"/>
                <a:gd name="T95" fmla="*/ 7 h 122"/>
                <a:gd name="T96" fmla="*/ 34 w 135"/>
                <a:gd name="T97" fmla="*/ 4 h 122"/>
                <a:gd name="T98" fmla="*/ 62 w 135"/>
                <a:gd name="T99" fmla="*/ 0 h 122"/>
                <a:gd name="T100" fmla="*/ 80 w 135"/>
                <a:gd name="T101" fmla="*/ 4 h 122"/>
                <a:gd name="T102" fmla="*/ 101 w 135"/>
                <a:gd name="T103" fmla="*/ 18 h 122"/>
                <a:gd name="T104" fmla="*/ 124 w 135"/>
                <a:gd name="T105" fmla="*/ 45 h 122"/>
                <a:gd name="T106" fmla="*/ 135 w 135"/>
                <a:gd name="T107" fmla="*/ 61 h 1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"/>
                <a:gd name="T163" fmla="*/ 0 h 122"/>
                <a:gd name="T164" fmla="*/ 135 w 135"/>
                <a:gd name="T165" fmla="*/ 122 h 1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" h="122">
                  <a:moveTo>
                    <a:pt x="135" y="61"/>
                  </a:moveTo>
                  <a:lnTo>
                    <a:pt x="135" y="61"/>
                  </a:lnTo>
                  <a:lnTo>
                    <a:pt x="135" y="62"/>
                  </a:lnTo>
                  <a:lnTo>
                    <a:pt x="134" y="63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5"/>
                  </a:lnTo>
                  <a:lnTo>
                    <a:pt x="132" y="66"/>
                  </a:lnTo>
                  <a:lnTo>
                    <a:pt x="131" y="67"/>
                  </a:lnTo>
                  <a:lnTo>
                    <a:pt x="130" y="67"/>
                  </a:lnTo>
                  <a:lnTo>
                    <a:pt x="129" y="67"/>
                  </a:lnTo>
                  <a:lnTo>
                    <a:pt x="128" y="67"/>
                  </a:lnTo>
                  <a:lnTo>
                    <a:pt x="127" y="68"/>
                  </a:lnTo>
                  <a:lnTo>
                    <a:pt x="126" y="68"/>
                  </a:lnTo>
                  <a:lnTo>
                    <a:pt x="125" y="69"/>
                  </a:lnTo>
                  <a:lnTo>
                    <a:pt x="125" y="70"/>
                  </a:lnTo>
                  <a:lnTo>
                    <a:pt x="125" y="71"/>
                  </a:lnTo>
                  <a:lnTo>
                    <a:pt x="125" y="72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26" y="75"/>
                  </a:lnTo>
                  <a:lnTo>
                    <a:pt x="126" y="76"/>
                  </a:lnTo>
                  <a:lnTo>
                    <a:pt x="127" y="77"/>
                  </a:lnTo>
                  <a:lnTo>
                    <a:pt x="126" y="77"/>
                  </a:lnTo>
                  <a:lnTo>
                    <a:pt x="126" y="78"/>
                  </a:lnTo>
                  <a:lnTo>
                    <a:pt x="127" y="80"/>
                  </a:lnTo>
                  <a:lnTo>
                    <a:pt x="128" y="82"/>
                  </a:lnTo>
                  <a:lnTo>
                    <a:pt x="129" y="84"/>
                  </a:lnTo>
                  <a:lnTo>
                    <a:pt x="129" y="86"/>
                  </a:lnTo>
                  <a:lnTo>
                    <a:pt x="129" y="88"/>
                  </a:lnTo>
                  <a:lnTo>
                    <a:pt x="129" y="90"/>
                  </a:lnTo>
                  <a:lnTo>
                    <a:pt x="129" y="91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7" y="96"/>
                  </a:lnTo>
                  <a:lnTo>
                    <a:pt x="124" y="97"/>
                  </a:lnTo>
                  <a:lnTo>
                    <a:pt x="123" y="98"/>
                  </a:lnTo>
                  <a:lnTo>
                    <a:pt x="121" y="99"/>
                  </a:lnTo>
                  <a:lnTo>
                    <a:pt x="119" y="101"/>
                  </a:lnTo>
                  <a:lnTo>
                    <a:pt x="117" y="102"/>
                  </a:lnTo>
                  <a:lnTo>
                    <a:pt x="116" y="104"/>
                  </a:lnTo>
                  <a:lnTo>
                    <a:pt x="115" y="105"/>
                  </a:lnTo>
                  <a:lnTo>
                    <a:pt x="113" y="107"/>
                  </a:lnTo>
                  <a:lnTo>
                    <a:pt x="111" y="109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8" y="117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8" y="119"/>
                  </a:lnTo>
                  <a:lnTo>
                    <a:pt x="96" y="119"/>
                  </a:lnTo>
                  <a:lnTo>
                    <a:pt x="94" y="120"/>
                  </a:lnTo>
                  <a:lnTo>
                    <a:pt x="91" y="120"/>
                  </a:lnTo>
                  <a:lnTo>
                    <a:pt x="90" y="121"/>
                  </a:lnTo>
                  <a:lnTo>
                    <a:pt x="87" y="122"/>
                  </a:lnTo>
                  <a:lnTo>
                    <a:pt x="86" y="121"/>
                  </a:lnTo>
                  <a:lnTo>
                    <a:pt x="83" y="121"/>
                  </a:lnTo>
                  <a:lnTo>
                    <a:pt x="81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6" y="120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69" y="118"/>
                  </a:lnTo>
                  <a:lnTo>
                    <a:pt x="68" y="118"/>
                  </a:lnTo>
                  <a:lnTo>
                    <a:pt x="66" y="117"/>
                  </a:lnTo>
                  <a:lnTo>
                    <a:pt x="65" y="117"/>
                  </a:lnTo>
                  <a:lnTo>
                    <a:pt x="64" y="116"/>
                  </a:lnTo>
                  <a:lnTo>
                    <a:pt x="63" y="115"/>
                  </a:lnTo>
                  <a:lnTo>
                    <a:pt x="62" y="115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59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6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3" y="103"/>
                  </a:lnTo>
                  <a:lnTo>
                    <a:pt x="51" y="101"/>
                  </a:lnTo>
                  <a:lnTo>
                    <a:pt x="50" y="100"/>
                  </a:lnTo>
                  <a:lnTo>
                    <a:pt x="48" y="99"/>
                  </a:lnTo>
                  <a:lnTo>
                    <a:pt x="47" y="97"/>
                  </a:lnTo>
                  <a:lnTo>
                    <a:pt x="45" y="96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1" y="78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5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1" y="70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39" y="63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30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7" y="2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4"/>
                  </a:lnTo>
                  <a:lnTo>
                    <a:pt x="111" y="30"/>
                  </a:lnTo>
                  <a:lnTo>
                    <a:pt x="116" y="36"/>
                  </a:lnTo>
                  <a:lnTo>
                    <a:pt x="120" y="40"/>
                  </a:lnTo>
                  <a:lnTo>
                    <a:pt x="124" y="45"/>
                  </a:lnTo>
                  <a:lnTo>
                    <a:pt x="127" y="50"/>
                  </a:lnTo>
                  <a:lnTo>
                    <a:pt x="130" y="54"/>
                  </a:lnTo>
                  <a:lnTo>
                    <a:pt x="132" y="57"/>
                  </a:lnTo>
                  <a:lnTo>
                    <a:pt x="134" y="59"/>
                  </a:lnTo>
                  <a:lnTo>
                    <a:pt x="135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4" name="Freeform 201"/>
            <p:cNvSpPr>
              <a:spLocks/>
            </p:cNvSpPr>
            <p:nvPr/>
          </p:nvSpPr>
          <p:spPr bwMode="auto">
            <a:xfrm>
              <a:off x="5162" y="2776"/>
              <a:ext cx="25" cy="38"/>
            </a:xfrm>
            <a:custGeom>
              <a:avLst/>
              <a:gdLst>
                <a:gd name="T0" fmla="*/ 13 w 25"/>
                <a:gd name="T1" fmla="*/ 9 h 38"/>
                <a:gd name="T2" fmla="*/ 15 w 25"/>
                <a:gd name="T3" fmla="*/ 11 h 38"/>
                <a:gd name="T4" fmla="*/ 18 w 25"/>
                <a:gd name="T5" fmla="*/ 13 h 38"/>
                <a:gd name="T6" fmla="*/ 20 w 25"/>
                <a:gd name="T7" fmla="*/ 15 h 38"/>
                <a:gd name="T8" fmla="*/ 23 w 25"/>
                <a:gd name="T9" fmla="*/ 16 h 38"/>
                <a:gd name="T10" fmla="*/ 25 w 25"/>
                <a:gd name="T11" fmla="*/ 20 h 38"/>
                <a:gd name="T12" fmla="*/ 25 w 25"/>
                <a:gd name="T13" fmla="*/ 24 h 38"/>
                <a:gd name="T14" fmla="*/ 24 w 25"/>
                <a:gd name="T15" fmla="*/ 28 h 38"/>
                <a:gd name="T16" fmla="*/ 23 w 25"/>
                <a:gd name="T17" fmla="*/ 31 h 38"/>
                <a:gd name="T18" fmla="*/ 20 w 25"/>
                <a:gd name="T19" fmla="*/ 34 h 38"/>
                <a:gd name="T20" fmla="*/ 18 w 25"/>
                <a:gd name="T21" fmla="*/ 35 h 38"/>
                <a:gd name="T22" fmla="*/ 15 w 25"/>
                <a:gd name="T23" fmla="*/ 35 h 38"/>
                <a:gd name="T24" fmla="*/ 13 w 25"/>
                <a:gd name="T25" fmla="*/ 35 h 38"/>
                <a:gd name="T26" fmla="*/ 11 w 25"/>
                <a:gd name="T27" fmla="*/ 36 h 38"/>
                <a:gd name="T28" fmla="*/ 9 w 25"/>
                <a:gd name="T29" fmla="*/ 36 h 38"/>
                <a:gd name="T30" fmla="*/ 7 w 25"/>
                <a:gd name="T31" fmla="*/ 37 h 38"/>
                <a:gd name="T32" fmla="*/ 7 w 25"/>
                <a:gd name="T33" fmla="*/ 37 h 38"/>
                <a:gd name="T34" fmla="*/ 6 w 25"/>
                <a:gd name="T35" fmla="*/ 37 h 38"/>
                <a:gd name="T36" fmla="*/ 5 w 25"/>
                <a:gd name="T37" fmla="*/ 38 h 38"/>
                <a:gd name="T38" fmla="*/ 5 w 25"/>
                <a:gd name="T39" fmla="*/ 38 h 38"/>
                <a:gd name="T40" fmla="*/ 4 w 25"/>
                <a:gd name="T41" fmla="*/ 37 h 38"/>
                <a:gd name="T42" fmla="*/ 3 w 25"/>
                <a:gd name="T43" fmla="*/ 36 h 38"/>
                <a:gd name="T44" fmla="*/ 2 w 25"/>
                <a:gd name="T45" fmla="*/ 35 h 38"/>
                <a:gd name="T46" fmla="*/ 2 w 25"/>
                <a:gd name="T47" fmla="*/ 33 h 38"/>
                <a:gd name="T48" fmla="*/ 1 w 25"/>
                <a:gd name="T49" fmla="*/ 32 h 38"/>
                <a:gd name="T50" fmla="*/ 0 w 25"/>
                <a:gd name="T51" fmla="*/ 31 h 38"/>
                <a:gd name="T52" fmla="*/ 0 w 25"/>
                <a:gd name="T53" fmla="*/ 31 h 38"/>
                <a:gd name="T54" fmla="*/ 0 w 25"/>
                <a:gd name="T55" fmla="*/ 30 h 38"/>
                <a:gd name="T56" fmla="*/ 0 w 25"/>
                <a:gd name="T57" fmla="*/ 30 h 38"/>
                <a:gd name="T58" fmla="*/ 0 w 25"/>
                <a:gd name="T59" fmla="*/ 29 h 38"/>
                <a:gd name="T60" fmla="*/ 1 w 25"/>
                <a:gd name="T61" fmla="*/ 29 h 38"/>
                <a:gd name="T62" fmla="*/ 1 w 25"/>
                <a:gd name="T63" fmla="*/ 28 h 38"/>
                <a:gd name="T64" fmla="*/ 2 w 25"/>
                <a:gd name="T65" fmla="*/ 27 h 38"/>
                <a:gd name="T66" fmla="*/ 2 w 25"/>
                <a:gd name="T67" fmla="*/ 26 h 38"/>
                <a:gd name="T68" fmla="*/ 2 w 25"/>
                <a:gd name="T69" fmla="*/ 25 h 38"/>
                <a:gd name="T70" fmla="*/ 3 w 25"/>
                <a:gd name="T71" fmla="*/ 23 h 38"/>
                <a:gd name="T72" fmla="*/ 3 w 25"/>
                <a:gd name="T73" fmla="*/ 20 h 38"/>
                <a:gd name="T74" fmla="*/ 2 w 25"/>
                <a:gd name="T75" fmla="*/ 17 h 38"/>
                <a:gd name="T76" fmla="*/ 2 w 25"/>
                <a:gd name="T77" fmla="*/ 14 h 38"/>
                <a:gd name="T78" fmla="*/ 2 w 25"/>
                <a:gd name="T79" fmla="*/ 11 h 38"/>
                <a:gd name="T80" fmla="*/ 2 w 25"/>
                <a:gd name="T81" fmla="*/ 10 h 38"/>
                <a:gd name="T82" fmla="*/ 2 w 25"/>
                <a:gd name="T83" fmla="*/ 8 h 38"/>
                <a:gd name="T84" fmla="*/ 2 w 25"/>
                <a:gd name="T85" fmla="*/ 7 h 38"/>
                <a:gd name="T86" fmla="*/ 2 w 25"/>
                <a:gd name="T87" fmla="*/ 5 h 38"/>
                <a:gd name="T88" fmla="*/ 1 w 25"/>
                <a:gd name="T89" fmla="*/ 4 h 38"/>
                <a:gd name="T90" fmla="*/ 0 w 25"/>
                <a:gd name="T91" fmla="*/ 3 h 38"/>
                <a:gd name="T92" fmla="*/ 0 w 25"/>
                <a:gd name="T93" fmla="*/ 2 h 38"/>
                <a:gd name="T94" fmla="*/ 0 w 25"/>
                <a:gd name="T95" fmla="*/ 2 h 38"/>
                <a:gd name="T96" fmla="*/ 0 w 25"/>
                <a:gd name="T97" fmla="*/ 1 h 38"/>
                <a:gd name="T98" fmla="*/ 0 w 25"/>
                <a:gd name="T99" fmla="*/ 1 h 38"/>
                <a:gd name="T100" fmla="*/ 2 w 25"/>
                <a:gd name="T101" fmla="*/ 0 h 38"/>
                <a:gd name="T102" fmla="*/ 6 w 25"/>
                <a:gd name="T103" fmla="*/ 0 h 38"/>
                <a:gd name="T104" fmla="*/ 8 w 25"/>
                <a:gd name="T105" fmla="*/ 2 h 38"/>
                <a:gd name="T106" fmla="*/ 11 w 25"/>
                <a:gd name="T107" fmla="*/ 5 h 38"/>
                <a:gd name="T108" fmla="*/ 12 w 25"/>
                <a:gd name="T109" fmla="*/ 8 h 38"/>
                <a:gd name="T110" fmla="*/ 12 w 25"/>
                <a:gd name="T111" fmla="*/ 7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38"/>
                <a:gd name="T170" fmla="*/ 25 w 25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38">
                  <a:moveTo>
                    <a:pt x="12" y="7"/>
                  </a:moveTo>
                  <a:lnTo>
                    <a:pt x="13" y="9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5" name="Freeform 202"/>
            <p:cNvSpPr>
              <a:spLocks/>
            </p:cNvSpPr>
            <p:nvPr/>
          </p:nvSpPr>
          <p:spPr bwMode="auto">
            <a:xfrm>
              <a:off x="5298" y="2812"/>
              <a:ext cx="146" cy="183"/>
            </a:xfrm>
            <a:custGeom>
              <a:avLst/>
              <a:gdLst>
                <a:gd name="T0" fmla="*/ 1 w 146"/>
                <a:gd name="T1" fmla="*/ 3 h 183"/>
                <a:gd name="T2" fmla="*/ 0 w 146"/>
                <a:gd name="T3" fmla="*/ 7 h 183"/>
                <a:gd name="T4" fmla="*/ 0 w 146"/>
                <a:gd name="T5" fmla="*/ 13 h 183"/>
                <a:gd name="T6" fmla="*/ 2 w 146"/>
                <a:gd name="T7" fmla="*/ 19 h 183"/>
                <a:gd name="T8" fmla="*/ 3 w 146"/>
                <a:gd name="T9" fmla="*/ 23 h 183"/>
                <a:gd name="T10" fmla="*/ 4 w 146"/>
                <a:gd name="T11" fmla="*/ 27 h 183"/>
                <a:gd name="T12" fmla="*/ 6 w 146"/>
                <a:gd name="T13" fmla="*/ 28 h 183"/>
                <a:gd name="T14" fmla="*/ 7 w 146"/>
                <a:gd name="T15" fmla="*/ 30 h 183"/>
                <a:gd name="T16" fmla="*/ 8 w 146"/>
                <a:gd name="T17" fmla="*/ 31 h 183"/>
                <a:gd name="T18" fmla="*/ 8 w 146"/>
                <a:gd name="T19" fmla="*/ 32 h 183"/>
                <a:gd name="T20" fmla="*/ 9 w 146"/>
                <a:gd name="T21" fmla="*/ 33 h 183"/>
                <a:gd name="T22" fmla="*/ 9 w 146"/>
                <a:gd name="T23" fmla="*/ 36 h 183"/>
                <a:gd name="T24" fmla="*/ 8 w 146"/>
                <a:gd name="T25" fmla="*/ 39 h 183"/>
                <a:gd name="T26" fmla="*/ 7 w 146"/>
                <a:gd name="T27" fmla="*/ 41 h 183"/>
                <a:gd name="T28" fmla="*/ 7 w 146"/>
                <a:gd name="T29" fmla="*/ 44 h 183"/>
                <a:gd name="T30" fmla="*/ 7 w 146"/>
                <a:gd name="T31" fmla="*/ 46 h 183"/>
                <a:gd name="T32" fmla="*/ 7 w 146"/>
                <a:gd name="T33" fmla="*/ 51 h 183"/>
                <a:gd name="T34" fmla="*/ 5 w 146"/>
                <a:gd name="T35" fmla="*/ 56 h 183"/>
                <a:gd name="T36" fmla="*/ 5 w 146"/>
                <a:gd name="T37" fmla="*/ 65 h 183"/>
                <a:gd name="T38" fmla="*/ 8 w 146"/>
                <a:gd name="T39" fmla="*/ 75 h 183"/>
                <a:gd name="T40" fmla="*/ 7 w 146"/>
                <a:gd name="T41" fmla="*/ 84 h 183"/>
                <a:gd name="T42" fmla="*/ 5 w 146"/>
                <a:gd name="T43" fmla="*/ 93 h 183"/>
                <a:gd name="T44" fmla="*/ 7 w 146"/>
                <a:gd name="T45" fmla="*/ 100 h 183"/>
                <a:gd name="T46" fmla="*/ 11 w 146"/>
                <a:gd name="T47" fmla="*/ 105 h 183"/>
                <a:gd name="T48" fmla="*/ 20 w 146"/>
                <a:gd name="T49" fmla="*/ 107 h 183"/>
                <a:gd name="T50" fmla="*/ 30 w 146"/>
                <a:gd name="T51" fmla="*/ 109 h 183"/>
                <a:gd name="T52" fmla="*/ 45 w 146"/>
                <a:gd name="T53" fmla="*/ 117 h 183"/>
                <a:gd name="T54" fmla="*/ 56 w 146"/>
                <a:gd name="T55" fmla="*/ 132 h 183"/>
                <a:gd name="T56" fmla="*/ 59 w 146"/>
                <a:gd name="T57" fmla="*/ 138 h 183"/>
                <a:gd name="T58" fmla="*/ 61 w 146"/>
                <a:gd name="T59" fmla="*/ 141 h 183"/>
                <a:gd name="T60" fmla="*/ 61 w 146"/>
                <a:gd name="T61" fmla="*/ 141 h 183"/>
                <a:gd name="T62" fmla="*/ 61 w 146"/>
                <a:gd name="T63" fmla="*/ 141 h 183"/>
                <a:gd name="T64" fmla="*/ 61 w 146"/>
                <a:gd name="T65" fmla="*/ 145 h 183"/>
                <a:gd name="T66" fmla="*/ 65 w 146"/>
                <a:gd name="T67" fmla="*/ 149 h 183"/>
                <a:gd name="T68" fmla="*/ 65 w 146"/>
                <a:gd name="T69" fmla="*/ 151 h 183"/>
                <a:gd name="T70" fmla="*/ 65 w 146"/>
                <a:gd name="T71" fmla="*/ 153 h 183"/>
                <a:gd name="T72" fmla="*/ 67 w 146"/>
                <a:gd name="T73" fmla="*/ 159 h 183"/>
                <a:gd name="T74" fmla="*/ 69 w 146"/>
                <a:gd name="T75" fmla="*/ 166 h 183"/>
                <a:gd name="T76" fmla="*/ 69 w 146"/>
                <a:gd name="T77" fmla="*/ 167 h 183"/>
                <a:gd name="T78" fmla="*/ 70 w 146"/>
                <a:gd name="T79" fmla="*/ 169 h 183"/>
                <a:gd name="T80" fmla="*/ 77 w 146"/>
                <a:gd name="T81" fmla="*/ 170 h 183"/>
                <a:gd name="T82" fmla="*/ 86 w 146"/>
                <a:gd name="T83" fmla="*/ 171 h 183"/>
                <a:gd name="T84" fmla="*/ 91 w 146"/>
                <a:gd name="T85" fmla="*/ 169 h 183"/>
                <a:gd name="T86" fmla="*/ 96 w 146"/>
                <a:gd name="T87" fmla="*/ 168 h 183"/>
                <a:gd name="T88" fmla="*/ 103 w 146"/>
                <a:gd name="T89" fmla="*/ 169 h 183"/>
                <a:gd name="T90" fmla="*/ 109 w 146"/>
                <a:gd name="T91" fmla="*/ 172 h 183"/>
                <a:gd name="T92" fmla="*/ 112 w 146"/>
                <a:gd name="T93" fmla="*/ 174 h 183"/>
                <a:gd name="T94" fmla="*/ 113 w 146"/>
                <a:gd name="T95" fmla="*/ 174 h 183"/>
                <a:gd name="T96" fmla="*/ 115 w 146"/>
                <a:gd name="T97" fmla="*/ 173 h 183"/>
                <a:gd name="T98" fmla="*/ 116 w 146"/>
                <a:gd name="T99" fmla="*/ 172 h 183"/>
                <a:gd name="T100" fmla="*/ 120 w 146"/>
                <a:gd name="T101" fmla="*/ 172 h 183"/>
                <a:gd name="T102" fmla="*/ 123 w 146"/>
                <a:gd name="T103" fmla="*/ 172 h 183"/>
                <a:gd name="T104" fmla="*/ 125 w 146"/>
                <a:gd name="T105" fmla="*/ 171 h 183"/>
                <a:gd name="T106" fmla="*/ 129 w 146"/>
                <a:gd name="T107" fmla="*/ 170 h 183"/>
                <a:gd name="T108" fmla="*/ 130 w 146"/>
                <a:gd name="T109" fmla="*/ 171 h 183"/>
                <a:gd name="T110" fmla="*/ 131 w 146"/>
                <a:gd name="T111" fmla="*/ 172 h 183"/>
                <a:gd name="T112" fmla="*/ 133 w 146"/>
                <a:gd name="T113" fmla="*/ 177 h 183"/>
                <a:gd name="T114" fmla="*/ 136 w 146"/>
                <a:gd name="T115" fmla="*/ 182 h 183"/>
                <a:gd name="T116" fmla="*/ 128 w 146"/>
                <a:gd name="T117" fmla="*/ 154 h 183"/>
                <a:gd name="T118" fmla="*/ 126 w 146"/>
                <a:gd name="T119" fmla="*/ 153 h 183"/>
                <a:gd name="T120" fmla="*/ 2 w 146"/>
                <a:gd name="T121" fmla="*/ 0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83"/>
                <a:gd name="T185" fmla="*/ 146 w 146"/>
                <a:gd name="T186" fmla="*/ 183 h 1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83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8" y="75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8" y="82"/>
                  </a:lnTo>
                  <a:lnTo>
                    <a:pt x="7" y="84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8"/>
                  </a:lnTo>
                  <a:lnTo>
                    <a:pt x="6" y="99"/>
                  </a:lnTo>
                  <a:lnTo>
                    <a:pt x="7" y="100"/>
                  </a:lnTo>
                  <a:lnTo>
                    <a:pt x="7" y="101"/>
                  </a:lnTo>
                  <a:lnTo>
                    <a:pt x="8" y="102"/>
                  </a:lnTo>
                  <a:lnTo>
                    <a:pt x="9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2" y="105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18" y="107"/>
                  </a:lnTo>
                  <a:lnTo>
                    <a:pt x="20" y="107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8" y="109"/>
                  </a:lnTo>
                  <a:lnTo>
                    <a:pt x="30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9" y="113"/>
                  </a:lnTo>
                  <a:lnTo>
                    <a:pt x="42" y="115"/>
                  </a:lnTo>
                  <a:lnTo>
                    <a:pt x="45" y="117"/>
                  </a:lnTo>
                  <a:lnTo>
                    <a:pt x="47" y="120"/>
                  </a:lnTo>
                  <a:lnTo>
                    <a:pt x="50" y="123"/>
                  </a:lnTo>
                  <a:lnTo>
                    <a:pt x="52" y="126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8" y="136"/>
                  </a:lnTo>
                  <a:lnTo>
                    <a:pt x="59" y="137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0" y="140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0" y="142"/>
                  </a:lnTo>
                  <a:lnTo>
                    <a:pt x="61" y="143"/>
                  </a:lnTo>
                  <a:lnTo>
                    <a:pt x="61" y="144"/>
                  </a:lnTo>
                  <a:lnTo>
                    <a:pt x="61" y="145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0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5" y="153"/>
                  </a:lnTo>
                  <a:lnTo>
                    <a:pt x="65" y="155"/>
                  </a:lnTo>
                  <a:lnTo>
                    <a:pt x="65" y="156"/>
                  </a:lnTo>
                  <a:lnTo>
                    <a:pt x="66" y="157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8"/>
                  </a:lnTo>
                  <a:lnTo>
                    <a:pt x="70" y="169"/>
                  </a:lnTo>
                  <a:lnTo>
                    <a:pt x="72" y="169"/>
                  </a:lnTo>
                  <a:lnTo>
                    <a:pt x="73" y="170"/>
                  </a:lnTo>
                  <a:lnTo>
                    <a:pt x="75" y="170"/>
                  </a:lnTo>
                  <a:lnTo>
                    <a:pt x="77" y="170"/>
                  </a:lnTo>
                  <a:lnTo>
                    <a:pt x="79" y="171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4" y="171"/>
                  </a:lnTo>
                  <a:lnTo>
                    <a:pt x="86" y="171"/>
                  </a:lnTo>
                  <a:lnTo>
                    <a:pt x="87" y="170"/>
                  </a:lnTo>
                  <a:lnTo>
                    <a:pt x="88" y="170"/>
                  </a:lnTo>
                  <a:lnTo>
                    <a:pt x="89" y="169"/>
                  </a:lnTo>
                  <a:lnTo>
                    <a:pt x="90" y="169"/>
                  </a:lnTo>
                  <a:lnTo>
                    <a:pt x="91" y="169"/>
                  </a:lnTo>
                  <a:lnTo>
                    <a:pt x="92" y="169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7" y="168"/>
                  </a:lnTo>
                  <a:lnTo>
                    <a:pt x="99" y="168"/>
                  </a:lnTo>
                  <a:lnTo>
                    <a:pt x="101" y="168"/>
                  </a:lnTo>
                  <a:lnTo>
                    <a:pt x="103" y="169"/>
                  </a:lnTo>
                  <a:lnTo>
                    <a:pt x="105" y="170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09" y="172"/>
                  </a:lnTo>
                  <a:lnTo>
                    <a:pt x="110" y="173"/>
                  </a:lnTo>
                  <a:lnTo>
                    <a:pt x="110" y="174"/>
                  </a:lnTo>
                  <a:lnTo>
                    <a:pt x="111" y="174"/>
                  </a:lnTo>
                  <a:lnTo>
                    <a:pt x="112" y="174"/>
                  </a:lnTo>
                  <a:lnTo>
                    <a:pt x="113" y="174"/>
                  </a:lnTo>
                  <a:lnTo>
                    <a:pt x="114" y="174"/>
                  </a:lnTo>
                  <a:lnTo>
                    <a:pt x="114" y="173"/>
                  </a:lnTo>
                  <a:lnTo>
                    <a:pt x="115" y="173"/>
                  </a:lnTo>
                  <a:lnTo>
                    <a:pt x="116" y="173"/>
                  </a:lnTo>
                  <a:lnTo>
                    <a:pt x="116" y="172"/>
                  </a:lnTo>
                  <a:lnTo>
                    <a:pt x="117" y="172"/>
                  </a:lnTo>
                  <a:lnTo>
                    <a:pt x="118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1" y="172"/>
                  </a:lnTo>
                  <a:lnTo>
                    <a:pt x="122" y="173"/>
                  </a:lnTo>
                  <a:lnTo>
                    <a:pt x="123" y="172"/>
                  </a:lnTo>
                  <a:lnTo>
                    <a:pt x="124" y="172"/>
                  </a:lnTo>
                  <a:lnTo>
                    <a:pt x="125" y="172"/>
                  </a:lnTo>
                  <a:lnTo>
                    <a:pt x="125" y="171"/>
                  </a:lnTo>
                  <a:lnTo>
                    <a:pt x="126" y="171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30" y="171"/>
                  </a:lnTo>
                  <a:lnTo>
                    <a:pt x="130" y="172"/>
                  </a:lnTo>
                  <a:lnTo>
                    <a:pt x="131" y="172"/>
                  </a:lnTo>
                  <a:lnTo>
                    <a:pt x="131" y="173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5" y="180"/>
                  </a:lnTo>
                  <a:lnTo>
                    <a:pt x="135" y="181"/>
                  </a:lnTo>
                  <a:lnTo>
                    <a:pt x="136" y="182"/>
                  </a:lnTo>
                  <a:lnTo>
                    <a:pt x="137" y="183"/>
                  </a:lnTo>
                  <a:lnTo>
                    <a:pt x="146" y="177"/>
                  </a:lnTo>
                  <a:lnTo>
                    <a:pt x="143" y="157"/>
                  </a:lnTo>
                  <a:lnTo>
                    <a:pt x="128" y="154"/>
                  </a:lnTo>
                  <a:lnTo>
                    <a:pt x="127" y="154"/>
                  </a:lnTo>
                  <a:lnTo>
                    <a:pt x="126" y="153"/>
                  </a:lnTo>
                  <a:lnTo>
                    <a:pt x="125" y="151"/>
                  </a:lnTo>
                  <a:lnTo>
                    <a:pt x="123" y="149"/>
                  </a:lnTo>
                  <a:lnTo>
                    <a:pt x="120" y="147"/>
                  </a:lnTo>
                  <a:lnTo>
                    <a:pt x="116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6" name="Freeform 203"/>
            <p:cNvSpPr>
              <a:spLocks/>
            </p:cNvSpPr>
            <p:nvPr/>
          </p:nvSpPr>
          <p:spPr bwMode="auto">
            <a:xfrm>
              <a:off x="5392" y="3123"/>
              <a:ext cx="10" cy="11"/>
            </a:xfrm>
            <a:custGeom>
              <a:avLst/>
              <a:gdLst>
                <a:gd name="T0" fmla="*/ 9 w 10"/>
                <a:gd name="T1" fmla="*/ 2 h 11"/>
                <a:gd name="T2" fmla="*/ 9 w 10"/>
                <a:gd name="T3" fmla="*/ 2 h 11"/>
                <a:gd name="T4" fmla="*/ 9 w 10"/>
                <a:gd name="T5" fmla="*/ 2 h 11"/>
                <a:gd name="T6" fmla="*/ 8 w 10"/>
                <a:gd name="T7" fmla="*/ 1 h 11"/>
                <a:gd name="T8" fmla="*/ 7 w 10"/>
                <a:gd name="T9" fmla="*/ 1 h 11"/>
                <a:gd name="T10" fmla="*/ 5 w 10"/>
                <a:gd name="T11" fmla="*/ 1 h 11"/>
                <a:gd name="T12" fmla="*/ 4 w 10"/>
                <a:gd name="T13" fmla="*/ 0 h 11"/>
                <a:gd name="T14" fmla="*/ 2 w 10"/>
                <a:gd name="T15" fmla="*/ 1 h 11"/>
                <a:gd name="T16" fmla="*/ 1 w 10"/>
                <a:gd name="T17" fmla="*/ 2 h 11"/>
                <a:gd name="T18" fmla="*/ 1 w 10"/>
                <a:gd name="T19" fmla="*/ 3 h 11"/>
                <a:gd name="T20" fmla="*/ 0 w 10"/>
                <a:gd name="T21" fmla="*/ 6 h 11"/>
                <a:gd name="T22" fmla="*/ 0 w 10"/>
                <a:gd name="T23" fmla="*/ 8 h 11"/>
                <a:gd name="T24" fmla="*/ 1 w 10"/>
                <a:gd name="T25" fmla="*/ 10 h 11"/>
                <a:gd name="T26" fmla="*/ 1 w 10"/>
                <a:gd name="T27" fmla="*/ 11 h 11"/>
                <a:gd name="T28" fmla="*/ 1 w 10"/>
                <a:gd name="T29" fmla="*/ 11 h 11"/>
                <a:gd name="T30" fmla="*/ 2 w 10"/>
                <a:gd name="T31" fmla="*/ 11 h 11"/>
                <a:gd name="T32" fmla="*/ 3 w 10"/>
                <a:gd name="T33" fmla="*/ 11 h 11"/>
                <a:gd name="T34" fmla="*/ 4 w 10"/>
                <a:gd name="T35" fmla="*/ 11 h 11"/>
                <a:gd name="T36" fmla="*/ 5 w 10"/>
                <a:gd name="T37" fmla="*/ 11 h 11"/>
                <a:gd name="T38" fmla="*/ 5 w 10"/>
                <a:gd name="T39" fmla="*/ 10 h 11"/>
                <a:gd name="T40" fmla="*/ 5 w 10"/>
                <a:gd name="T41" fmla="*/ 10 h 11"/>
                <a:gd name="T42" fmla="*/ 5 w 10"/>
                <a:gd name="T43" fmla="*/ 10 h 11"/>
                <a:gd name="T44" fmla="*/ 5 w 10"/>
                <a:gd name="T45" fmla="*/ 9 h 11"/>
                <a:gd name="T46" fmla="*/ 5 w 10"/>
                <a:gd name="T47" fmla="*/ 8 h 11"/>
                <a:gd name="T48" fmla="*/ 6 w 10"/>
                <a:gd name="T49" fmla="*/ 7 h 11"/>
                <a:gd name="T50" fmla="*/ 6 w 10"/>
                <a:gd name="T51" fmla="*/ 6 h 11"/>
                <a:gd name="T52" fmla="*/ 7 w 10"/>
                <a:gd name="T53" fmla="*/ 4 h 11"/>
                <a:gd name="T54" fmla="*/ 8 w 10"/>
                <a:gd name="T55" fmla="*/ 3 h 11"/>
                <a:gd name="T56" fmla="*/ 9 w 10"/>
                <a:gd name="T57" fmla="*/ 2 h 11"/>
                <a:gd name="T58" fmla="*/ 9 w 10"/>
                <a:gd name="T59" fmla="*/ 2 h 11"/>
                <a:gd name="T60" fmla="*/ 10 w 10"/>
                <a:gd name="T61" fmla="*/ 3 h 11"/>
                <a:gd name="T62" fmla="*/ 10 w 10"/>
                <a:gd name="T63" fmla="*/ 3 h 11"/>
                <a:gd name="T64" fmla="*/ 9 w 10"/>
                <a:gd name="T65" fmla="*/ 2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1"/>
                <a:gd name="T101" fmla="*/ 10 w 10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1">
                  <a:moveTo>
                    <a:pt x="9" y="2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7" name="Freeform 204"/>
            <p:cNvSpPr>
              <a:spLocks/>
            </p:cNvSpPr>
            <p:nvPr/>
          </p:nvSpPr>
          <p:spPr bwMode="auto">
            <a:xfrm>
              <a:off x="5032" y="2904"/>
              <a:ext cx="212" cy="120"/>
            </a:xfrm>
            <a:custGeom>
              <a:avLst/>
              <a:gdLst>
                <a:gd name="T0" fmla="*/ 211 w 212"/>
                <a:gd name="T1" fmla="*/ 120 h 120"/>
                <a:gd name="T2" fmla="*/ 206 w 212"/>
                <a:gd name="T3" fmla="*/ 117 h 120"/>
                <a:gd name="T4" fmla="*/ 199 w 212"/>
                <a:gd name="T5" fmla="*/ 113 h 120"/>
                <a:gd name="T6" fmla="*/ 189 w 212"/>
                <a:gd name="T7" fmla="*/ 107 h 120"/>
                <a:gd name="T8" fmla="*/ 181 w 212"/>
                <a:gd name="T9" fmla="*/ 100 h 120"/>
                <a:gd name="T10" fmla="*/ 177 w 212"/>
                <a:gd name="T11" fmla="*/ 97 h 120"/>
                <a:gd name="T12" fmla="*/ 175 w 212"/>
                <a:gd name="T13" fmla="*/ 95 h 120"/>
                <a:gd name="T14" fmla="*/ 171 w 212"/>
                <a:gd name="T15" fmla="*/ 93 h 120"/>
                <a:gd name="T16" fmla="*/ 167 w 212"/>
                <a:gd name="T17" fmla="*/ 91 h 120"/>
                <a:gd name="T18" fmla="*/ 164 w 212"/>
                <a:gd name="T19" fmla="*/ 90 h 120"/>
                <a:gd name="T20" fmla="*/ 160 w 212"/>
                <a:gd name="T21" fmla="*/ 90 h 120"/>
                <a:gd name="T22" fmla="*/ 152 w 212"/>
                <a:gd name="T23" fmla="*/ 91 h 120"/>
                <a:gd name="T24" fmla="*/ 138 w 212"/>
                <a:gd name="T25" fmla="*/ 91 h 120"/>
                <a:gd name="T26" fmla="*/ 120 w 212"/>
                <a:gd name="T27" fmla="*/ 90 h 120"/>
                <a:gd name="T28" fmla="*/ 101 w 212"/>
                <a:gd name="T29" fmla="*/ 87 h 120"/>
                <a:gd name="T30" fmla="*/ 81 w 212"/>
                <a:gd name="T31" fmla="*/ 82 h 120"/>
                <a:gd name="T32" fmla="*/ 57 w 212"/>
                <a:gd name="T33" fmla="*/ 72 h 120"/>
                <a:gd name="T34" fmla="*/ 33 w 212"/>
                <a:gd name="T35" fmla="*/ 61 h 120"/>
                <a:gd name="T36" fmla="*/ 13 w 212"/>
                <a:gd name="T37" fmla="*/ 51 h 120"/>
                <a:gd name="T38" fmla="*/ 2 w 212"/>
                <a:gd name="T39" fmla="*/ 45 h 120"/>
                <a:gd name="T40" fmla="*/ 0 w 212"/>
                <a:gd name="T41" fmla="*/ 44 h 120"/>
                <a:gd name="T42" fmla="*/ 4 w 212"/>
                <a:gd name="T43" fmla="*/ 39 h 120"/>
                <a:gd name="T44" fmla="*/ 10 w 212"/>
                <a:gd name="T45" fmla="*/ 31 h 120"/>
                <a:gd name="T46" fmla="*/ 16 w 212"/>
                <a:gd name="T47" fmla="*/ 20 h 120"/>
                <a:gd name="T48" fmla="*/ 20 w 212"/>
                <a:gd name="T49" fmla="*/ 7 h 120"/>
                <a:gd name="T50" fmla="*/ 23 w 212"/>
                <a:gd name="T51" fmla="*/ 2 h 120"/>
                <a:gd name="T52" fmla="*/ 32 w 212"/>
                <a:gd name="T53" fmla="*/ 13 h 120"/>
                <a:gd name="T54" fmla="*/ 50 w 212"/>
                <a:gd name="T55" fmla="*/ 30 h 120"/>
                <a:gd name="T56" fmla="*/ 78 w 212"/>
                <a:gd name="T57" fmla="*/ 47 h 120"/>
                <a:gd name="T58" fmla="*/ 115 w 212"/>
                <a:gd name="T59" fmla="*/ 60 h 120"/>
                <a:gd name="T60" fmla="*/ 160 w 212"/>
                <a:gd name="T61" fmla="*/ 66 h 120"/>
                <a:gd name="T62" fmla="*/ 189 w 212"/>
                <a:gd name="T63" fmla="*/ 70 h 120"/>
                <a:gd name="T64" fmla="*/ 204 w 212"/>
                <a:gd name="T65" fmla="*/ 73 h 120"/>
                <a:gd name="T66" fmla="*/ 210 w 212"/>
                <a:gd name="T67" fmla="*/ 76 h 120"/>
                <a:gd name="T68" fmla="*/ 210 w 212"/>
                <a:gd name="T69" fmla="*/ 77 h 120"/>
                <a:gd name="T70" fmla="*/ 212 w 212"/>
                <a:gd name="T71" fmla="*/ 12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"/>
                <a:gd name="T109" fmla="*/ 0 h 120"/>
                <a:gd name="T110" fmla="*/ 212 w 212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" h="120">
                  <a:moveTo>
                    <a:pt x="212" y="120"/>
                  </a:moveTo>
                  <a:lnTo>
                    <a:pt x="211" y="120"/>
                  </a:lnTo>
                  <a:lnTo>
                    <a:pt x="210" y="119"/>
                  </a:lnTo>
                  <a:lnTo>
                    <a:pt x="206" y="117"/>
                  </a:lnTo>
                  <a:lnTo>
                    <a:pt x="203" y="115"/>
                  </a:lnTo>
                  <a:lnTo>
                    <a:pt x="199" y="113"/>
                  </a:lnTo>
                  <a:lnTo>
                    <a:pt x="194" y="110"/>
                  </a:lnTo>
                  <a:lnTo>
                    <a:pt x="189" y="107"/>
                  </a:lnTo>
                  <a:lnTo>
                    <a:pt x="185" y="103"/>
                  </a:lnTo>
                  <a:lnTo>
                    <a:pt x="181" y="100"/>
                  </a:lnTo>
                  <a:lnTo>
                    <a:pt x="177" y="97"/>
                  </a:lnTo>
                  <a:lnTo>
                    <a:pt x="176" y="96"/>
                  </a:lnTo>
                  <a:lnTo>
                    <a:pt x="175" y="95"/>
                  </a:lnTo>
                  <a:lnTo>
                    <a:pt x="173" y="94"/>
                  </a:lnTo>
                  <a:lnTo>
                    <a:pt x="171" y="93"/>
                  </a:lnTo>
                  <a:lnTo>
                    <a:pt x="170" y="92"/>
                  </a:lnTo>
                  <a:lnTo>
                    <a:pt x="167" y="91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3" y="90"/>
                  </a:lnTo>
                  <a:lnTo>
                    <a:pt x="160" y="90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45" y="91"/>
                  </a:lnTo>
                  <a:lnTo>
                    <a:pt x="138" y="91"/>
                  </a:lnTo>
                  <a:lnTo>
                    <a:pt x="129" y="91"/>
                  </a:lnTo>
                  <a:lnTo>
                    <a:pt x="120" y="90"/>
                  </a:lnTo>
                  <a:lnTo>
                    <a:pt x="111" y="89"/>
                  </a:lnTo>
                  <a:lnTo>
                    <a:pt x="101" y="87"/>
                  </a:lnTo>
                  <a:lnTo>
                    <a:pt x="91" y="85"/>
                  </a:lnTo>
                  <a:lnTo>
                    <a:pt x="81" y="82"/>
                  </a:lnTo>
                  <a:lnTo>
                    <a:pt x="68" y="77"/>
                  </a:lnTo>
                  <a:lnTo>
                    <a:pt x="57" y="72"/>
                  </a:lnTo>
                  <a:lnTo>
                    <a:pt x="45" y="67"/>
                  </a:lnTo>
                  <a:lnTo>
                    <a:pt x="33" y="61"/>
                  </a:lnTo>
                  <a:lnTo>
                    <a:pt x="22" y="56"/>
                  </a:lnTo>
                  <a:lnTo>
                    <a:pt x="13" y="51"/>
                  </a:lnTo>
                  <a:lnTo>
                    <a:pt x="6" y="47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3" y="25"/>
                  </a:lnTo>
                  <a:lnTo>
                    <a:pt x="16" y="20"/>
                  </a:lnTo>
                  <a:lnTo>
                    <a:pt x="19" y="13"/>
                  </a:lnTo>
                  <a:lnTo>
                    <a:pt x="20" y="7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2" y="13"/>
                  </a:lnTo>
                  <a:lnTo>
                    <a:pt x="40" y="21"/>
                  </a:lnTo>
                  <a:lnTo>
                    <a:pt x="50" y="30"/>
                  </a:lnTo>
                  <a:lnTo>
                    <a:pt x="63" y="39"/>
                  </a:lnTo>
                  <a:lnTo>
                    <a:pt x="78" y="47"/>
                  </a:lnTo>
                  <a:lnTo>
                    <a:pt x="95" y="54"/>
                  </a:lnTo>
                  <a:lnTo>
                    <a:pt x="115" y="60"/>
                  </a:lnTo>
                  <a:lnTo>
                    <a:pt x="138" y="64"/>
                  </a:lnTo>
                  <a:lnTo>
                    <a:pt x="160" y="66"/>
                  </a:lnTo>
                  <a:lnTo>
                    <a:pt x="176" y="68"/>
                  </a:lnTo>
                  <a:lnTo>
                    <a:pt x="189" y="70"/>
                  </a:lnTo>
                  <a:lnTo>
                    <a:pt x="198" y="72"/>
                  </a:lnTo>
                  <a:lnTo>
                    <a:pt x="204" y="73"/>
                  </a:lnTo>
                  <a:lnTo>
                    <a:pt x="208" y="74"/>
                  </a:lnTo>
                  <a:lnTo>
                    <a:pt x="210" y="76"/>
                  </a:lnTo>
                  <a:lnTo>
                    <a:pt x="210" y="77"/>
                  </a:lnTo>
                  <a:lnTo>
                    <a:pt x="212" y="12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8" name="Freeform 205"/>
            <p:cNvSpPr>
              <a:spLocks/>
            </p:cNvSpPr>
            <p:nvPr/>
          </p:nvSpPr>
          <p:spPr bwMode="auto">
            <a:xfrm>
              <a:off x="4932" y="2753"/>
              <a:ext cx="219" cy="167"/>
            </a:xfrm>
            <a:custGeom>
              <a:avLst/>
              <a:gdLst>
                <a:gd name="T0" fmla="*/ 149 w 219"/>
                <a:gd name="T1" fmla="*/ 8 h 167"/>
                <a:gd name="T2" fmla="*/ 103 w 219"/>
                <a:gd name="T3" fmla="*/ 3 h 167"/>
                <a:gd name="T4" fmla="*/ 69 w 219"/>
                <a:gd name="T5" fmla="*/ 2 h 167"/>
                <a:gd name="T6" fmla="*/ 12 w 219"/>
                <a:gd name="T7" fmla="*/ 4 h 167"/>
                <a:gd name="T8" fmla="*/ 1 w 219"/>
                <a:gd name="T9" fmla="*/ 22 h 167"/>
                <a:gd name="T10" fmla="*/ 2 w 219"/>
                <a:gd name="T11" fmla="*/ 22 h 167"/>
                <a:gd name="T12" fmla="*/ 4 w 219"/>
                <a:gd name="T13" fmla="*/ 23 h 167"/>
                <a:gd name="T14" fmla="*/ 11 w 219"/>
                <a:gd name="T15" fmla="*/ 22 h 167"/>
                <a:gd name="T16" fmla="*/ 16 w 219"/>
                <a:gd name="T17" fmla="*/ 24 h 167"/>
                <a:gd name="T18" fmla="*/ 16 w 219"/>
                <a:gd name="T19" fmla="*/ 24 h 167"/>
                <a:gd name="T20" fmla="*/ 17 w 219"/>
                <a:gd name="T21" fmla="*/ 26 h 167"/>
                <a:gd name="T22" fmla="*/ 16 w 219"/>
                <a:gd name="T23" fmla="*/ 32 h 167"/>
                <a:gd name="T24" fmla="*/ 18 w 219"/>
                <a:gd name="T25" fmla="*/ 38 h 167"/>
                <a:gd name="T26" fmla="*/ 22 w 219"/>
                <a:gd name="T27" fmla="*/ 45 h 167"/>
                <a:gd name="T28" fmla="*/ 25 w 219"/>
                <a:gd name="T29" fmla="*/ 52 h 167"/>
                <a:gd name="T30" fmla="*/ 24 w 219"/>
                <a:gd name="T31" fmla="*/ 59 h 167"/>
                <a:gd name="T32" fmla="*/ 26 w 219"/>
                <a:gd name="T33" fmla="*/ 60 h 167"/>
                <a:gd name="T34" fmla="*/ 34 w 219"/>
                <a:gd name="T35" fmla="*/ 67 h 167"/>
                <a:gd name="T36" fmla="*/ 36 w 219"/>
                <a:gd name="T37" fmla="*/ 83 h 167"/>
                <a:gd name="T38" fmla="*/ 39 w 219"/>
                <a:gd name="T39" fmla="*/ 90 h 167"/>
                <a:gd name="T40" fmla="*/ 44 w 219"/>
                <a:gd name="T41" fmla="*/ 95 h 167"/>
                <a:gd name="T42" fmla="*/ 48 w 219"/>
                <a:gd name="T43" fmla="*/ 101 h 167"/>
                <a:gd name="T44" fmla="*/ 50 w 219"/>
                <a:gd name="T45" fmla="*/ 104 h 167"/>
                <a:gd name="T46" fmla="*/ 52 w 219"/>
                <a:gd name="T47" fmla="*/ 107 h 167"/>
                <a:gd name="T48" fmla="*/ 52 w 219"/>
                <a:gd name="T49" fmla="*/ 115 h 167"/>
                <a:gd name="T50" fmla="*/ 53 w 219"/>
                <a:gd name="T51" fmla="*/ 129 h 167"/>
                <a:gd name="T52" fmla="*/ 58 w 219"/>
                <a:gd name="T53" fmla="*/ 134 h 167"/>
                <a:gd name="T54" fmla="*/ 69 w 219"/>
                <a:gd name="T55" fmla="*/ 140 h 167"/>
                <a:gd name="T56" fmla="*/ 70 w 219"/>
                <a:gd name="T57" fmla="*/ 149 h 167"/>
                <a:gd name="T58" fmla="*/ 82 w 219"/>
                <a:gd name="T59" fmla="*/ 160 h 167"/>
                <a:gd name="T60" fmla="*/ 90 w 219"/>
                <a:gd name="T61" fmla="*/ 164 h 167"/>
                <a:gd name="T62" fmla="*/ 103 w 219"/>
                <a:gd name="T63" fmla="*/ 166 h 167"/>
                <a:gd name="T64" fmla="*/ 124 w 219"/>
                <a:gd name="T65" fmla="*/ 155 h 167"/>
                <a:gd name="T66" fmla="*/ 144 w 219"/>
                <a:gd name="T67" fmla="*/ 156 h 167"/>
                <a:gd name="T68" fmla="*/ 158 w 219"/>
                <a:gd name="T69" fmla="*/ 154 h 167"/>
                <a:gd name="T70" fmla="*/ 168 w 219"/>
                <a:gd name="T71" fmla="*/ 141 h 167"/>
                <a:gd name="T72" fmla="*/ 170 w 219"/>
                <a:gd name="T73" fmla="*/ 137 h 167"/>
                <a:gd name="T74" fmla="*/ 179 w 219"/>
                <a:gd name="T75" fmla="*/ 117 h 167"/>
                <a:gd name="T76" fmla="*/ 181 w 219"/>
                <a:gd name="T77" fmla="*/ 107 h 167"/>
                <a:gd name="T78" fmla="*/ 170 w 219"/>
                <a:gd name="T79" fmla="*/ 99 h 167"/>
                <a:gd name="T80" fmla="*/ 168 w 219"/>
                <a:gd name="T81" fmla="*/ 91 h 167"/>
                <a:gd name="T82" fmla="*/ 167 w 219"/>
                <a:gd name="T83" fmla="*/ 87 h 167"/>
                <a:gd name="T84" fmla="*/ 165 w 219"/>
                <a:gd name="T85" fmla="*/ 79 h 167"/>
                <a:gd name="T86" fmla="*/ 168 w 219"/>
                <a:gd name="T87" fmla="*/ 67 h 167"/>
                <a:gd name="T88" fmla="*/ 173 w 219"/>
                <a:gd name="T89" fmla="*/ 62 h 167"/>
                <a:gd name="T90" fmla="*/ 181 w 219"/>
                <a:gd name="T91" fmla="*/ 60 h 167"/>
                <a:gd name="T92" fmla="*/ 193 w 219"/>
                <a:gd name="T93" fmla="*/ 56 h 167"/>
                <a:gd name="T94" fmla="*/ 195 w 219"/>
                <a:gd name="T95" fmla="*/ 58 h 167"/>
                <a:gd name="T96" fmla="*/ 208 w 219"/>
                <a:gd name="T97" fmla="*/ 57 h 167"/>
                <a:gd name="T98" fmla="*/ 216 w 219"/>
                <a:gd name="T99" fmla="*/ 44 h 167"/>
                <a:gd name="T100" fmla="*/ 216 w 219"/>
                <a:gd name="T101" fmla="*/ 37 h 167"/>
                <a:gd name="T102" fmla="*/ 219 w 219"/>
                <a:gd name="T103" fmla="*/ 34 h 167"/>
                <a:gd name="T104" fmla="*/ 217 w 219"/>
                <a:gd name="T105" fmla="*/ 32 h 167"/>
                <a:gd name="T106" fmla="*/ 216 w 219"/>
                <a:gd name="T107" fmla="*/ 27 h 167"/>
                <a:gd name="T108" fmla="*/ 215 w 219"/>
                <a:gd name="T109" fmla="*/ 20 h 167"/>
                <a:gd name="T110" fmla="*/ 211 w 219"/>
                <a:gd name="T111" fmla="*/ 18 h 167"/>
                <a:gd name="T112" fmla="*/ 209 w 219"/>
                <a:gd name="T113" fmla="*/ 12 h 167"/>
                <a:gd name="T114" fmla="*/ 208 w 219"/>
                <a:gd name="T115" fmla="*/ 10 h 167"/>
                <a:gd name="T116" fmla="*/ 208 w 219"/>
                <a:gd name="T117" fmla="*/ 10 h 1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7"/>
                <a:gd name="T179" fmla="*/ 219 w 219"/>
                <a:gd name="T180" fmla="*/ 167 h 1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7">
                  <a:moveTo>
                    <a:pt x="208" y="9"/>
                  </a:moveTo>
                  <a:lnTo>
                    <a:pt x="204" y="10"/>
                  </a:lnTo>
                  <a:lnTo>
                    <a:pt x="198" y="10"/>
                  </a:lnTo>
                  <a:lnTo>
                    <a:pt x="192" y="10"/>
                  </a:lnTo>
                  <a:lnTo>
                    <a:pt x="185" y="10"/>
                  </a:lnTo>
                  <a:lnTo>
                    <a:pt x="177" y="10"/>
                  </a:lnTo>
                  <a:lnTo>
                    <a:pt x="168" y="10"/>
                  </a:lnTo>
                  <a:lnTo>
                    <a:pt x="159" y="9"/>
                  </a:lnTo>
                  <a:lnTo>
                    <a:pt x="149" y="8"/>
                  </a:lnTo>
                  <a:lnTo>
                    <a:pt x="138" y="7"/>
                  </a:lnTo>
                  <a:lnTo>
                    <a:pt x="128" y="6"/>
                  </a:lnTo>
                  <a:lnTo>
                    <a:pt x="127" y="6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5" y="5"/>
                  </a:lnTo>
                  <a:lnTo>
                    <a:pt x="109" y="4"/>
                  </a:lnTo>
                  <a:lnTo>
                    <a:pt x="103" y="3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69" y="2"/>
                  </a:lnTo>
                  <a:lnTo>
                    <a:pt x="63" y="2"/>
                  </a:lnTo>
                  <a:lnTo>
                    <a:pt x="56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3" y="46"/>
                  </a:lnTo>
                  <a:lnTo>
                    <a:pt x="23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5" y="54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6" y="80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7" y="85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8" y="87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8" y="101"/>
                  </a:lnTo>
                  <a:lnTo>
                    <a:pt x="49" y="102"/>
                  </a:lnTo>
                  <a:lnTo>
                    <a:pt x="50" y="103"/>
                  </a:lnTo>
                  <a:lnTo>
                    <a:pt x="50" y="104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2" y="117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52" y="128"/>
                  </a:lnTo>
                  <a:lnTo>
                    <a:pt x="53" y="128"/>
                  </a:lnTo>
                  <a:lnTo>
                    <a:pt x="53" y="129"/>
                  </a:lnTo>
                  <a:lnTo>
                    <a:pt x="54" y="129"/>
                  </a:lnTo>
                  <a:lnTo>
                    <a:pt x="54" y="130"/>
                  </a:lnTo>
                  <a:lnTo>
                    <a:pt x="55" y="131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3"/>
                  </a:lnTo>
                  <a:lnTo>
                    <a:pt x="58" y="134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3" y="136"/>
                  </a:lnTo>
                  <a:lnTo>
                    <a:pt x="64" y="137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39"/>
                  </a:lnTo>
                  <a:lnTo>
                    <a:pt x="69" y="140"/>
                  </a:lnTo>
                  <a:lnTo>
                    <a:pt x="69" y="141"/>
                  </a:lnTo>
                  <a:lnTo>
                    <a:pt x="69" y="142"/>
                  </a:lnTo>
                  <a:lnTo>
                    <a:pt x="69" y="143"/>
                  </a:lnTo>
                  <a:lnTo>
                    <a:pt x="70" y="145"/>
                  </a:lnTo>
                  <a:lnTo>
                    <a:pt x="70" y="146"/>
                  </a:lnTo>
                  <a:lnTo>
                    <a:pt x="70" y="147"/>
                  </a:lnTo>
                  <a:lnTo>
                    <a:pt x="70" y="148"/>
                  </a:lnTo>
                  <a:lnTo>
                    <a:pt x="70" y="149"/>
                  </a:lnTo>
                  <a:lnTo>
                    <a:pt x="71" y="149"/>
                  </a:lnTo>
                  <a:lnTo>
                    <a:pt x="72" y="151"/>
                  </a:lnTo>
                  <a:lnTo>
                    <a:pt x="73" y="153"/>
                  </a:lnTo>
                  <a:lnTo>
                    <a:pt x="74" y="155"/>
                  </a:lnTo>
                  <a:lnTo>
                    <a:pt x="76" y="156"/>
                  </a:lnTo>
                  <a:lnTo>
                    <a:pt x="77" y="158"/>
                  </a:lnTo>
                  <a:lnTo>
                    <a:pt x="79" y="159"/>
                  </a:lnTo>
                  <a:lnTo>
                    <a:pt x="81" y="160"/>
                  </a:lnTo>
                  <a:lnTo>
                    <a:pt x="82" y="160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7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4"/>
                  </a:lnTo>
                  <a:lnTo>
                    <a:pt x="92" y="165"/>
                  </a:lnTo>
                  <a:lnTo>
                    <a:pt x="94" y="165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6"/>
                  </a:lnTo>
                  <a:lnTo>
                    <a:pt x="101" y="166"/>
                  </a:lnTo>
                  <a:lnTo>
                    <a:pt x="103" y="166"/>
                  </a:lnTo>
                  <a:lnTo>
                    <a:pt x="105" y="166"/>
                  </a:lnTo>
                  <a:lnTo>
                    <a:pt x="107" y="166"/>
                  </a:lnTo>
                  <a:lnTo>
                    <a:pt x="108" y="167"/>
                  </a:lnTo>
                  <a:lnTo>
                    <a:pt x="111" y="167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59"/>
                  </a:lnTo>
                  <a:lnTo>
                    <a:pt x="121" y="157"/>
                  </a:lnTo>
                  <a:lnTo>
                    <a:pt x="124" y="155"/>
                  </a:lnTo>
                  <a:lnTo>
                    <a:pt x="127" y="154"/>
                  </a:lnTo>
                  <a:lnTo>
                    <a:pt x="130" y="152"/>
                  </a:lnTo>
                  <a:lnTo>
                    <a:pt x="133" y="151"/>
                  </a:lnTo>
                  <a:lnTo>
                    <a:pt x="136" y="150"/>
                  </a:lnTo>
                  <a:lnTo>
                    <a:pt x="139" y="150"/>
                  </a:lnTo>
                  <a:lnTo>
                    <a:pt x="141" y="152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4" y="156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3" y="157"/>
                  </a:lnTo>
                  <a:lnTo>
                    <a:pt x="155" y="156"/>
                  </a:lnTo>
                  <a:lnTo>
                    <a:pt x="156" y="155"/>
                  </a:lnTo>
                  <a:lnTo>
                    <a:pt x="158" y="154"/>
                  </a:lnTo>
                  <a:lnTo>
                    <a:pt x="159" y="152"/>
                  </a:lnTo>
                  <a:lnTo>
                    <a:pt x="160" y="151"/>
                  </a:lnTo>
                  <a:lnTo>
                    <a:pt x="162" y="149"/>
                  </a:lnTo>
                  <a:lnTo>
                    <a:pt x="163" y="147"/>
                  </a:lnTo>
                  <a:lnTo>
                    <a:pt x="164" y="145"/>
                  </a:lnTo>
                  <a:lnTo>
                    <a:pt x="165" y="143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8" y="140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3" y="133"/>
                  </a:lnTo>
                  <a:lnTo>
                    <a:pt x="175" y="131"/>
                  </a:lnTo>
                  <a:lnTo>
                    <a:pt x="176" y="129"/>
                  </a:lnTo>
                  <a:lnTo>
                    <a:pt x="177" y="127"/>
                  </a:lnTo>
                  <a:lnTo>
                    <a:pt x="178" y="125"/>
                  </a:lnTo>
                  <a:lnTo>
                    <a:pt x="179" y="122"/>
                  </a:lnTo>
                  <a:lnTo>
                    <a:pt x="179" y="120"/>
                  </a:lnTo>
                  <a:lnTo>
                    <a:pt x="179" y="117"/>
                  </a:lnTo>
                  <a:lnTo>
                    <a:pt x="179" y="116"/>
                  </a:lnTo>
                  <a:lnTo>
                    <a:pt x="180" y="115"/>
                  </a:lnTo>
                  <a:lnTo>
                    <a:pt x="180" y="114"/>
                  </a:lnTo>
                  <a:lnTo>
                    <a:pt x="180" y="113"/>
                  </a:lnTo>
                  <a:lnTo>
                    <a:pt x="181" y="112"/>
                  </a:lnTo>
                  <a:lnTo>
                    <a:pt x="181" y="110"/>
                  </a:lnTo>
                  <a:lnTo>
                    <a:pt x="181" y="109"/>
                  </a:lnTo>
                  <a:lnTo>
                    <a:pt x="181" y="108"/>
                  </a:lnTo>
                  <a:lnTo>
                    <a:pt x="181" y="107"/>
                  </a:lnTo>
                  <a:lnTo>
                    <a:pt x="181" y="106"/>
                  </a:lnTo>
                  <a:lnTo>
                    <a:pt x="180" y="104"/>
                  </a:lnTo>
                  <a:lnTo>
                    <a:pt x="179" y="103"/>
                  </a:lnTo>
                  <a:lnTo>
                    <a:pt x="177" y="102"/>
                  </a:lnTo>
                  <a:lnTo>
                    <a:pt x="176" y="102"/>
                  </a:lnTo>
                  <a:lnTo>
                    <a:pt x="175" y="101"/>
                  </a:lnTo>
                  <a:lnTo>
                    <a:pt x="173" y="100"/>
                  </a:lnTo>
                  <a:lnTo>
                    <a:pt x="172" y="100"/>
                  </a:lnTo>
                  <a:lnTo>
                    <a:pt x="170" y="99"/>
                  </a:lnTo>
                  <a:lnTo>
                    <a:pt x="168" y="99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8" y="94"/>
                  </a:lnTo>
                  <a:lnTo>
                    <a:pt x="168" y="93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7" y="87"/>
                  </a:lnTo>
                  <a:lnTo>
                    <a:pt x="166" y="87"/>
                  </a:lnTo>
                  <a:lnTo>
                    <a:pt x="166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5" y="81"/>
                  </a:lnTo>
                  <a:lnTo>
                    <a:pt x="165" y="79"/>
                  </a:lnTo>
                  <a:lnTo>
                    <a:pt x="164" y="77"/>
                  </a:lnTo>
                  <a:lnTo>
                    <a:pt x="164" y="76"/>
                  </a:lnTo>
                  <a:lnTo>
                    <a:pt x="164" y="74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6" y="70"/>
                  </a:lnTo>
                  <a:lnTo>
                    <a:pt x="167" y="69"/>
                  </a:lnTo>
                  <a:lnTo>
                    <a:pt x="167" y="68"/>
                  </a:lnTo>
                  <a:lnTo>
                    <a:pt x="168" y="67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9" y="64"/>
                  </a:lnTo>
                  <a:lnTo>
                    <a:pt x="170" y="64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72" y="62"/>
                  </a:lnTo>
                  <a:lnTo>
                    <a:pt x="173" y="62"/>
                  </a:lnTo>
                  <a:lnTo>
                    <a:pt x="175" y="63"/>
                  </a:lnTo>
                  <a:lnTo>
                    <a:pt x="176" y="63"/>
                  </a:lnTo>
                  <a:lnTo>
                    <a:pt x="177" y="64"/>
                  </a:lnTo>
                  <a:lnTo>
                    <a:pt x="178" y="64"/>
                  </a:lnTo>
                  <a:lnTo>
                    <a:pt x="179" y="64"/>
                  </a:lnTo>
                  <a:lnTo>
                    <a:pt x="179" y="63"/>
                  </a:lnTo>
                  <a:lnTo>
                    <a:pt x="181" y="62"/>
                  </a:lnTo>
                  <a:lnTo>
                    <a:pt x="181" y="60"/>
                  </a:lnTo>
                  <a:lnTo>
                    <a:pt x="183" y="60"/>
                  </a:lnTo>
                  <a:lnTo>
                    <a:pt x="185" y="59"/>
                  </a:lnTo>
                  <a:lnTo>
                    <a:pt x="185" y="58"/>
                  </a:lnTo>
                  <a:lnTo>
                    <a:pt x="187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3" y="56"/>
                  </a:lnTo>
                  <a:lnTo>
                    <a:pt x="194" y="56"/>
                  </a:lnTo>
                  <a:lnTo>
                    <a:pt x="194" y="57"/>
                  </a:lnTo>
                  <a:lnTo>
                    <a:pt x="194" y="58"/>
                  </a:lnTo>
                  <a:lnTo>
                    <a:pt x="195" y="58"/>
                  </a:lnTo>
                  <a:lnTo>
                    <a:pt x="197" y="59"/>
                  </a:lnTo>
                  <a:lnTo>
                    <a:pt x="198" y="59"/>
                  </a:lnTo>
                  <a:lnTo>
                    <a:pt x="199" y="59"/>
                  </a:lnTo>
                  <a:lnTo>
                    <a:pt x="201" y="59"/>
                  </a:lnTo>
                  <a:lnTo>
                    <a:pt x="202" y="58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8" y="57"/>
                  </a:lnTo>
                  <a:lnTo>
                    <a:pt x="210" y="57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3"/>
                  </a:lnTo>
                  <a:lnTo>
                    <a:pt x="215" y="51"/>
                  </a:lnTo>
                  <a:lnTo>
                    <a:pt x="215" y="50"/>
                  </a:lnTo>
                  <a:lnTo>
                    <a:pt x="216" y="48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6" y="42"/>
                  </a:lnTo>
                  <a:lnTo>
                    <a:pt x="215" y="40"/>
                  </a:lnTo>
                  <a:lnTo>
                    <a:pt x="215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7"/>
                  </a:lnTo>
                  <a:lnTo>
                    <a:pt x="216" y="36"/>
                  </a:lnTo>
                  <a:lnTo>
                    <a:pt x="217" y="35"/>
                  </a:lnTo>
                  <a:lnTo>
                    <a:pt x="218" y="35"/>
                  </a:lnTo>
                  <a:lnTo>
                    <a:pt x="219" y="34"/>
                  </a:lnTo>
                  <a:lnTo>
                    <a:pt x="219" y="33"/>
                  </a:lnTo>
                  <a:lnTo>
                    <a:pt x="219" y="32"/>
                  </a:lnTo>
                  <a:lnTo>
                    <a:pt x="218" y="32"/>
                  </a:lnTo>
                  <a:lnTo>
                    <a:pt x="217" y="32"/>
                  </a:lnTo>
                  <a:lnTo>
                    <a:pt x="217" y="31"/>
                  </a:lnTo>
                  <a:lnTo>
                    <a:pt x="216" y="31"/>
                  </a:lnTo>
                  <a:lnTo>
                    <a:pt x="216" y="30"/>
                  </a:lnTo>
                  <a:lnTo>
                    <a:pt x="216" y="29"/>
                  </a:lnTo>
                  <a:lnTo>
                    <a:pt x="216" y="28"/>
                  </a:lnTo>
                  <a:lnTo>
                    <a:pt x="216" y="27"/>
                  </a:lnTo>
                  <a:lnTo>
                    <a:pt x="216" y="26"/>
                  </a:lnTo>
                  <a:lnTo>
                    <a:pt x="216" y="25"/>
                  </a:lnTo>
                  <a:lnTo>
                    <a:pt x="216" y="24"/>
                  </a:lnTo>
                  <a:lnTo>
                    <a:pt x="216" y="23"/>
                  </a:lnTo>
                  <a:lnTo>
                    <a:pt x="216" y="22"/>
                  </a:lnTo>
                  <a:lnTo>
                    <a:pt x="216" y="21"/>
                  </a:lnTo>
                  <a:lnTo>
                    <a:pt x="215" y="20"/>
                  </a:lnTo>
                  <a:lnTo>
                    <a:pt x="214" y="20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19"/>
                  </a:lnTo>
                  <a:lnTo>
                    <a:pt x="211" y="19"/>
                  </a:lnTo>
                  <a:lnTo>
                    <a:pt x="211" y="18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5"/>
                  </a:lnTo>
                  <a:lnTo>
                    <a:pt x="210" y="14"/>
                  </a:lnTo>
                  <a:lnTo>
                    <a:pt x="210" y="13"/>
                  </a:lnTo>
                  <a:lnTo>
                    <a:pt x="209" y="12"/>
                  </a:lnTo>
                  <a:lnTo>
                    <a:pt x="209" y="11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49" name="Freeform 206"/>
            <p:cNvSpPr>
              <a:spLocks/>
            </p:cNvSpPr>
            <p:nvPr/>
          </p:nvSpPr>
          <p:spPr bwMode="auto">
            <a:xfrm>
              <a:off x="5116" y="2819"/>
              <a:ext cx="174" cy="177"/>
            </a:xfrm>
            <a:custGeom>
              <a:avLst/>
              <a:gdLst>
                <a:gd name="T0" fmla="*/ 135 w 174"/>
                <a:gd name="T1" fmla="*/ 62 h 177"/>
                <a:gd name="T2" fmla="*/ 138 w 174"/>
                <a:gd name="T3" fmla="*/ 57 h 177"/>
                <a:gd name="T4" fmla="*/ 149 w 174"/>
                <a:gd name="T5" fmla="*/ 54 h 177"/>
                <a:gd name="T6" fmla="*/ 156 w 174"/>
                <a:gd name="T7" fmla="*/ 54 h 177"/>
                <a:gd name="T8" fmla="*/ 159 w 174"/>
                <a:gd name="T9" fmla="*/ 54 h 177"/>
                <a:gd name="T10" fmla="*/ 174 w 174"/>
                <a:gd name="T11" fmla="*/ 63 h 177"/>
                <a:gd name="T12" fmla="*/ 173 w 174"/>
                <a:gd name="T13" fmla="*/ 77 h 177"/>
                <a:gd name="T14" fmla="*/ 173 w 174"/>
                <a:gd name="T15" fmla="*/ 80 h 177"/>
                <a:gd name="T16" fmla="*/ 169 w 174"/>
                <a:gd name="T17" fmla="*/ 83 h 177"/>
                <a:gd name="T18" fmla="*/ 164 w 174"/>
                <a:gd name="T19" fmla="*/ 89 h 177"/>
                <a:gd name="T20" fmla="*/ 160 w 174"/>
                <a:gd name="T21" fmla="*/ 100 h 177"/>
                <a:gd name="T22" fmla="*/ 162 w 174"/>
                <a:gd name="T23" fmla="*/ 113 h 177"/>
                <a:gd name="T24" fmla="*/ 159 w 174"/>
                <a:gd name="T25" fmla="*/ 119 h 177"/>
                <a:gd name="T26" fmla="*/ 156 w 174"/>
                <a:gd name="T27" fmla="*/ 123 h 177"/>
                <a:gd name="T28" fmla="*/ 152 w 174"/>
                <a:gd name="T29" fmla="*/ 126 h 177"/>
                <a:gd name="T30" fmla="*/ 148 w 174"/>
                <a:gd name="T31" fmla="*/ 135 h 177"/>
                <a:gd name="T32" fmla="*/ 147 w 174"/>
                <a:gd name="T33" fmla="*/ 138 h 177"/>
                <a:gd name="T34" fmla="*/ 135 w 174"/>
                <a:gd name="T35" fmla="*/ 139 h 177"/>
                <a:gd name="T36" fmla="*/ 124 w 174"/>
                <a:gd name="T37" fmla="*/ 137 h 177"/>
                <a:gd name="T38" fmla="*/ 122 w 174"/>
                <a:gd name="T39" fmla="*/ 139 h 177"/>
                <a:gd name="T40" fmla="*/ 120 w 174"/>
                <a:gd name="T41" fmla="*/ 149 h 177"/>
                <a:gd name="T42" fmla="*/ 117 w 174"/>
                <a:gd name="T43" fmla="*/ 156 h 177"/>
                <a:gd name="T44" fmla="*/ 112 w 174"/>
                <a:gd name="T45" fmla="*/ 167 h 177"/>
                <a:gd name="T46" fmla="*/ 108 w 174"/>
                <a:gd name="T47" fmla="*/ 167 h 177"/>
                <a:gd name="T48" fmla="*/ 100 w 174"/>
                <a:gd name="T49" fmla="*/ 170 h 177"/>
                <a:gd name="T50" fmla="*/ 96 w 174"/>
                <a:gd name="T51" fmla="*/ 173 h 177"/>
                <a:gd name="T52" fmla="*/ 87 w 174"/>
                <a:gd name="T53" fmla="*/ 177 h 177"/>
                <a:gd name="T54" fmla="*/ 81 w 174"/>
                <a:gd name="T55" fmla="*/ 175 h 177"/>
                <a:gd name="T56" fmla="*/ 76 w 174"/>
                <a:gd name="T57" fmla="*/ 171 h 177"/>
                <a:gd name="T58" fmla="*/ 68 w 174"/>
                <a:gd name="T59" fmla="*/ 165 h 177"/>
                <a:gd name="T60" fmla="*/ 51 w 174"/>
                <a:gd name="T61" fmla="*/ 156 h 177"/>
                <a:gd name="T62" fmla="*/ 42 w 174"/>
                <a:gd name="T63" fmla="*/ 156 h 177"/>
                <a:gd name="T64" fmla="*/ 33 w 174"/>
                <a:gd name="T65" fmla="*/ 151 h 177"/>
                <a:gd name="T66" fmla="*/ 32 w 174"/>
                <a:gd name="T67" fmla="*/ 149 h 177"/>
                <a:gd name="T68" fmla="*/ 23 w 174"/>
                <a:gd name="T69" fmla="*/ 141 h 177"/>
                <a:gd name="T70" fmla="*/ 22 w 174"/>
                <a:gd name="T71" fmla="*/ 138 h 177"/>
                <a:gd name="T72" fmla="*/ 13 w 174"/>
                <a:gd name="T73" fmla="*/ 132 h 177"/>
                <a:gd name="T74" fmla="*/ 1 w 174"/>
                <a:gd name="T75" fmla="*/ 120 h 177"/>
                <a:gd name="T76" fmla="*/ 2 w 174"/>
                <a:gd name="T77" fmla="*/ 113 h 177"/>
                <a:gd name="T78" fmla="*/ 5 w 174"/>
                <a:gd name="T79" fmla="*/ 100 h 177"/>
                <a:gd name="T80" fmla="*/ 13 w 174"/>
                <a:gd name="T81" fmla="*/ 94 h 177"/>
                <a:gd name="T82" fmla="*/ 15 w 174"/>
                <a:gd name="T83" fmla="*/ 87 h 177"/>
                <a:gd name="T84" fmla="*/ 5 w 174"/>
                <a:gd name="T85" fmla="*/ 83 h 177"/>
                <a:gd name="T86" fmla="*/ 1 w 174"/>
                <a:gd name="T87" fmla="*/ 76 h 177"/>
                <a:gd name="T88" fmla="*/ 10 w 174"/>
                <a:gd name="T89" fmla="*/ 56 h 177"/>
                <a:gd name="T90" fmla="*/ 11 w 174"/>
                <a:gd name="T91" fmla="*/ 49 h 177"/>
                <a:gd name="T92" fmla="*/ 24 w 174"/>
                <a:gd name="T93" fmla="*/ 35 h 177"/>
                <a:gd name="T94" fmla="*/ 24 w 174"/>
                <a:gd name="T95" fmla="*/ 26 h 177"/>
                <a:gd name="T96" fmla="*/ 27 w 174"/>
                <a:gd name="T97" fmla="*/ 17 h 177"/>
                <a:gd name="T98" fmla="*/ 35 w 174"/>
                <a:gd name="T99" fmla="*/ 12 h 177"/>
                <a:gd name="T100" fmla="*/ 40 w 174"/>
                <a:gd name="T101" fmla="*/ 4 h 177"/>
                <a:gd name="T102" fmla="*/ 51 w 174"/>
                <a:gd name="T103" fmla="*/ 4 h 177"/>
                <a:gd name="T104" fmla="*/ 61 w 174"/>
                <a:gd name="T105" fmla="*/ 0 h 177"/>
                <a:gd name="T106" fmla="*/ 73 w 174"/>
                <a:gd name="T107" fmla="*/ 11 h 177"/>
                <a:gd name="T108" fmla="*/ 84 w 174"/>
                <a:gd name="T109" fmla="*/ 26 h 177"/>
                <a:gd name="T110" fmla="*/ 79 w 174"/>
                <a:gd name="T111" fmla="*/ 47 h 177"/>
                <a:gd name="T112" fmla="*/ 87 w 174"/>
                <a:gd name="T113" fmla="*/ 61 h 177"/>
                <a:gd name="T114" fmla="*/ 91 w 174"/>
                <a:gd name="T115" fmla="*/ 63 h 177"/>
                <a:gd name="T116" fmla="*/ 105 w 174"/>
                <a:gd name="T117" fmla="*/ 59 h 177"/>
                <a:gd name="T118" fmla="*/ 112 w 174"/>
                <a:gd name="T119" fmla="*/ 64 h 177"/>
                <a:gd name="T120" fmla="*/ 119 w 174"/>
                <a:gd name="T121" fmla="*/ 67 h 177"/>
                <a:gd name="T122" fmla="*/ 120 w 174"/>
                <a:gd name="T123" fmla="*/ 70 h 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177"/>
                <a:gd name="T188" fmla="*/ 174 w 174"/>
                <a:gd name="T189" fmla="*/ 177 h 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177">
                  <a:moveTo>
                    <a:pt x="126" y="75"/>
                  </a:moveTo>
                  <a:lnTo>
                    <a:pt x="127" y="75"/>
                  </a:lnTo>
                  <a:lnTo>
                    <a:pt x="128" y="74"/>
                  </a:lnTo>
                  <a:lnTo>
                    <a:pt x="129" y="73"/>
                  </a:lnTo>
                  <a:lnTo>
                    <a:pt x="130" y="71"/>
                  </a:lnTo>
                  <a:lnTo>
                    <a:pt x="131" y="70"/>
                  </a:lnTo>
                  <a:lnTo>
                    <a:pt x="132" y="69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4" y="64"/>
                  </a:lnTo>
                  <a:lnTo>
                    <a:pt x="135" y="62"/>
                  </a:lnTo>
                  <a:lnTo>
                    <a:pt x="135" y="61"/>
                  </a:lnTo>
                  <a:lnTo>
                    <a:pt x="135" y="60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7" y="58"/>
                  </a:lnTo>
                  <a:lnTo>
                    <a:pt x="138" y="57"/>
                  </a:lnTo>
                  <a:lnTo>
                    <a:pt x="139" y="57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3" y="55"/>
                  </a:lnTo>
                  <a:lnTo>
                    <a:pt x="144" y="54"/>
                  </a:lnTo>
                  <a:lnTo>
                    <a:pt x="145" y="54"/>
                  </a:lnTo>
                  <a:lnTo>
                    <a:pt x="147" y="54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1" y="54"/>
                  </a:lnTo>
                  <a:lnTo>
                    <a:pt x="152" y="54"/>
                  </a:lnTo>
                  <a:lnTo>
                    <a:pt x="153" y="54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4"/>
                  </a:lnTo>
                  <a:lnTo>
                    <a:pt x="157" y="53"/>
                  </a:lnTo>
                  <a:lnTo>
                    <a:pt x="158" y="53"/>
                  </a:lnTo>
                  <a:lnTo>
                    <a:pt x="159" y="54"/>
                  </a:lnTo>
                  <a:lnTo>
                    <a:pt x="160" y="54"/>
                  </a:lnTo>
                  <a:lnTo>
                    <a:pt x="163" y="53"/>
                  </a:lnTo>
                  <a:lnTo>
                    <a:pt x="165" y="53"/>
                  </a:lnTo>
                  <a:lnTo>
                    <a:pt x="166" y="54"/>
                  </a:lnTo>
                  <a:lnTo>
                    <a:pt x="168" y="54"/>
                  </a:lnTo>
                  <a:lnTo>
                    <a:pt x="169" y="55"/>
                  </a:lnTo>
                  <a:lnTo>
                    <a:pt x="171" y="56"/>
                  </a:lnTo>
                  <a:lnTo>
                    <a:pt x="172" y="58"/>
                  </a:lnTo>
                  <a:lnTo>
                    <a:pt x="173" y="59"/>
                  </a:lnTo>
                  <a:lnTo>
                    <a:pt x="174" y="61"/>
                  </a:lnTo>
                  <a:lnTo>
                    <a:pt x="174" y="63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4" y="71"/>
                  </a:lnTo>
                  <a:lnTo>
                    <a:pt x="174" y="72"/>
                  </a:lnTo>
                  <a:lnTo>
                    <a:pt x="173" y="74"/>
                  </a:lnTo>
                  <a:lnTo>
                    <a:pt x="173" y="75"/>
                  </a:lnTo>
                  <a:lnTo>
                    <a:pt x="173" y="76"/>
                  </a:lnTo>
                  <a:lnTo>
                    <a:pt x="173" y="77"/>
                  </a:lnTo>
                  <a:lnTo>
                    <a:pt x="173" y="78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0"/>
                  </a:lnTo>
                  <a:lnTo>
                    <a:pt x="172" y="81"/>
                  </a:lnTo>
                  <a:lnTo>
                    <a:pt x="171" y="81"/>
                  </a:lnTo>
                  <a:lnTo>
                    <a:pt x="171" y="82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3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lnTo>
                    <a:pt x="167" y="85"/>
                  </a:lnTo>
                  <a:lnTo>
                    <a:pt x="167" y="86"/>
                  </a:lnTo>
                  <a:lnTo>
                    <a:pt x="166" y="86"/>
                  </a:lnTo>
                  <a:lnTo>
                    <a:pt x="165" y="87"/>
                  </a:lnTo>
                  <a:lnTo>
                    <a:pt x="165" y="88"/>
                  </a:lnTo>
                  <a:lnTo>
                    <a:pt x="164" y="89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62" y="92"/>
                  </a:lnTo>
                  <a:lnTo>
                    <a:pt x="161" y="92"/>
                  </a:lnTo>
                  <a:lnTo>
                    <a:pt x="160" y="93"/>
                  </a:lnTo>
                  <a:lnTo>
                    <a:pt x="160" y="94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60" y="98"/>
                  </a:lnTo>
                  <a:lnTo>
                    <a:pt x="160" y="99"/>
                  </a:lnTo>
                  <a:lnTo>
                    <a:pt x="160" y="100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3" y="104"/>
                  </a:lnTo>
                  <a:lnTo>
                    <a:pt x="163" y="105"/>
                  </a:lnTo>
                  <a:lnTo>
                    <a:pt x="164" y="107"/>
                  </a:lnTo>
                  <a:lnTo>
                    <a:pt x="164" y="108"/>
                  </a:lnTo>
                  <a:lnTo>
                    <a:pt x="164" y="109"/>
                  </a:lnTo>
                  <a:lnTo>
                    <a:pt x="164" y="111"/>
                  </a:lnTo>
                  <a:lnTo>
                    <a:pt x="163" y="112"/>
                  </a:lnTo>
                  <a:lnTo>
                    <a:pt x="163" y="113"/>
                  </a:lnTo>
                  <a:lnTo>
                    <a:pt x="162" y="113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60" y="115"/>
                  </a:lnTo>
                  <a:lnTo>
                    <a:pt x="160" y="116"/>
                  </a:lnTo>
                  <a:lnTo>
                    <a:pt x="160" y="117"/>
                  </a:lnTo>
                  <a:lnTo>
                    <a:pt x="160" y="118"/>
                  </a:lnTo>
                  <a:lnTo>
                    <a:pt x="159" y="119"/>
                  </a:lnTo>
                  <a:lnTo>
                    <a:pt x="159" y="120"/>
                  </a:lnTo>
                  <a:lnTo>
                    <a:pt x="158" y="120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5" y="123"/>
                  </a:lnTo>
                  <a:lnTo>
                    <a:pt x="154" y="123"/>
                  </a:lnTo>
                  <a:lnTo>
                    <a:pt x="154" y="124"/>
                  </a:lnTo>
                  <a:lnTo>
                    <a:pt x="153" y="124"/>
                  </a:lnTo>
                  <a:lnTo>
                    <a:pt x="152" y="124"/>
                  </a:lnTo>
                  <a:lnTo>
                    <a:pt x="152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1"/>
                  </a:lnTo>
                  <a:lnTo>
                    <a:pt x="151" y="132"/>
                  </a:lnTo>
                  <a:lnTo>
                    <a:pt x="150" y="133"/>
                  </a:lnTo>
                  <a:lnTo>
                    <a:pt x="150" y="134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8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6" y="139"/>
                  </a:lnTo>
                  <a:lnTo>
                    <a:pt x="145" y="139"/>
                  </a:lnTo>
                  <a:lnTo>
                    <a:pt x="143" y="139"/>
                  </a:lnTo>
                  <a:lnTo>
                    <a:pt x="141" y="139"/>
                  </a:lnTo>
                  <a:lnTo>
                    <a:pt x="139" y="139"/>
                  </a:lnTo>
                  <a:lnTo>
                    <a:pt x="138" y="139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30" y="138"/>
                  </a:lnTo>
                  <a:lnTo>
                    <a:pt x="128" y="138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4" y="137"/>
                  </a:lnTo>
                  <a:lnTo>
                    <a:pt x="123" y="137"/>
                  </a:lnTo>
                  <a:lnTo>
                    <a:pt x="123" y="138"/>
                  </a:lnTo>
                  <a:lnTo>
                    <a:pt x="122" y="138"/>
                  </a:lnTo>
                  <a:lnTo>
                    <a:pt x="122" y="139"/>
                  </a:lnTo>
                  <a:lnTo>
                    <a:pt x="122" y="140"/>
                  </a:lnTo>
                  <a:lnTo>
                    <a:pt x="122" y="141"/>
                  </a:lnTo>
                  <a:lnTo>
                    <a:pt x="122" y="142"/>
                  </a:lnTo>
                  <a:lnTo>
                    <a:pt x="122" y="143"/>
                  </a:lnTo>
                  <a:lnTo>
                    <a:pt x="121" y="144"/>
                  </a:lnTo>
                  <a:lnTo>
                    <a:pt x="121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8" y="152"/>
                  </a:lnTo>
                  <a:lnTo>
                    <a:pt x="117" y="154"/>
                  </a:lnTo>
                  <a:lnTo>
                    <a:pt x="117" y="155"/>
                  </a:lnTo>
                  <a:lnTo>
                    <a:pt x="117" y="156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6" y="161"/>
                  </a:lnTo>
                  <a:lnTo>
                    <a:pt x="116" y="162"/>
                  </a:lnTo>
                  <a:lnTo>
                    <a:pt x="115" y="163"/>
                  </a:lnTo>
                  <a:lnTo>
                    <a:pt x="114" y="164"/>
                  </a:lnTo>
                  <a:lnTo>
                    <a:pt x="113" y="165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0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9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0" y="170"/>
                  </a:lnTo>
                  <a:lnTo>
                    <a:pt x="99" y="170"/>
                  </a:lnTo>
                  <a:lnTo>
                    <a:pt x="98" y="171"/>
                  </a:lnTo>
                  <a:lnTo>
                    <a:pt x="97" y="171"/>
                  </a:lnTo>
                  <a:lnTo>
                    <a:pt x="97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4" y="175"/>
                  </a:lnTo>
                  <a:lnTo>
                    <a:pt x="93" y="176"/>
                  </a:lnTo>
                  <a:lnTo>
                    <a:pt x="92" y="176"/>
                  </a:lnTo>
                  <a:lnTo>
                    <a:pt x="91" y="176"/>
                  </a:lnTo>
                  <a:lnTo>
                    <a:pt x="91" y="177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7" y="172"/>
                  </a:lnTo>
                  <a:lnTo>
                    <a:pt x="76" y="172"/>
                  </a:lnTo>
                  <a:lnTo>
                    <a:pt x="76" y="171"/>
                  </a:lnTo>
                  <a:lnTo>
                    <a:pt x="75" y="171"/>
                  </a:lnTo>
                  <a:lnTo>
                    <a:pt x="75" y="170"/>
                  </a:lnTo>
                  <a:lnTo>
                    <a:pt x="74" y="170"/>
                  </a:lnTo>
                  <a:lnTo>
                    <a:pt x="74" y="169"/>
                  </a:lnTo>
                  <a:lnTo>
                    <a:pt x="73" y="169"/>
                  </a:lnTo>
                  <a:lnTo>
                    <a:pt x="73" y="168"/>
                  </a:lnTo>
                  <a:lnTo>
                    <a:pt x="72" y="168"/>
                  </a:lnTo>
                  <a:lnTo>
                    <a:pt x="71" y="167"/>
                  </a:lnTo>
                  <a:lnTo>
                    <a:pt x="70" y="167"/>
                  </a:lnTo>
                  <a:lnTo>
                    <a:pt x="70" y="166"/>
                  </a:lnTo>
                  <a:lnTo>
                    <a:pt x="69" y="166"/>
                  </a:lnTo>
                  <a:lnTo>
                    <a:pt x="68" y="165"/>
                  </a:lnTo>
                  <a:lnTo>
                    <a:pt x="68" y="164"/>
                  </a:lnTo>
                  <a:lnTo>
                    <a:pt x="66" y="163"/>
                  </a:lnTo>
                  <a:lnTo>
                    <a:pt x="65" y="162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0"/>
                  </a:lnTo>
                  <a:lnTo>
                    <a:pt x="58" y="159"/>
                  </a:lnTo>
                  <a:lnTo>
                    <a:pt x="57" y="158"/>
                  </a:lnTo>
                  <a:lnTo>
                    <a:pt x="55" y="157"/>
                  </a:lnTo>
                  <a:lnTo>
                    <a:pt x="53" y="156"/>
                  </a:lnTo>
                  <a:lnTo>
                    <a:pt x="52" y="156"/>
                  </a:lnTo>
                  <a:lnTo>
                    <a:pt x="51" y="156"/>
                  </a:lnTo>
                  <a:lnTo>
                    <a:pt x="50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7" y="157"/>
                  </a:lnTo>
                  <a:lnTo>
                    <a:pt x="46" y="157"/>
                  </a:lnTo>
                  <a:lnTo>
                    <a:pt x="46" y="158"/>
                  </a:lnTo>
                  <a:lnTo>
                    <a:pt x="44" y="157"/>
                  </a:lnTo>
                  <a:lnTo>
                    <a:pt x="42" y="156"/>
                  </a:lnTo>
                  <a:lnTo>
                    <a:pt x="41" y="155"/>
                  </a:lnTo>
                  <a:lnTo>
                    <a:pt x="40" y="155"/>
                  </a:lnTo>
                  <a:lnTo>
                    <a:pt x="39" y="154"/>
                  </a:lnTo>
                  <a:lnTo>
                    <a:pt x="38" y="154"/>
                  </a:lnTo>
                  <a:lnTo>
                    <a:pt x="36" y="153"/>
                  </a:lnTo>
                  <a:lnTo>
                    <a:pt x="36" y="152"/>
                  </a:lnTo>
                  <a:lnTo>
                    <a:pt x="35" y="151"/>
                  </a:lnTo>
                  <a:lnTo>
                    <a:pt x="34" y="151"/>
                  </a:lnTo>
                  <a:lnTo>
                    <a:pt x="33" y="151"/>
                  </a:lnTo>
                  <a:lnTo>
                    <a:pt x="33" y="150"/>
                  </a:lnTo>
                  <a:lnTo>
                    <a:pt x="32" y="150"/>
                  </a:lnTo>
                  <a:lnTo>
                    <a:pt x="32" y="149"/>
                  </a:lnTo>
                  <a:lnTo>
                    <a:pt x="31" y="148"/>
                  </a:lnTo>
                  <a:lnTo>
                    <a:pt x="30" y="148"/>
                  </a:lnTo>
                  <a:lnTo>
                    <a:pt x="28" y="147"/>
                  </a:lnTo>
                  <a:lnTo>
                    <a:pt x="27" y="146"/>
                  </a:lnTo>
                  <a:lnTo>
                    <a:pt x="26" y="145"/>
                  </a:lnTo>
                  <a:lnTo>
                    <a:pt x="25" y="145"/>
                  </a:lnTo>
                  <a:lnTo>
                    <a:pt x="24" y="144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1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5" y="134"/>
                  </a:lnTo>
                  <a:lnTo>
                    <a:pt x="14" y="133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8" y="128"/>
                  </a:lnTo>
                  <a:lnTo>
                    <a:pt x="6" y="127"/>
                  </a:lnTo>
                  <a:lnTo>
                    <a:pt x="5" y="126"/>
                  </a:lnTo>
                  <a:lnTo>
                    <a:pt x="4" y="125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3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6" y="98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3"/>
                  </a:lnTo>
                  <a:lnTo>
                    <a:pt x="15" y="92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3" y="79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5" y="69"/>
                  </a:lnTo>
                  <a:lnTo>
                    <a:pt x="6" y="66"/>
                  </a:lnTo>
                  <a:lnTo>
                    <a:pt x="7" y="64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2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7" y="3"/>
                  </a:lnTo>
                  <a:lnTo>
                    <a:pt x="68" y="5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7" y="15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1" y="20"/>
                  </a:lnTo>
                  <a:lnTo>
                    <a:pt x="82" y="21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9"/>
                  </a:lnTo>
                  <a:lnTo>
                    <a:pt x="83" y="31"/>
                  </a:lnTo>
                  <a:lnTo>
                    <a:pt x="83" y="33"/>
                  </a:lnTo>
                  <a:lnTo>
                    <a:pt x="82" y="35"/>
                  </a:lnTo>
                  <a:lnTo>
                    <a:pt x="81" y="36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9" y="42"/>
                  </a:lnTo>
                  <a:lnTo>
                    <a:pt x="79" y="43"/>
                  </a:lnTo>
                  <a:lnTo>
                    <a:pt x="79" y="45"/>
                  </a:lnTo>
                  <a:lnTo>
                    <a:pt x="79" y="47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3"/>
                  </a:lnTo>
                  <a:lnTo>
                    <a:pt x="89" y="63"/>
                  </a:lnTo>
                  <a:lnTo>
                    <a:pt x="91" y="63"/>
                  </a:lnTo>
                  <a:lnTo>
                    <a:pt x="93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2" y="61"/>
                  </a:lnTo>
                  <a:lnTo>
                    <a:pt x="104" y="60"/>
                  </a:lnTo>
                  <a:lnTo>
                    <a:pt x="105" y="59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8" y="57"/>
                  </a:lnTo>
                  <a:lnTo>
                    <a:pt x="109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2"/>
                  </a:lnTo>
                  <a:lnTo>
                    <a:pt x="110" y="63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3" y="65"/>
                  </a:lnTo>
                  <a:lnTo>
                    <a:pt x="114" y="65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7" y="65"/>
                  </a:lnTo>
                  <a:lnTo>
                    <a:pt x="117" y="66"/>
                  </a:lnTo>
                  <a:lnTo>
                    <a:pt x="118" y="66"/>
                  </a:lnTo>
                  <a:lnTo>
                    <a:pt x="119" y="66"/>
                  </a:lnTo>
                  <a:lnTo>
                    <a:pt x="119" y="67"/>
                  </a:lnTo>
                  <a:lnTo>
                    <a:pt x="120" y="67"/>
                  </a:lnTo>
                  <a:lnTo>
                    <a:pt x="120" y="68"/>
                  </a:lnTo>
                  <a:lnTo>
                    <a:pt x="120" y="69"/>
                  </a:lnTo>
                  <a:lnTo>
                    <a:pt x="120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20" y="73"/>
                  </a:lnTo>
                  <a:lnTo>
                    <a:pt x="121" y="74"/>
                  </a:lnTo>
                  <a:lnTo>
                    <a:pt x="122" y="75"/>
                  </a:lnTo>
                  <a:lnTo>
                    <a:pt x="123" y="75"/>
                  </a:lnTo>
                  <a:lnTo>
                    <a:pt x="124" y="75"/>
                  </a:lnTo>
                  <a:lnTo>
                    <a:pt x="126" y="76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0" name="Freeform 207"/>
            <p:cNvSpPr>
              <a:spLocks/>
            </p:cNvSpPr>
            <p:nvPr/>
          </p:nvSpPr>
          <p:spPr bwMode="auto">
            <a:xfrm>
              <a:off x="5070" y="2904"/>
              <a:ext cx="45" cy="53"/>
            </a:xfrm>
            <a:custGeom>
              <a:avLst/>
              <a:gdLst>
                <a:gd name="T0" fmla="*/ 22 w 45"/>
                <a:gd name="T1" fmla="*/ 15 h 53"/>
                <a:gd name="T2" fmla="*/ 26 w 45"/>
                <a:gd name="T3" fmla="*/ 14 h 53"/>
                <a:gd name="T4" fmla="*/ 29 w 45"/>
                <a:gd name="T5" fmla="*/ 12 h 53"/>
                <a:gd name="T6" fmla="*/ 30 w 45"/>
                <a:gd name="T7" fmla="*/ 10 h 53"/>
                <a:gd name="T8" fmla="*/ 31 w 45"/>
                <a:gd name="T9" fmla="*/ 7 h 53"/>
                <a:gd name="T10" fmla="*/ 32 w 45"/>
                <a:gd name="T11" fmla="*/ 6 h 53"/>
                <a:gd name="T12" fmla="*/ 32 w 45"/>
                <a:gd name="T13" fmla="*/ 5 h 53"/>
                <a:gd name="T14" fmla="*/ 34 w 45"/>
                <a:gd name="T15" fmla="*/ 3 h 53"/>
                <a:gd name="T16" fmla="*/ 38 w 45"/>
                <a:gd name="T17" fmla="*/ 0 h 53"/>
                <a:gd name="T18" fmla="*/ 42 w 45"/>
                <a:gd name="T19" fmla="*/ 0 h 53"/>
                <a:gd name="T20" fmla="*/ 43 w 45"/>
                <a:gd name="T21" fmla="*/ 6 h 53"/>
                <a:gd name="T22" fmla="*/ 39 w 45"/>
                <a:gd name="T23" fmla="*/ 14 h 53"/>
                <a:gd name="T24" fmla="*/ 37 w 45"/>
                <a:gd name="T25" fmla="*/ 20 h 53"/>
                <a:gd name="T26" fmla="*/ 37 w 45"/>
                <a:gd name="T27" fmla="*/ 21 h 53"/>
                <a:gd name="T28" fmla="*/ 37 w 45"/>
                <a:gd name="T29" fmla="*/ 23 h 53"/>
                <a:gd name="T30" fmla="*/ 38 w 45"/>
                <a:gd name="T31" fmla="*/ 25 h 53"/>
                <a:gd name="T32" fmla="*/ 38 w 45"/>
                <a:gd name="T33" fmla="*/ 28 h 53"/>
                <a:gd name="T34" fmla="*/ 39 w 45"/>
                <a:gd name="T35" fmla="*/ 31 h 53"/>
                <a:gd name="T36" fmla="*/ 40 w 45"/>
                <a:gd name="T37" fmla="*/ 32 h 53"/>
                <a:gd name="T38" fmla="*/ 40 w 45"/>
                <a:gd name="T39" fmla="*/ 33 h 53"/>
                <a:gd name="T40" fmla="*/ 41 w 45"/>
                <a:gd name="T41" fmla="*/ 37 h 53"/>
                <a:gd name="T42" fmla="*/ 43 w 45"/>
                <a:gd name="T43" fmla="*/ 41 h 53"/>
                <a:gd name="T44" fmla="*/ 44 w 45"/>
                <a:gd name="T45" fmla="*/ 44 h 53"/>
                <a:gd name="T46" fmla="*/ 45 w 45"/>
                <a:gd name="T47" fmla="*/ 48 h 53"/>
                <a:gd name="T48" fmla="*/ 44 w 45"/>
                <a:gd name="T49" fmla="*/ 52 h 53"/>
                <a:gd name="T50" fmla="*/ 42 w 45"/>
                <a:gd name="T51" fmla="*/ 52 h 53"/>
                <a:gd name="T52" fmla="*/ 39 w 45"/>
                <a:gd name="T53" fmla="*/ 49 h 53"/>
                <a:gd name="T54" fmla="*/ 38 w 45"/>
                <a:gd name="T55" fmla="*/ 45 h 53"/>
                <a:gd name="T56" fmla="*/ 37 w 45"/>
                <a:gd name="T57" fmla="*/ 43 h 53"/>
                <a:gd name="T58" fmla="*/ 35 w 45"/>
                <a:gd name="T59" fmla="*/ 40 h 53"/>
                <a:gd name="T60" fmla="*/ 32 w 45"/>
                <a:gd name="T61" fmla="*/ 40 h 53"/>
                <a:gd name="T62" fmla="*/ 29 w 45"/>
                <a:gd name="T63" fmla="*/ 41 h 53"/>
                <a:gd name="T64" fmla="*/ 26 w 45"/>
                <a:gd name="T65" fmla="*/ 40 h 53"/>
                <a:gd name="T66" fmla="*/ 24 w 45"/>
                <a:gd name="T67" fmla="*/ 38 h 53"/>
                <a:gd name="T68" fmla="*/ 21 w 45"/>
                <a:gd name="T69" fmla="*/ 36 h 53"/>
                <a:gd name="T70" fmla="*/ 19 w 45"/>
                <a:gd name="T71" fmla="*/ 35 h 53"/>
                <a:gd name="T72" fmla="*/ 17 w 45"/>
                <a:gd name="T73" fmla="*/ 34 h 53"/>
                <a:gd name="T74" fmla="*/ 13 w 45"/>
                <a:gd name="T75" fmla="*/ 33 h 53"/>
                <a:gd name="T76" fmla="*/ 12 w 45"/>
                <a:gd name="T77" fmla="*/ 30 h 53"/>
                <a:gd name="T78" fmla="*/ 10 w 45"/>
                <a:gd name="T79" fmla="*/ 27 h 53"/>
                <a:gd name="T80" fmla="*/ 8 w 45"/>
                <a:gd name="T81" fmla="*/ 26 h 53"/>
                <a:gd name="T82" fmla="*/ 6 w 45"/>
                <a:gd name="T83" fmla="*/ 26 h 53"/>
                <a:gd name="T84" fmla="*/ 4 w 45"/>
                <a:gd name="T85" fmla="*/ 26 h 53"/>
                <a:gd name="T86" fmla="*/ 2 w 45"/>
                <a:gd name="T87" fmla="*/ 26 h 53"/>
                <a:gd name="T88" fmla="*/ 0 w 45"/>
                <a:gd name="T89" fmla="*/ 25 h 53"/>
                <a:gd name="T90" fmla="*/ 0 w 45"/>
                <a:gd name="T91" fmla="*/ 24 h 53"/>
                <a:gd name="T92" fmla="*/ 0 w 45"/>
                <a:gd name="T93" fmla="*/ 24 h 53"/>
                <a:gd name="T94" fmla="*/ 0 w 45"/>
                <a:gd name="T95" fmla="*/ 22 h 53"/>
                <a:gd name="T96" fmla="*/ 4 w 45"/>
                <a:gd name="T97" fmla="*/ 20 h 53"/>
                <a:gd name="T98" fmla="*/ 8 w 45"/>
                <a:gd name="T99" fmla="*/ 18 h 53"/>
                <a:gd name="T100" fmla="*/ 11 w 45"/>
                <a:gd name="T101" fmla="*/ 18 h 53"/>
                <a:gd name="T102" fmla="*/ 14 w 45"/>
                <a:gd name="T103" fmla="*/ 17 h 53"/>
                <a:gd name="T104" fmla="*/ 17 w 45"/>
                <a:gd name="T105" fmla="*/ 16 h 53"/>
                <a:gd name="T106" fmla="*/ 17 w 45"/>
                <a:gd name="T107" fmla="*/ 16 h 53"/>
                <a:gd name="T108" fmla="*/ 17 w 45"/>
                <a:gd name="T109" fmla="*/ 15 h 53"/>
                <a:gd name="T110" fmla="*/ 17 w 45"/>
                <a:gd name="T111" fmla="*/ 15 h 53"/>
                <a:gd name="T112" fmla="*/ 19 w 45"/>
                <a:gd name="T113" fmla="*/ 15 h 53"/>
                <a:gd name="T114" fmla="*/ 19 w 45"/>
                <a:gd name="T115" fmla="*/ 15 h 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"/>
                <a:gd name="T175" fmla="*/ 0 h 53"/>
                <a:gd name="T176" fmla="*/ 45 w 45"/>
                <a:gd name="T177" fmla="*/ 53 h 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" h="53">
                  <a:moveTo>
                    <a:pt x="19" y="14"/>
                  </a:moveTo>
                  <a:lnTo>
                    <a:pt x="21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7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2" y="52"/>
                  </a:lnTo>
                  <a:lnTo>
                    <a:pt x="41" y="51"/>
                  </a:lnTo>
                  <a:lnTo>
                    <a:pt x="40" y="50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7" y="43"/>
                  </a:lnTo>
                  <a:lnTo>
                    <a:pt x="36" y="42"/>
                  </a:lnTo>
                  <a:lnTo>
                    <a:pt x="36" y="41"/>
                  </a:lnTo>
                  <a:lnTo>
                    <a:pt x="35" y="40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1" name="Freeform 208"/>
            <p:cNvSpPr>
              <a:spLocks/>
            </p:cNvSpPr>
            <p:nvPr/>
          </p:nvSpPr>
          <p:spPr bwMode="auto">
            <a:xfrm>
              <a:off x="4927" y="3026"/>
              <a:ext cx="4" cy="11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1 h 11"/>
                <a:gd name="T4" fmla="*/ 3 w 4"/>
                <a:gd name="T5" fmla="*/ 1 h 11"/>
                <a:gd name="T6" fmla="*/ 2 w 4"/>
                <a:gd name="T7" fmla="*/ 1 h 11"/>
                <a:gd name="T8" fmla="*/ 1 w 4"/>
                <a:gd name="T9" fmla="*/ 2 h 11"/>
                <a:gd name="T10" fmla="*/ 1 w 4"/>
                <a:gd name="T11" fmla="*/ 3 h 11"/>
                <a:gd name="T12" fmla="*/ 0 w 4"/>
                <a:gd name="T13" fmla="*/ 4 h 11"/>
                <a:gd name="T14" fmla="*/ 0 w 4"/>
                <a:gd name="T15" fmla="*/ 5 h 11"/>
                <a:gd name="T16" fmla="*/ 0 w 4"/>
                <a:gd name="T17" fmla="*/ 7 h 11"/>
                <a:gd name="T18" fmla="*/ 1 w 4"/>
                <a:gd name="T19" fmla="*/ 9 h 11"/>
                <a:gd name="T20" fmla="*/ 2 w 4"/>
                <a:gd name="T21" fmla="*/ 11 h 11"/>
                <a:gd name="T22" fmla="*/ 4 w 4"/>
                <a:gd name="T23" fmla="*/ 1 h 11"/>
                <a:gd name="T24" fmla="*/ 4 w 4"/>
                <a:gd name="T25" fmla="*/ 1 h 11"/>
                <a:gd name="T26" fmla="*/ 3 w 4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1"/>
                <a:gd name="T44" fmla="*/ 4 w 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1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2" name="Freeform 209"/>
            <p:cNvSpPr>
              <a:spLocks/>
            </p:cNvSpPr>
            <p:nvPr/>
          </p:nvSpPr>
          <p:spPr bwMode="auto">
            <a:xfrm>
              <a:off x="4945" y="3067"/>
              <a:ext cx="6" cy="48"/>
            </a:xfrm>
            <a:custGeom>
              <a:avLst/>
              <a:gdLst>
                <a:gd name="T0" fmla="*/ 0 w 6"/>
                <a:gd name="T1" fmla="*/ 0 h 48"/>
                <a:gd name="T2" fmla="*/ 0 w 6"/>
                <a:gd name="T3" fmla="*/ 1 h 48"/>
                <a:gd name="T4" fmla="*/ 0 w 6"/>
                <a:gd name="T5" fmla="*/ 4 h 48"/>
                <a:gd name="T6" fmla="*/ 0 w 6"/>
                <a:gd name="T7" fmla="*/ 7 h 48"/>
                <a:gd name="T8" fmla="*/ 1 w 6"/>
                <a:gd name="T9" fmla="*/ 12 h 48"/>
                <a:gd name="T10" fmla="*/ 1 w 6"/>
                <a:gd name="T11" fmla="*/ 18 h 48"/>
                <a:gd name="T12" fmla="*/ 2 w 6"/>
                <a:gd name="T13" fmla="*/ 24 h 48"/>
                <a:gd name="T14" fmla="*/ 2 w 6"/>
                <a:gd name="T15" fmla="*/ 30 h 48"/>
                <a:gd name="T16" fmla="*/ 2 w 6"/>
                <a:gd name="T17" fmla="*/ 37 h 48"/>
                <a:gd name="T18" fmla="*/ 2 w 6"/>
                <a:gd name="T19" fmla="*/ 42 h 48"/>
                <a:gd name="T20" fmla="*/ 2 w 6"/>
                <a:gd name="T21" fmla="*/ 48 h 48"/>
                <a:gd name="T22" fmla="*/ 2 w 6"/>
                <a:gd name="T23" fmla="*/ 48 h 48"/>
                <a:gd name="T24" fmla="*/ 2 w 6"/>
                <a:gd name="T25" fmla="*/ 48 h 48"/>
                <a:gd name="T26" fmla="*/ 2 w 6"/>
                <a:gd name="T27" fmla="*/ 48 h 48"/>
                <a:gd name="T28" fmla="*/ 2 w 6"/>
                <a:gd name="T29" fmla="*/ 48 h 48"/>
                <a:gd name="T30" fmla="*/ 3 w 6"/>
                <a:gd name="T31" fmla="*/ 47 h 48"/>
                <a:gd name="T32" fmla="*/ 4 w 6"/>
                <a:gd name="T33" fmla="*/ 47 h 48"/>
                <a:gd name="T34" fmla="*/ 4 w 6"/>
                <a:gd name="T35" fmla="*/ 46 h 48"/>
                <a:gd name="T36" fmla="*/ 4 w 6"/>
                <a:gd name="T37" fmla="*/ 46 h 48"/>
                <a:gd name="T38" fmla="*/ 5 w 6"/>
                <a:gd name="T39" fmla="*/ 46 h 48"/>
                <a:gd name="T40" fmla="*/ 6 w 6"/>
                <a:gd name="T41" fmla="*/ 45 h 48"/>
                <a:gd name="T42" fmla="*/ 0 w 6"/>
                <a:gd name="T43" fmla="*/ 1 h 48"/>
                <a:gd name="T44" fmla="*/ 0 w 6"/>
                <a:gd name="T45" fmla="*/ 1 h 48"/>
                <a:gd name="T46" fmla="*/ 0 w 6"/>
                <a:gd name="T47" fmla="*/ 0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"/>
                <a:gd name="T73" fmla="*/ 0 h 48"/>
                <a:gd name="T74" fmla="*/ 6 w 6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" h="48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3" name="Freeform 210"/>
            <p:cNvSpPr>
              <a:spLocks/>
            </p:cNvSpPr>
            <p:nvPr/>
          </p:nvSpPr>
          <p:spPr bwMode="auto">
            <a:xfrm>
              <a:off x="4941" y="3133"/>
              <a:ext cx="17" cy="30"/>
            </a:xfrm>
            <a:custGeom>
              <a:avLst/>
              <a:gdLst>
                <a:gd name="T0" fmla="*/ 0 w 17"/>
                <a:gd name="T1" fmla="*/ 5 h 30"/>
                <a:gd name="T2" fmla="*/ 1 w 17"/>
                <a:gd name="T3" fmla="*/ 6 h 30"/>
                <a:gd name="T4" fmla="*/ 1 w 17"/>
                <a:gd name="T5" fmla="*/ 6 h 30"/>
                <a:gd name="T6" fmla="*/ 2 w 17"/>
                <a:gd name="T7" fmla="*/ 6 h 30"/>
                <a:gd name="T8" fmla="*/ 3 w 17"/>
                <a:gd name="T9" fmla="*/ 6 h 30"/>
                <a:gd name="T10" fmla="*/ 4 w 17"/>
                <a:gd name="T11" fmla="*/ 5 h 30"/>
                <a:gd name="T12" fmla="*/ 4 w 17"/>
                <a:gd name="T13" fmla="*/ 5 h 30"/>
                <a:gd name="T14" fmla="*/ 5 w 17"/>
                <a:gd name="T15" fmla="*/ 5 h 30"/>
                <a:gd name="T16" fmla="*/ 6 w 17"/>
                <a:gd name="T17" fmla="*/ 4 h 30"/>
                <a:gd name="T18" fmla="*/ 7 w 17"/>
                <a:gd name="T19" fmla="*/ 3 h 30"/>
                <a:gd name="T20" fmla="*/ 8 w 17"/>
                <a:gd name="T21" fmla="*/ 2 h 30"/>
                <a:gd name="T22" fmla="*/ 8 w 17"/>
                <a:gd name="T23" fmla="*/ 1 h 30"/>
                <a:gd name="T24" fmla="*/ 8 w 17"/>
                <a:gd name="T25" fmla="*/ 0 h 30"/>
                <a:gd name="T26" fmla="*/ 9 w 17"/>
                <a:gd name="T27" fmla="*/ 1 h 30"/>
                <a:gd name="T28" fmla="*/ 9 w 17"/>
                <a:gd name="T29" fmla="*/ 2 h 30"/>
                <a:gd name="T30" fmla="*/ 9 w 17"/>
                <a:gd name="T31" fmla="*/ 3 h 30"/>
                <a:gd name="T32" fmla="*/ 10 w 17"/>
                <a:gd name="T33" fmla="*/ 5 h 30"/>
                <a:gd name="T34" fmla="*/ 10 w 17"/>
                <a:gd name="T35" fmla="*/ 7 h 30"/>
                <a:gd name="T36" fmla="*/ 11 w 17"/>
                <a:gd name="T37" fmla="*/ 10 h 30"/>
                <a:gd name="T38" fmla="*/ 12 w 17"/>
                <a:gd name="T39" fmla="*/ 13 h 30"/>
                <a:gd name="T40" fmla="*/ 12 w 17"/>
                <a:gd name="T41" fmla="*/ 16 h 30"/>
                <a:gd name="T42" fmla="*/ 12 w 17"/>
                <a:gd name="T43" fmla="*/ 19 h 30"/>
                <a:gd name="T44" fmla="*/ 13 w 17"/>
                <a:gd name="T45" fmla="*/ 22 h 30"/>
                <a:gd name="T46" fmla="*/ 14 w 17"/>
                <a:gd name="T47" fmla="*/ 24 h 30"/>
                <a:gd name="T48" fmla="*/ 15 w 17"/>
                <a:gd name="T49" fmla="*/ 26 h 30"/>
                <a:gd name="T50" fmla="*/ 16 w 17"/>
                <a:gd name="T51" fmla="*/ 28 h 30"/>
                <a:gd name="T52" fmla="*/ 16 w 17"/>
                <a:gd name="T53" fmla="*/ 29 h 30"/>
                <a:gd name="T54" fmla="*/ 17 w 17"/>
                <a:gd name="T55" fmla="*/ 30 h 30"/>
                <a:gd name="T56" fmla="*/ 17 w 17"/>
                <a:gd name="T57" fmla="*/ 30 h 30"/>
                <a:gd name="T58" fmla="*/ 17 w 17"/>
                <a:gd name="T59" fmla="*/ 30 h 30"/>
                <a:gd name="T60" fmla="*/ 17 w 17"/>
                <a:gd name="T61" fmla="*/ 30 h 30"/>
                <a:gd name="T62" fmla="*/ 6 w 17"/>
                <a:gd name="T63" fmla="*/ 29 h 30"/>
                <a:gd name="T64" fmla="*/ 10 w 17"/>
                <a:gd name="T65" fmla="*/ 23 h 30"/>
                <a:gd name="T66" fmla="*/ 6 w 17"/>
                <a:gd name="T67" fmla="*/ 9 h 30"/>
                <a:gd name="T68" fmla="*/ 6 w 17"/>
                <a:gd name="T69" fmla="*/ 9 h 30"/>
                <a:gd name="T70" fmla="*/ 6 w 17"/>
                <a:gd name="T71" fmla="*/ 9 h 30"/>
                <a:gd name="T72" fmla="*/ 6 w 17"/>
                <a:gd name="T73" fmla="*/ 9 h 30"/>
                <a:gd name="T74" fmla="*/ 5 w 17"/>
                <a:gd name="T75" fmla="*/ 9 h 30"/>
                <a:gd name="T76" fmla="*/ 4 w 17"/>
                <a:gd name="T77" fmla="*/ 9 h 30"/>
                <a:gd name="T78" fmla="*/ 4 w 17"/>
                <a:gd name="T79" fmla="*/ 9 h 30"/>
                <a:gd name="T80" fmla="*/ 3 w 17"/>
                <a:gd name="T81" fmla="*/ 9 h 30"/>
                <a:gd name="T82" fmla="*/ 2 w 17"/>
                <a:gd name="T83" fmla="*/ 8 h 30"/>
                <a:gd name="T84" fmla="*/ 1 w 17"/>
                <a:gd name="T85" fmla="*/ 7 h 30"/>
                <a:gd name="T86" fmla="*/ 0 w 17"/>
                <a:gd name="T87" fmla="*/ 6 h 30"/>
                <a:gd name="T88" fmla="*/ 0 w 17"/>
                <a:gd name="T89" fmla="*/ 6 h 30"/>
                <a:gd name="T90" fmla="*/ 0 w 17"/>
                <a:gd name="T91" fmla="*/ 5 h 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30"/>
                <a:gd name="T140" fmla="*/ 17 w 17"/>
                <a:gd name="T141" fmla="*/ 30 h 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30">
                  <a:moveTo>
                    <a:pt x="0" y="5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7" y="30"/>
                  </a:lnTo>
                  <a:lnTo>
                    <a:pt x="6" y="29"/>
                  </a:lnTo>
                  <a:lnTo>
                    <a:pt x="10" y="23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4" name="Freeform 211"/>
            <p:cNvSpPr>
              <a:spLocks/>
            </p:cNvSpPr>
            <p:nvPr/>
          </p:nvSpPr>
          <p:spPr bwMode="auto">
            <a:xfrm>
              <a:off x="5384" y="3115"/>
              <a:ext cx="20" cy="18"/>
            </a:xfrm>
            <a:custGeom>
              <a:avLst/>
              <a:gdLst>
                <a:gd name="T0" fmla="*/ 20 w 20"/>
                <a:gd name="T1" fmla="*/ 2 h 18"/>
                <a:gd name="T2" fmla="*/ 20 w 20"/>
                <a:gd name="T3" fmla="*/ 3 h 18"/>
                <a:gd name="T4" fmla="*/ 19 w 20"/>
                <a:gd name="T5" fmla="*/ 2 h 18"/>
                <a:gd name="T6" fmla="*/ 17 w 20"/>
                <a:gd name="T7" fmla="*/ 1 h 18"/>
                <a:gd name="T8" fmla="*/ 16 w 20"/>
                <a:gd name="T9" fmla="*/ 1 h 18"/>
                <a:gd name="T10" fmla="*/ 13 w 20"/>
                <a:gd name="T11" fmla="*/ 0 h 18"/>
                <a:gd name="T12" fmla="*/ 12 w 20"/>
                <a:gd name="T13" fmla="*/ 0 h 18"/>
                <a:gd name="T14" fmla="*/ 9 w 20"/>
                <a:gd name="T15" fmla="*/ 0 h 18"/>
                <a:gd name="T16" fmla="*/ 7 w 20"/>
                <a:gd name="T17" fmla="*/ 0 h 18"/>
                <a:gd name="T18" fmla="*/ 5 w 20"/>
                <a:gd name="T19" fmla="*/ 1 h 18"/>
                <a:gd name="T20" fmla="*/ 4 w 20"/>
                <a:gd name="T21" fmla="*/ 3 h 18"/>
                <a:gd name="T22" fmla="*/ 2 w 20"/>
                <a:gd name="T23" fmla="*/ 5 h 18"/>
                <a:gd name="T24" fmla="*/ 1 w 20"/>
                <a:gd name="T25" fmla="*/ 7 h 18"/>
                <a:gd name="T26" fmla="*/ 0 w 20"/>
                <a:gd name="T27" fmla="*/ 9 h 18"/>
                <a:gd name="T28" fmla="*/ 0 w 20"/>
                <a:gd name="T29" fmla="*/ 11 h 18"/>
                <a:gd name="T30" fmla="*/ 0 w 20"/>
                <a:gd name="T31" fmla="*/ 13 h 18"/>
                <a:gd name="T32" fmla="*/ 0 w 20"/>
                <a:gd name="T33" fmla="*/ 15 h 18"/>
                <a:gd name="T34" fmla="*/ 0 w 20"/>
                <a:gd name="T35" fmla="*/ 16 h 18"/>
                <a:gd name="T36" fmla="*/ 0 w 20"/>
                <a:gd name="T37" fmla="*/ 17 h 18"/>
                <a:gd name="T38" fmla="*/ 0 w 20"/>
                <a:gd name="T39" fmla="*/ 18 h 18"/>
                <a:gd name="T40" fmla="*/ 0 w 20"/>
                <a:gd name="T41" fmla="*/ 18 h 18"/>
                <a:gd name="T42" fmla="*/ 0 w 20"/>
                <a:gd name="T43" fmla="*/ 18 h 18"/>
                <a:gd name="T44" fmla="*/ 0 w 20"/>
                <a:gd name="T45" fmla="*/ 17 h 18"/>
                <a:gd name="T46" fmla="*/ 1 w 20"/>
                <a:gd name="T47" fmla="*/ 16 h 18"/>
                <a:gd name="T48" fmla="*/ 1 w 20"/>
                <a:gd name="T49" fmla="*/ 14 h 18"/>
                <a:gd name="T50" fmla="*/ 2 w 20"/>
                <a:gd name="T51" fmla="*/ 12 h 18"/>
                <a:gd name="T52" fmla="*/ 3 w 20"/>
                <a:gd name="T53" fmla="*/ 10 h 18"/>
                <a:gd name="T54" fmla="*/ 4 w 20"/>
                <a:gd name="T55" fmla="*/ 8 h 18"/>
                <a:gd name="T56" fmla="*/ 5 w 20"/>
                <a:gd name="T57" fmla="*/ 7 h 18"/>
                <a:gd name="T58" fmla="*/ 6 w 20"/>
                <a:gd name="T59" fmla="*/ 5 h 18"/>
                <a:gd name="T60" fmla="*/ 8 w 20"/>
                <a:gd name="T61" fmla="*/ 4 h 18"/>
                <a:gd name="T62" fmla="*/ 9 w 20"/>
                <a:gd name="T63" fmla="*/ 4 h 18"/>
                <a:gd name="T64" fmla="*/ 12 w 20"/>
                <a:gd name="T65" fmla="*/ 3 h 18"/>
                <a:gd name="T66" fmla="*/ 13 w 20"/>
                <a:gd name="T67" fmla="*/ 3 h 18"/>
                <a:gd name="T68" fmla="*/ 15 w 20"/>
                <a:gd name="T69" fmla="*/ 3 h 18"/>
                <a:gd name="T70" fmla="*/ 16 w 20"/>
                <a:gd name="T71" fmla="*/ 3 h 18"/>
                <a:gd name="T72" fmla="*/ 17 w 20"/>
                <a:gd name="T73" fmla="*/ 3 h 18"/>
                <a:gd name="T74" fmla="*/ 18 w 20"/>
                <a:gd name="T75" fmla="*/ 3 h 18"/>
                <a:gd name="T76" fmla="*/ 19 w 20"/>
                <a:gd name="T77" fmla="*/ 3 h 18"/>
                <a:gd name="T78" fmla="*/ 20 w 20"/>
                <a:gd name="T79" fmla="*/ 3 h 18"/>
                <a:gd name="T80" fmla="*/ 20 w 20"/>
                <a:gd name="T81" fmla="*/ 3 h 18"/>
                <a:gd name="T82" fmla="*/ 20 w 20"/>
                <a:gd name="T83" fmla="*/ 3 h 18"/>
                <a:gd name="T84" fmla="*/ 20 w 20"/>
                <a:gd name="T85" fmla="*/ 2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"/>
                <a:gd name="T130" fmla="*/ 0 h 18"/>
                <a:gd name="T131" fmla="*/ 20 w 20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" h="18">
                  <a:moveTo>
                    <a:pt x="20" y="2"/>
                  </a:move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5" name="Freeform 212"/>
            <p:cNvSpPr>
              <a:spLocks/>
            </p:cNvSpPr>
            <p:nvPr/>
          </p:nvSpPr>
          <p:spPr bwMode="auto">
            <a:xfrm>
              <a:off x="5358" y="3091"/>
              <a:ext cx="22" cy="49"/>
            </a:xfrm>
            <a:custGeom>
              <a:avLst/>
              <a:gdLst>
                <a:gd name="T0" fmla="*/ 0 w 22"/>
                <a:gd name="T1" fmla="*/ 0 h 49"/>
                <a:gd name="T2" fmla="*/ 0 w 22"/>
                <a:gd name="T3" fmla="*/ 1 h 49"/>
                <a:gd name="T4" fmla="*/ 0 w 22"/>
                <a:gd name="T5" fmla="*/ 1 h 49"/>
                <a:gd name="T6" fmla="*/ 0 w 22"/>
                <a:gd name="T7" fmla="*/ 2 h 49"/>
                <a:gd name="T8" fmla="*/ 1 w 22"/>
                <a:gd name="T9" fmla="*/ 3 h 49"/>
                <a:gd name="T10" fmla="*/ 2 w 22"/>
                <a:gd name="T11" fmla="*/ 5 h 49"/>
                <a:gd name="T12" fmla="*/ 2 w 22"/>
                <a:gd name="T13" fmla="*/ 7 h 49"/>
                <a:gd name="T14" fmla="*/ 3 w 22"/>
                <a:gd name="T15" fmla="*/ 9 h 49"/>
                <a:gd name="T16" fmla="*/ 3 w 22"/>
                <a:gd name="T17" fmla="*/ 13 h 49"/>
                <a:gd name="T18" fmla="*/ 3 w 22"/>
                <a:gd name="T19" fmla="*/ 16 h 49"/>
                <a:gd name="T20" fmla="*/ 2 w 22"/>
                <a:gd name="T21" fmla="*/ 19 h 49"/>
                <a:gd name="T22" fmla="*/ 2 w 22"/>
                <a:gd name="T23" fmla="*/ 24 h 49"/>
                <a:gd name="T24" fmla="*/ 2 w 22"/>
                <a:gd name="T25" fmla="*/ 28 h 49"/>
                <a:gd name="T26" fmla="*/ 4 w 22"/>
                <a:gd name="T27" fmla="*/ 31 h 49"/>
                <a:gd name="T28" fmla="*/ 5 w 22"/>
                <a:gd name="T29" fmla="*/ 34 h 49"/>
                <a:gd name="T30" fmla="*/ 7 w 22"/>
                <a:gd name="T31" fmla="*/ 36 h 49"/>
                <a:gd name="T32" fmla="*/ 9 w 22"/>
                <a:gd name="T33" fmla="*/ 38 h 49"/>
                <a:gd name="T34" fmla="*/ 10 w 22"/>
                <a:gd name="T35" fmla="*/ 40 h 49"/>
                <a:gd name="T36" fmla="*/ 12 w 22"/>
                <a:gd name="T37" fmla="*/ 41 h 49"/>
                <a:gd name="T38" fmla="*/ 13 w 22"/>
                <a:gd name="T39" fmla="*/ 42 h 49"/>
                <a:gd name="T40" fmla="*/ 13 w 22"/>
                <a:gd name="T41" fmla="*/ 42 h 49"/>
                <a:gd name="T42" fmla="*/ 13 w 22"/>
                <a:gd name="T43" fmla="*/ 44 h 49"/>
                <a:gd name="T44" fmla="*/ 13 w 22"/>
                <a:gd name="T45" fmla="*/ 45 h 49"/>
                <a:gd name="T46" fmla="*/ 13 w 22"/>
                <a:gd name="T47" fmla="*/ 47 h 49"/>
                <a:gd name="T48" fmla="*/ 13 w 22"/>
                <a:gd name="T49" fmla="*/ 48 h 49"/>
                <a:gd name="T50" fmla="*/ 14 w 22"/>
                <a:gd name="T51" fmla="*/ 48 h 49"/>
                <a:gd name="T52" fmla="*/ 15 w 22"/>
                <a:gd name="T53" fmla="*/ 49 h 49"/>
                <a:gd name="T54" fmla="*/ 16 w 22"/>
                <a:gd name="T55" fmla="*/ 49 h 49"/>
                <a:gd name="T56" fmla="*/ 17 w 22"/>
                <a:gd name="T57" fmla="*/ 49 h 49"/>
                <a:gd name="T58" fmla="*/ 17 w 22"/>
                <a:gd name="T59" fmla="*/ 49 h 49"/>
                <a:gd name="T60" fmla="*/ 17 w 22"/>
                <a:gd name="T61" fmla="*/ 49 h 49"/>
                <a:gd name="T62" fmla="*/ 17 w 22"/>
                <a:gd name="T63" fmla="*/ 49 h 49"/>
                <a:gd name="T64" fmla="*/ 18 w 22"/>
                <a:gd name="T65" fmla="*/ 48 h 49"/>
                <a:gd name="T66" fmla="*/ 18 w 22"/>
                <a:gd name="T67" fmla="*/ 47 h 49"/>
                <a:gd name="T68" fmla="*/ 19 w 22"/>
                <a:gd name="T69" fmla="*/ 45 h 49"/>
                <a:gd name="T70" fmla="*/ 20 w 22"/>
                <a:gd name="T71" fmla="*/ 42 h 49"/>
                <a:gd name="T72" fmla="*/ 21 w 22"/>
                <a:gd name="T73" fmla="*/ 40 h 49"/>
                <a:gd name="T74" fmla="*/ 22 w 22"/>
                <a:gd name="T75" fmla="*/ 37 h 49"/>
                <a:gd name="T76" fmla="*/ 22 w 22"/>
                <a:gd name="T77" fmla="*/ 33 h 49"/>
                <a:gd name="T78" fmla="*/ 22 w 22"/>
                <a:gd name="T79" fmla="*/ 29 h 49"/>
                <a:gd name="T80" fmla="*/ 22 w 22"/>
                <a:gd name="T81" fmla="*/ 25 h 49"/>
                <a:gd name="T82" fmla="*/ 17 w 22"/>
                <a:gd name="T83" fmla="*/ 1 h 49"/>
                <a:gd name="T84" fmla="*/ 0 w 22"/>
                <a:gd name="T85" fmla="*/ 1 h 49"/>
                <a:gd name="T86" fmla="*/ 0 w 22"/>
                <a:gd name="T87" fmla="*/ 1 h 49"/>
                <a:gd name="T88" fmla="*/ 0 w 22"/>
                <a:gd name="T89" fmla="*/ 0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"/>
                <a:gd name="T136" fmla="*/ 0 h 49"/>
                <a:gd name="T137" fmla="*/ 22 w 22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" h="49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3"/>
                  </a:lnTo>
                  <a:lnTo>
                    <a:pt x="22" y="29"/>
                  </a:lnTo>
                  <a:lnTo>
                    <a:pt x="22" y="25"/>
                  </a:lnTo>
                  <a:lnTo>
                    <a:pt x="1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6" name="Freeform 213"/>
            <p:cNvSpPr>
              <a:spLocks/>
            </p:cNvSpPr>
            <p:nvPr/>
          </p:nvSpPr>
          <p:spPr bwMode="auto">
            <a:xfrm>
              <a:off x="5276" y="2927"/>
              <a:ext cx="91" cy="175"/>
            </a:xfrm>
            <a:custGeom>
              <a:avLst/>
              <a:gdLst>
                <a:gd name="T0" fmla="*/ 13 w 91"/>
                <a:gd name="T1" fmla="*/ 21 h 175"/>
                <a:gd name="T2" fmla="*/ 16 w 91"/>
                <a:gd name="T3" fmla="*/ 21 h 175"/>
                <a:gd name="T4" fmla="*/ 18 w 91"/>
                <a:gd name="T5" fmla="*/ 20 h 175"/>
                <a:gd name="T6" fmla="*/ 18 w 91"/>
                <a:gd name="T7" fmla="*/ 20 h 175"/>
                <a:gd name="T8" fmla="*/ 19 w 91"/>
                <a:gd name="T9" fmla="*/ 21 h 175"/>
                <a:gd name="T10" fmla="*/ 23 w 91"/>
                <a:gd name="T11" fmla="*/ 21 h 175"/>
                <a:gd name="T12" fmla="*/ 26 w 91"/>
                <a:gd name="T13" fmla="*/ 19 h 175"/>
                <a:gd name="T14" fmla="*/ 36 w 91"/>
                <a:gd name="T15" fmla="*/ 11 h 175"/>
                <a:gd name="T16" fmla="*/ 46 w 91"/>
                <a:gd name="T17" fmla="*/ 1 h 175"/>
                <a:gd name="T18" fmla="*/ 48 w 91"/>
                <a:gd name="T19" fmla="*/ 0 h 175"/>
                <a:gd name="T20" fmla="*/ 51 w 91"/>
                <a:gd name="T21" fmla="*/ 2 h 175"/>
                <a:gd name="T22" fmla="*/ 51 w 91"/>
                <a:gd name="T23" fmla="*/ 6 h 175"/>
                <a:gd name="T24" fmla="*/ 52 w 91"/>
                <a:gd name="T25" fmla="*/ 10 h 175"/>
                <a:gd name="T26" fmla="*/ 48 w 91"/>
                <a:gd name="T27" fmla="*/ 13 h 175"/>
                <a:gd name="T28" fmla="*/ 51 w 91"/>
                <a:gd name="T29" fmla="*/ 16 h 175"/>
                <a:gd name="T30" fmla="*/ 52 w 91"/>
                <a:gd name="T31" fmla="*/ 19 h 175"/>
                <a:gd name="T32" fmla="*/ 49 w 91"/>
                <a:gd name="T33" fmla="*/ 17 h 175"/>
                <a:gd name="T34" fmla="*/ 51 w 91"/>
                <a:gd name="T35" fmla="*/ 19 h 175"/>
                <a:gd name="T36" fmla="*/ 55 w 91"/>
                <a:gd name="T37" fmla="*/ 26 h 175"/>
                <a:gd name="T38" fmla="*/ 55 w 91"/>
                <a:gd name="T39" fmla="*/ 31 h 175"/>
                <a:gd name="T40" fmla="*/ 59 w 91"/>
                <a:gd name="T41" fmla="*/ 36 h 175"/>
                <a:gd name="T42" fmla="*/ 61 w 91"/>
                <a:gd name="T43" fmla="*/ 40 h 175"/>
                <a:gd name="T44" fmla="*/ 64 w 91"/>
                <a:gd name="T45" fmla="*/ 45 h 175"/>
                <a:gd name="T46" fmla="*/ 74 w 91"/>
                <a:gd name="T47" fmla="*/ 46 h 175"/>
                <a:gd name="T48" fmla="*/ 78 w 91"/>
                <a:gd name="T49" fmla="*/ 47 h 175"/>
                <a:gd name="T50" fmla="*/ 78 w 91"/>
                <a:gd name="T51" fmla="*/ 50 h 175"/>
                <a:gd name="T52" fmla="*/ 74 w 91"/>
                <a:gd name="T53" fmla="*/ 59 h 175"/>
                <a:gd name="T54" fmla="*/ 74 w 91"/>
                <a:gd name="T55" fmla="*/ 62 h 175"/>
                <a:gd name="T56" fmla="*/ 72 w 91"/>
                <a:gd name="T57" fmla="*/ 65 h 175"/>
                <a:gd name="T58" fmla="*/ 74 w 91"/>
                <a:gd name="T59" fmla="*/ 74 h 175"/>
                <a:gd name="T60" fmla="*/ 74 w 91"/>
                <a:gd name="T61" fmla="*/ 75 h 175"/>
                <a:gd name="T62" fmla="*/ 74 w 91"/>
                <a:gd name="T63" fmla="*/ 76 h 175"/>
                <a:gd name="T64" fmla="*/ 74 w 91"/>
                <a:gd name="T65" fmla="*/ 79 h 175"/>
                <a:gd name="T66" fmla="*/ 72 w 91"/>
                <a:gd name="T67" fmla="*/ 81 h 175"/>
                <a:gd name="T68" fmla="*/ 75 w 91"/>
                <a:gd name="T69" fmla="*/ 83 h 175"/>
                <a:gd name="T70" fmla="*/ 83 w 91"/>
                <a:gd name="T71" fmla="*/ 87 h 175"/>
                <a:gd name="T72" fmla="*/ 79 w 91"/>
                <a:gd name="T73" fmla="*/ 93 h 175"/>
                <a:gd name="T74" fmla="*/ 78 w 91"/>
                <a:gd name="T75" fmla="*/ 99 h 175"/>
                <a:gd name="T76" fmla="*/ 76 w 91"/>
                <a:gd name="T77" fmla="*/ 106 h 175"/>
                <a:gd name="T78" fmla="*/ 76 w 91"/>
                <a:gd name="T79" fmla="*/ 116 h 175"/>
                <a:gd name="T80" fmla="*/ 81 w 91"/>
                <a:gd name="T81" fmla="*/ 121 h 175"/>
                <a:gd name="T82" fmla="*/ 86 w 91"/>
                <a:gd name="T83" fmla="*/ 128 h 175"/>
                <a:gd name="T84" fmla="*/ 87 w 91"/>
                <a:gd name="T85" fmla="*/ 137 h 175"/>
                <a:gd name="T86" fmla="*/ 85 w 91"/>
                <a:gd name="T87" fmla="*/ 147 h 175"/>
                <a:gd name="T88" fmla="*/ 83 w 91"/>
                <a:gd name="T89" fmla="*/ 162 h 175"/>
                <a:gd name="T90" fmla="*/ 88 w 91"/>
                <a:gd name="T91" fmla="*/ 163 h 175"/>
                <a:gd name="T92" fmla="*/ 91 w 91"/>
                <a:gd name="T93" fmla="*/ 163 h 175"/>
                <a:gd name="T94" fmla="*/ 88 w 91"/>
                <a:gd name="T95" fmla="*/ 169 h 175"/>
                <a:gd name="T96" fmla="*/ 85 w 91"/>
                <a:gd name="T97" fmla="*/ 174 h 175"/>
                <a:gd name="T98" fmla="*/ 82 w 91"/>
                <a:gd name="T99" fmla="*/ 161 h 175"/>
                <a:gd name="T100" fmla="*/ 77 w 91"/>
                <a:gd name="T101" fmla="*/ 142 h 175"/>
                <a:gd name="T102" fmla="*/ 73 w 91"/>
                <a:gd name="T103" fmla="*/ 128 h 175"/>
                <a:gd name="T104" fmla="*/ 51 w 91"/>
                <a:gd name="T105" fmla="*/ 100 h 175"/>
                <a:gd name="T106" fmla="*/ 35 w 91"/>
                <a:gd name="T107" fmla="*/ 91 h 175"/>
                <a:gd name="T108" fmla="*/ 15 w 91"/>
                <a:gd name="T109" fmla="*/ 97 h 175"/>
                <a:gd name="T110" fmla="*/ 1 w 91"/>
                <a:gd name="T111" fmla="*/ 59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"/>
                <a:gd name="T169" fmla="*/ 0 h 175"/>
                <a:gd name="T170" fmla="*/ 91 w 91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" h="175">
                  <a:moveTo>
                    <a:pt x="11" y="25"/>
                  </a:moveTo>
                  <a:lnTo>
                    <a:pt x="12" y="24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50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7" y="34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1" y="38"/>
                  </a:lnTo>
                  <a:lnTo>
                    <a:pt x="60" y="38"/>
                  </a:lnTo>
                  <a:lnTo>
                    <a:pt x="61" y="39"/>
                  </a:lnTo>
                  <a:lnTo>
                    <a:pt x="61" y="40"/>
                  </a:lnTo>
                  <a:lnTo>
                    <a:pt x="61" y="41"/>
                  </a:lnTo>
                  <a:lnTo>
                    <a:pt x="62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5" y="46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5" y="46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7" y="51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4" y="55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4" y="59"/>
                  </a:lnTo>
                  <a:lnTo>
                    <a:pt x="74" y="60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3" y="69"/>
                  </a:lnTo>
                  <a:lnTo>
                    <a:pt x="73" y="71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5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74" y="80"/>
                  </a:lnTo>
                  <a:lnTo>
                    <a:pt x="73" y="80"/>
                  </a:lnTo>
                  <a:lnTo>
                    <a:pt x="73" y="81"/>
                  </a:lnTo>
                  <a:lnTo>
                    <a:pt x="72" y="81"/>
                  </a:lnTo>
                  <a:lnTo>
                    <a:pt x="71" y="81"/>
                  </a:lnTo>
                  <a:lnTo>
                    <a:pt x="72" y="81"/>
                  </a:lnTo>
                  <a:lnTo>
                    <a:pt x="73" y="82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4"/>
                  </a:lnTo>
                  <a:lnTo>
                    <a:pt x="81" y="85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8"/>
                  </a:lnTo>
                  <a:lnTo>
                    <a:pt x="82" y="89"/>
                  </a:lnTo>
                  <a:lnTo>
                    <a:pt x="81" y="90"/>
                  </a:lnTo>
                  <a:lnTo>
                    <a:pt x="80" y="91"/>
                  </a:lnTo>
                  <a:lnTo>
                    <a:pt x="79" y="92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79" y="97"/>
                  </a:lnTo>
                  <a:lnTo>
                    <a:pt x="79" y="98"/>
                  </a:lnTo>
                  <a:lnTo>
                    <a:pt x="78" y="99"/>
                  </a:lnTo>
                  <a:lnTo>
                    <a:pt x="78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7"/>
                  </a:lnTo>
                  <a:lnTo>
                    <a:pt x="76" y="109"/>
                  </a:lnTo>
                  <a:lnTo>
                    <a:pt x="76" y="110"/>
                  </a:lnTo>
                  <a:lnTo>
                    <a:pt x="76" y="112"/>
                  </a:lnTo>
                  <a:lnTo>
                    <a:pt x="77" y="114"/>
                  </a:lnTo>
                  <a:lnTo>
                    <a:pt x="77" y="115"/>
                  </a:lnTo>
                  <a:lnTo>
                    <a:pt x="76" y="116"/>
                  </a:lnTo>
                  <a:lnTo>
                    <a:pt x="76" y="117"/>
                  </a:lnTo>
                  <a:lnTo>
                    <a:pt x="77" y="118"/>
                  </a:lnTo>
                  <a:lnTo>
                    <a:pt x="78" y="119"/>
                  </a:lnTo>
                  <a:lnTo>
                    <a:pt x="79" y="120"/>
                  </a:lnTo>
                  <a:lnTo>
                    <a:pt x="80" y="120"/>
                  </a:lnTo>
                  <a:lnTo>
                    <a:pt x="81" y="121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4" y="124"/>
                  </a:lnTo>
                  <a:lnTo>
                    <a:pt x="85" y="125"/>
                  </a:lnTo>
                  <a:lnTo>
                    <a:pt x="86" y="127"/>
                  </a:lnTo>
                  <a:lnTo>
                    <a:pt x="86" y="128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6" y="131"/>
                  </a:lnTo>
                  <a:lnTo>
                    <a:pt x="86" y="133"/>
                  </a:lnTo>
                  <a:lnTo>
                    <a:pt x="86" y="134"/>
                  </a:lnTo>
                  <a:lnTo>
                    <a:pt x="87" y="135"/>
                  </a:lnTo>
                  <a:lnTo>
                    <a:pt x="87" y="137"/>
                  </a:lnTo>
                  <a:lnTo>
                    <a:pt x="87" y="138"/>
                  </a:lnTo>
                  <a:lnTo>
                    <a:pt x="87" y="139"/>
                  </a:lnTo>
                  <a:lnTo>
                    <a:pt x="86" y="140"/>
                  </a:lnTo>
                  <a:lnTo>
                    <a:pt x="86" y="142"/>
                  </a:lnTo>
                  <a:lnTo>
                    <a:pt x="86" y="144"/>
                  </a:lnTo>
                  <a:lnTo>
                    <a:pt x="85" y="146"/>
                  </a:lnTo>
                  <a:lnTo>
                    <a:pt x="85" y="147"/>
                  </a:lnTo>
                  <a:lnTo>
                    <a:pt x="85" y="149"/>
                  </a:lnTo>
                  <a:lnTo>
                    <a:pt x="85" y="150"/>
                  </a:lnTo>
                  <a:lnTo>
                    <a:pt x="85" y="151"/>
                  </a:lnTo>
                  <a:lnTo>
                    <a:pt x="84" y="155"/>
                  </a:lnTo>
                  <a:lnTo>
                    <a:pt x="84" y="158"/>
                  </a:lnTo>
                  <a:lnTo>
                    <a:pt x="83" y="161"/>
                  </a:lnTo>
                  <a:lnTo>
                    <a:pt x="83" y="162"/>
                  </a:lnTo>
                  <a:lnTo>
                    <a:pt x="82" y="164"/>
                  </a:lnTo>
                  <a:lnTo>
                    <a:pt x="83" y="165"/>
                  </a:lnTo>
                  <a:lnTo>
                    <a:pt x="84" y="164"/>
                  </a:lnTo>
                  <a:lnTo>
                    <a:pt x="86" y="163"/>
                  </a:lnTo>
                  <a:lnTo>
                    <a:pt x="88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3"/>
                  </a:lnTo>
                  <a:lnTo>
                    <a:pt x="91" y="164"/>
                  </a:lnTo>
                  <a:lnTo>
                    <a:pt x="91" y="165"/>
                  </a:lnTo>
                  <a:lnTo>
                    <a:pt x="90" y="166"/>
                  </a:lnTo>
                  <a:lnTo>
                    <a:pt x="90" y="167"/>
                  </a:lnTo>
                  <a:lnTo>
                    <a:pt x="89" y="168"/>
                  </a:lnTo>
                  <a:lnTo>
                    <a:pt x="88" y="169"/>
                  </a:lnTo>
                  <a:lnTo>
                    <a:pt x="88" y="170"/>
                  </a:lnTo>
                  <a:lnTo>
                    <a:pt x="87" y="172"/>
                  </a:lnTo>
                  <a:lnTo>
                    <a:pt x="87" y="173"/>
                  </a:lnTo>
                  <a:lnTo>
                    <a:pt x="86" y="174"/>
                  </a:lnTo>
                  <a:lnTo>
                    <a:pt x="85" y="175"/>
                  </a:lnTo>
                  <a:lnTo>
                    <a:pt x="85" y="174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69"/>
                  </a:lnTo>
                  <a:lnTo>
                    <a:pt x="84" y="167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2" y="161"/>
                  </a:lnTo>
                  <a:lnTo>
                    <a:pt x="81" y="159"/>
                  </a:lnTo>
                  <a:lnTo>
                    <a:pt x="79" y="157"/>
                  </a:lnTo>
                  <a:lnTo>
                    <a:pt x="78" y="154"/>
                  </a:lnTo>
                  <a:lnTo>
                    <a:pt x="78" y="151"/>
                  </a:lnTo>
                  <a:lnTo>
                    <a:pt x="78" y="148"/>
                  </a:lnTo>
                  <a:lnTo>
                    <a:pt x="78" y="145"/>
                  </a:lnTo>
                  <a:lnTo>
                    <a:pt x="77" y="142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7" y="136"/>
                  </a:lnTo>
                  <a:lnTo>
                    <a:pt x="77" y="135"/>
                  </a:lnTo>
                  <a:lnTo>
                    <a:pt x="75" y="132"/>
                  </a:lnTo>
                  <a:lnTo>
                    <a:pt x="73" y="128"/>
                  </a:lnTo>
                  <a:lnTo>
                    <a:pt x="69" y="125"/>
                  </a:lnTo>
                  <a:lnTo>
                    <a:pt x="66" y="120"/>
                  </a:lnTo>
                  <a:lnTo>
                    <a:pt x="63" y="115"/>
                  </a:lnTo>
                  <a:lnTo>
                    <a:pt x="59" y="110"/>
                  </a:lnTo>
                  <a:lnTo>
                    <a:pt x="56" y="106"/>
                  </a:lnTo>
                  <a:lnTo>
                    <a:pt x="53" y="102"/>
                  </a:lnTo>
                  <a:lnTo>
                    <a:pt x="51" y="100"/>
                  </a:lnTo>
                  <a:lnTo>
                    <a:pt x="49" y="98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3"/>
                  </a:lnTo>
                  <a:lnTo>
                    <a:pt x="41" y="92"/>
                  </a:lnTo>
                  <a:lnTo>
                    <a:pt x="38" y="91"/>
                  </a:lnTo>
                  <a:lnTo>
                    <a:pt x="35" y="91"/>
                  </a:lnTo>
                  <a:lnTo>
                    <a:pt x="31" y="91"/>
                  </a:lnTo>
                  <a:lnTo>
                    <a:pt x="26" y="92"/>
                  </a:lnTo>
                  <a:lnTo>
                    <a:pt x="20" y="94"/>
                  </a:lnTo>
                  <a:lnTo>
                    <a:pt x="19" y="95"/>
                  </a:lnTo>
                  <a:lnTo>
                    <a:pt x="18" y="96"/>
                  </a:lnTo>
                  <a:lnTo>
                    <a:pt x="15" y="97"/>
                  </a:lnTo>
                  <a:lnTo>
                    <a:pt x="13" y="98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1" y="59"/>
                  </a:lnTo>
                  <a:lnTo>
                    <a:pt x="7" y="4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7" name="Freeform 214"/>
            <p:cNvSpPr>
              <a:spLocks/>
            </p:cNvSpPr>
            <p:nvPr/>
          </p:nvSpPr>
          <p:spPr bwMode="auto">
            <a:xfrm>
              <a:off x="5336" y="2920"/>
              <a:ext cx="109" cy="207"/>
            </a:xfrm>
            <a:custGeom>
              <a:avLst/>
              <a:gdLst>
                <a:gd name="T0" fmla="*/ 44 w 109"/>
                <a:gd name="T1" fmla="*/ 45 h 207"/>
                <a:gd name="T2" fmla="*/ 38 w 109"/>
                <a:gd name="T3" fmla="*/ 34 h 207"/>
                <a:gd name="T4" fmla="*/ 35 w 109"/>
                <a:gd name="T5" fmla="*/ 29 h 207"/>
                <a:gd name="T6" fmla="*/ 32 w 109"/>
                <a:gd name="T7" fmla="*/ 20 h 207"/>
                <a:gd name="T8" fmla="*/ 22 w 109"/>
                <a:gd name="T9" fmla="*/ 12 h 207"/>
                <a:gd name="T10" fmla="*/ 13 w 109"/>
                <a:gd name="T11" fmla="*/ 2 h 207"/>
                <a:gd name="T12" fmla="*/ 11 w 109"/>
                <a:gd name="T13" fmla="*/ 0 h 207"/>
                <a:gd name="T14" fmla="*/ 10 w 109"/>
                <a:gd name="T15" fmla="*/ 1 h 207"/>
                <a:gd name="T16" fmla="*/ 13 w 109"/>
                <a:gd name="T17" fmla="*/ 6 h 207"/>
                <a:gd name="T18" fmla="*/ 13 w 109"/>
                <a:gd name="T19" fmla="*/ 23 h 207"/>
                <a:gd name="T20" fmla="*/ 5 w 109"/>
                <a:gd name="T21" fmla="*/ 33 h 207"/>
                <a:gd name="T22" fmla="*/ 2 w 109"/>
                <a:gd name="T23" fmla="*/ 42 h 207"/>
                <a:gd name="T24" fmla="*/ 1 w 109"/>
                <a:gd name="T25" fmla="*/ 45 h 207"/>
                <a:gd name="T26" fmla="*/ 0 w 109"/>
                <a:gd name="T27" fmla="*/ 51 h 207"/>
                <a:gd name="T28" fmla="*/ 0 w 109"/>
                <a:gd name="T29" fmla="*/ 54 h 207"/>
                <a:gd name="T30" fmla="*/ 1 w 109"/>
                <a:gd name="T31" fmla="*/ 57 h 207"/>
                <a:gd name="T32" fmla="*/ 2 w 109"/>
                <a:gd name="T33" fmla="*/ 67 h 207"/>
                <a:gd name="T34" fmla="*/ 4 w 109"/>
                <a:gd name="T35" fmla="*/ 75 h 207"/>
                <a:gd name="T36" fmla="*/ 6 w 109"/>
                <a:gd name="T37" fmla="*/ 81 h 207"/>
                <a:gd name="T38" fmla="*/ 6 w 109"/>
                <a:gd name="T39" fmla="*/ 85 h 207"/>
                <a:gd name="T40" fmla="*/ 5 w 109"/>
                <a:gd name="T41" fmla="*/ 90 h 207"/>
                <a:gd name="T42" fmla="*/ 5 w 109"/>
                <a:gd name="T43" fmla="*/ 94 h 207"/>
                <a:gd name="T44" fmla="*/ 5 w 109"/>
                <a:gd name="T45" fmla="*/ 93 h 207"/>
                <a:gd name="T46" fmla="*/ 6 w 109"/>
                <a:gd name="T47" fmla="*/ 106 h 207"/>
                <a:gd name="T48" fmla="*/ 10 w 109"/>
                <a:gd name="T49" fmla="*/ 115 h 207"/>
                <a:gd name="T50" fmla="*/ 14 w 109"/>
                <a:gd name="T51" fmla="*/ 122 h 207"/>
                <a:gd name="T52" fmla="*/ 16 w 109"/>
                <a:gd name="T53" fmla="*/ 131 h 207"/>
                <a:gd name="T54" fmla="*/ 18 w 109"/>
                <a:gd name="T55" fmla="*/ 140 h 207"/>
                <a:gd name="T56" fmla="*/ 21 w 109"/>
                <a:gd name="T57" fmla="*/ 148 h 207"/>
                <a:gd name="T58" fmla="*/ 23 w 109"/>
                <a:gd name="T59" fmla="*/ 153 h 207"/>
                <a:gd name="T60" fmla="*/ 22 w 109"/>
                <a:gd name="T61" fmla="*/ 165 h 207"/>
                <a:gd name="T62" fmla="*/ 25 w 109"/>
                <a:gd name="T63" fmla="*/ 174 h 207"/>
                <a:gd name="T64" fmla="*/ 29 w 109"/>
                <a:gd name="T65" fmla="*/ 176 h 207"/>
                <a:gd name="T66" fmla="*/ 32 w 109"/>
                <a:gd name="T67" fmla="*/ 174 h 207"/>
                <a:gd name="T68" fmla="*/ 35 w 109"/>
                <a:gd name="T69" fmla="*/ 177 h 207"/>
                <a:gd name="T70" fmla="*/ 37 w 109"/>
                <a:gd name="T71" fmla="*/ 183 h 207"/>
                <a:gd name="T72" fmla="*/ 39 w 109"/>
                <a:gd name="T73" fmla="*/ 202 h 207"/>
                <a:gd name="T74" fmla="*/ 45 w 109"/>
                <a:gd name="T75" fmla="*/ 205 h 207"/>
                <a:gd name="T76" fmla="*/ 47 w 109"/>
                <a:gd name="T77" fmla="*/ 201 h 207"/>
                <a:gd name="T78" fmla="*/ 48 w 109"/>
                <a:gd name="T79" fmla="*/ 197 h 207"/>
                <a:gd name="T80" fmla="*/ 53 w 109"/>
                <a:gd name="T81" fmla="*/ 193 h 207"/>
                <a:gd name="T82" fmla="*/ 60 w 109"/>
                <a:gd name="T83" fmla="*/ 192 h 207"/>
                <a:gd name="T84" fmla="*/ 61 w 109"/>
                <a:gd name="T85" fmla="*/ 189 h 207"/>
                <a:gd name="T86" fmla="*/ 62 w 109"/>
                <a:gd name="T87" fmla="*/ 185 h 207"/>
                <a:gd name="T88" fmla="*/ 61 w 109"/>
                <a:gd name="T89" fmla="*/ 180 h 207"/>
                <a:gd name="T90" fmla="*/ 61 w 109"/>
                <a:gd name="T91" fmla="*/ 176 h 207"/>
                <a:gd name="T92" fmla="*/ 62 w 109"/>
                <a:gd name="T93" fmla="*/ 173 h 207"/>
                <a:gd name="T94" fmla="*/ 65 w 109"/>
                <a:gd name="T95" fmla="*/ 168 h 207"/>
                <a:gd name="T96" fmla="*/ 70 w 109"/>
                <a:gd name="T97" fmla="*/ 161 h 207"/>
                <a:gd name="T98" fmla="*/ 70 w 109"/>
                <a:gd name="T99" fmla="*/ 152 h 207"/>
                <a:gd name="T100" fmla="*/ 75 w 109"/>
                <a:gd name="T101" fmla="*/ 142 h 207"/>
                <a:gd name="T102" fmla="*/ 79 w 109"/>
                <a:gd name="T103" fmla="*/ 135 h 207"/>
                <a:gd name="T104" fmla="*/ 81 w 109"/>
                <a:gd name="T105" fmla="*/ 133 h 207"/>
                <a:gd name="T106" fmla="*/ 87 w 109"/>
                <a:gd name="T107" fmla="*/ 130 h 207"/>
                <a:gd name="T108" fmla="*/ 90 w 109"/>
                <a:gd name="T109" fmla="*/ 126 h 207"/>
                <a:gd name="T110" fmla="*/ 92 w 109"/>
                <a:gd name="T111" fmla="*/ 122 h 207"/>
                <a:gd name="T112" fmla="*/ 94 w 109"/>
                <a:gd name="T113" fmla="*/ 120 h 207"/>
                <a:gd name="T114" fmla="*/ 95 w 109"/>
                <a:gd name="T115" fmla="*/ 119 h 207"/>
                <a:gd name="T116" fmla="*/ 95 w 109"/>
                <a:gd name="T117" fmla="*/ 116 h 207"/>
                <a:gd name="T118" fmla="*/ 100 w 109"/>
                <a:gd name="T119" fmla="*/ 106 h 207"/>
                <a:gd name="T120" fmla="*/ 104 w 109"/>
                <a:gd name="T121" fmla="*/ 100 h 207"/>
                <a:gd name="T122" fmla="*/ 106 w 109"/>
                <a:gd name="T123" fmla="*/ 94 h 207"/>
                <a:gd name="T124" fmla="*/ 106 w 109"/>
                <a:gd name="T125" fmla="*/ 87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207"/>
                <a:gd name="T191" fmla="*/ 109 w 109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207">
                  <a:moveTo>
                    <a:pt x="52" y="58"/>
                  </a:moveTo>
                  <a:lnTo>
                    <a:pt x="50" y="56"/>
                  </a:lnTo>
                  <a:lnTo>
                    <a:pt x="48" y="54"/>
                  </a:lnTo>
                  <a:lnTo>
                    <a:pt x="47" y="52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0" y="38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2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6" y="106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3" y="119"/>
                  </a:lnTo>
                  <a:lnTo>
                    <a:pt x="14" y="120"/>
                  </a:lnTo>
                  <a:lnTo>
                    <a:pt x="14" y="121"/>
                  </a:lnTo>
                  <a:lnTo>
                    <a:pt x="14" y="122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6" y="130"/>
                  </a:lnTo>
                  <a:lnTo>
                    <a:pt x="16" y="131"/>
                  </a:lnTo>
                  <a:lnTo>
                    <a:pt x="17" y="133"/>
                  </a:lnTo>
                  <a:lnTo>
                    <a:pt x="17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9" y="141"/>
                  </a:lnTo>
                  <a:lnTo>
                    <a:pt x="19" y="142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1" y="146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2" y="150"/>
                  </a:lnTo>
                  <a:lnTo>
                    <a:pt x="22" y="151"/>
                  </a:lnTo>
                  <a:lnTo>
                    <a:pt x="22" y="152"/>
                  </a:lnTo>
                  <a:lnTo>
                    <a:pt x="23" y="153"/>
                  </a:lnTo>
                  <a:lnTo>
                    <a:pt x="23" y="155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2" y="163"/>
                  </a:lnTo>
                  <a:lnTo>
                    <a:pt x="22" y="165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3" y="172"/>
                  </a:lnTo>
                  <a:lnTo>
                    <a:pt x="24" y="173"/>
                  </a:lnTo>
                  <a:lnTo>
                    <a:pt x="25" y="174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7" y="175"/>
                  </a:lnTo>
                  <a:lnTo>
                    <a:pt x="28" y="176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30" y="175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4" y="175"/>
                  </a:lnTo>
                  <a:lnTo>
                    <a:pt x="35" y="175"/>
                  </a:lnTo>
                  <a:lnTo>
                    <a:pt x="35" y="176"/>
                  </a:lnTo>
                  <a:lnTo>
                    <a:pt x="35" y="177"/>
                  </a:lnTo>
                  <a:lnTo>
                    <a:pt x="36" y="178"/>
                  </a:lnTo>
                  <a:lnTo>
                    <a:pt x="36" y="179"/>
                  </a:lnTo>
                  <a:lnTo>
                    <a:pt x="37" y="180"/>
                  </a:lnTo>
                  <a:lnTo>
                    <a:pt x="37" y="181"/>
                  </a:lnTo>
                  <a:lnTo>
                    <a:pt x="37" y="183"/>
                  </a:lnTo>
                  <a:lnTo>
                    <a:pt x="37" y="186"/>
                  </a:lnTo>
                  <a:lnTo>
                    <a:pt x="37" y="189"/>
                  </a:lnTo>
                  <a:lnTo>
                    <a:pt x="37" y="191"/>
                  </a:lnTo>
                  <a:lnTo>
                    <a:pt x="38" y="194"/>
                  </a:lnTo>
                  <a:lnTo>
                    <a:pt x="38" y="197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1" y="204"/>
                  </a:lnTo>
                  <a:lnTo>
                    <a:pt x="43" y="207"/>
                  </a:lnTo>
                  <a:lnTo>
                    <a:pt x="43" y="206"/>
                  </a:lnTo>
                  <a:lnTo>
                    <a:pt x="44" y="206"/>
                  </a:lnTo>
                  <a:lnTo>
                    <a:pt x="44" y="205"/>
                  </a:lnTo>
                  <a:lnTo>
                    <a:pt x="45" y="205"/>
                  </a:lnTo>
                  <a:lnTo>
                    <a:pt x="46" y="204"/>
                  </a:lnTo>
                  <a:lnTo>
                    <a:pt x="47" y="203"/>
                  </a:lnTo>
                  <a:lnTo>
                    <a:pt x="47" y="202"/>
                  </a:lnTo>
                  <a:lnTo>
                    <a:pt x="47" y="201"/>
                  </a:lnTo>
                  <a:lnTo>
                    <a:pt x="48" y="201"/>
                  </a:lnTo>
                  <a:lnTo>
                    <a:pt x="48" y="200"/>
                  </a:lnTo>
                  <a:lnTo>
                    <a:pt x="48" y="199"/>
                  </a:lnTo>
                  <a:lnTo>
                    <a:pt x="48" y="198"/>
                  </a:lnTo>
                  <a:lnTo>
                    <a:pt x="48" y="197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9" y="194"/>
                  </a:lnTo>
                  <a:lnTo>
                    <a:pt x="50" y="193"/>
                  </a:lnTo>
                  <a:lnTo>
                    <a:pt x="52" y="193"/>
                  </a:lnTo>
                  <a:lnTo>
                    <a:pt x="53" y="193"/>
                  </a:lnTo>
                  <a:lnTo>
                    <a:pt x="55" y="192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1" y="191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7"/>
                  </a:lnTo>
                  <a:lnTo>
                    <a:pt x="61" y="186"/>
                  </a:lnTo>
                  <a:lnTo>
                    <a:pt x="62" y="185"/>
                  </a:lnTo>
                  <a:lnTo>
                    <a:pt x="62" y="184"/>
                  </a:lnTo>
                  <a:lnTo>
                    <a:pt x="61" y="183"/>
                  </a:lnTo>
                  <a:lnTo>
                    <a:pt x="61" y="182"/>
                  </a:lnTo>
                  <a:lnTo>
                    <a:pt x="61" y="181"/>
                  </a:lnTo>
                  <a:lnTo>
                    <a:pt x="61" y="180"/>
                  </a:lnTo>
                  <a:lnTo>
                    <a:pt x="61" y="179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1" y="174"/>
                  </a:lnTo>
                  <a:lnTo>
                    <a:pt x="61" y="173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5" y="167"/>
                  </a:lnTo>
                  <a:lnTo>
                    <a:pt x="66" y="166"/>
                  </a:lnTo>
                  <a:lnTo>
                    <a:pt x="67" y="165"/>
                  </a:lnTo>
                  <a:lnTo>
                    <a:pt x="68" y="164"/>
                  </a:lnTo>
                  <a:lnTo>
                    <a:pt x="68" y="163"/>
                  </a:lnTo>
                  <a:lnTo>
                    <a:pt x="69" y="162"/>
                  </a:lnTo>
                  <a:lnTo>
                    <a:pt x="70" y="161"/>
                  </a:lnTo>
                  <a:lnTo>
                    <a:pt x="70" y="160"/>
                  </a:lnTo>
                  <a:lnTo>
                    <a:pt x="70" y="159"/>
                  </a:lnTo>
                  <a:lnTo>
                    <a:pt x="70" y="157"/>
                  </a:lnTo>
                  <a:lnTo>
                    <a:pt x="70" y="156"/>
                  </a:lnTo>
                  <a:lnTo>
                    <a:pt x="70" y="155"/>
                  </a:lnTo>
                  <a:lnTo>
                    <a:pt x="70" y="154"/>
                  </a:lnTo>
                  <a:lnTo>
                    <a:pt x="70" y="152"/>
                  </a:lnTo>
                  <a:lnTo>
                    <a:pt x="71" y="151"/>
                  </a:lnTo>
                  <a:lnTo>
                    <a:pt x="72" y="150"/>
                  </a:lnTo>
                  <a:lnTo>
                    <a:pt x="73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5" y="144"/>
                  </a:lnTo>
                  <a:lnTo>
                    <a:pt x="75" y="142"/>
                  </a:lnTo>
                  <a:lnTo>
                    <a:pt x="76" y="140"/>
                  </a:lnTo>
                  <a:lnTo>
                    <a:pt x="77" y="139"/>
                  </a:lnTo>
                  <a:lnTo>
                    <a:pt x="78" y="137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9" y="135"/>
                  </a:lnTo>
                  <a:lnTo>
                    <a:pt x="80" y="135"/>
                  </a:lnTo>
                  <a:lnTo>
                    <a:pt x="80" y="134"/>
                  </a:lnTo>
                  <a:lnTo>
                    <a:pt x="81" y="134"/>
                  </a:lnTo>
                  <a:lnTo>
                    <a:pt x="81" y="133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3" y="131"/>
                  </a:lnTo>
                  <a:lnTo>
                    <a:pt x="84" y="131"/>
                  </a:lnTo>
                  <a:lnTo>
                    <a:pt x="85" y="130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29"/>
                  </a:lnTo>
                  <a:lnTo>
                    <a:pt x="88" y="129"/>
                  </a:lnTo>
                  <a:lnTo>
                    <a:pt x="89" y="129"/>
                  </a:lnTo>
                  <a:lnTo>
                    <a:pt x="89" y="128"/>
                  </a:lnTo>
                  <a:lnTo>
                    <a:pt x="90" y="127"/>
                  </a:lnTo>
                  <a:lnTo>
                    <a:pt x="90" y="126"/>
                  </a:lnTo>
                  <a:lnTo>
                    <a:pt x="91" y="126"/>
                  </a:lnTo>
                  <a:lnTo>
                    <a:pt x="91" y="125"/>
                  </a:lnTo>
                  <a:lnTo>
                    <a:pt x="91" y="124"/>
                  </a:lnTo>
                  <a:lnTo>
                    <a:pt x="91" y="123"/>
                  </a:lnTo>
                  <a:lnTo>
                    <a:pt x="92" y="123"/>
                  </a:lnTo>
                  <a:lnTo>
                    <a:pt x="92" y="122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5" y="116"/>
                  </a:lnTo>
                  <a:lnTo>
                    <a:pt x="95" y="115"/>
                  </a:lnTo>
                  <a:lnTo>
                    <a:pt x="96" y="113"/>
                  </a:lnTo>
                  <a:lnTo>
                    <a:pt x="97" y="112"/>
                  </a:lnTo>
                  <a:lnTo>
                    <a:pt x="97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100" y="103"/>
                  </a:lnTo>
                  <a:lnTo>
                    <a:pt x="101" y="103"/>
                  </a:lnTo>
                  <a:lnTo>
                    <a:pt x="101" y="102"/>
                  </a:lnTo>
                  <a:lnTo>
                    <a:pt x="102" y="102"/>
                  </a:lnTo>
                  <a:lnTo>
                    <a:pt x="103" y="101"/>
                  </a:lnTo>
                  <a:lnTo>
                    <a:pt x="104" y="100"/>
                  </a:lnTo>
                  <a:lnTo>
                    <a:pt x="104" y="99"/>
                  </a:lnTo>
                  <a:lnTo>
                    <a:pt x="104" y="98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6" y="93"/>
                  </a:lnTo>
                  <a:lnTo>
                    <a:pt x="106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6" y="89"/>
                  </a:lnTo>
                  <a:lnTo>
                    <a:pt x="106" y="88"/>
                  </a:lnTo>
                  <a:lnTo>
                    <a:pt x="106" y="87"/>
                  </a:lnTo>
                  <a:lnTo>
                    <a:pt x="109" y="64"/>
                  </a:lnTo>
                  <a:lnTo>
                    <a:pt x="89" y="56"/>
                  </a:lnTo>
                  <a:lnTo>
                    <a:pt x="52" y="56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8" name="Freeform 215"/>
            <p:cNvSpPr>
              <a:spLocks/>
            </p:cNvSpPr>
            <p:nvPr/>
          </p:nvSpPr>
          <p:spPr bwMode="auto">
            <a:xfrm>
              <a:off x="5402" y="3026"/>
              <a:ext cx="16" cy="20"/>
            </a:xfrm>
            <a:custGeom>
              <a:avLst/>
              <a:gdLst>
                <a:gd name="T0" fmla="*/ 8 w 16"/>
                <a:gd name="T1" fmla="*/ 19 h 20"/>
                <a:gd name="T2" fmla="*/ 9 w 16"/>
                <a:gd name="T3" fmla="*/ 19 h 20"/>
                <a:gd name="T4" fmla="*/ 10 w 16"/>
                <a:gd name="T5" fmla="*/ 19 h 20"/>
                <a:gd name="T6" fmla="*/ 12 w 16"/>
                <a:gd name="T7" fmla="*/ 18 h 20"/>
                <a:gd name="T8" fmla="*/ 12 w 16"/>
                <a:gd name="T9" fmla="*/ 18 h 20"/>
                <a:gd name="T10" fmla="*/ 13 w 16"/>
                <a:gd name="T11" fmla="*/ 17 h 20"/>
                <a:gd name="T12" fmla="*/ 14 w 16"/>
                <a:gd name="T13" fmla="*/ 16 h 20"/>
                <a:gd name="T14" fmla="*/ 15 w 16"/>
                <a:gd name="T15" fmla="*/ 14 h 20"/>
                <a:gd name="T16" fmla="*/ 16 w 16"/>
                <a:gd name="T17" fmla="*/ 13 h 20"/>
                <a:gd name="T18" fmla="*/ 16 w 16"/>
                <a:gd name="T19" fmla="*/ 11 h 20"/>
                <a:gd name="T20" fmla="*/ 16 w 16"/>
                <a:gd name="T21" fmla="*/ 10 h 20"/>
                <a:gd name="T22" fmla="*/ 16 w 16"/>
                <a:gd name="T23" fmla="*/ 8 h 20"/>
                <a:gd name="T24" fmla="*/ 16 w 16"/>
                <a:gd name="T25" fmla="*/ 7 h 20"/>
                <a:gd name="T26" fmla="*/ 15 w 16"/>
                <a:gd name="T27" fmla="*/ 6 h 20"/>
                <a:gd name="T28" fmla="*/ 14 w 16"/>
                <a:gd name="T29" fmla="*/ 4 h 20"/>
                <a:gd name="T30" fmla="*/ 13 w 16"/>
                <a:gd name="T31" fmla="*/ 3 h 20"/>
                <a:gd name="T32" fmla="*/ 12 w 16"/>
                <a:gd name="T33" fmla="*/ 2 h 20"/>
                <a:gd name="T34" fmla="*/ 12 w 16"/>
                <a:gd name="T35" fmla="*/ 1 h 20"/>
                <a:gd name="T36" fmla="*/ 10 w 16"/>
                <a:gd name="T37" fmla="*/ 1 h 20"/>
                <a:gd name="T38" fmla="*/ 9 w 16"/>
                <a:gd name="T39" fmla="*/ 0 h 20"/>
                <a:gd name="T40" fmla="*/ 8 w 16"/>
                <a:gd name="T41" fmla="*/ 0 h 20"/>
                <a:gd name="T42" fmla="*/ 7 w 16"/>
                <a:gd name="T43" fmla="*/ 0 h 20"/>
                <a:gd name="T44" fmla="*/ 5 w 16"/>
                <a:gd name="T45" fmla="*/ 1 h 20"/>
                <a:gd name="T46" fmla="*/ 4 w 16"/>
                <a:gd name="T47" fmla="*/ 1 h 20"/>
                <a:gd name="T48" fmla="*/ 4 w 16"/>
                <a:gd name="T49" fmla="*/ 2 h 20"/>
                <a:gd name="T50" fmla="*/ 3 w 16"/>
                <a:gd name="T51" fmla="*/ 3 h 20"/>
                <a:gd name="T52" fmla="*/ 2 w 16"/>
                <a:gd name="T53" fmla="*/ 4 h 20"/>
                <a:gd name="T54" fmla="*/ 1 w 16"/>
                <a:gd name="T55" fmla="*/ 6 h 20"/>
                <a:gd name="T56" fmla="*/ 0 w 16"/>
                <a:gd name="T57" fmla="*/ 7 h 20"/>
                <a:gd name="T58" fmla="*/ 0 w 16"/>
                <a:gd name="T59" fmla="*/ 8 h 20"/>
                <a:gd name="T60" fmla="*/ 0 w 16"/>
                <a:gd name="T61" fmla="*/ 10 h 20"/>
                <a:gd name="T62" fmla="*/ 0 w 16"/>
                <a:gd name="T63" fmla="*/ 11 h 20"/>
                <a:gd name="T64" fmla="*/ 0 w 16"/>
                <a:gd name="T65" fmla="*/ 13 h 20"/>
                <a:gd name="T66" fmla="*/ 1 w 16"/>
                <a:gd name="T67" fmla="*/ 14 h 20"/>
                <a:gd name="T68" fmla="*/ 2 w 16"/>
                <a:gd name="T69" fmla="*/ 16 h 20"/>
                <a:gd name="T70" fmla="*/ 3 w 16"/>
                <a:gd name="T71" fmla="*/ 17 h 20"/>
                <a:gd name="T72" fmla="*/ 4 w 16"/>
                <a:gd name="T73" fmla="*/ 18 h 20"/>
                <a:gd name="T74" fmla="*/ 4 w 16"/>
                <a:gd name="T75" fmla="*/ 18 h 20"/>
                <a:gd name="T76" fmla="*/ 5 w 16"/>
                <a:gd name="T77" fmla="*/ 19 h 20"/>
                <a:gd name="T78" fmla="*/ 7 w 16"/>
                <a:gd name="T79" fmla="*/ 19 h 20"/>
                <a:gd name="T80" fmla="*/ 8 w 16"/>
                <a:gd name="T81" fmla="*/ 20 h 20"/>
                <a:gd name="T82" fmla="*/ 8 w 16"/>
                <a:gd name="T83" fmla="*/ 20 h 20"/>
                <a:gd name="T84" fmla="*/ 8 w 16"/>
                <a:gd name="T85" fmla="*/ 19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"/>
                <a:gd name="T130" fmla="*/ 0 h 20"/>
                <a:gd name="T131" fmla="*/ 16 w 16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" h="20">
                  <a:moveTo>
                    <a:pt x="8" y="19"/>
                  </a:moveTo>
                  <a:lnTo>
                    <a:pt x="9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9" name="Freeform 216"/>
            <p:cNvSpPr>
              <a:spLocks/>
            </p:cNvSpPr>
            <p:nvPr/>
          </p:nvSpPr>
          <p:spPr bwMode="auto">
            <a:xfrm>
              <a:off x="5405" y="3029"/>
              <a:ext cx="10" cy="14"/>
            </a:xfrm>
            <a:custGeom>
              <a:avLst/>
              <a:gdLst>
                <a:gd name="T0" fmla="*/ 5 w 10"/>
                <a:gd name="T1" fmla="*/ 13 h 14"/>
                <a:gd name="T2" fmla="*/ 6 w 10"/>
                <a:gd name="T3" fmla="*/ 14 h 14"/>
                <a:gd name="T4" fmla="*/ 7 w 10"/>
                <a:gd name="T5" fmla="*/ 13 h 14"/>
                <a:gd name="T6" fmla="*/ 8 w 10"/>
                <a:gd name="T7" fmla="*/ 13 h 14"/>
                <a:gd name="T8" fmla="*/ 8 w 10"/>
                <a:gd name="T9" fmla="*/ 12 h 14"/>
                <a:gd name="T10" fmla="*/ 9 w 10"/>
                <a:gd name="T11" fmla="*/ 12 h 14"/>
                <a:gd name="T12" fmla="*/ 9 w 10"/>
                <a:gd name="T13" fmla="*/ 11 h 14"/>
                <a:gd name="T14" fmla="*/ 10 w 10"/>
                <a:gd name="T15" fmla="*/ 10 h 14"/>
                <a:gd name="T16" fmla="*/ 10 w 10"/>
                <a:gd name="T17" fmla="*/ 9 h 14"/>
                <a:gd name="T18" fmla="*/ 10 w 10"/>
                <a:gd name="T19" fmla="*/ 8 h 14"/>
                <a:gd name="T20" fmla="*/ 10 w 10"/>
                <a:gd name="T21" fmla="*/ 7 h 14"/>
                <a:gd name="T22" fmla="*/ 10 w 10"/>
                <a:gd name="T23" fmla="*/ 6 h 14"/>
                <a:gd name="T24" fmla="*/ 10 w 10"/>
                <a:gd name="T25" fmla="*/ 5 h 14"/>
                <a:gd name="T26" fmla="*/ 10 w 10"/>
                <a:gd name="T27" fmla="*/ 4 h 14"/>
                <a:gd name="T28" fmla="*/ 9 w 10"/>
                <a:gd name="T29" fmla="*/ 3 h 14"/>
                <a:gd name="T30" fmla="*/ 9 w 10"/>
                <a:gd name="T31" fmla="*/ 2 h 14"/>
                <a:gd name="T32" fmla="*/ 8 w 10"/>
                <a:gd name="T33" fmla="*/ 1 h 14"/>
                <a:gd name="T34" fmla="*/ 8 w 10"/>
                <a:gd name="T35" fmla="*/ 1 h 14"/>
                <a:gd name="T36" fmla="*/ 7 w 10"/>
                <a:gd name="T37" fmla="*/ 0 h 14"/>
                <a:gd name="T38" fmla="*/ 6 w 10"/>
                <a:gd name="T39" fmla="*/ 0 h 14"/>
                <a:gd name="T40" fmla="*/ 5 w 10"/>
                <a:gd name="T41" fmla="*/ 0 h 14"/>
                <a:gd name="T42" fmla="*/ 4 w 10"/>
                <a:gd name="T43" fmla="*/ 0 h 14"/>
                <a:gd name="T44" fmla="*/ 3 w 10"/>
                <a:gd name="T45" fmla="*/ 0 h 14"/>
                <a:gd name="T46" fmla="*/ 2 w 10"/>
                <a:gd name="T47" fmla="*/ 1 h 14"/>
                <a:gd name="T48" fmla="*/ 1 w 10"/>
                <a:gd name="T49" fmla="*/ 1 h 14"/>
                <a:gd name="T50" fmla="*/ 1 w 10"/>
                <a:gd name="T51" fmla="*/ 2 h 14"/>
                <a:gd name="T52" fmla="*/ 1 w 10"/>
                <a:gd name="T53" fmla="*/ 3 h 14"/>
                <a:gd name="T54" fmla="*/ 0 w 10"/>
                <a:gd name="T55" fmla="*/ 4 h 14"/>
                <a:gd name="T56" fmla="*/ 0 w 10"/>
                <a:gd name="T57" fmla="*/ 5 h 14"/>
                <a:gd name="T58" fmla="*/ 0 w 10"/>
                <a:gd name="T59" fmla="*/ 6 h 14"/>
                <a:gd name="T60" fmla="*/ 0 w 10"/>
                <a:gd name="T61" fmla="*/ 7 h 14"/>
                <a:gd name="T62" fmla="*/ 0 w 10"/>
                <a:gd name="T63" fmla="*/ 8 h 14"/>
                <a:gd name="T64" fmla="*/ 0 w 10"/>
                <a:gd name="T65" fmla="*/ 9 h 14"/>
                <a:gd name="T66" fmla="*/ 0 w 10"/>
                <a:gd name="T67" fmla="*/ 10 h 14"/>
                <a:gd name="T68" fmla="*/ 1 w 10"/>
                <a:gd name="T69" fmla="*/ 11 h 14"/>
                <a:gd name="T70" fmla="*/ 1 w 10"/>
                <a:gd name="T71" fmla="*/ 12 h 14"/>
                <a:gd name="T72" fmla="*/ 1 w 10"/>
                <a:gd name="T73" fmla="*/ 12 h 14"/>
                <a:gd name="T74" fmla="*/ 2 w 10"/>
                <a:gd name="T75" fmla="*/ 13 h 14"/>
                <a:gd name="T76" fmla="*/ 3 w 10"/>
                <a:gd name="T77" fmla="*/ 13 h 14"/>
                <a:gd name="T78" fmla="*/ 4 w 10"/>
                <a:gd name="T79" fmla="*/ 14 h 14"/>
                <a:gd name="T80" fmla="*/ 5 w 10"/>
                <a:gd name="T81" fmla="*/ 14 h 14"/>
                <a:gd name="T82" fmla="*/ 5 w 10"/>
                <a:gd name="T83" fmla="*/ 14 h 14"/>
                <a:gd name="T84" fmla="*/ 5 w 10"/>
                <a:gd name="T85" fmla="*/ 13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"/>
                <a:gd name="T130" fmla="*/ 0 h 14"/>
                <a:gd name="T131" fmla="*/ 10 w 10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" h="14">
                  <a:moveTo>
                    <a:pt x="5" y="13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8F59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0" name="Freeform 217"/>
            <p:cNvSpPr>
              <a:spLocks/>
            </p:cNvSpPr>
            <p:nvPr/>
          </p:nvSpPr>
          <p:spPr bwMode="auto">
            <a:xfrm>
              <a:off x="5407" y="3032"/>
              <a:ext cx="6" cy="8"/>
            </a:xfrm>
            <a:custGeom>
              <a:avLst/>
              <a:gdLst>
                <a:gd name="T0" fmla="*/ 3 w 6"/>
                <a:gd name="T1" fmla="*/ 7 h 8"/>
                <a:gd name="T2" fmla="*/ 3 w 6"/>
                <a:gd name="T3" fmla="*/ 8 h 8"/>
                <a:gd name="T4" fmla="*/ 4 w 6"/>
                <a:gd name="T5" fmla="*/ 8 h 8"/>
                <a:gd name="T6" fmla="*/ 4 w 6"/>
                <a:gd name="T7" fmla="*/ 7 h 8"/>
                <a:gd name="T8" fmla="*/ 5 w 6"/>
                <a:gd name="T9" fmla="*/ 7 h 8"/>
                <a:gd name="T10" fmla="*/ 5 w 6"/>
                <a:gd name="T11" fmla="*/ 7 h 8"/>
                <a:gd name="T12" fmla="*/ 6 w 6"/>
                <a:gd name="T13" fmla="*/ 6 h 8"/>
                <a:gd name="T14" fmla="*/ 6 w 6"/>
                <a:gd name="T15" fmla="*/ 6 h 8"/>
                <a:gd name="T16" fmla="*/ 6 w 6"/>
                <a:gd name="T17" fmla="*/ 5 h 8"/>
                <a:gd name="T18" fmla="*/ 6 w 6"/>
                <a:gd name="T19" fmla="*/ 5 h 8"/>
                <a:gd name="T20" fmla="*/ 6 w 6"/>
                <a:gd name="T21" fmla="*/ 4 h 8"/>
                <a:gd name="T22" fmla="*/ 6 w 6"/>
                <a:gd name="T23" fmla="*/ 3 h 8"/>
                <a:gd name="T24" fmla="*/ 6 w 6"/>
                <a:gd name="T25" fmla="*/ 3 h 8"/>
                <a:gd name="T26" fmla="*/ 6 w 6"/>
                <a:gd name="T27" fmla="*/ 2 h 8"/>
                <a:gd name="T28" fmla="*/ 6 w 6"/>
                <a:gd name="T29" fmla="*/ 2 h 8"/>
                <a:gd name="T30" fmla="*/ 5 w 6"/>
                <a:gd name="T31" fmla="*/ 1 h 8"/>
                <a:gd name="T32" fmla="*/ 5 w 6"/>
                <a:gd name="T33" fmla="*/ 1 h 8"/>
                <a:gd name="T34" fmla="*/ 4 w 6"/>
                <a:gd name="T35" fmla="*/ 1 h 8"/>
                <a:gd name="T36" fmla="*/ 4 w 6"/>
                <a:gd name="T37" fmla="*/ 0 h 8"/>
                <a:gd name="T38" fmla="*/ 3 w 6"/>
                <a:gd name="T39" fmla="*/ 0 h 8"/>
                <a:gd name="T40" fmla="*/ 3 w 6"/>
                <a:gd name="T41" fmla="*/ 0 h 8"/>
                <a:gd name="T42" fmla="*/ 3 w 6"/>
                <a:gd name="T43" fmla="*/ 0 h 8"/>
                <a:gd name="T44" fmla="*/ 2 w 6"/>
                <a:gd name="T45" fmla="*/ 0 h 8"/>
                <a:gd name="T46" fmla="*/ 2 w 6"/>
                <a:gd name="T47" fmla="*/ 1 h 8"/>
                <a:gd name="T48" fmla="*/ 1 w 6"/>
                <a:gd name="T49" fmla="*/ 1 h 8"/>
                <a:gd name="T50" fmla="*/ 1 w 6"/>
                <a:gd name="T51" fmla="*/ 1 h 8"/>
                <a:gd name="T52" fmla="*/ 0 w 6"/>
                <a:gd name="T53" fmla="*/ 2 h 8"/>
                <a:gd name="T54" fmla="*/ 0 w 6"/>
                <a:gd name="T55" fmla="*/ 2 h 8"/>
                <a:gd name="T56" fmla="*/ 0 w 6"/>
                <a:gd name="T57" fmla="*/ 3 h 8"/>
                <a:gd name="T58" fmla="*/ 0 w 6"/>
                <a:gd name="T59" fmla="*/ 3 h 8"/>
                <a:gd name="T60" fmla="*/ 0 w 6"/>
                <a:gd name="T61" fmla="*/ 4 h 8"/>
                <a:gd name="T62" fmla="*/ 0 w 6"/>
                <a:gd name="T63" fmla="*/ 5 h 8"/>
                <a:gd name="T64" fmla="*/ 0 w 6"/>
                <a:gd name="T65" fmla="*/ 5 h 8"/>
                <a:gd name="T66" fmla="*/ 0 w 6"/>
                <a:gd name="T67" fmla="*/ 6 h 8"/>
                <a:gd name="T68" fmla="*/ 0 w 6"/>
                <a:gd name="T69" fmla="*/ 6 h 8"/>
                <a:gd name="T70" fmla="*/ 1 w 6"/>
                <a:gd name="T71" fmla="*/ 7 h 8"/>
                <a:gd name="T72" fmla="*/ 1 w 6"/>
                <a:gd name="T73" fmla="*/ 7 h 8"/>
                <a:gd name="T74" fmla="*/ 2 w 6"/>
                <a:gd name="T75" fmla="*/ 7 h 8"/>
                <a:gd name="T76" fmla="*/ 2 w 6"/>
                <a:gd name="T77" fmla="*/ 8 h 8"/>
                <a:gd name="T78" fmla="*/ 3 w 6"/>
                <a:gd name="T79" fmla="*/ 8 h 8"/>
                <a:gd name="T80" fmla="*/ 3 w 6"/>
                <a:gd name="T81" fmla="*/ 8 h 8"/>
                <a:gd name="T82" fmla="*/ 3 w 6"/>
                <a:gd name="T83" fmla="*/ 8 h 8"/>
                <a:gd name="T84" fmla="*/ 3 w 6"/>
                <a:gd name="T85" fmla="*/ 7 h 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"/>
                <a:gd name="T130" fmla="*/ 0 h 8"/>
                <a:gd name="T131" fmla="*/ 6 w 6"/>
                <a:gd name="T132" fmla="*/ 8 h 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" h="8">
                  <a:moveTo>
                    <a:pt x="3" y="7"/>
                  </a:move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1" name="Freeform 218"/>
            <p:cNvSpPr>
              <a:spLocks/>
            </p:cNvSpPr>
            <p:nvPr/>
          </p:nvSpPr>
          <p:spPr bwMode="auto">
            <a:xfrm>
              <a:off x="5407" y="3027"/>
              <a:ext cx="3" cy="9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0 w 3"/>
                <a:gd name="T5" fmla="*/ 2 h 9"/>
                <a:gd name="T6" fmla="*/ 3 w 3"/>
                <a:gd name="T7" fmla="*/ 9 h 9"/>
                <a:gd name="T8" fmla="*/ 3 w 3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9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2" name="Freeform 219"/>
            <p:cNvSpPr>
              <a:spLocks/>
            </p:cNvSpPr>
            <p:nvPr/>
          </p:nvSpPr>
          <p:spPr bwMode="auto">
            <a:xfrm>
              <a:off x="5408" y="3025"/>
              <a:ext cx="11" cy="20"/>
            </a:xfrm>
            <a:custGeom>
              <a:avLst/>
              <a:gdLst>
                <a:gd name="T0" fmla="*/ 7 w 11"/>
                <a:gd name="T1" fmla="*/ 20 h 20"/>
                <a:gd name="T2" fmla="*/ 7 w 11"/>
                <a:gd name="T3" fmla="*/ 20 h 20"/>
                <a:gd name="T4" fmla="*/ 8 w 11"/>
                <a:gd name="T5" fmla="*/ 18 h 20"/>
                <a:gd name="T6" fmla="*/ 8 w 11"/>
                <a:gd name="T7" fmla="*/ 17 h 20"/>
                <a:gd name="T8" fmla="*/ 8 w 11"/>
                <a:gd name="T9" fmla="*/ 14 h 20"/>
                <a:gd name="T10" fmla="*/ 7 w 11"/>
                <a:gd name="T11" fmla="*/ 11 h 20"/>
                <a:gd name="T12" fmla="*/ 7 w 11"/>
                <a:gd name="T13" fmla="*/ 9 h 20"/>
                <a:gd name="T14" fmla="*/ 6 w 11"/>
                <a:gd name="T15" fmla="*/ 6 h 20"/>
                <a:gd name="T16" fmla="*/ 5 w 11"/>
                <a:gd name="T17" fmla="*/ 4 h 20"/>
                <a:gd name="T18" fmla="*/ 2 w 11"/>
                <a:gd name="T19" fmla="*/ 1 h 20"/>
                <a:gd name="T20" fmla="*/ 0 w 11"/>
                <a:gd name="T21" fmla="*/ 0 h 20"/>
                <a:gd name="T22" fmla="*/ 1 w 11"/>
                <a:gd name="T23" fmla="*/ 0 h 20"/>
                <a:gd name="T24" fmla="*/ 2 w 11"/>
                <a:gd name="T25" fmla="*/ 0 h 20"/>
                <a:gd name="T26" fmla="*/ 3 w 11"/>
                <a:gd name="T27" fmla="*/ 0 h 20"/>
                <a:gd name="T28" fmla="*/ 6 w 11"/>
                <a:gd name="T29" fmla="*/ 1 h 20"/>
                <a:gd name="T30" fmla="*/ 7 w 11"/>
                <a:gd name="T31" fmla="*/ 2 h 20"/>
                <a:gd name="T32" fmla="*/ 9 w 11"/>
                <a:gd name="T33" fmla="*/ 4 h 20"/>
                <a:gd name="T34" fmla="*/ 11 w 11"/>
                <a:gd name="T35" fmla="*/ 6 h 20"/>
                <a:gd name="T36" fmla="*/ 11 w 11"/>
                <a:gd name="T37" fmla="*/ 10 h 20"/>
                <a:gd name="T38" fmla="*/ 10 w 11"/>
                <a:gd name="T39" fmla="*/ 14 h 20"/>
                <a:gd name="T40" fmla="*/ 7 w 11"/>
                <a:gd name="T41" fmla="*/ 20 h 20"/>
                <a:gd name="T42" fmla="*/ 7 w 11"/>
                <a:gd name="T43" fmla="*/ 2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20"/>
                <a:gd name="T68" fmla="*/ 11 w 1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20">
                  <a:moveTo>
                    <a:pt x="7" y="20"/>
                  </a:moveTo>
                  <a:lnTo>
                    <a:pt x="7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6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3" name="Freeform 220"/>
            <p:cNvSpPr>
              <a:spLocks/>
            </p:cNvSpPr>
            <p:nvPr/>
          </p:nvSpPr>
          <p:spPr bwMode="auto">
            <a:xfrm>
              <a:off x="5371" y="3111"/>
              <a:ext cx="7" cy="23"/>
            </a:xfrm>
            <a:custGeom>
              <a:avLst/>
              <a:gdLst>
                <a:gd name="T0" fmla="*/ 7 w 7"/>
                <a:gd name="T1" fmla="*/ 23 h 23"/>
                <a:gd name="T2" fmla="*/ 7 w 7"/>
                <a:gd name="T3" fmla="*/ 23 h 23"/>
                <a:gd name="T4" fmla="*/ 7 w 7"/>
                <a:gd name="T5" fmla="*/ 21 h 23"/>
                <a:gd name="T6" fmla="*/ 7 w 7"/>
                <a:gd name="T7" fmla="*/ 19 h 23"/>
                <a:gd name="T8" fmla="*/ 7 w 7"/>
                <a:gd name="T9" fmla="*/ 16 h 23"/>
                <a:gd name="T10" fmla="*/ 7 w 7"/>
                <a:gd name="T11" fmla="*/ 13 h 23"/>
                <a:gd name="T12" fmla="*/ 7 w 7"/>
                <a:gd name="T13" fmla="*/ 10 h 23"/>
                <a:gd name="T14" fmla="*/ 7 w 7"/>
                <a:gd name="T15" fmla="*/ 7 h 23"/>
                <a:gd name="T16" fmla="*/ 6 w 7"/>
                <a:gd name="T17" fmla="*/ 4 h 23"/>
                <a:gd name="T18" fmla="*/ 5 w 7"/>
                <a:gd name="T19" fmla="*/ 2 h 23"/>
                <a:gd name="T20" fmla="*/ 4 w 7"/>
                <a:gd name="T21" fmla="*/ 1 h 23"/>
                <a:gd name="T22" fmla="*/ 4 w 7"/>
                <a:gd name="T23" fmla="*/ 0 h 23"/>
                <a:gd name="T24" fmla="*/ 4 w 7"/>
                <a:gd name="T25" fmla="*/ 0 h 23"/>
                <a:gd name="T26" fmla="*/ 4 w 7"/>
                <a:gd name="T27" fmla="*/ 0 h 23"/>
                <a:gd name="T28" fmla="*/ 3 w 7"/>
                <a:gd name="T29" fmla="*/ 0 h 23"/>
                <a:gd name="T30" fmla="*/ 2 w 7"/>
                <a:gd name="T31" fmla="*/ 0 h 23"/>
                <a:gd name="T32" fmla="*/ 1 w 7"/>
                <a:gd name="T33" fmla="*/ 0 h 23"/>
                <a:gd name="T34" fmla="*/ 1 w 7"/>
                <a:gd name="T35" fmla="*/ 1 h 23"/>
                <a:gd name="T36" fmla="*/ 0 w 7"/>
                <a:gd name="T37" fmla="*/ 2 h 23"/>
                <a:gd name="T38" fmla="*/ 1 w 7"/>
                <a:gd name="T39" fmla="*/ 3 h 23"/>
                <a:gd name="T40" fmla="*/ 1 w 7"/>
                <a:gd name="T41" fmla="*/ 4 h 23"/>
                <a:gd name="T42" fmla="*/ 1 w 7"/>
                <a:gd name="T43" fmla="*/ 5 h 23"/>
                <a:gd name="T44" fmla="*/ 2 w 7"/>
                <a:gd name="T45" fmla="*/ 6 h 23"/>
                <a:gd name="T46" fmla="*/ 3 w 7"/>
                <a:gd name="T47" fmla="*/ 7 h 23"/>
                <a:gd name="T48" fmla="*/ 4 w 7"/>
                <a:gd name="T49" fmla="*/ 9 h 23"/>
                <a:gd name="T50" fmla="*/ 4 w 7"/>
                <a:gd name="T51" fmla="*/ 12 h 23"/>
                <a:gd name="T52" fmla="*/ 5 w 7"/>
                <a:gd name="T53" fmla="*/ 14 h 23"/>
                <a:gd name="T54" fmla="*/ 6 w 7"/>
                <a:gd name="T55" fmla="*/ 17 h 23"/>
                <a:gd name="T56" fmla="*/ 7 w 7"/>
                <a:gd name="T57" fmla="*/ 19 h 23"/>
                <a:gd name="T58" fmla="*/ 7 w 7"/>
                <a:gd name="T59" fmla="*/ 21 h 23"/>
                <a:gd name="T60" fmla="*/ 7 w 7"/>
                <a:gd name="T61" fmla="*/ 23 h 23"/>
                <a:gd name="T62" fmla="*/ 7 w 7"/>
                <a:gd name="T63" fmla="*/ 23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23"/>
                <a:gd name="T98" fmla="*/ 7 w 7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23">
                  <a:moveTo>
                    <a:pt x="7" y="23"/>
                  </a:moveTo>
                  <a:lnTo>
                    <a:pt x="7" y="23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4" name="Freeform 221"/>
            <p:cNvSpPr>
              <a:spLocks/>
            </p:cNvSpPr>
            <p:nvPr/>
          </p:nvSpPr>
          <p:spPr bwMode="auto">
            <a:xfrm>
              <a:off x="4947" y="3158"/>
              <a:ext cx="41" cy="22"/>
            </a:xfrm>
            <a:custGeom>
              <a:avLst/>
              <a:gdLst>
                <a:gd name="T0" fmla="*/ 2 w 41"/>
                <a:gd name="T1" fmla="*/ 15 h 22"/>
                <a:gd name="T2" fmla="*/ 2 w 41"/>
                <a:gd name="T3" fmla="*/ 16 h 22"/>
                <a:gd name="T4" fmla="*/ 4 w 41"/>
                <a:gd name="T5" fmla="*/ 16 h 22"/>
                <a:gd name="T6" fmla="*/ 6 w 41"/>
                <a:gd name="T7" fmla="*/ 17 h 22"/>
                <a:gd name="T8" fmla="*/ 10 w 41"/>
                <a:gd name="T9" fmla="*/ 18 h 22"/>
                <a:gd name="T10" fmla="*/ 14 w 41"/>
                <a:gd name="T11" fmla="*/ 19 h 22"/>
                <a:gd name="T12" fmla="*/ 18 w 41"/>
                <a:gd name="T13" fmla="*/ 21 h 22"/>
                <a:gd name="T14" fmla="*/ 22 w 41"/>
                <a:gd name="T15" fmla="*/ 21 h 22"/>
                <a:gd name="T16" fmla="*/ 26 w 41"/>
                <a:gd name="T17" fmla="*/ 22 h 22"/>
                <a:gd name="T18" fmla="*/ 29 w 41"/>
                <a:gd name="T19" fmla="*/ 22 h 22"/>
                <a:gd name="T20" fmla="*/ 32 w 41"/>
                <a:gd name="T21" fmla="*/ 21 h 22"/>
                <a:gd name="T22" fmla="*/ 35 w 41"/>
                <a:gd name="T23" fmla="*/ 21 h 22"/>
                <a:gd name="T24" fmla="*/ 37 w 41"/>
                <a:gd name="T25" fmla="*/ 20 h 22"/>
                <a:gd name="T26" fmla="*/ 38 w 41"/>
                <a:gd name="T27" fmla="*/ 19 h 22"/>
                <a:gd name="T28" fmla="*/ 39 w 41"/>
                <a:gd name="T29" fmla="*/ 19 h 22"/>
                <a:gd name="T30" fmla="*/ 40 w 41"/>
                <a:gd name="T31" fmla="*/ 18 h 22"/>
                <a:gd name="T32" fmla="*/ 40 w 41"/>
                <a:gd name="T33" fmla="*/ 18 h 22"/>
                <a:gd name="T34" fmla="*/ 41 w 41"/>
                <a:gd name="T35" fmla="*/ 17 h 22"/>
                <a:gd name="T36" fmla="*/ 41 w 41"/>
                <a:gd name="T37" fmla="*/ 17 h 22"/>
                <a:gd name="T38" fmla="*/ 41 w 41"/>
                <a:gd name="T39" fmla="*/ 17 h 22"/>
                <a:gd name="T40" fmla="*/ 41 w 41"/>
                <a:gd name="T41" fmla="*/ 17 h 22"/>
                <a:gd name="T42" fmla="*/ 40 w 41"/>
                <a:gd name="T43" fmla="*/ 14 h 22"/>
                <a:gd name="T44" fmla="*/ 39 w 41"/>
                <a:gd name="T45" fmla="*/ 12 h 22"/>
                <a:gd name="T46" fmla="*/ 37 w 41"/>
                <a:gd name="T47" fmla="*/ 9 h 22"/>
                <a:gd name="T48" fmla="*/ 37 w 41"/>
                <a:gd name="T49" fmla="*/ 7 h 22"/>
                <a:gd name="T50" fmla="*/ 36 w 41"/>
                <a:gd name="T51" fmla="*/ 6 h 22"/>
                <a:gd name="T52" fmla="*/ 35 w 41"/>
                <a:gd name="T53" fmla="*/ 5 h 22"/>
                <a:gd name="T54" fmla="*/ 34 w 41"/>
                <a:gd name="T55" fmla="*/ 4 h 22"/>
                <a:gd name="T56" fmla="*/ 33 w 41"/>
                <a:gd name="T57" fmla="*/ 2 h 22"/>
                <a:gd name="T58" fmla="*/ 32 w 41"/>
                <a:gd name="T59" fmla="*/ 1 h 22"/>
                <a:gd name="T60" fmla="*/ 31 w 41"/>
                <a:gd name="T61" fmla="*/ 0 h 22"/>
                <a:gd name="T62" fmla="*/ 31 w 41"/>
                <a:gd name="T63" fmla="*/ 0 h 22"/>
                <a:gd name="T64" fmla="*/ 31 w 41"/>
                <a:gd name="T65" fmla="*/ 1 h 22"/>
                <a:gd name="T66" fmla="*/ 30 w 41"/>
                <a:gd name="T67" fmla="*/ 2 h 22"/>
                <a:gd name="T68" fmla="*/ 29 w 41"/>
                <a:gd name="T69" fmla="*/ 3 h 22"/>
                <a:gd name="T70" fmla="*/ 28 w 41"/>
                <a:gd name="T71" fmla="*/ 4 h 22"/>
                <a:gd name="T72" fmla="*/ 24 w 41"/>
                <a:gd name="T73" fmla="*/ 5 h 22"/>
                <a:gd name="T74" fmla="*/ 21 w 41"/>
                <a:gd name="T75" fmla="*/ 5 h 22"/>
                <a:gd name="T76" fmla="*/ 15 w 41"/>
                <a:gd name="T77" fmla="*/ 5 h 22"/>
                <a:gd name="T78" fmla="*/ 9 w 41"/>
                <a:gd name="T79" fmla="*/ 5 h 22"/>
                <a:gd name="T80" fmla="*/ 0 w 41"/>
                <a:gd name="T81" fmla="*/ 4 h 22"/>
                <a:gd name="T82" fmla="*/ 2 w 41"/>
                <a:gd name="T83" fmla="*/ 15 h 22"/>
                <a:gd name="T84" fmla="*/ 2 w 41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22"/>
                <a:gd name="T131" fmla="*/ 41 w 41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22">
                  <a:moveTo>
                    <a:pt x="2" y="15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10" y="18"/>
                  </a:lnTo>
                  <a:lnTo>
                    <a:pt x="14" y="19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6" y="22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5" y="5"/>
                  </a:lnTo>
                  <a:lnTo>
                    <a:pt x="9" y="5"/>
                  </a:lnTo>
                  <a:lnTo>
                    <a:pt x="0" y="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5" name="Freeform 222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9"/>
                <a:gd name="T169" fmla="*/ 0 h 430"/>
                <a:gd name="T170" fmla="*/ 529 w 529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6" name="Freeform 223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7" name="Freeform 224"/>
            <p:cNvSpPr>
              <a:spLocks/>
            </p:cNvSpPr>
            <p:nvPr/>
          </p:nvSpPr>
          <p:spPr bwMode="auto">
            <a:xfrm>
              <a:off x="5250" y="3078"/>
              <a:ext cx="9" cy="44"/>
            </a:xfrm>
            <a:custGeom>
              <a:avLst/>
              <a:gdLst>
                <a:gd name="T0" fmla="*/ 2 w 9"/>
                <a:gd name="T1" fmla="*/ 44 h 44"/>
                <a:gd name="T2" fmla="*/ 0 w 9"/>
                <a:gd name="T3" fmla="*/ 0 h 44"/>
                <a:gd name="T4" fmla="*/ 5 w 9"/>
                <a:gd name="T5" fmla="*/ 0 h 44"/>
                <a:gd name="T6" fmla="*/ 9 w 9"/>
                <a:gd name="T7" fmla="*/ 38 h 44"/>
                <a:gd name="T8" fmla="*/ 9 w 9"/>
                <a:gd name="T9" fmla="*/ 38 h 44"/>
                <a:gd name="T10" fmla="*/ 9 w 9"/>
                <a:gd name="T11" fmla="*/ 38 h 44"/>
                <a:gd name="T12" fmla="*/ 8 w 9"/>
                <a:gd name="T13" fmla="*/ 38 h 44"/>
                <a:gd name="T14" fmla="*/ 7 w 9"/>
                <a:gd name="T15" fmla="*/ 38 h 44"/>
                <a:gd name="T16" fmla="*/ 6 w 9"/>
                <a:gd name="T17" fmla="*/ 39 h 44"/>
                <a:gd name="T18" fmla="*/ 5 w 9"/>
                <a:gd name="T19" fmla="*/ 39 h 44"/>
                <a:gd name="T20" fmla="*/ 4 w 9"/>
                <a:gd name="T21" fmla="*/ 40 h 44"/>
                <a:gd name="T22" fmla="*/ 3 w 9"/>
                <a:gd name="T23" fmla="*/ 41 h 44"/>
                <a:gd name="T24" fmla="*/ 2 w 9"/>
                <a:gd name="T25" fmla="*/ 43 h 44"/>
                <a:gd name="T26" fmla="*/ 2 w 9"/>
                <a:gd name="T27" fmla="*/ 44 h 44"/>
                <a:gd name="T28" fmla="*/ 2 w 9"/>
                <a:gd name="T29" fmla="*/ 44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44"/>
                <a:gd name="T47" fmla="*/ 9 w 9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44">
                  <a:moveTo>
                    <a:pt x="2" y="4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225"/>
            <p:cNvSpPr>
              <a:spLocks/>
            </p:cNvSpPr>
            <p:nvPr/>
          </p:nvSpPr>
          <p:spPr bwMode="auto">
            <a:xfrm>
              <a:off x="5227" y="2928"/>
              <a:ext cx="62" cy="160"/>
            </a:xfrm>
            <a:custGeom>
              <a:avLst/>
              <a:gdLst>
                <a:gd name="T0" fmla="*/ 51 w 62"/>
                <a:gd name="T1" fmla="*/ 2 h 160"/>
                <a:gd name="T2" fmla="*/ 54 w 62"/>
                <a:gd name="T3" fmla="*/ 3 h 160"/>
                <a:gd name="T4" fmla="*/ 56 w 62"/>
                <a:gd name="T5" fmla="*/ 4 h 160"/>
                <a:gd name="T6" fmla="*/ 57 w 62"/>
                <a:gd name="T7" fmla="*/ 4 h 160"/>
                <a:gd name="T8" fmla="*/ 58 w 62"/>
                <a:gd name="T9" fmla="*/ 5 h 160"/>
                <a:gd name="T10" fmla="*/ 58 w 62"/>
                <a:gd name="T11" fmla="*/ 6 h 160"/>
                <a:gd name="T12" fmla="*/ 58 w 62"/>
                <a:gd name="T13" fmla="*/ 8 h 160"/>
                <a:gd name="T14" fmla="*/ 58 w 62"/>
                <a:gd name="T15" fmla="*/ 10 h 160"/>
                <a:gd name="T16" fmla="*/ 58 w 62"/>
                <a:gd name="T17" fmla="*/ 10 h 160"/>
                <a:gd name="T18" fmla="*/ 59 w 62"/>
                <a:gd name="T19" fmla="*/ 10 h 160"/>
                <a:gd name="T20" fmla="*/ 60 w 62"/>
                <a:gd name="T21" fmla="*/ 12 h 160"/>
                <a:gd name="T22" fmla="*/ 61 w 62"/>
                <a:gd name="T23" fmla="*/ 14 h 160"/>
                <a:gd name="T24" fmla="*/ 62 w 62"/>
                <a:gd name="T25" fmla="*/ 16 h 160"/>
                <a:gd name="T26" fmla="*/ 62 w 62"/>
                <a:gd name="T27" fmla="*/ 19 h 160"/>
                <a:gd name="T28" fmla="*/ 62 w 62"/>
                <a:gd name="T29" fmla="*/ 22 h 160"/>
                <a:gd name="T30" fmla="*/ 58 w 62"/>
                <a:gd name="T31" fmla="*/ 48 h 160"/>
                <a:gd name="T32" fmla="*/ 54 w 62"/>
                <a:gd name="T33" fmla="*/ 56 h 160"/>
                <a:gd name="T34" fmla="*/ 52 w 62"/>
                <a:gd name="T35" fmla="*/ 70 h 160"/>
                <a:gd name="T36" fmla="*/ 52 w 62"/>
                <a:gd name="T37" fmla="*/ 98 h 160"/>
                <a:gd name="T38" fmla="*/ 49 w 62"/>
                <a:gd name="T39" fmla="*/ 132 h 160"/>
                <a:gd name="T40" fmla="*/ 44 w 62"/>
                <a:gd name="T41" fmla="*/ 143 h 160"/>
                <a:gd name="T42" fmla="*/ 43 w 62"/>
                <a:gd name="T43" fmla="*/ 144 h 160"/>
                <a:gd name="T44" fmla="*/ 42 w 62"/>
                <a:gd name="T45" fmla="*/ 144 h 160"/>
                <a:gd name="T46" fmla="*/ 41 w 62"/>
                <a:gd name="T47" fmla="*/ 145 h 160"/>
                <a:gd name="T48" fmla="*/ 38 w 62"/>
                <a:gd name="T49" fmla="*/ 146 h 160"/>
                <a:gd name="T50" fmla="*/ 37 w 62"/>
                <a:gd name="T51" fmla="*/ 147 h 160"/>
                <a:gd name="T52" fmla="*/ 36 w 62"/>
                <a:gd name="T53" fmla="*/ 149 h 160"/>
                <a:gd name="T54" fmla="*/ 35 w 62"/>
                <a:gd name="T55" fmla="*/ 150 h 160"/>
                <a:gd name="T56" fmla="*/ 35 w 62"/>
                <a:gd name="T57" fmla="*/ 154 h 160"/>
                <a:gd name="T58" fmla="*/ 34 w 62"/>
                <a:gd name="T59" fmla="*/ 158 h 160"/>
                <a:gd name="T60" fmla="*/ 32 w 62"/>
                <a:gd name="T61" fmla="*/ 160 h 160"/>
                <a:gd name="T62" fmla="*/ 31 w 62"/>
                <a:gd name="T63" fmla="*/ 158 h 160"/>
                <a:gd name="T64" fmla="*/ 30 w 62"/>
                <a:gd name="T65" fmla="*/ 156 h 160"/>
                <a:gd name="T66" fmla="*/ 29 w 62"/>
                <a:gd name="T67" fmla="*/ 155 h 160"/>
                <a:gd name="T68" fmla="*/ 28 w 62"/>
                <a:gd name="T69" fmla="*/ 153 h 160"/>
                <a:gd name="T70" fmla="*/ 27 w 62"/>
                <a:gd name="T71" fmla="*/ 152 h 160"/>
                <a:gd name="T72" fmla="*/ 27 w 62"/>
                <a:gd name="T73" fmla="*/ 152 h 160"/>
                <a:gd name="T74" fmla="*/ 26 w 62"/>
                <a:gd name="T75" fmla="*/ 152 h 160"/>
                <a:gd name="T76" fmla="*/ 25 w 62"/>
                <a:gd name="T77" fmla="*/ 154 h 160"/>
                <a:gd name="T78" fmla="*/ 24 w 62"/>
                <a:gd name="T79" fmla="*/ 157 h 160"/>
                <a:gd name="T80" fmla="*/ 24 w 62"/>
                <a:gd name="T81" fmla="*/ 158 h 160"/>
                <a:gd name="T82" fmla="*/ 23 w 62"/>
                <a:gd name="T83" fmla="*/ 157 h 160"/>
                <a:gd name="T84" fmla="*/ 22 w 62"/>
                <a:gd name="T85" fmla="*/ 156 h 160"/>
                <a:gd name="T86" fmla="*/ 22 w 62"/>
                <a:gd name="T87" fmla="*/ 154 h 160"/>
                <a:gd name="T88" fmla="*/ 21 w 62"/>
                <a:gd name="T89" fmla="*/ 152 h 160"/>
                <a:gd name="T90" fmla="*/ 20 w 62"/>
                <a:gd name="T91" fmla="*/ 150 h 160"/>
                <a:gd name="T92" fmla="*/ 19 w 62"/>
                <a:gd name="T93" fmla="*/ 148 h 160"/>
                <a:gd name="T94" fmla="*/ 17 w 62"/>
                <a:gd name="T95" fmla="*/ 145 h 160"/>
                <a:gd name="T96" fmla="*/ 15 w 62"/>
                <a:gd name="T97" fmla="*/ 141 h 160"/>
                <a:gd name="T98" fmla="*/ 11 w 62"/>
                <a:gd name="T99" fmla="*/ 130 h 160"/>
                <a:gd name="T100" fmla="*/ 10 w 62"/>
                <a:gd name="T101" fmla="*/ 112 h 160"/>
                <a:gd name="T102" fmla="*/ 8 w 62"/>
                <a:gd name="T103" fmla="*/ 86 h 160"/>
                <a:gd name="T104" fmla="*/ 8 w 62"/>
                <a:gd name="T105" fmla="*/ 73 h 160"/>
                <a:gd name="T106" fmla="*/ 7 w 62"/>
                <a:gd name="T107" fmla="*/ 68 h 160"/>
                <a:gd name="T108" fmla="*/ 3 w 62"/>
                <a:gd name="T109" fmla="*/ 58 h 160"/>
                <a:gd name="T110" fmla="*/ 49 w 62"/>
                <a:gd name="T111" fmla="*/ 0 h 1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"/>
                <a:gd name="T169" fmla="*/ 0 h 160"/>
                <a:gd name="T170" fmla="*/ 62 w 62"/>
                <a:gd name="T171" fmla="*/ 160 h 1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" h="160">
                  <a:moveTo>
                    <a:pt x="49" y="0"/>
                  </a:move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58" y="47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5" y="53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3" y="62"/>
                  </a:lnTo>
                  <a:lnTo>
                    <a:pt x="53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81"/>
                  </a:lnTo>
                  <a:lnTo>
                    <a:pt x="52" y="89"/>
                  </a:lnTo>
                  <a:lnTo>
                    <a:pt x="52" y="98"/>
                  </a:lnTo>
                  <a:lnTo>
                    <a:pt x="51" y="107"/>
                  </a:lnTo>
                  <a:lnTo>
                    <a:pt x="51" y="116"/>
                  </a:lnTo>
                  <a:lnTo>
                    <a:pt x="49" y="125"/>
                  </a:lnTo>
                  <a:lnTo>
                    <a:pt x="49" y="132"/>
                  </a:lnTo>
                  <a:lnTo>
                    <a:pt x="47" y="138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6" y="148"/>
                  </a:lnTo>
                  <a:lnTo>
                    <a:pt x="36" y="149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51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4" y="156"/>
                  </a:lnTo>
                  <a:lnTo>
                    <a:pt x="34" y="157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4" y="160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31" y="157"/>
                  </a:lnTo>
                  <a:lnTo>
                    <a:pt x="30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8" y="154"/>
                  </a:lnTo>
                  <a:lnTo>
                    <a:pt x="28" y="153"/>
                  </a:lnTo>
                  <a:lnTo>
                    <a:pt x="28" y="152"/>
                  </a:lnTo>
                  <a:lnTo>
                    <a:pt x="27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5" y="154"/>
                  </a:lnTo>
                  <a:lnTo>
                    <a:pt x="25" y="155"/>
                  </a:lnTo>
                  <a:lnTo>
                    <a:pt x="24" y="156"/>
                  </a:lnTo>
                  <a:lnTo>
                    <a:pt x="24" y="157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3" y="157"/>
                  </a:lnTo>
                  <a:lnTo>
                    <a:pt x="23" y="156"/>
                  </a:lnTo>
                  <a:lnTo>
                    <a:pt x="22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1" y="153"/>
                  </a:lnTo>
                  <a:lnTo>
                    <a:pt x="21" y="152"/>
                  </a:lnTo>
                  <a:lnTo>
                    <a:pt x="20" y="151"/>
                  </a:lnTo>
                  <a:lnTo>
                    <a:pt x="20" y="150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18" y="147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7" y="144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3" y="136"/>
                  </a:lnTo>
                  <a:lnTo>
                    <a:pt x="12" y="133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0" y="123"/>
                  </a:lnTo>
                  <a:lnTo>
                    <a:pt x="10" y="118"/>
                  </a:lnTo>
                  <a:lnTo>
                    <a:pt x="10" y="112"/>
                  </a:lnTo>
                  <a:lnTo>
                    <a:pt x="9" y="106"/>
                  </a:lnTo>
                  <a:lnTo>
                    <a:pt x="9" y="99"/>
                  </a:lnTo>
                  <a:lnTo>
                    <a:pt x="9" y="92"/>
                  </a:lnTo>
                  <a:lnTo>
                    <a:pt x="8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9" y="2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9" name="Freeform 226"/>
            <p:cNvSpPr>
              <a:spLocks/>
            </p:cNvSpPr>
            <p:nvPr/>
          </p:nvSpPr>
          <p:spPr bwMode="auto">
            <a:xfrm>
              <a:off x="5251" y="3135"/>
              <a:ext cx="18" cy="28"/>
            </a:xfrm>
            <a:custGeom>
              <a:avLst/>
              <a:gdLst>
                <a:gd name="T0" fmla="*/ 0 w 18"/>
                <a:gd name="T1" fmla="*/ 6 h 28"/>
                <a:gd name="T2" fmla="*/ 0 w 18"/>
                <a:gd name="T3" fmla="*/ 6 h 28"/>
                <a:gd name="T4" fmla="*/ 1 w 18"/>
                <a:gd name="T5" fmla="*/ 6 h 28"/>
                <a:gd name="T6" fmla="*/ 2 w 18"/>
                <a:gd name="T7" fmla="*/ 6 h 28"/>
                <a:gd name="T8" fmla="*/ 3 w 18"/>
                <a:gd name="T9" fmla="*/ 5 h 28"/>
                <a:gd name="T10" fmla="*/ 4 w 18"/>
                <a:gd name="T11" fmla="*/ 5 h 28"/>
                <a:gd name="T12" fmla="*/ 4 w 18"/>
                <a:gd name="T13" fmla="*/ 5 h 28"/>
                <a:gd name="T14" fmla="*/ 6 w 18"/>
                <a:gd name="T15" fmla="*/ 4 h 28"/>
                <a:gd name="T16" fmla="*/ 7 w 18"/>
                <a:gd name="T17" fmla="*/ 3 h 28"/>
                <a:gd name="T18" fmla="*/ 8 w 18"/>
                <a:gd name="T19" fmla="*/ 2 h 28"/>
                <a:gd name="T20" fmla="*/ 8 w 18"/>
                <a:gd name="T21" fmla="*/ 1 h 28"/>
                <a:gd name="T22" fmla="*/ 8 w 18"/>
                <a:gd name="T23" fmla="*/ 0 h 28"/>
                <a:gd name="T24" fmla="*/ 9 w 18"/>
                <a:gd name="T25" fmla="*/ 0 h 28"/>
                <a:gd name="T26" fmla="*/ 9 w 18"/>
                <a:gd name="T27" fmla="*/ 0 h 28"/>
                <a:gd name="T28" fmla="*/ 10 w 18"/>
                <a:gd name="T29" fmla="*/ 0 h 28"/>
                <a:gd name="T30" fmla="*/ 10 w 18"/>
                <a:gd name="T31" fmla="*/ 1 h 28"/>
                <a:gd name="T32" fmla="*/ 11 w 18"/>
                <a:gd name="T33" fmla="*/ 2 h 28"/>
                <a:gd name="T34" fmla="*/ 11 w 18"/>
                <a:gd name="T35" fmla="*/ 3 h 28"/>
                <a:gd name="T36" fmla="*/ 12 w 18"/>
                <a:gd name="T37" fmla="*/ 4 h 28"/>
                <a:gd name="T38" fmla="*/ 12 w 18"/>
                <a:gd name="T39" fmla="*/ 6 h 28"/>
                <a:gd name="T40" fmla="*/ 12 w 18"/>
                <a:gd name="T41" fmla="*/ 8 h 28"/>
                <a:gd name="T42" fmla="*/ 12 w 18"/>
                <a:gd name="T43" fmla="*/ 10 h 28"/>
                <a:gd name="T44" fmla="*/ 12 w 18"/>
                <a:gd name="T45" fmla="*/ 12 h 28"/>
                <a:gd name="T46" fmla="*/ 13 w 18"/>
                <a:gd name="T47" fmla="*/ 15 h 28"/>
                <a:gd name="T48" fmla="*/ 14 w 18"/>
                <a:gd name="T49" fmla="*/ 18 h 28"/>
                <a:gd name="T50" fmla="*/ 15 w 18"/>
                <a:gd name="T51" fmla="*/ 20 h 28"/>
                <a:gd name="T52" fmla="*/ 16 w 18"/>
                <a:gd name="T53" fmla="*/ 23 h 28"/>
                <a:gd name="T54" fmla="*/ 17 w 18"/>
                <a:gd name="T55" fmla="*/ 25 h 28"/>
                <a:gd name="T56" fmla="*/ 17 w 18"/>
                <a:gd name="T57" fmla="*/ 27 h 28"/>
                <a:gd name="T58" fmla="*/ 18 w 18"/>
                <a:gd name="T59" fmla="*/ 28 h 28"/>
                <a:gd name="T60" fmla="*/ 18 w 18"/>
                <a:gd name="T61" fmla="*/ 28 h 28"/>
                <a:gd name="T62" fmla="*/ 8 w 18"/>
                <a:gd name="T63" fmla="*/ 27 h 28"/>
                <a:gd name="T64" fmla="*/ 11 w 18"/>
                <a:gd name="T65" fmla="*/ 21 h 28"/>
                <a:gd name="T66" fmla="*/ 8 w 18"/>
                <a:gd name="T67" fmla="*/ 7 h 28"/>
                <a:gd name="T68" fmla="*/ 0 w 18"/>
                <a:gd name="T69" fmla="*/ 6 h 28"/>
                <a:gd name="T70" fmla="*/ 0 w 18"/>
                <a:gd name="T71" fmla="*/ 6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28"/>
                <a:gd name="T110" fmla="*/ 18 w 18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28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8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0" name="Freeform 227"/>
            <p:cNvSpPr>
              <a:spLocks/>
            </p:cNvSpPr>
            <p:nvPr/>
          </p:nvSpPr>
          <p:spPr bwMode="auto">
            <a:xfrm>
              <a:off x="5259" y="3158"/>
              <a:ext cx="39" cy="22"/>
            </a:xfrm>
            <a:custGeom>
              <a:avLst/>
              <a:gdLst>
                <a:gd name="T0" fmla="*/ 0 w 39"/>
                <a:gd name="T1" fmla="*/ 15 h 22"/>
                <a:gd name="T2" fmla="*/ 1 w 39"/>
                <a:gd name="T3" fmla="*/ 16 h 22"/>
                <a:gd name="T4" fmla="*/ 3 w 39"/>
                <a:gd name="T5" fmla="*/ 16 h 22"/>
                <a:gd name="T6" fmla="*/ 6 w 39"/>
                <a:gd name="T7" fmla="*/ 17 h 22"/>
                <a:gd name="T8" fmla="*/ 9 w 39"/>
                <a:gd name="T9" fmla="*/ 18 h 22"/>
                <a:gd name="T10" fmla="*/ 13 w 39"/>
                <a:gd name="T11" fmla="*/ 19 h 22"/>
                <a:gd name="T12" fmla="*/ 17 w 39"/>
                <a:gd name="T13" fmla="*/ 21 h 22"/>
                <a:gd name="T14" fmla="*/ 21 w 39"/>
                <a:gd name="T15" fmla="*/ 21 h 22"/>
                <a:gd name="T16" fmla="*/ 25 w 39"/>
                <a:gd name="T17" fmla="*/ 22 h 22"/>
                <a:gd name="T18" fmla="*/ 29 w 39"/>
                <a:gd name="T19" fmla="*/ 22 h 22"/>
                <a:gd name="T20" fmla="*/ 31 w 39"/>
                <a:gd name="T21" fmla="*/ 21 h 22"/>
                <a:gd name="T22" fmla="*/ 34 w 39"/>
                <a:gd name="T23" fmla="*/ 21 h 22"/>
                <a:gd name="T24" fmla="*/ 35 w 39"/>
                <a:gd name="T25" fmla="*/ 20 h 22"/>
                <a:gd name="T26" fmla="*/ 37 w 39"/>
                <a:gd name="T27" fmla="*/ 19 h 22"/>
                <a:gd name="T28" fmla="*/ 38 w 39"/>
                <a:gd name="T29" fmla="*/ 19 h 22"/>
                <a:gd name="T30" fmla="*/ 39 w 39"/>
                <a:gd name="T31" fmla="*/ 18 h 22"/>
                <a:gd name="T32" fmla="*/ 39 w 39"/>
                <a:gd name="T33" fmla="*/ 18 h 22"/>
                <a:gd name="T34" fmla="*/ 39 w 39"/>
                <a:gd name="T35" fmla="*/ 17 h 22"/>
                <a:gd name="T36" fmla="*/ 39 w 39"/>
                <a:gd name="T37" fmla="*/ 17 h 22"/>
                <a:gd name="T38" fmla="*/ 39 w 39"/>
                <a:gd name="T39" fmla="*/ 17 h 22"/>
                <a:gd name="T40" fmla="*/ 39 w 39"/>
                <a:gd name="T41" fmla="*/ 17 h 22"/>
                <a:gd name="T42" fmla="*/ 39 w 39"/>
                <a:gd name="T43" fmla="*/ 14 h 22"/>
                <a:gd name="T44" fmla="*/ 38 w 39"/>
                <a:gd name="T45" fmla="*/ 12 h 22"/>
                <a:gd name="T46" fmla="*/ 37 w 39"/>
                <a:gd name="T47" fmla="*/ 9 h 22"/>
                <a:gd name="T48" fmla="*/ 36 w 39"/>
                <a:gd name="T49" fmla="*/ 7 h 22"/>
                <a:gd name="T50" fmla="*/ 35 w 39"/>
                <a:gd name="T51" fmla="*/ 6 h 22"/>
                <a:gd name="T52" fmla="*/ 34 w 39"/>
                <a:gd name="T53" fmla="*/ 5 h 22"/>
                <a:gd name="T54" fmla="*/ 33 w 39"/>
                <a:gd name="T55" fmla="*/ 4 h 22"/>
                <a:gd name="T56" fmla="*/ 32 w 39"/>
                <a:gd name="T57" fmla="*/ 2 h 22"/>
                <a:gd name="T58" fmla="*/ 31 w 39"/>
                <a:gd name="T59" fmla="*/ 1 h 22"/>
                <a:gd name="T60" fmla="*/ 30 w 39"/>
                <a:gd name="T61" fmla="*/ 0 h 22"/>
                <a:gd name="T62" fmla="*/ 30 w 39"/>
                <a:gd name="T63" fmla="*/ 0 h 22"/>
                <a:gd name="T64" fmla="*/ 30 w 39"/>
                <a:gd name="T65" fmla="*/ 1 h 22"/>
                <a:gd name="T66" fmla="*/ 30 w 39"/>
                <a:gd name="T67" fmla="*/ 2 h 22"/>
                <a:gd name="T68" fmla="*/ 28 w 39"/>
                <a:gd name="T69" fmla="*/ 3 h 22"/>
                <a:gd name="T70" fmla="*/ 26 w 39"/>
                <a:gd name="T71" fmla="*/ 4 h 22"/>
                <a:gd name="T72" fmla="*/ 24 w 39"/>
                <a:gd name="T73" fmla="*/ 5 h 22"/>
                <a:gd name="T74" fmla="*/ 20 w 39"/>
                <a:gd name="T75" fmla="*/ 5 h 22"/>
                <a:gd name="T76" fmla="*/ 15 w 39"/>
                <a:gd name="T77" fmla="*/ 5 h 22"/>
                <a:gd name="T78" fmla="*/ 8 w 39"/>
                <a:gd name="T79" fmla="*/ 5 h 22"/>
                <a:gd name="T80" fmla="*/ 0 w 39"/>
                <a:gd name="T81" fmla="*/ 4 h 22"/>
                <a:gd name="T82" fmla="*/ 0 w 39"/>
                <a:gd name="T83" fmla="*/ 15 h 22"/>
                <a:gd name="T84" fmla="*/ 0 w 39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22"/>
                <a:gd name="T131" fmla="*/ 39 w 39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22">
                  <a:moveTo>
                    <a:pt x="0" y="15"/>
                  </a:moveTo>
                  <a:lnTo>
                    <a:pt x="1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1" name="Freeform 228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12" name="Rectangle 229"/>
          <p:cNvSpPr>
            <a:spLocks noChangeArrowheads="1"/>
          </p:cNvSpPr>
          <p:nvPr/>
        </p:nvSpPr>
        <p:spPr bwMode="auto">
          <a:xfrm>
            <a:off x="2224088" y="2084388"/>
            <a:ext cx="1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6513" name="Rectangle 230"/>
          <p:cNvSpPr>
            <a:spLocks noChangeArrowheads="1"/>
          </p:cNvSpPr>
          <p:nvPr/>
        </p:nvSpPr>
        <p:spPr bwMode="auto">
          <a:xfrm>
            <a:off x="1843088" y="2365375"/>
            <a:ext cx="1866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User Interface</a:t>
            </a:r>
            <a:endParaRPr lang="en-US"/>
          </a:p>
        </p:txBody>
      </p:sp>
      <p:sp>
        <p:nvSpPr>
          <p:cNvPr id="106514" name="Rectangle 231"/>
          <p:cNvSpPr>
            <a:spLocks noChangeArrowheads="1"/>
          </p:cNvSpPr>
          <p:nvPr/>
        </p:nvSpPr>
        <p:spPr bwMode="auto">
          <a:xfrm>
            <a:off x="2057400" y="4449763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800" b="1">
                <a:solidFill>
                  <a:schemeClr val="tx1"/>
                </a:solidFill>
              </a:rPr>
              <a:t>SheepDogs</a:t>
            </a:r>
          </a:p>
        </p:txBody>
      </p:sp>
      <p:sp>
        <p:nvSpPr>
          <p:cNvPr id="106515" name="Rectangle 232"/>
          <p:cNvSpPr>
            <a:spLocks noChangeArrowheads="1"/>
          </p:cNvSpPr>
          <p:nvPr/>
        </p:nvSpPr>
        <p:spPr bwMode="auto">
          <a:xfrm>
            <a:off x="4572000" y="4572000"/>
            <a:ext cx="1373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Backend</a:t>
            </a:r>
            <a:endParaRPr lang="en-US"/>
          </a:p>
        </p:txBody>
      </p:sp>
      <p:sp>
        <p:nvSpPr>
          <p:cNvPr id="106516" name="Rectangle 233"/>
          <p:cNvSpPr>
            <a:spLocks noChangeArrowheads="1"/>
          </p:cNvSpPr>
          <p:nvPr/>
        </p:nvSpPr>
        <p:spPr bwMode="auto">
          <a:xfrm>
            <a:off x="5003800" y="4908550"/>
            <a:ext cx="571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6517" name="Rectangle 234"/>
          <p:cNvSpPr>
            <a:spLocks noChangeArrowheads="1"/>
          </p:cNvSpPr>
          <p:nvPr/>
        </p:nvSpPr>
        <p:spPr bwMode="auto">
          <a:xfrm>
            <a:off x="5130800" y="4279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Cows</a:t>
            </a:r>
            <a:endParaRPr lang="en-US" b="1"/>
          </a:p>
        </p:txBody>
      </p:sp>
      <p:sp>
        <p:nvSpPr>
          <p:cNvPr id="106518" name="Rectangle 235"/>
          <p:cNvSpPr>
            <a:spLocks noChangeArrowheads="1"/>
          </p:cNvSpPr>
          <p:nvPr/>
        </p:nvSpPr>
        <p:spPr bwMode="auto">
          <a:xfrm>
            <a:off x="7761288" y="4351338"/>
            <a:ext cx="571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6519" name="Rectangle 236"/>
          <p:cNvSpPr>
            <a:spLocks noChangeArrowheads="1"/>
          </p:cNvSpPr>
          <p:nvPr/>
        </p:nvSpPr>
        <p:spPr bwMode="auto">
          <a:xfrm>
            <a:off x="5105400" y="2057400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Bulls</a:t>
            </a:r>
            <a:endParaRPr lang="en-US" b="1"/>
          </a:p>
        </p:txBody>
      </p:sp>
      <p:sp>
        <p:nvSpPr>
          <p:cNvPr id="106520" name="Rectangle 237"/>
          <p:cNvSpPr>
            <a:spLocks noChangeArrowheads="1"/>
          </p:cNvSpPr>
          <p:nvPr/>
        </p:nvSpPr>
        <p:spPr bwMode="auto">
          <a:xfrm>
            <a:off x="4495800" y="2362200"/>
            <a:ext cx="26717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The Complete Release</a:t>
            </a:r>
            <a:endParaRPr lang="en-US"/>
          </a:p>
        </p:txBody>
      </p:sp>
      <p:sp>
        <p:nvSpPr>
          <p:cNvPr id="106521" name="Rectangle 238"/>
          <p:cNvSpPr>
            <a:spLocks noChangeArrowheads="1"/>
          </p:cNvSpPr>
          <p:nvPr/>
        </p:nvSpPr>
        <p:spPr bwMode="auto">
          <a:xfrm>
            <a:off x="5003800" y="3089275"/>
            <a:ext cx="571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06522" name="Rectangle 239"/>
          <p:cNvSpPr>
            <a:spLocks noChangeArrowheads="1"/>
          </p:cNvSpPr>
          <p:nvPr/>
        </p:nvSpPr>
        <p:spPr bwMode="auto">
          <a:xfrm>
            <a:off x="2224088" y="4784725"/>
            <a:ext cx="21050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r>
              <a:rPr lang="en-US" sz="1600">
                <a:solidFill>
                  <a:srgbClr val="000000"/>
                </a:solidFill>
              </a:rPr>
              <a:t>Legacy Products</a:t>
            </a:r>
            <a:endParaRPr lang="en-US"/>
          </a:p>
        </p:txBody>
      </p:sp>
      <p:sp>
        <p:nvSpPr>
          <p:cNvPr id="106523" name="Rectangle 240"/>
          <p:cNvSpPr>
            <a:spLocks noChangeArrowheads="1"/>
          </p:cNvSpPr>
          <p:nvPr/>
        </p:nvSpPr>
        <p:spPr bwMode="auto">
          <a:xfrm>
            <a:off x="2362200" y="20574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Colts</a:t>
            </a:r>
            <a:endParaRPr lang="en-US" b="1"/>
          </a:p>
        </p:txBody>
      </p:sp>
      <p:sp>
        <p:nvSpPr>
          <p:cNvPr id="106524" name="Text Box 241"/>
          <p:cNvSpPr txBox="1">
            <a:spLocks noChangeArrowheads="1"/>
          </p:cNvSpPr>
          <p:nvPr/>
        </p:nvSpPr>
        <p:spPr bwMode="auto">
          <a:xfrm>
            <a:off x="990600" y="5486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6525" name="Text Box 242"/>
          <p:cNvSpPr txBox="1">
            <a:spLocks noChangeArrowheads="1"/>
          </p:cNvSpPr>
          <p:nvPr/>
        </p:nvSpPr>
        <p:spPr bwMode="auto">
          <a:xfrm>
            <a:off x="533400" y="5181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106526" name="Text Box 243"/>
          <p:cNvSpPr txBox="1">
            <a:spLocks noChangeArrowheads="1"/>
          </p:cNvSpPr>
          <p:nvPr/>
        </p:nvSpPr>
        <p:spPr bwMode="auto">
          <a:xfrm>
            <a:off x="8153400" y="5486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106527" name="Text Box 244"/>
          <p:cNvSpPr txBox="1">
            <a:spLocks noChangeArrowheads="1"/>
          </p:cNvSpPr>
          <p:nvPr/>
        </p:nvSpPr>
        <p:spPr bwMode="auto">
          <a:xfrm>
            <a:off x="533400" y="1905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</a:rPr>
              <a:t>High</a:t>
            </a:r>
          </a:p>
        </p:txBody>
      </p:sp>
      <p:pic>
        <p:nvPicPr>
          <p:cNvPr id="106528" name="Picture 245" descr="Colt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981200"/>
            <a:ext cx="90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Partitioning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07524" name="_s1029"/>
          <p:cNvSpPr>
            <a:spLocks noChangeArrowheads="1"/>
          </p:cNvSpPr>
          <p:nvPr/>
        </p:nvSpPr>
        <p:spPr bwMode="auto">
          <a:xfrm>
            <a:off x="2332038" y="4470400"/>
            <a:ext cx="1257300" cy="127793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>
                <a:solidFill>
                  <a:schemeClr val="tx1"/>
                </a:solidFill>
                <a:cs typeface="Arial" pitchFamily="34" charset="0"/>
              </a:rPr>
              <a:t>SheepDog Project</a:t>
            </a:r>
          </a:p>
        </p:txBody>
      </p:sp>
      <p:sp>
        <p:nvSpPr>
          <p:cNvPr id="107525" name="_s1031"/>
          <p:cNvSpPr>
            <a:spLocks noChangeArrowheads="1"/>
          </p:cNvSpPr>
          <p:nvPr/>
        </p:nvSpPr>
        <p:spPr bwMode="auto">
          <a:xfrm>
            <a:off x="5594350" y="4470400"/>
            <a:ext cx="1257300" cy="1277938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tx1"/>
                </a:solidFill>
                <a:cs typeface="Arial" pitchFamily="34" charset="0"/>
              </a:rPr>
              <a:t>Cow Project</a:t>
            </a:r>
            <a:endParaRPr lang="en-US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7526" name="_s1033"/>
          <p:cNvSpPr>
            <a:spLocks noChangeArrowheads="1"/>
          </p:cNvSpPr>
          <p:nvPr/>
        </p:nvSpPr>
        <p:spPr bwMode="auto">
          <a:xfrm>
            <a:off x="3962400" y="1600200"/>
            <a:ext cx="1258888" cy="127635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tx1"/>
                </a:solidFill>
                <a:cs typeface="Arial" pitchFamily="34" charset="0"/>
              </a:rPr>
              <a:t>Colt Project</a:t>
            </a:r>
            <a:endParaRPr lang="en-US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7527" name="_s1034"/>
          <p:cNvSpPr>
            <a:spLocks noChangeArrowheads="1"/>
          </p:cNvSpPr>
          <p:nvPr/>
        </p:nvSpPr>
        <p:spPr bwMode="auto">
          <a:xfrm>
            <a:off x="3962400" y="3514725"/>
            <a:ext cx="1258888" cy="127635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tx1"/>
                </a:solidFill>
                <a:cs typeface="Arial" pitchFamily="34" charset="0"/>
              </a:rPr>
              <a:t>Bull Program</a:t>
            </a:r>
            <a:endParaRPr lang="en-US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7528" name="_s1028"/>
          <p:cNvSpPr>
            <a:spLocks noChangeShapeType="1"/>
          </p:cNvSpPr>
          <p:nvPr/>
        </p:nvSpPr>
        <p:spPr bwMode="auto">
          <a:xfrm flipH="1">
            <a:off x="3502025" y="4468813"/>
            <a:ext cx="544513" cy="320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529" name="_s1030"/>
          <p:cNvSpPr>
            <a:spLocks noChangeShapeType="1"/>
          </p:cNvSpPr>
          <p:nvPr/>
        </p:nvSpPr>
        <p:spPr bwMode="auto">
          <a:xfrm>
            <a:off x="5133975" y="4470400"/>
            <a:ext cx="546100" cy="3190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530" name="_s1032"/>
          <p:cNvSpPr>
            <a:spLocks noChangeShapeType="1"/>
          </p:cNvSpPr>
          <p:nvPr/>
        </p:nvSpPr>
        <p:spPr bwMode="auto">
          <a:xfrm flipV="1">
            <a:off x="4591050" y="2874963"/>
            <a:ext cx="0" cy="639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5105400" y="2590800"/>
            <a:ext cx="1185863" cy="18907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066800" y="6019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8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Remember:</a:t>
            </a:r>
            <a:r>
              <a:rPr lang="en-US" sz="2400"/>
              <a:t> </a:t>
            </a:r>
            <a:r>
              <a:rPr lang="en-US" sz="2400">
                <a:solidFill>
                  <a:schemeClr val="tx2"/>
                </a:solidFill>
              </a:rPr>
              <a:t>Loose Coupling and Strong Cohesion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0" y="3429000"/>
            <a:ext cx="877888" cy="750888"/>
            <a:chOff x="4888" y="1179"/>
            <a:chExt cx="553" cy="473"/>
          </a:xfrm>
        </p:grpSpPr>
        <p:sp>
          <p:nvSpPr>
            <p:cNvPr id="107666" name="Freeform 14"/>
            <p:cNvSpPr>
              <a:spLocks/>
            </p:cNvSpPr>
            <p:nvPr/>
          </p:nvSpPr>
          <p:spPr bwMode="auto">
            <a:xfrm>
              <a:off x="5306" y="11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0 w 2"/>
                <a:gd name="T13" fmla="*/ 1 h 1"/>
                <a:gd name="T14" fmla="*/ 0 w 2"/>
                <a:gd name="T15" fmla="*/ 1 h 1"/>
                <a:gd name="T16" fmla="*/ 0 w 2"/>
                <a:gd name="T17" fmla="*/ 1 h 1"/>
                <a:gd name="T18" fmla="*/ 0 w 2"/>
                <a:gd name="T19" fmla="*/ 1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1"/>
                <a:gd name="T44" fmla="*/ 2 w 2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7" name="Freeform 15"/>
            <p:cNvSpPr>
              <a:spLocks/>
            </p:cNvSpPr>
            <p:nvPr/>
          </p:nvSpPr>
          <p:spPr bwMode="auto">
            <a:xfrm>
              <a:off x="5283" y="1180"/>
              <a:ext cx="22" cy="49"/>
            </a:xfrm>
            <a:custGeom>
              <a:avLst/>
              <a:gdLst>
                <a:gd name="T0" fmla="*/ 22 w 22"/>
                <a:gd name="T1" fmla="*/ 0 h 49"/>
                <a:gd name="T2" fmla="*/ 19 w 22"/>
                <a:gd name="T3" fmla="*/ 1 h 49"/>
                <a:gd name="T4" fmla="*/ 17 w 22"/>
                <a:gd name="T5" fmla="*/ 3 h 49"/>
                <a:gd name="T6" fmla="*/ 15 w 22"/>
                <a:gd name="T7" fmla="*/ 4 h 49"/>
                <a:gd name="T8" fmla="*/ 13 w 22"/>
                <a:gd name="T9" fmla="*/ 6 h 49"/>
                <a:gd name="T10" fmla="*/ 11 w 22"/>
                <a:gd name="T11" fmla="*/ 8 h 49"/>
                <a:gd name="T12" fmla="*/ 9 w 22"/>
                <a:gd name="T13" fmla="*/ 11 h 49"/>
                <a:gd name="T14" fmla="*/ 7 w 22"/>
                <a:gd name="T15" fmla="*/ 13 h 49"/>
                <a:gd name="T16" fmla="*/ 5 w 22"/>
                <a:gd name="T17" fmla="*/ 16 h 49"/>
                <a:gd name="T18" fmla="*/ 4 w 22"/>
                <a:gd name="T19" fmla="*/ 19 h 49"/>
                <a:gd name="T20" fmla="*/ 3 w 22"/>
                <a:gd name="T21" fmla="*/ 21 h 49"/>
                <a:gd name="T22" fmla="*/ 3 w 22"/>
                <a:gd name="T23" fmla="*/ 24 h 49"/>
                <a:gd name="T24" fmla="*/ 2 w 22"/>
                <a:gd name="T25" fmla="*/ 27 h 49"/>
                <a:gd name="T26" fmla="*/ 2 w 22"/>
                <a:gd name="T27" fmla="*/ 29 h 49"/>
                <a:gd name="T28" fmla="*/ 2 w 22"/>
                <a:gd name="T29" fmla="*/ 32 h 49"/>
                <a:gd name="T30" fmla="*/ 2 w 22"/>
                <a:gd name="T31" fmla="*/ 35 h 49"/>
                <a:gd name="T32" fmla="*/ 2 w 22"/>
                <a:gd name="T33" fmla="*/ 38 h 49"/>
                <a:gd name="T34" fmla="*/ 2 w 22"/>
                <a:gd name="T35" fmla="*/ 41 h 49"/>
                <a:gd name="T36" fmla="*/ 2 w 22"/>
                <a:gd name="T37" fmla="*/ 43 h 49"/>
                <a:gd name="T38" fmla="*/ 3 w 22"/>
                <a:gd name="T39" fmla="*/ 46 h 49"/>
                <a:gd name="T40" fmla="*/ 3 w 22"/>
                <a:gd name="T41" fmla="*/ 49 h 49"/>
                <a:gd name="T42" fmla="*/ 2 w 22"/>
                <a:gd name="T43" fmla="*/ 48 h 49"/>
                <a:gd name="T44" fmla="*/ 2 w 22"/>
                <a:gd name="T45" fmla="*/ 48 h 49"/>
                <a:gd name="T46" fmla="*/ 2 w 22"/>
                <a:gd name="T47" fmla="*/ 47 h 49"/>
                <a:gd name="T48" fmla="*/ 1 w 22"/>
                <a:gd name="T49" fmla="*/ 46 h 49"/>
                <a:gd name="T50" fmla="*/ 1 w 22"/>
                <a:gd name="T51" fmla="*/ 46 h 49"/>
                <a:gd name="T52" fmla="*/ 1 w 22"/>
                <a:gd name="T53" fmla="*/ 45 h 49"/>
                <a:gd name="T54" fmla="*/ 1 w 22"/>
                <a:gd name="T55" fmla="*/ 44 h 49"/>
                <a:gd name="T56" fmla="*/ 1 w 22"/>
                <a:gd name="T57" fmla="*/ 43 h 49"/>
                <a:gd name="T58" fmla="*/ 0 w 22"/>
                <a:gd name="T59" fmla="*/ 42 h 49"/>
                <a:gd name="T60" fmla="*/ 0 w 22"/>
                <a:gd name="T61" fmla="*/ 42 h 49"/>
                <a:gd name="T62" fmla="*/ 0 w 22"/>
                <a:gd name="T63" fmla="*/ 41 h 49"/>
                <a:gd name="T64" fmla="*/ 0 w 22"/>
                <a:gd name="T65" fmla="*/ 41 h 49"/>
                <a:gd name="T66" fmla="*/ 0 w 22"/>
                <a:gd name="T67" fmla="*/ 40 h 49"/>
                <a:gd name="T68" fmla="*/ 0 w 22"/>
                <a:gd name="T69" fmla="*/ 40 h 49"/>
                <a:gd name="T70" fmla="*/ 0 w 22"/>
                <a:gd name="T71" fmla="*/ 39 h 49"/>
                <a:gd name="T72" fmla="*/ 0 w 22"/>
                <a:gd name="T73" fmla="*/ 38 h 49"/>
                <a:gd name="T74" fmla="*/ 0 w 22"/>
                <a:gd name="T75" fmla="*/ 38 h 49"/>
                <a:gd name="T76" fmla="*/ 0 w 22"/>
                <a:gd name="T77" fmla="*/ 38 h 49"/>
                <a:gd name="T78" fmla="*/ 0 w 22"/>
                <a:gd name="T79" fmla="*/ 37 h 49"/>
                <a:gd name="T80" fmla="*/ 0 w 22"/>
                <a:gd name="T81" fmla="*/ 37 h 49"/>
                <a:gd name="T82" fmla="*/ 0 w 22"/>
                <a:gd name="T83" fmla="*/ 34 h 49"/>
                <a:gd name="T84" fmla="*/ 0 w 22"/>
                <a:gd name="T85" fmla="*/ 30 h 49"/>
                <a:gd name="T86" fmla="*/ 0 w 22"/>
                <a:gd name="T87" fmla="*/ 27 h 49"/>
                <a:gd name="T88" fmla="*/ 0 w 22"/>
                <a:gd name="T89" fmla="*/ 24 h 49"/>
                <a:gd name="T90" fmla="*/ 1 w 22"/>
                <a:gd name="T91" fmla="*/ 21 h 49"/>
                <a:gd name="T92" fmla="*/ 2 w 22"/>
                <a:gd name="T93" fmla="*/ 18 h 49"/>
                <a:gd name="T94" fmla="*/ 3 w 22"/>
                <a:gd name="T95" fmla="*/ 15 h 49"/>
                <a:gd name="T96" fmla="*/ 4 w 22"/>
                <a:gd name="T97" fmla="*/ 12 h 49"/>
                <a:gd name="T98" fmla="*/ 6 w 22"/>
                <a:gd name="T99" fmla="*/ 10 h 49"/>
                <a:gd name="T100" fmla="*/ 8 w 22"/>
                <a:gd name="T101" fmla="*/ 8 h 49"/>
                <a:gd name="T102" fmla="*/ 9 w 22"/>
                <a:gd name="T103" fmla="*/ 7 h 49"/>
                <a:gd name="T104" fmla="*/ 11 w 22"/>
                <a:gd name="T105" fmla="*/ 5 h 49"/>
                <a:gd name="T106" fmla="*/ 12 w 22"/>
                <a:gd name="T107" fmla="*/ 4 h 49"/>
                <a:gd name="T108" fmla="*/ 13 w 22"/>
                <a:gd name="T109" fmla="*/ 4 h 49"/>
                <a:gd name="T110" fmla="*/ 15 w 22"/>
                <a:gd name="T111" fmla="*/ 3 h 49"/>
                <a:gd name="T112" fmla="*/ 16 w 22"/>
                <a:gd name="T113" fmla="*/ 2 h 49"/>
                <a:gd name="T114" fmla="*/ 17 w 22"/>
                <a:gd name="T115" fmla="*/ 1 h 49"/>
                <a:gd name="T116" fmla="*/ 19 w 22"/>
                <a:gd name="T117" fmla="*/ 1 h 49"/>
                <a:gd name="T118" fmla="*/ 20 w 22"/>
                <a:gd name="T119" fmla="*/ 0 h 49"/>
                <a:gd name="T120" fmla="*/ 22 w 22"/>
                <a:gd name="T121" fmla="*/ 0 h 49"/>
                <a:gd name="T122" fmla="*/ 22 w 22"/>
                <a:gd name="T123" fmla="*/ 0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"/>
                <a:gd name="T187" fmla="*/ 0 h 49"/>
                <a:gd name="T188" fmla="*/ 22 w 22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" h="49">
                  <a:moveTo>
                    <a:pt x="22" y="0"/>
                  </a:moveTo>
                  <a:lnTo>
                    <a:pt x="19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8" name="Freeform 16"/>
            <p:cNvSpPr>
              <a:spLocks/>
            </p:cNvSpPr>
            <p:nvPr/>
          </p:nvSpPr>
          <p:spPr bwMode="auto">
            <a:xfrm>
              <a:off x="4888" y="1180"/>
              <a:ext cx="535" cy="472"/>
            </a:xfrm>
            <a:custGeom>
              <a:avLst/>
              <a:gdLst>
                <a:gd name="T0" fmla="*/ 484 w 535"/>
                <a:gd name="T1" fmla="*/ 23 h 472"/>
                <a:gd name="T2" fmla="*/ 503 w 535"/>
                <a:gd name="T3" fmla="*/ 47 h 472"/>
                <a:gd name="T4" fmla="*/ 529 w 535"/>
                <a:gd name="T5" fmla="*/ 51 h 472"/>
                <a:gd name="T6" fmla="*/ 474 w 535"/>
                <a:gd name="T7" fmla="*/ 61 h 472"/>
                <a:gd name="T8" fmla="*/ 413 w 535"/>
                <a:gd name="T9" fmla="*/ 40 h 472"/>
                <a:gd name="T10" fmla="*/ 491 w 535"/>
                <a:gd name="T11" fmla="*/ 112 h 472"/>
                <a:gd name="T12" fmla="*/ 535 w 535"/>
                <a:gd name="T13" fmla="*/ 173 h 472"/>
                <a:gd name="T14" fmla="*/ 495 w 535"/>
                <a:gd name="T15" fmla="*/ 201 h 472"/>
                <a:gd name="T16" fmla="*/ 484 w 535"/>
                <a:gd name="T17" fmla="*/ 200 h 472"/>
                <a:gd name="T18" fmla="*/ 484 w 535"/>
                <a:gd name="T19" fmla="*/ 294 h 472"/>
                <a:gd name="T20" fmla="*/ 496 w 535"/>
                <a:gd name="T21" fmla="*/ 346 h 472"/>
                <a:gd name="T22" fmla="*/ 507 w 535"/>
                <a:gd name="T23" fmla="*/ 360 h 472"/>
                <a:gd name="T24" fmla="*/ 494 w 535"/>
                <a:gd name="T25" fmla="*/ 404 h 472"/>
                <a:gd name="T26" fmla="*/ 444 w 535"/>
                <a:gd name="T27" fmla="*/ 317 h 472"/>
                <a:gd name="T28" fmla="*/ 422 w 535"/>
                <a:gd name="T29" fmla="*/ 369 h 472"/>
                <a:gd name="T30" fmla="*/ 413 w 535"/>
                <a:gd name="T31" fmla="*/ 408 h 472"/>
                <a:gd name="T32" fmla="*/ 407 w 535"/>
                <a:gd name="T33" fmla="*/ 437 h 472"/>
                <a:gd name="T34" fmla="*/ 367 w 535"/>
                <a:gd name="T35" fmla="*/ 454 h 472"/>
                <a:gd name="T36" fmla="*/ 354 w 535"/>
                <a:gd name="T37" fmla="*/ 431 h 472"/>
                <a:gd name="T38" fmla="*/ 387 w 535"/>
                <a:gd name="T39" fmla="*/ 382 h 472"/>
                <a:gd name="T40" fmla="*/ 408 w 535"/>
                <a:gd name="T41" fmla="*/ 303 h 472"/>
                <a:gd name="T42" fmla="*/ 381 w 535"/>
                <a:gd name="T43" fmla="*/ 339 h 472"/>
                <a:gd name="T44" fmla="*/ 374 w 535"/>
                <a:gd name="T45" fmla="*/ 355 h 472"/>
                <a:gd name="T46" fmla="*/ 363 w 535"/>
                <a:gd name="T47" fmla="*/ 339 h 472"/>
                <a:gd name="T48" fmla="*/ 339 w 535"/>
                <a:gd name="T49" fmla="*/ 349 h 472"/>
                <a:gd name="T50" fmla="*/ 318 w 535"/>
                <a:gd name="T51" fmla="*/ 365 h 472"/>
                <a:gd name="T52" fmla="*/ 318 w 535"/>
                <a:gd name="T53" fmla="*/ 439 h 472"/>
                <a:gd name="T54" fmla="*/ 296 w 535"/>
                <a:gd name="T55" fmla="*/ 471 h 472"/>
                <a:gd name="T56" fmla="*/ 265 w 535"/>
                <a:gd name="T57" fmla="*/ 464 h 472"/>
                <a:gd name="T58" fmla="*/ 272 w 535"/>
                <a:gd name="T59" fmla="*/ 422 h 472"/>
                <a:gd name="T60" fmla="*/ 255 w 535"/>
                <a:gd name="T61" fmla="*/ 368 h 472"/>
                <a:gd name="T62" fmla="*/ 214 w 535"/>
                <a:gd name="T63" fmla="*/ 371 h 472"/>
                <a:gd name="T64" fmla="*/ 206 w 535"/>
                <a:gd name="T65" fmla="*/ 439 h 472"/>
                <a:gd name="T66" fmla="*/ 197 w 535"/>
                <a:gd name="T67" fmla="*/ 414 h 472"/>
                <a:gd name="T68" fmla="*/ 160 w 535"/>
                <a:gd name="T69" fmla="*/ 353 h 472"/>
                <a:gd name="T70" fmla="*/ 153 w 535"/>
                <a:gd name="T71" fmla="*/ 261 h 472"/>
                <a:gd name="T72" fmla="*/ 114 w 535"/>
                <a:gd name="T73" fmla="*/ 241 h 472"/>
                <a:gd name="T74" fmla="*/ 66 w 535"/>
                <a:gd name="T75" fmla="*/ 226 h 472"/>
                <a:gd name="T76" fmla="*/ 11 w 535"/>
                <a:gd name="T77" fmla="*/ 199 h 472"/>
                <a:gd name="T78" fmla="*/ 2 w 535"/>
                <a:gd name="T79" fmla="*/ 159 h 472"/>
                <a:gd name="T80" fmla="*/ 21 w 535"/>
                <a:gd name="T81" fmla="*/ 125 h 472"/>
                <a:gd name="T82" fmla="*/ 29 w 535"/>
                <a:gd name="T83" fmla="*/ 102 h 472"/>
                <a:gd name="T84" fmla="*/ 28 w 535"/>
                <a:gd name="T85" fmla="*/ 77 h 472"/>
                <a:gd name="T86" fmla="*/ 38 w 535"/>
                <a:gd name="T87" fmla="*/ 80 h 472"/>
                <a:gd name="T88" fmla="*/ 46 w 535"/>
                <a:gd name="T89" fmla="*/ 58 h 472"/>
                <a:gd name="T90" fmla="*/ 44 w 535"/>
                <a:gd name="T91" fmla="*/ 31 h 472"/>
                <a:gd name="T92" fmla="*/ 96 w 535"/>
                <a:gd name="T93" fmla="*/ 54 h 472"/>
                <a:gd name="T94" fmla="*/ 139 w 535"/>
                <a:gd name="T95" fmla="*/ 61 h 472"/>
                <a:gd name="T96" fmla="*/ 119 w 535"/>
                <a:gd name="T97" fmla="*/ 29 h 472"/>
                <a:gd name="T98" fmla="*/ 108 w 535"/>
                <a:gd name="T99" fmla="*/ 17 h 472"/>
                <a:gd name="T100" fmla="*/ 164 w 535"/>
                <a:gd name="T101" fmla="*/ 54 h 472"/>
                <a:gd name="T102" fmla="*/ 245 w 535"/>
                <a:gd name="T103" fmla="*/ 71 h 472"/>
                <a:gd name="T104" fmla="*/ 281 w 535"/>
                <a:gd name="T105" fmla="*/ 75 h 472"/>
                <a:gd name="T106" fmla="*/ 343 w 535"/>
                <a:gd name="T107" fmla="*/ 127 h 472"/>
                <a:gd name="T108" fmla="*/ 371 w 535"/>
                <a:gd name="T109" fmla="*/ 142 h 472"/>
                <a:gd name="T110" fmla="*/ 493 w 535"/>
                <a:gd name="T111" fmla="*/ 178 h 472"/>
                <a:gd name="T112" fmla="*/ 506 w 535"/>
                <a:gd name="T113" fmla="*/ 146 h 472"/>
                <a:gd name="T114" fmla="*/ 466 w 535"/>
                <a:gd name="T115" fmla="*/ 116 h 472"/>
                <a:gd name="T116" fmla="*/ 447 w 535"/>
                <a:gd name="T117" fmla="*/ 103 h 472"/>
                <a:gd name="T118" fmla="*/ 407 w 535"/>
                <a:gd name="T119" fmla="*/ 58 h 472"/>
                <a:gd name="T120" fmla="*/ 421 w 535"/>
                <a:gd name="T121" fmla="*/ 7 h 472"/>
                <a:gd name="T122" fmla="*/ 451 w 535"/>
                <a:gd name="T123" fmla="*/ 0 h 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5"/>
                <a:gd name="T187" fmla="*/ 0 h 472"/>
                <a:gd name="T188" fmla="*/ 535 w 535"/>
                <a:gd name="T189" fmla="*/ 472 h 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5" h="472">
                  <a:moveTo>
                    <a:pt x="453" y="1"/>
                  </a:moveTo>
                  <a:lnTo>
                    <a:pt x="453" y="1"/>
                  </a:lnTo>
                  <a:lnTo>
                    <a:pt x="454" y="1"/>
                  </a:lnTo>
                  <a:lnTo>
                    <a:pt x="454" y="2"/>
                  </a:lnTo>
                  <a:lnTo>
                    <a:pt x="455" y="2"/>
                  </a:lnTo>
                  <a:lnTo>
                    <a:pt x="456" y="2"/>
                  </a:lnTo>
                  <a:lnTo>
                    <a:pt x="457" y="2"/>
                  </a:lnTo>
                  <a:lnTo>
                    <a:pt x="457" y="3"/>
                  </a:lnTo>
                  <a:lnTo>
                    <a:pt x="458" y="4"/>
                  </a:lnTo>
                  <a:lnTo>
                    <a:pt x="459" y="4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4"/>
                  </a:lnTo>
                  <a:lnTo>
                    <a:pt x="462" y="5"/>
                  </a:lnTo>
                  <a:lnTo>
                    <a:pt x="463" y="5"/>
                  </a:lnTo>
                  <a:lnTo>
                    <a:pt x="464" y="6"/>
                  </a:lnTo>
                  <a:lnTo>
                    <a:pt x="465" y="6"/>
                  </a:lnTo>
                  <a:lnTo>
                    <a:pt x="466" y="7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9" y="9"/>
                  </a:lnTo>
                  <a:lnTo>
                    <a:pt x="470" y="11"/>
                  </a:lnTo>
                  <a:lnTo>
                    <a:pt x="471" y="12"/>
                  </a:lnTo>
                  <a:lnTo>
                    <a:pt x="473" y="12"/>
                  </a:lnTo>
                  <a:lnTo>
                    <a:pt x="474" y="12"/>
                  </a:lnTo>
                  <a:lnTo>
                    <a:pt x="480" y="20"/>
                  </a:lnTo>
                  <a:lnTo>
                    <a:pt x="481" y="20"/>
                  </a:lnTo>
                  <a:lnTo>
                    <a:pt x="482" y="21"/>
                  </a:lnTo>
                  <a:lnTo>
                    <a:pt x="482" y="22"/>
                  </a:lnTo>
                  <a:lnTo>
                    <a:pt x="483" y="22"/>
                  </a:lnTo>
                  <a:lnTo>
                    <a:pt x="484" y="23"/>
                  </a:lnTo>
                  <a:lnTo>
                    <a:pt x="484" y="24"/>
                  </a:lnTo>
                  <a:lnTo>
                    <a:pt x="485" y="25"/>
                  </a:lnTo>
                  <a:lnTo>
                    <a:pt x="486" y="26"/>
                  </a:lnTo>
                  <a:lnTo>
                    <a:pt x="487" y="26"/>
                  </a:lnTo>
                  <a:lnTo>
                    <a:pt x="487" y="29"/>
                  </a:lnTo>
                  <a:lnTo>
                    <a:pt x="489" y="30"/>
                  </a:lnTo>
                  <a:lnTo>
                    <a:pt x="490" y="32"/>
                  </a:lnTo>
                  <a:lnTo>
                    <a:pt x="491" y="33"/>
                  </a:lnTo>
                  <a:lnTo>
                    <a:pt x="493" y="35"/>
                  </a:lnTo>
                  <a:lnTo>
                    <a:pt x="494" y="36"/>
                  </a:lnTo>
                  <a:lnTo>
                    <a:pt x="495" y="38"/>
                  </a:lnTo>
                  <a:lnTo>
                    <a:pt x="497" y="39"/>
                  </a:lnTo>
                  <a:lnTo>
                    <a:pt x="498" y="41"/>
                  </a:lnTo>
                  <a:lnTo>
                    <a:pt x="499" y="43"/>
                  </a:lnTo>
                  <a:lnTo>
                    <a:pt x="501" y="44"/>
                  </a:lnTo>
                  <a:lnTo>
                    <a:pt x="501" y="43"/>
                  </a:lnTo>
                  <a:lnTo>
                    <a:pt x="501" y="44"/>
                  </a:lnTo>
                  <a:lnTo>
                    <a:pt x="502" y="44"/>
                  </a:lnTo>
                  <a:lnTo>
                    <a:pt x="502" y="45"/>
                  </a:lnTo>
                  <a:lnTo>
                    <a:pt x="503" y="46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7"/>
                  </a:lnTo>
                  <a:lnTo>
                    <a:pt x="504" y="48"/>
                  </a:lnTo>
                  <a:lnTo>
                    <a:pt x="505" y="48"/>
                  </a:lnTo>
                  <a:lnTo>
                    <a:pt x="506" y="48"/>
                  </a:lnTo>
                  <a:lnTo>
                    <a:pt x="507" y="49"/>
                  </a:lnTo>
                  <a:lnTo>
                    <a:pt x="508" y="49"/>
                  </a:lnTo>
                  <a:lnTo>
                    <a:pt x="509" y="49"/>
                  </a:lnTo>
                  <a:lnTo>
                    <a:pt x="509" y="50"/>
                  </a:lnTo>
                  <a:lnTo>
                    <a:pt x="511" y="49"/>
                  </a:lnTo>
                  <a:lnTo>
                    <a:pt x="513" y="49"/>
                  </a:lnTo>
                  <a:lnTo>
                    <a:pt x="514" y="48"/>
                  </a:lnTo>
                  <a:lnTo>
                    <a:pt x="516" y="48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2" y="47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8"/>
                  </a:lnTo>
                  <a:lnTo>
                    <a:pt x="529" y="46"/>
                  </a:lnTo>
                  <a:lnTo>
                    <a:pt x="528" y="47"/>
                  </a:lnTo>
                  <a:lnTo>
                    <a:pt x="528" y="48"/>
                  </a:lnTo>
                  <a:lnTo>
                    <a:pt x="529" y="48"/>
                  </a:lnTo>
                  <a:lnTo>
                    <a:pt x="529" y="49"/>
                  </a:lnTo>
                  <a:lnTo>
                    <a:pt x="530" y="49"/>
                  </a:lnTo>
                  <a:lnTo>
                    <a:pt x="531" y="50"/>
                  </a:lnTo>
                  <a:lnTo>
                    <a:pt x="532" y="50"/>
                  </a:lnTo>
                  <a:lnTo>
                    <a:pt x="532" y="51"/>
                  </a:lnTo>
                  <a:lnTo>
                    <a:pt x="533" y="52"/>
                  </a:lnTo>
                  <a:lnTo>
                    <a:pt x="532" y="52"/>
                  </a:lnTo>
                  <a:lnTo>
                    <a:pt x="531" y="52"/>
                  </a:lnTo>
                  <a:lnTo>
                    <a:pt x="530" y="52"/>
                  </a:lnTo>
                  <a:lnTo>
                    <a:pt x="530" y="51"/>
                  </a:lnTo>
                  <a:lnTo>
                    <a:pt x="529" y="51"/>
                  </a:lnTo>
                  <a:lnTo>
                    <a:pt x="528" y="51"/>
                  </a:lnTo>
                  <a:lnTo>
                    <a:pt x="527" y="51"/>
                  </a:lnTo>
                  <a:lnTo>
                    <a:pt x="523" y="56"/>
                  </a:lnTo>
                  <a:lnTo>
                    <a:pt x="524" y="56"/>
                  </a:lnTo>
                  <a:lnTo>
                    <a:pt x="524" y="57"/>
                  </a:lnTo>
                  <a:lnTo>
                    <a:pt x="524" y="58"/>
                  </a:lnTo>
                  <a:lnTo>
                    <a:pt x="523" y="59"/>
                  </a:lnTo>
                  <a:lnTo>
                    <a:pt x="523" y="60"/>
                  </a:lnTo>
                  <a:lnTo>
                    <a:pt x="521" y="62"/>
                  </a:lnTo>
                  <a:lnTo>
                    <a:pt x="519" y="64"/>
                  </a:lnTo>
                  <a:lnTo>
                    <a:pt x="517" y="65"/>
                  </a:lnTo>
                  <a:lnTo>
                    <a:pt x="514" y="67"/>
                  </a:lnTo>
                  <a:lnTo>
                    <a:pt x="512" y="67"/>
                  </a:lnTo>
                  <a:lnTo>
                    <a:pt x="509" y="68"/>
                  </a:lnTo>
                  <a:lnTo>
                    <a:pt x="507" y="68"/>
                  </a:lnTo>
                  <a:lnTo>
                    <a:pt x="504" y="68"/>
                  </a:lnTo>
                  <a:lnTo>
                    <a:pt x="501" y="67"/>
                  </a:lnTo>
                  <a:lnTo>
                    <a:pt x="499" y="67"/>
                  </a:lnTo>
                  <a:lnTo>
                    <a:pt x="497" y="66"/>
                  </a:lnTo>
                  <a:lnTo>
                    <a:pt x="496" y="66"/>
                  </a:lnTo>
                  <a:lnTo>
                    <a:pt x="494" y="65"/>
                  </a:lnTo>
                  <a:lnTo>
                    <a:pt x="493" y="65"/>
                  </a:lnTo>
                  <a:lnTo>
                    <a:pt x="491" y="64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2"/>
                  </a:lnTo>
                  <a:lnTo>
                    <a:pt x="486" y="61"/>
                  </a:lnTo>
                  <a:lnTo>
                    <a:pt x="485" y="60"/>
                  </a:lnTo>
                  <a:lnTo>
                    <a:pt x="479" y="61"/>
                  </a:lnTo>
                  <a:lnTo>
                    <a:pt x="474" y="61"/>
                  </a:lnTo>
                  <a:lnTo>
                    <a:pt x="469" y="61"/>
                  </a:lnTo>
                  <a:lnTo>
                    <a:pt x="465" y="60"/>
                  </a:lnTo>
                  <a:lnTo>
                    <a:pt x="460" y="58"/>
                  </a:lnTo>
                  <a:lnTo>
                    <a:pt x="455" y="57"/>
                  </a:lnTo>
                  <a:lnTo>
                    <a:pt x="451" y="54"/>
                  </a:lnTo>
                  <a:lnTo>
                    <a:pt x="447" y="51"/>
                  </a:lnTo>
                  <a:lnTo>
                    <a:pt x="443" y="47"/>
                  </a:lnTo>
                  <a:lnTo>
                    <a:pt x="440" y="43"/>
                  </a:lnTo>
                  <a:lnTo>
                    <a:pt x="438" y="41"/>
                  </a:lnTo>
                  <a:lnTo>
                    <a:pt x="437" y="38"/>
                  </a:lnTo>
                  <a:lnTo>
                    <a:pt x="436" y="36"/>
                  </a:lnTo>
                  <a:lnTo>
                    <a:pt x="435" y="33"/>
                  </a:lnTo>
                  <a:lnTo>
                    <a:pt x="433" y="31"/>
                  </a:lnTo>
                  <a:lnTo>
                    <a:pt x="432" y="29"/>
                  </a:lnTo>
                  <a:lnTo>
                    <a:pt x="431" y="26"/>
                  </a:lnTo>
                  <a:lnTo>
                    <a:pt x="429" y="24"/>
                  </a:lnTo>
                  <a:lnTo>
                    <a:pt x="428" y="22"/>
                  </a:lnTo>
                  <a:lnTo>
                    <a:pt x="426" y="20"/>
                  </a:lnTo>
                  <a:lnTo>
                    <a:pt x="425" y="20"/>
                  </a:lnTo>
                  <a:lnTo>
                    <a:pt x="424" y="20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1" y="22"/>
                  </a:lnTo>
                  <a:lnTo>
                    <a:pt x="420" y="23"/>
                  </a:lnTo>
                  <a:lnTo>
                    <a:pt x="420" y="24"/>
                  </a:lnTo>
                  <a:lnTo>
                    <a:pt x="419" y="25"/>
                  </a:lnTo>
                  <a:lnTo>
                    <a:pt x="418" y="25"/>
                  </a:lnTo>
                  <a:lnTo>
                    <a:pt x="417" y="26"/>
                  </a:lnTo>
                  <a:lnTo>
                    <a:pt x="416" y="27"/>
                  </a:lnTo>
                  <a:lnTo>
                    <a:pt x="415" y="28"/>
                  </a:lnTo>
                  <a:lnTo>
                    <a:pt x="414" y="30"/>
                  </a:lnTo>
                  <a:lnTo>
                    <a:pt x="414" y="31"/>
                  </a:lnTo>
                  <a:lnTo>
                    <a:pt x="414" y="33"/>
                  </a:lnTo>
                  <a:lnTo>
                    <a:pt x="413" y="35"/>
                  </a:lnTo>
                  <a:lnTo>
                    <a:pt x="413" y="36"/>
                  </a:lnTo>
                  <a:lnTo>
                    <a:pt x="413" y="38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4" y="44"/>
                  </a:lnTo>
                  <a:lnTo>
                    <a:pt x="414" y="47"/>
                  </a:lnTo>
                  <a:lnTo>
                    <a:pt x="415" y="49"/>
                  </a:lnTo>
                  <a:lnTo>
                    <a:pt x="416" y="51"/>
                  </a:lnTo>
                  <a:lnTo>
                    <a:pt x="417" y="53"/>
                  </a:lnTo>
                  <a:lnTo>
                    <a:pt x="418" y="55"/>
                  </a:lnTo>
                  <a:lnTo>
                    <a:pt x="420" y="57"/>
                  </a:lnTo>
                  <a:lnTo>
                    <a:pt x="421" y="59"/>
                  </a:lnTo>
                  <a:lnTo>
                    <a:pt x="422" y="61"/>
                  </a:lnTo>
                  <a:lnTo>
                    <a:pt x="424" y="63"/>
                  </a:lnTo>
                  <a:lnTo>
                    <a:pt x="424" y="64"/>
                  </a:lnTo>
                  <a:lnTo>
                    <a:pt x="425" y="64"/>
                  </a:lnTo>
                  <a:lnTo>
                    <a:pt x="426" y="65"/>
                  </a:lnTo>
                  <a:lnTo>
                    <a:pt x="426" y="66"/>
                  </a:lnTo>
                  <a:lnTo>
                    <a:pt x="427" y="67"/>
                  </a:lnTo>
                  <a:lnTo>
                    <a:pt x="428" y="67"/>
                  </a:lnTo>
                  <a:lnTo>
                    <a:pt x="428" y="68"/>
                  </a:lnTo>
                  <a:lnTo>
                    <a:pt x="429" y="69"/>
                  </a:lnTo>
                  <a:lnTo>
                    <a:pt x="430" y="70"/>
                  </a:lnTo>
                  <a:lnTo>
                    <a:pt x="431" y="70"/>
                  </a:lnTo>
                  <a:lnTo>
                    <a:pt x="436" y="75"/>
                  </a:lnTo>
                  <a:lnTo>
                    <a:pt x="441" y="79"/>
                  </a:lnTo>
                  <a:lnTo>
                    <a:pt x="447" y="83"/>
                  </a:lnTo>
                  <a:lnTo>
                    <a:pt x="452" y="86"/>
                  </a:lnTo>
                  <a:lnTo>
                    <a:pt x="458" y="90"/>
                  </a:lnTo>
                  <a:lnTo>
                    <a:pt x="464" y="94"/>
                  </a:lnTo>
                  <a:lnTo>
                    <a:pt x="469" y="97"/>
                  </a:lnTo>
                  <a:lnTo>
                    <a:pt x="475" y="101"/>
                  </a:lnTo>
                  <a:lnTo>
                    <a:pt x="480" y="105"/>
                  </a:lnTo>
                  <a:lnTo>
                    <a:pt x="485" y="109"/>
                  </a:lnTo>
                  <a:lnTo>
                    <a:pt x="486" y="109"/>
                  </a:lnTo>
                  <a:lnTo>
                    <a:pt x="487" y="110"/>
                  </a:lnTo>
                  <a:lnTo>
                    <a:pt x="488" y="110"/>
                  </a:lnTo>
                  <a:lnTo>
                    <a:pt x="489" y="111"/>
                  </a:lnTo>
                  <a:lnTo>
                    <a:pt x="490" y="111"/>
                  </a:lnTo>
                  <a:lnTo>
                    <a:pt x="491" y="112"/>
                  </a:lnTo>
                  <a:lnTo>
                    <a:pt x="492" y="113"/>
                  </a:lnTo>
                  <a:lnTo>
                    <a:pt x="493" y="113"/>
                  </a:lnTo>
                  <a:lnTo>
                    <a:pt x="494" y="113"/>
                  </a:lnTo>
                  <a:lnTo>
                    <a:pt x="494" y="114"/>
                  </a:lnTo>
                  <a:lnTo>
                    <a:pt x="495" y="115"/>
                  </a:lnTo>
                  <a:lnTo>
                    <a:pt x="496" y="115"/>
                  </a:lnTo>
                  <a:lnTo>
                    <a:pt x="496" y="116"/>
                  </a:lnTo>
                  <a:lnTo>
                    <a:pt x="497" y="116"/>
                  </a:lnTo>
                  <a:lnTo>
                    <a:pt x="498" y="116"/>
                  </a:lnTo>
                  <a:lnTo>
                    <a:pt x="498" y="117"/>
                  </a:lnTo>
                  <a:lnTo>
                    <a:pt x="499" y="118"/>
                  </a:lnTo>
                  <a:lnTo>
                    <a:pt x="500" y="118"/>
                  </a:lnTo>
                  <a:lnTo>
                    <a:pt x="501" y="119"/>
                  </a:lnTo>
                  <a:lnTo>
                    <a:pt x="502" y="119"/>
                  </a:lnTo>
                  <a:lnTo>
                    <a:pt x="503" y="119"/>
                  </a:lnTo>
                  <a:lnTo>
                    <a:pt x="507" y="122"/>
                  </a:lnTo>
                  <a:lnTo>
                    <a:pt x="512" y="126"/>
                  </a:lnTo>
                  <a:lnTo>
                    <a:pt x="516" y="130"/>
                  </a:lnTo>
                  <a:lnTo>
                    <a:pt x="520" y="134"/>
                  </a:lnTo>
                  <a:lnTo>
                    <a:pt x="524" y="139"/>
                  </a:lnTo>
                  <a:lnTo>
                    <a:pt x="527" y="144"/>
                  </a:lnTo>
                  <a:lnTo>
                    <a:pt x="530" y="150"/>
                  </a:lnTo>
                  <a:lnTo>
                    <a:pt x="533" y="156"/>
                  </a:lnTo>
                  <a:lnTo>
                    <a:pt x="534" y="162"/>
                  </a:lnTo>
                  <a:lnTo>
                    <a:pt x="535" y="169"/>
                  </a:lnTo>
                  <a:lnTo>
                    <a:pt x="535" y="173"/>
                  </a:lnTo>
                  <a:lnTo>
                    <a:pt x="535" y="177"/>
                  </a:lnTo>
                  <a:lnTo>
                    <a:pt x="534" y="180"/>
                  </a:lnTo>
                  <a:lnTo>
                    <a:pt x="534" y="184"/>
                  </a:lnTo>
                  <a:lnTo>
                    <a:pt x="532" y="188"/>
                  </a:lnTo>
                  <a:lnTo>
                    <a:pt x="531" y="191"/>
                  </a:lnTo>
                  <a:lnTo>
                    <a:pt x="529" y="195"/>
                  </a:lnTo>
                  <a:lnTo>
                    <a:pt x="527" y="197"/>
                  </a:lnTo>
                  <a:lnTo>
                    <a:pt x="525" y="200"/>
                  </a:lnTo>
                  <a:lnTo>
                    <a:pt x="522" y="202"/>
                  </a:lnTo>
                  <a:lnTo>
                    <a:pt x="521" y="202"/>
                  </a:lnTo>
                  <a:lnTo>
                    <a:pt x="520" y="202"/>
                  </a:lnTo>
                  <a:lnTo>
                    <a:pt x="519" y="202"/>
                  </a:lnTo>
                  <a:lnTo>
                    <a:pt x="519" y="203"/>
                  </a:lnTo>
                  <a:lnTo>
                    <a:pt x="518" y="203"/>
                  </a:lnTo>
                  <a:lnTo>
                    <a:pt x="517" y="203"/>
                  </a:lnTo>
                  <a:lnTo>
                    <a:pt x="516" y="204"/>
                  </a:lnTo>
                  <a:lnTo>
                    <a:pt x="515" y="204"/>
                  </a:lnTo>
                  <a:lnTo>
                    <a:pt x="515" y="205"/>
                  </a:lnTo>
                  <a:lnTo>
                    <a:pt x="513" y="205"/>
                  </a:lnTo>
                  <a:lnTo>
                    <a:pt x="511" y="205"/>
                  </a:lnTo>
                  <a:lnTo>
                    <a:pt x="509" y="205"/>
                  </a:lnTo>
                  <a:lnTo>
                    <a:pt x="507" y="205"/>
                  </a:lnTo>
                  <a:lnTo>
                    <a:pt x="505" y="205"/>
                  </a:lnTo>
                  <a:lnTo>
                    <a:pt x="503" y="205"/>
                  </a:lnTo>
                  <a:lnTo>
                    <a:pt x="502" y="205"/>
                  </a:lnTo>
                  <a:lnTo>
                    <a:pt x="500" y="204"/>
                  </a:lnTo>
                  <a:lnTo>
                    <a:pt x="498" y="203"/>
                  </a:lnTo>
                  <a:lnTo>
                    <a:pt x="497" y="202"/>
                  </a:lnTo>
                  <a:lnTo>
                    <a:pt x="496" y="202"/>
                  </a:lnTo>
                  <a:lnTo>
                    <a:pt x="496" y="201"/>
                  </a:lnTo>
                  <a:lnTo>
                    <a:pt x="495" y="201"/>
                  </a:lnTo>
                  <a:lnTo>
                    <a:pt x="494" y="202"/>
                  </a:lnTo>
                  <a:lnTo>
                    <a:pt x="494" y="201"/>
                  </a:lnTo>
                  <a:lnTo>
                    <a:pt x="493" y="201"/>
                  </a:lnTo>
                  <a:lnTo>
                    <a:pt x="492" y="201"/>
                  </a:lnTo>
                  <a:lnTo>
                    <a:pt x="491" y="201"/>
                  </a:lnTo>
                  <a:lnTo>
                    <a:pt x="491" y="200"/>
                  </a:lnTo>
                  <a:lnTo>
                    <a:pt x="490" y="200"/>
                  </a:lnTo>
                  <a:lnTo>
                    <a:pt x="489" y="200"/>
                  </a:lnTo>
                  <a:lnTo>
                    <a:pt x="488" y="200"/>
                  </a:lnTo>
                  <a:lnTo>
                    <a:pt x="488" y="199"/>
                  </a:lnTo>
                  <a:lnTo>
                    <a:pt x="487" y="199"/>
                  </a:lnTo>
                  <a:lnTo>
                    <a:pt x="486" y="198"/>
                  </a:lnTo>
                  <a:lnTo>
                    <a:pt x="485" y="198"/>
                  </a:lnTo>
                  <a:lnTo>
                    <a:pt x="485" y="197"/>
                  </a:lnTo>
                  <a:lnTo>
                    <a:pt x="484" y="197"/>
                  </a:lnTo>
                  <a:lnTo>
                    <a:pt x="484" y="198"/>
                  </a:lnTo>
                  <a:lnTo>
                    <a:pt x="484" y="200"/>
                  </a:lnTo>
                  <a:lnTo>
                    <a:pt x="484" y="202"/>
                  </a:lnTo>
                  <a:lnTo>
                    <a:pt x="484" y="204"/>
                  </a:lnTo>
                  <a:lnTo>
                    <a:pt x="484" y="206"/>
                  </a:lnTo>
                  <a:lnTo>
                    <a:pt x="484" y="207"/>
                  </a:lnTo>
                  <a:lnTo>
                    <a:pt x="484" y="209"/>
                  </a:lnTo>
                  <a:lnTo>
                    <a:pt x="484" y="211"/>
                  </a:lnTo>
                  <a:lnTo>
                    <a:pt x="484" y="212"/>
                  </a:lnTo>
                  <a:lnTo>
                    <a:pt x="485" y="214"/>
                  </a:lnTo>
                  <a:lnTo>
                    <a:pt x="485" y="216"/>
                  </a:lnTo>
                  <a:lnTo>
                    <a:pt x="485" y="217"/>
                  </a:lnTo>
                  <a:lnTo>
                    <a:pt x="484" y="219"/>
                  </a:lnTo>
                  <a:lnTo>
                    <a:pt x="484" y="220"/>
                  </a:lnTo>
                  <a:lnTo>
                    <a:pt x="484" y="221"/>
                  </a:lnTo>
                  <a:lnTo>
                    <a:pt x="484" y="223"/>
                  </a:lnTo>
                  <a:lnTo>
                    <a:pt x="484" y="224"/>
                  </a:lnTo>
                  <a:lnTo>
                    <a:pt x="484" y="225"/>
                  </a:lnTo>
                  <a:lnTo>
                    <a:pt x="483" y="227"/>
                  </a:lnTo>
                  <a:lnTo>
                    <a:pt x="483" y="228"/>
                  </a:lnTo>
                  <a:lnTo>
                    <a:pt x="482" y="233"/>
                  </a:lnTo>
                  <a:lnTo>
                    <a:pt x="481" y="239"/>
                  </a:lnTo>
                  <a:lnTo>
                    <a:pt x="480" y="244"/>
                  </a:lnTo>
                  <a:lnTo>
                    <a:pt x="478" y="249"/>
                  </a:lnTo>
                  <a:lnTo>
                    <a:pt x="477" y="254"/>
                  </a:lnTo>
                  <a:lnTo>
                    <a:pt x="474" y="259"/>
                  </a:lnTo>
                  <a:lnTo>
                    <a:pt x="472" y="264"/>
                  </a:lnTo>
                  <a:lnTo>
                    <a:pt x="470" y="269"/>
                  </a:lnTo>
                  <a:lnTo>
                    <a:pt x="468" y="273"/>
                  </a:lnTo>
                  <a:lnTo>
                    <a:pt x="465" y="278"/>
                  </a:lnTo>
                  <a:lnTo>
                    <a:pt x="466" y="280"/>
                  </a:lnTo>
                  <a:lnTo>
                    <a:pt x="468" y="283"/>
                  </a:lnTo>
                  <a:lnTo>
                    <a:pt x="470" y="285"/>
                  </a:lnTo>
                  <a:lnTo>
                    <a:pt x="472" y="287"/>
                  </a:lnTo>
                  <a:lnTo>
                    <a:pt x="474" y="288"/>
                  </a:lnTo>
                  <a:lnTo>
                    <a:pt x="477" y="290"/>
                  </a:lnTo>
                  <a:lnTo>
                    <a:pt x="479" y="291"/>
                  </a:lnTo>
                  <a:lnTo>
                    <a:pt x="482" y="293"/>
                  </a:lnTo>
                  <a:lnTo>
                    <a:pt x="484" y="294"/>
                  </a:lnTo>
                  <a:lnTo>
                    <a:pt x="486" y="297"/>
                  </a:lnTo>
                  <a:lnTo>
                    <a:pt x="488" y="299"/>
                  </a:lnTo>
                  <a:lnTo>
                    <a:pt x="489" y="303"/>
                  </a:lnTo>
                  <a:lnTo>
                    <a:pt x="489" y="307"/>
                  </a:lnTo>
                  <a:lnTo>
                    <a:pt x="488" y="311"/>
                  </a:lnTo>
                  <a:lnTo>
                    <a:pt x="487" y="315"/>
                  </a:lnTo>
                  <a:lnTo>
                    <a:pt x="487" y="319"/>
                  </a:lnTo>
                  <a:lnTo>
                    <a:pt x="486" y="323"/>
                  </a:lnTo>
                  <a:lnTo>
                    <a:pt x="485" y="327"/>
                  </a:lnTo>
                  <a:lnTo>
                    <a:pt x="486" y="330"/>
                  </a:lnTo>
                  <a:lnTo>
                    <a:pt x="486" y="334"/>
                  </a:lnTo>
                  <a:lnTo>
                    <a:pt x="489" y="338"/>
                  </a:lnTo>
                  <a:lnTo>
                    <a:pt x="489" y="339"/>
                  </a:lnTo>
                  <a:lnTo>
                    <a:pt x="488" y="339"/>
                  </a:lnTo>
                  <a:lnTo>
                    <a:pt x="488" y="338"/>
                  </a:lnTo>
                  <a:lnTo>
                    <a:pt x="487" y="338"/>
                  </a:lnTo>
                  <a:lnTo>
                    <a:pt x="487" y="339"/>
                  </a:lnTo>
                  <a:lnTo>
                    <a:pt x="488" y="339"/>
                  </a:lnTo>
                  <a:lnTo>
                    <a:pt x="488" y="340"/>
                  </a:lnTo>
                  <a:lnTo>
                    <a:pt x="489" y="340"/>
                  </a:lnTo>
                  <a:lnTo>
                    <a:pt x="490" y="340"/>
                  </a:lnTo>
                  <a:lnTo>
                    <a:pt x="491" y="342"/>
                  </a:lnTo>
                  <a:lnTo>
                    <a:pt x="493" y="344"/>
                  </a:lnTo>
                  <a:lnTo>
                    <a:pt x="496" y="346"/>
                  </a:lnTo>
                  <a:lnTo>
                    <a:pt x="498" y="347"/>
                  </a:lnTo>
                  <a:lnTo>
                    <a:pt x="501" y="348"/>
                  </a:lnTo>
                  <a:lnTo>
                    <a:pt x="504" y="348"/>
                  </a:lnTo>
                  <a:lnTo>
                    <a:pt x="507" y="349"/>
                  </a:lnTo>
                  <a:lnTo>
                    <a:pt x="510" y="349"/>
                  </a:lnTo>
                  <a:lnTo>
                    <a:pt x="513" y="348"/>
                  </a:lnTo>
                  <a:lnTo>
                    <a:pt x="516" y="348"/>
                  </a:lnTo>
                  <a:lnTo>
                    <a:pt x="519" y="347"/>
                  </a:lnTo>
                  <a:lnTo>
                    <a:pt x="518" y="348"/>
                  </a:lnTo>
                  <a:lnTo>
                    <a:pt x="517" y="349"/>
                  </a:lnTo>
                  <a:lnTo>
                    <a:pt x="515" y="350"/>
                  </a:lnTo>
                  <a:lnTo>
                    <a:pt x="514" y="350"/>
                  </a:lnTo>
                  <a:lnTo>
                    <a:pt x="513" y="351"/>
                  </a:lnTo>
                  <a:lnTo>
                    <a:pt x="512" y="351"/>
                  </a:lnTo>
                  <a:lnTo>
                    <a:pt x="510" y="352"/>
                  </a:lnTo>
                  <a:lnTo>
                    <a:pt x="509" y="352"/>
                  </a:lnTo>
                  <a:lnTo>
                    <a:pt x="508" y="353"/>
                  </a:lnTo>
                  <a:lnTo>
                    <a:pt x="507" y="355"/>
                  </a:lnTo>
                  <a:lnTo>
                    <a:pt x="508" y="355"/>
                  </a:lnTo>
                  <a:lnTo>
                    <a:pt x="509" y="355"/>
                  </a:lnTo>
                  <a:lnTo>
                    <a:pt x="510" y="354"/>
                  </a:lnTo>
                  <a:lnTo>
                    <a:pt x="511" y="354"/>
                  </a:lnTo>
                  <a:lnTo>
                    <a:pt x="512" y="354"/>
                  </a:lnTo>
                  <a:lnTo>
                    <a:pt x="513" y="354"/>
                  </a:lnTo>
                  <a:lnTo>
                    <a:pt x="514" y="354"/>
                  </a:lnTo>
                  <a:lnTo>
                    <a:pt x="515" y="353"/>
                  </a:lnTo>
                  <a:lnTo>
                    <a:pt x="515" y="354"/>
                  </a:lnTo>
                  <a:lnTo>
                    <a:pt x="514" y="356"/>
                  </a:lnTo>
                  <a:lnTo>
                    <a:pt x="513" y="356"/>
                  </a:lnTo>
                  <a:lnTo>
                    <a:pt x="512" y="357"/>
                  </a:lnTo>
                  <a:lnTo>
                    <a:pt x="511" y="358"/>
                  </a:lnTo>
                  <a:lnTo>
                    <a:pt x="510" y="358"/>
                  </a:lnTo>
                  <a:lnTo>
                    <a:pt x="509" y="359"/>
                  </a:lnTo>
                  <a:lnTo>
                    <a:pt x="508" y="359"/>
                  </a:lnTo>
                  <a:lnTo>
                    <a:pt x="507" y="360"/>
                  </a:lnTo>
                  <a:lnTo>
                    <a:pt x="506" y="361"/>
                  </a:lnTo>
                  <a:lnTo>
                    <a:pt x="507" y="361"/>
                  </a:lnTo>
                  <a:lnTo>
                    <a:pt x="508" y="361"/>
                  </a:lnTo>
                  <a:lnTo>
                    <a:pt x="509" y="361"/>
                  </a:lnTo>
                  <a:lnTo>
                    <a:pt x="510" y="361"/>
                  </a:lnTo>
                  <a:lnTo>
                    <a:pt x="511" y="361"/>
                  </a:lnTo>
                  <a:lnTo>
                    <a:pt x="512" y="360"/>
                  </a:lnTo>
                  <a:lnTo>
                    <a:pt x="513" y="360"/>
                  </a:lnTo>
                  <a:lnTo>
                    <a:pt x="514" y="360"/>
                  </a:lnTo>
                  <a:lnTo>
                    <a:pt x="515" y="360"/>
                  </a:lnTo>
                  <a:lnTo>
                    <a:pt x="516" y="360"/>
                  </a:lnTo>
                  <a:lnTo>
                    <a:pt x="516" y="361"/>
                  </a:lnTo>
                  <a:lnTo>
                    <a:pt x="516" y="362"/>
                  </a:lnTo>
                  <a:lnTo>
                    <a:pt x="515" y="362"/>
                  </a:lnTo>
                  <a:lnTo>
                    <a:pt x="515" y="363"/>
                  </a:lnTo>
                  <a:lnTo>
                    <a:pt x="514" y="363"/>
                  </a:lnTo>
                  <a:lnTo>
                    <a:pt x="514" y="364"/>
                  </a:lnTo>
                  <a:lnTo>
                    <a:pt x="514" y="365"/>
                  </a:lnTo>
                  <a:lnTo>
                    <a:pt x="514" y="366"/>
                  </a:lnTo>
                  <a:lnTo>
                    <a:pt x="515" y="370"/>
                  </a:lnTo>
                  <a:lnTo>
                    <a:pt x="516" y="375"/>
                  </a:lnTo>
                  <a:lnTo>
                    <a:pt x="516" y="379"/>
                  </a:lnTo>
                  <a:lnTo>
                    <a:pt x="515" y="383"/>
                  </a:lnTo>
                  <a:lnTo>
                    <a:pt x="514" y="387"/>
                  </a:lnTo>
                  <a:lnTo>
                    <a:pt x="513" y="391"/>
                  </a:lnTo>
                  <a:lnTo>
                    <a:pt x="512" y="395"/>
                  </a:lnTo>
                  <a:lnTo>
                    <a:pt x="510" y="399"/>
                  </a:lnTo>
                  <a:lnTo>
                    <a:pt x="508" y="402"/>
                  </a:lnTo>
                  <a:lnTo>
                    <a:pt x="505" y="406"/>
                  </a:lnTo>
                  <a:lnTo>
                    <a:pt x="503" y="406"/>
                  </a:lnTo>
                  <a:lnTo>
                    <a:pt x="501" y="407"/>
                  </a:lnTo>
                  <a:lnTo>
                    <a:pt x="499" y="407"/>
                  </a:lnTo>
                  <a:lnTo>
                    <a:pt x="497" y="406"/>
                  </a:lnTo>
                  <a:lnTo>
                    <a:pt x="495" y="405"/>
                  </a:lnTo>
                  <a:lnTo>
                    <a:pt x="494" y="404"/>
                  </a:lnTo>
                  <a:lnTo>
                    <a:pt x="492" y="402"/>
                  </a:lnTo>
                  <a:lnTo>
                    <a:pt x="490" y="401"/>
                  </a:lnTo>
                  <a:lnTo>
                    <a:pt x="489" y="399"/>
                  </a:lnTo>
                  <a:lnTo>
                    <a:pt x="487" y="398"/>
                  </a:lnTo>
                  <a:lnTo>
                    <a:pt x="485" y="396"/>
                  </a:lnTo>
                  <a:lnTo>
                    <a:pt x="484" y="395"/>
                  </a:lnTo>
                  <a:lnTo>
                    <a:pt x="482" y="393"/>
                  </a:lnTo>
                  <a:lnTo>
                    <a:pt x="481" y="391"/>
                  </a:lnTo>
                  <a:lnTo>
                    <a:pt x="480" y="389"/>
                  </a:lnTo>
                  <a:lnTo>
                    <a:pt x="478" y="387"/>
                  </a:lnTo>
                  <a:lnTo>
                    <a:pt x="477" y="385"/>
                  </a:lnTo>
                  <a:lnTo>
                    <a:pt x="476" y="383"/>
                  </a:lnTo>
                  <a:lnTo>
                    <a:pt x="475" y="381"/>
                  </a:lnTo>
                  <a:lnTo>
                    <a:pt x="474" y="379"/>
                  </a:lnTo>
                  <a:lnTo>
                    <a:pt x="473" y="380"/>
                  </a:lnTo>
                  <a:lnTo>
                    <a:pt x="471" y="376"/>
                  </a:lnTo>
                  <a:lnTo>
                    <a:pt x="470" y="371"/>
                  </a:lnTo>
                  <a:lnTo>
                    <a:pt x="468" y="367"/>
                  </a:lnTo>
                  <a:lnTo>
                    <a:pt x="467" y="362"/>
                  </a:lnTo>
                  <a:lnTo>
                    <a:pt x="466" y="358"/>
                  </a:lnTo>
                  <a:lnTo>
                    <a:pt x="465" y="353"/>
                  </a:lnTo>
                  <a:lnTo>
                    <a:pt x="464" y="349"/>
                  </a:lnTo>
                  <a:lnTo>
                    <a:pt x="463" y="344"/>
                  </a:lnTo>
                  <a:lnTo>
                    <a:pt x="461" y="340"/>
                  </a:lnTo>
                  <a:lnTo>
                    <a:pt x="460" y="336"/>
                  </a:lnTo>
                  <a:lnTo>
                    <a:pt x="459" y="333"/>
                  </a:lnTo>
                  <a:lnTo>
                    <a:pt x="458" y="331"/>
                  </a:lnTo>
                  <a:lnTo>
                    <a:pt x="456" y="328"/>
                  </a:lnTo>
                  <a:lnTo>
                    <a:pt x="455" y="326"/>
                  </a:lnTo>
                  <a:lnTo>
                    <a:pt x="454" y="323"/>
                  </a:lnTo>
                  <a:lnTo>
                    <a:pt x="452" y="321"/>
                  </a:lnTo>
                  <a:lnTo>
                    <a:pt x="451" y="319"/>
                  </a:lnTo>
                  <a:lnTo>
                    <a:pt x="449" y="317"/>
                  </a:lnTo>
                  <a:lnTo>
                    <a:pt x="447" y="314"/>
                  </a:lnTo>
                  <a:lnTo>
                    <a:pt x="445" y="313"/>
                  </a:lnTo>
                  <a:lnTo>
                    <a:pt x="445" y="315"/>
                  </a:lnTo>
                  <a:lnTo>
                    <a:pt x="444" y="317"/>
                  </a:lnTo>
                  <a:lnTo>
                    <a:pt x="444" y="319"/>
                  </a:lnTo>
                  <a:lnTo>
                    <a:pt x="444" y="322"/>
                  </a:lnTo>
                  <a:lnTo>
                    <a:pt x="443" y="324"/>
                  </a:lnTo>
                  <a:lnTo>
                    <a:pt x="443" y="326"/>
                  </a:lnTo>
                  <a:lnTo>
                    <a:pt x="443" y="329"/>
                  </a:lnTo>
                  <a:lnTo>
                    <a:pt x="443" y="331"/>
                  </a:lnTo>
                  <a:lnTo>
                    <a:pt x="443" y="334"/>
                  </a:lnTo>
                  <a:lnTo>
                    <a:pt x="443" y="336"/>
                  </a:lnTo>
                  <a:lnTo>
                    <a:pt x="442" y="339"/>
                  </a:lnTo>
                  <a:lnTo>
                    <a:pt x="441" y="340"/>
                  </a:lnTo>
                  <a:lnTo>
                    <a:pt x="440" y="342"/>
                  </a:lnTo>
                  <a:lnTo>
                    <a:pt x="439" y="344"/>
                  </a:lnTo>
                  <a:lnTo>
                    <a:pt x="437" y="346"/>
                  </a:lnTo>
                  <a:lnTo>
                    <a:pt x="436" y="348"/>
                  </a:lnTo>
                  <a:lnTo>
                    <a:pt x="434" y="349"/>
                  </a:lnTo>
                  <a:lnTo>
                    <a:pt x="433" y="351"/>
                  </a:lnTo>
                  <a:lnTo>
                    <a:pt x="431" y="352"/>
                  </a:lnTo>
                  <a:lnTo>
                    <a:pt x="430" y="354"/>
                  </a:lnTo>
                  <a:lnTo>
                    <a:pt x="429" y="355"/>
                  </a:lnTo>
                  <a:lnTo>
                    <a:pt x="429" y="356"/>
                  </a:lnTo>
                  <a:lnTo>
                    <a:pt x="429" y="357"/>
                  </a:lnTo>
                  <a:lnTo>
                    <a:pt x="428" y="358"/>
                  </a:lnTo>
                  <a:lnTo>
                    <a:pt x="427" y="359"/>
                  </a:lnTo>
                  <a:lnTo>
                    <a:pt x="427" y="360"/>
                  </a:lnTo>
                  <a:lnTo>
                    <a:pt x="426" y="361"/>
                  </a:lnTo>
                  <a:lnTo>
                    <a:pt x="426" y="362"/>
                  </a:lnTo>
                  <a:lnTo>
                    <a:pt x="426" y="363"/>
                  </a:lnTo>
                  <a:lnTo>
                    <a:pt x="426" y="364"/>
                  </a:lnTo>
                  <a:lnTo>
                    <a:pt x="425" y="365"/>
                  </a:lnTo>
                  <a:lnTo>
                    <a:pt x="424" y="366"/>
                  </a:lnTo>
                  <a:lnTo>
                    <a:pt x="424" y="367"/>
                  </a:lnTo>
                  <a:lnTo>
                    <a:pt x="423" y="367"/>
                  </a:lnTo>
                  <a:lnTo>
                    <a:pt x="423" y="368"/>
                  </a:lnTo>
                  <a:lnTo>
                    <a:pt x="422" y="369"/>
                  </a:lnTo>
                  <a:lnTo>
                    <a:pt x="422" y="370"/>
                  </a:lnTo>
                  <a:lnTo>
                    <a:pt x="421" y="371"/>
                  </a:lnTo>
                  <a:lnTo>
                    <a:pt x="421" y="372"/>
                  </a:lnTo>
                  <a:lnTo>
                    <a:pt x="421" y="373"/>
                  </a:lnTo>
                  <a:lnTo>
                    <a:pt x="420" y="374"/>
                  </a:lnTo>
                  <a:lnTo>
                    <a:pt x="420" y="375"/>
                  </a:lnTo>
                  <a:lnTo>
                    <a:pt x="419" y="376"/>
                  </a:lnTo>
                  <a:lnTo>
                    <a:pt x="419" y="377"/>
                  </a:lnTo>
                  <a:lnTo>
                    <a:pt x="419" y="378"/>
                  </a:lnTo>
                  <a:lnTo>
                    <a:pt x="418" y="379"/>
                  </a:lnTo>
                  <a:lnTo>
                    <a:pt x="418" y="380"/>
                  </a:lnTo>
                  <a:lnTo>
                    <a:pt x="418" y="382"/>
                  </a:lnTo>
                  <a:lnTo>
                    <a:pt x="417" y="383"/>
                  </a:lnTo>
                  <a:lnTo>
                    <a:pt x="417" y="384"/>
                  </a:lnTo>
                  <a:lnTo>
                    <a:pt x="416" y="385"/>
                  </a:lnTo>
                  <a:lnTo>
                    <a:pt x="416" y="386"/>
                  </a:lnTo>
                  <a:lnTo>
                    <a:pt x="416" y="387"/>
                  </a:lnTo>
                  <a:lnTo>
                    <a:pt x="416" y="389"/>
                  </a:lnTo>
                  <a:lnTo>
                    <a:pt x="416" y="390"/>
                  </a:lnTo>
                  <a:lnTo>
                    <a:pt x="415" y="391"/>
                  </a:lnTo>
                  <a:lnTo>
                    <a:pt x="415" y="392"/>
                  </a:lnTo>
                  <a:lnTo>
                    <a:pt x="415" y="393"/>
                  </a:lnTo>
                  <a:lnTo>
                    <a:pt x="415" y="394"/>
                  </a:lnTo>
                  <a:lnTo>
                    <a:pt x="415" y="395"/>
                  </a:lnTo>
                  <a:lnTo>
                    <a:pt x="414" y="397"/>
                  </a:lnTo>
                  <a:lnTo>
                    <a:pt x="414" y="398"/>
                  </a:lnTo>
                  <a:lnTo>
                    <a:pt x="414" y="399"/>
                  </a:lnTo>
                  <a:lnTo>
                    <a:pt x="414" y="400"/>
                  </a:lnTo>
                  <a:lnTo>
                    <a:pt x="414" y="401"/>
                  </a:lnTo>
                  <a:lnTo>
                    <a:pt x="414" y="402"/>
                  </a:lnTo>
                  <a:lnTo>
                    <a:pt x="413" y="404"/>
                  </a:lnTo>
                  <a:lnTo>
                    <a:pt x="413" y="405"/>
                  </a:lnTo>
                  <a:lnTo>
                    <a:pt x="413" y="406"/>
                  </a:lnTo>
                  <a:lnTo>
                    <a:pt x="413" y="408"/>
                  </a:lnTo>
                  <a:lnTo>
                    <a:pt x="413" y="409"/>
                  </a:lnTo>
                  <a:lnTo>
                    <a:pt x="413" y="410"/>
                  </a:lnTo>
                  <a:lnTo>
                    <a:pt x="413" y="411"/>
                  </a:lnTo>
                  <a:lnTo>
                    <a:pt x="413" y="412"/>
                  </a:lnTo>
                  <a:lnTo>
                    <a:pt x="413" y="414"/>
                  </a:lnTo>
                  <a:lnTo>
                    <a:pt x="414" y="415"/>
                  </a:lnTo>
                  <a:lnTo>
                    <a:pt x="414" y="416"/>
                  </a:lnTo>
                  <a:lnTo>
                    <a:pt x="414" y="417"/>
                  </a:lnTo>
                  <a:lnTo>
                    <a:pt x="414" y="419"/>
                  </a:lnTo>
                  <a:lnTo>
                    <a:pt x="414" y="420"/>
                  </a:lnTo>
                  <a:lnTo>
                    <a:pt x="414" y="421"/>
                  </a:lnTo>
                  <a:lnTo>
                    <a:pt x="414" y="422"/>
                  </a:lnTo>
                  <a:lnTo>
                    <a:pt x="414" y="424"/>
                  </a:lnTo>
                  <a:lnTo>
                    <a:pt x="414" y="425"/>
                  </a:lnTo>
                  <a:lnTo>
                    <a:pt x="413" y="425"/>
                  </a:lnTo>
                  <a:lnTo>
                    <a:pt x="413" y="424"/>
                  </a:lnTo>
                  <a:lnTo>
                    <a:pt x="413" y="423"/>
                  </a:lnTo>
                  <a:lnTo>
                    <a:pt x="412" y="423"/>
                  </a:lnTo>
                  <a:lnTo>
                    <a:pt x="411" y="423"/>
                  </a:lnTo>
                  <a:lnTo>
                    <a:pt x="411" y="424"/>
                  </a:lnTo>
                  <a:lnTo>
                    <a:pt x="411" y="425"/>
                  </a:lnTo>
                  <a:lnTo>
                    <a:pt x="411" y="426"/>
                  </a:lnTo>
                  <a:lnTo>
                    <a:pt x="411" y="427"/>
                  </a:lnTo>
                  <a:lnTo>
                    <a:pt x="411" y="428"/>
                  </a:lnTo>
                  <a:lnTo>
                    <a:pt x="411" y="429"/>
                  </a:lnTo>
                  <a:lnTo>
                    <a:pt x="410" y="430"/>
                  </a:lnTo>
                  <a:lnTo>
                    <a:pt x="409" y="432"/>
                  </a:lnTo>
                  <a:lnTo>
                    <a:pt x="408" y="434"/>
                  </a:lnTo>
                  <a:lnTo>
                    <a:pt x="407" y="437"/>
                  </a:lnTo>
                  <a:lnTo>
                    <a:pt x="405" y="438"/>
                  </a:lnTo>
                  <a:lnTo>
                    <a:pt x="403" y="440"/>
                  </a:lnTo>
                  <a:lnTo>
                    <a:pt x="402" y="442"/>
                  </a:lnTo>
                  <a:lnTo>
                    <a:pt x="400" y="443"/>
                  </a:lnTo>
                  <a:lnTo>
                    <a:pt x="398" y="444"/>
                  </a:lnTo>
                  <a:lnTo>
                    <a:pt x="396" y="446"/>
                  </a:lnTo>
                  <a:lnTo>
                    <a:pt x="394" y="447"/>
                  </a:lnTo>
                  <a:lnTo>
                    <a:pt x="393" y="447"/>
                  </a:lnTo>
                  <a:lnTo>
                    <a:pt x="393" y="448"/>
                  </a:lnTo>
                  <a:lnTo>
                    <a:pt x="392" y="448"/>
                  </a:lnTo>
                  <a:lnTo>
                    <a:pt x="391" y="448"/>
                  </a:lnTo>
                  <a:lnTo>
                    <a:pt x="389" y="448"/>
                  </a:lnTo>
                  <a:lnTo>
                    <a:pt x="388" y="449"/>
                  </a:lnTo>
                  <a:lnTo>
                    <a:pt x="386" y="449"/>
                  </a:lnTo>
                  <a:lnTo>
                    <a:pt x="384" y="450"/>
                  </a:lnTo>
                  <a:lnTo>
                    <a:pt x="382" y="451"/>
                  </a:lnTo>
                  <a:lnTo>
                    <a:pt x="380" y="452"/>
                  </a:lnTo>
                  <a:lnTo>
                    <a:pt x="379" y="452"/>
                  </a:lnTo>
                  <a:lnTo>
                    <a:pt x="377" y="453"/>
                  </a:lnTo>
                  <a:lnTo>
                    <a:pt x="375" y="453"/>
                  </a:lnTo>
                  <a:lnTo>
                    <a:pt x="373" y="453"/>
                  </a:lnTo>
                  <a:lnTo>
                    <a:pt x="372" y="454"/>
                  </a:lnTo>
                  <a:lnTo>
                    <a:pt x="371" y="454"/>
                  </a:lnTo>
                  <a:lnTo>
                    <a:pt x="370" y="454"/>
                  </a:lnTo>
                  <a:lnTo>
                    <a:pt x="369" y="454"/>
                  </a:lnTo>
                  <a:lnTo>
                    <a:pt x="368" y="454"/>
                  </a:lnTo>
                  <a:lnTo>
                    <a:pt x="367" y="454"/>
                  </a:lnTo>
                  <a:lnTo>
                    <a:pt x="366" y="453"/>
                  </a:lnTo>
                  <a:lnTo>
                    <a:pt x="366" y="452"/>
                  </a:lnTo>
                  <a:lnTo>
                    <a:pt x="365" y="452"/>
                  </a:lnTo>
                  <a:lnTo>
                    <a:pt x="363" y="452"/>
                  </a:lnTo>
                  <a:lnTo>
                    <a:pt x="363" y="451"/>
                  </a:lnTo>
                  <a:lnTo>
                    <a:pt x="363" y="450"/>
                  </a:lnTo>
                  <a:lnTo>
                    <a:pt x="363" y="449"/>
                  </a:lnTo>
                  <a:lnTo>
                    <a:pt x="363" y="448"/>
                  </a:lnTo>
                  <a:lnTo>
                    <a:pt x="362" y="447"/>
                  </a:lnTo>
                  <a:lnTo>
                    <a:pt x="362" y="446"/>
                  </a:lnTo>
                  <a:lnTo>
                    <a:pt x="362" y="445"/>
                  </a:lnTo>
                  <a:lnTo>
                    <a:pt x="361" y="445"/>
                  </a:lnTo>
                  <a:lnTo>
                    <a:pt x="361" y="444"/>
                  </a:lnTo>
                  <a:lnTo>
                    <a:pt x="360" y="444"/>
                  </a:lnTo>
                  <a:lnTo>
                    <a:pt x="359" y="443"/>
                  </a:lnTo>
                  <a:lnTo>
                    <a:pt x="358" y="442"/>
                  </a:lnTo>
                  <a:lnTo>
                    <a:pt x="357" y="440"/>
                  </a:lnTo>
                  <a:lnTo>
                    <a:pt x="356" y="439"/>
                  </a:lnTo>
                  <a:lnTo>
                    <a:pt x="355" y="438"/>
                  </a:lnTo>
                  <a:lnTo>
                    <a:pt x="354" y="436"/>
                  </a:lnTo>
                  <a:lnTo>
                    <a:pt x="354" y="434"/>
                  </a:lnTo>
                  <a:lnTo>
                    <a:pt x="354" y="433"/>
                  </a:lnTo>
                  <a:lnTo>
                    <a:pt x="354" y="431"/>
                  </a:lnTo>
                  <a:lnTo>
                    <a:pt x="354" y="430"/>
                  </a:lnTo>
                  <a:lnTo>
                    <a:pt x="354" y="431"/>
                  </a:lnTo>
                  <a:lnTo>
                    <a:pt x="354" y="432"/>
                  </a:lnTo>
                  <a:lnTo>
                    <a:pt x="355" y="432"/>
                  </a:lnTo>
                  <a:lnTo>
                    <a:pt x="355" y="431"/>
                  </a:lnTo>
                  <a:lnTo>
                    <a:pt x="355" y="430"/>
                  </a:lnTo>
                  <a:lnTo>
                    <a:pt x="355" y="429"/>
                  </a:lnTo>
                  <a:lnTo>
                    <a:pt x="355" y="428"/>
                  </a:lnTo>
                  <a:lnTo>
                    <a:pt x="355" y="427"/>
                  </a:lnTo>
                  <a:lnTo>
                    <a:pt x="355" y="426"/>
                  </a:lnTo>
                  <a:lnTo>
                    <a:pt x="356" y="425"/>
                  </a:lnTo>
                  <a:lnTo>
                    <a:pt x="357" y="425"/>
                  </a:lnTo>
                  <a:lnTo>
                    <a:pt x="358" y="422"/>
                  </a:lnTo>
                  <a:lnTo>
                    <a:pt x="358" y="420"/>
                  </a:lnTo>
                  <a:lnTo>
                    <a:pt x="359" y="417"/>
                  </a:lnTo>
                  <a:lnTo>
                    <a:pt x="360" y="414"/>
                  </a:lnTo>
                  <a:lnTo>
                    <a:pt x="361" y="411"/>
                  </a:lnTo>
                  <a:lnTo>
                    <a:pt x="362" y="409"/>
                  </a:lnTo>
                  <a:lnTo>
                    <a:pt x="363" y="406"/>
                  </a:lnTo>
                  <a:lnTo>
                    <a:pt x="364" y="404"/>
                  </a:lnTo>
                  <a:lnTo>
                    <a:pt x="365" y="402"/>
                  </a:lnTo>
                  <a:lnTo>
                    <a:pt x="367" y="400"/>
                  </a:lnTo>
                  <a:lnTo>
                    <a:pt x="366" y="399"/>
                  </a:lnTo>
                  <a:lnTo>
                    <a:pt x="368" y="397"/>
                  </a:lnTo>
                  <a:lnTo>
                    <a:pt x="370" y="395"/>
                  </a:lnTo>
                  <a:lnTo>
                    <a:pt x="372" y="393"/>
                  </a:lnTo>
                  <a:lnTo>
                    <a:pt x="374" y="391"/>
                  </a:lnTo>
                  <a:lnTo>
                    <a:pt x="376" y="389"/>
                  </a:lnTo>
                  <a:lnTo>
                    <a:pt x="378" y="388"/>
                  </a:lnTo>
                  <a:lnTo>
                    <a:pt x="380" y="386"/>
                  </a:lnTo>
                  <a:lnTo>
                    <a:pt x="382" y="384"/>
                  </a:lnTo>
                  <a:lnTo>
                    <a:pt x="384" y="383"/>
                  </a:lnTo>
                  <a:lnTo>
                    <a:pt x="387" y="382"/>
                  </a:lnTo>
                  <a:lnTo>
                    <a:pt x="389" y="379"/>
                  </a:lnTo>
                  <a:lnTo>
                    <a:pt x="391" y="377"/>
                  </a:lnTo>
                  <a:lnTo>
                    <a:pt x="392" y="375"/>
                  </a:lnTo>
                  <a:lnTo>
                    <a:pt x="394" y="373"/>
                  </a:lnTo>
                  <a:lnTo>
                    <a:pt x="396" y="370"/>
                  </a:lnTo>
                  <a:lnTo>
                    <a:pt x="398" y="368"/>
                  </a:lnTo>
                  <a:lnTo>
                    <a:pt x="399" y="365"/>
                  </a:lnTo>
                  <a:lnTo>
                    <a:pt x="401" y="363"/>
                  </a:lnTo>
                  <a:lnTo>
                    <a:pt x="402" y="360"/>
                  </a:lnTo>
                  <a:lnTo>
                    <a:pt x="403" y="357"/>
                  </a:lnTo>
                  <a:lnTo>
                    <a:pt x="404" y="353"/>
                  </a:lnTo>
                  <a:lnTo>
                    <a:pt x="404" y="348"/>
                  </a:lnTo>
                  <a:lnTo>
                    <a:pt x="405" y="344"/>
                  </a:lnTo>
                  <a:lnTo>
                    <a:pt x="406" y="340"/>
                  </a:lnTo>
                  <a:lnTo>
                    <a:pt x="406" y="336"/>
                  </a:lnTo>
                  <a:lnTo>
                    <a:pt x="406" y="332"/>
                  </a:lnTo>
                  <a:lnTo>
                    <a:pt x="407" y="328"/>
                  </a:lnTo>
                  <a:lnTo>
                    <a:pt x="408" y="324"/>
                  </a:lnTo>
                  <a:lnTo>
                    <a:pt x="408" y="320"/>
                  </a:lnTo>
                  <a:lnTo>
                    <a:pt x="409" y="316"/>
                  </a:lnTo>
                  <a:lnTo>
                    <a:pt x="410" y="315"/>
                  </a:lnTo>
                  <a:lnTo>
                    <a:pt x="410" y="314"/>
                  </a:lnTo>
                  <a:lnTo>
                    <a:pt x="410" y="313"/>
                  </a:lnTo>
                  <a:lnTo>
                    <a:pt x="410" y="312"/>
                  </a:lnTo>
                  <a:lnTo>
                    <a:pt x="410" y="311"/>
                  </a:lnTo>
                  <a:lnTo>
                    <a:pt x="410" y="310"/>
                  </a:lnTo>
                  <a:lnTo>
                    <a:pt x="410" y="309"/>
                  </a:lnTo>
                  <a:lnTo>
                    <a:pt x="409" y="308"/>
                  </a:lnTo>
                  <a:lnTo>
                    <a:pt x="409" y="307"/>
                  </a:lnTo>
                  <a:lnTo>
                    <a:pt x="409" y="306"/>
                  </a:lnTo>
                  <a:lnTo>
                    <a:pt x="408" y="305"/>
                  </a:lnTo>
                  <a:lnTo>
                    <a:pt x="408" y="304"/>
                  </a:lnTo>
                  <a:lnTo>
                    <a:pt x="408" y="303"/>
                  </a:lnTo>
                  <a:lnTo>
                    <a:pt x="408" y="302"/>
                  </a:lnTo>
                  <a:lnTo>
                    <a:pt x="407" y="301"/>
                  </a:lnTo>
                  <a:lnTo>
                    <a:pt x="407" y="300"/>
                  </a:lnTo>
                  <a:lnTo>
                    <a:pt x="405" y="301"/>
                  </a:lnTo>
                  <a:lnTo>
                    <a:pt x="404" y="301"/>
                  </a:lnTo>
                  <a:lnTo>
                    <a:pt x="403" y="302"/>
                  </a:lnTo>
                  <a:lnTo>
                    <a:pt x="402" y="303"/>
                  </a:lnTo>
                  <a:lnTo>
                    <a:pt x="401" y="304"/>
                  </a:lnTo>
                  <a:lnTo>
                    <a:pt x="400" y="305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6" y="309"/>
                  </a:lnTo>
                  <a:lnTo>
                    <a:pt x="395" y="310"/>
                  </a:lnTo>
                  <a:lnTo>
                    <a:pt x="395" y="311"/>
                  </a:lnTo>
                  <a:lnTo>
                    <a:pt x="394" y="311"/>
                  </a:lnTo>
                  <a:lnTo>
                    <a:pt x="394" y="312"/>
                  </a:lnTo>
                  <a:lnTo>
                    <a:pt x="393" y="313"/>
                  </a:lnTo>
                  <a:lnTo>
                    <a:pt x="392" y="314"/>
                  </a:lnTo>
                  <a:lnTo>
                    <a:pt x="391" y="315"/>
                  </a:lnTo>
                  <a:lnTo>
                    <a:pt x="391" y="316"/>
                  </a:lnTo>
                  <a:lnTo>
                    <a:pt x="390" y="317"/>
                  </a:lnTo>
                  <a:lnTo>
                    <a:pt x="389" y="318"/>
                  </a:lnTo>
                  <a:lnTo>
                    <a:pt x="388" y="320"/>
                  </a:lnTo>
                  <a:lnTo>
                    <a:pt x="387" y="322"/>
                  </a:lnTo>
                  <a:lnTo>
                    <a:pt x="386" y="324"/>
                  </a:lnTo>
                  <a:lnTo>
                    <a:pt x="385" y="325"/>
                  </a:lnTo>
                  <a:lnTo>
                    <a:pt x="384" y="327"/>
                  </a:lnTo>
                  <a:lnTo>
                    <a:pt x="383" y="329"/>
                  </a:lnTo>
                  <a:lnTo>
                    <a:pt x="383" y="331"/>
                  </a:lnTo>
                  <a:lnTo>
                    <a:pt x="382" y="333"/>
                  </a:lnTo>
                  <a:lnTo>
                    <a:pt x="381" y="335"/>
                  </a:lnTo>
                  <a:lnTo>
                    <a:pt x="382" y="336"/>
                  </a:lnTo>
                  <a:lnTo>
                    <a:pt x="381" y="336"/>
                  </a:lnTo>
                  <a:lnTo>
                    <a:pt x="381" y="337"/>
                  </a:lnTo>
                  <a:lnTo>
                    <a:pt x="381" y="339"/>
                  </a:lnTo>
                  <a:lnTo>
                    <a:pt x="380" y="340"/>
                  </a:lnTo>
                  <a:lnTo>
                    <a:pt x="380" y="341"/>
                  </a:lnTo>
                  <a:lnTo>
                    <a:pt x="380" y="343"/>
                  </a:lnTo>
                  <a:lnTo>
                    <a:pt x="380" y="344"/>
                  </a:lnTo>
                  <a:lnTo>
                    <a:pt x="380" y="345"/>
                  </a:lnTo>
                  <a:lnTo>
                    <a:pt x="379" y="347"/>
                  </a:lnTo>
                  <a:lnTo>
                    <a:pt x="379" y="348"/>
                  </a:lnTo>
                  <a:lnTo>
                    <a:pt x="379" y="349"/>
                  </a:lnTo>
                  <a:lnTo>
                    <a:pt x="379" y="350"/>
                  </a:lnTo>
                  <a:lnTo>
                    <a:pt x="378" y="350"/>
                  </a:lnTo>
                  <a:lnTo>
                    <a:pt x="378" y="351"/>
                  </a:lnTo>
                  <a:lnTo>
                    <a:pt x="378" y="352"/>
                  </a:lnTo>
                  <a:lnTo>
                    <a:pt x="378" y="353"/>
                  </a:lnTo>
                  <a:lnTo>
                    <a:pt x="378" y="354"/>
                  </a:lnTo>
                  <a:lnTo>
                    <a:pt x="378" y="355"/>
                  </a:lnTo>
                  <a:lnTo>
                    <a:pt x="378" y="356"/>
                  </a:lnTo>
                  <a:lnTo>
                    <a:pt x="378" y="357"/>
                  </a:lnTo>
                  <a:lnTo>
                    <a:pt x="378" y="358"/>
                  </a:lnTo>
                  <a:lnTo>
                    <a:pt x="378" y="359"/>
                  </a:lnTo>
                  <a:lnTo>
                    <a:pt x="378" y="360"/>
                  </a:lnTo>
                  <a:lnTo>
                    <a:pt x="378" y="361"/>
                  </a:lnTo>
                  <a:lnTo>
                    <a:pt x="378" y="362"/>
                  </a:lnTo>
                  <a:lnTo>
                    <a:pt x="377" y="362"/>
                  </a:lnTo>
                  <a:lnTo>
                    <a:pt x="376" y="362"/>
                  </a:lnTo>
                  <a:lnTo>
                    <a:pt x="376" y="361"/>
                  </a:lnTo>
                  <a:lnTo>
                    <a:pt x="376" y="360"/>
                  </a:lnTo>
                  <a:lnTo>
                    <a:pt x="376" y="359"/>
                  </a:lnTo>
                  <a:lnTo>
                    <a:pt x="375" y="358"/>
                  </a:lnTo>
                  <a:lnTo>
                    <a:pt x="375" y="357"/>
                  </a:lnTo>
                  <a:lnTo>
                    <a:pt x="375" y="356"/>
                  </a:lnTo>
                  <a:lnTo>
                    <a:pt x="374" y="355"/>
                  </a:lnTo>
                  <a:lnTo>
                    <a:pt x="373" y="355"/>
                  </a:lnTo>
                  <a:lnTo>
                    <a:pt x="374" y="355"/>
                  </a:lnTo>
                  <a:lnTo>
                    <a:pt x="374" y="354"/>
                  </a:lnTo>
                  <a:lnTo>
                    <a:pt x="374" y="353"/>
                  </a:lnTo>
                  <a:lnTo>
                    <a:pt x="374" y="352"/>
                  </a:lnTo>
                  <a:lnTo>
                    <a:pt x="373" y="352"/>
                  </a:lnTo>
                  <a:lnTo>
                    <a:pt x="373" y="351"/>
                  </a:lnTo>
                  <a:lnTo>
                    <a:pt x="372" y="350"/>
                  </a:lnTo>
                  <a:lnTo>
                    <a:pt x="372" y="349"/>
                  </a:lnTo>
                  <a:lnTo>
                    <a:pt x="371" y="348"/>
                  </a:lnTo>
                  <a:lnTo>
                    <a:pt x="371" y="347"/>
                  </a:lnTo>
                  <a:lnTo>
                    <a:pt x="370" y="346"/>
                  </a:lnTo>
                  <a:lnTo>
                    <a:pt x="370" y="345"/>
                  </a:lnTo>
                  <a:lnTo>
                    <a:pt x="370" y="344"/>
                  </a:lnTo>
                  <a:lnTo>
                    <a:pt x="369" y="343"/>
                  </a:lnTo>
                  <a:lnTo>
                    <a:pt x="369" y="342"/>
                  </a:lnTo>
                  <a:lnTo>
                    <a:pt x="369" y="341"/>
                  </a:lnTo>
                  <a:lnTo>
                    <a:pt x="368" y="341"/>
                  </a:lnTo>
                  <a:lnTo>
                    <a:pt x="367" y="340"/>
                  </a:lnTo>
                  <a:lnTo>
                    <a:pt x="366" y="340"/>
                  </a:lnTo>
                  <a:lnTo>
                    <a:pt x="366" y="341"/>
                  </a:lnTo>
                  <a:lnTo>
                    <a:pt x="365" y="341"/>
                  </a:lnTo>
                  <a:lnTo>
                    <a:pt x="364" y="340"/>
                  </a:lnTo>
                  <a:lnTo>
                    <a:pt x="363" y="339"/>
                  </a:lnTo>
                  <a:lnTo>
                    <a:pt x="362" y="339"/>
                  </a:lnTo>
                  <a:lnTo>
                    <a:pt x="361" y="338"/>
                  </a:lnTo>
                  <a:lnTo>
                    <a:pt x="361" y="339"/>
                  </a:lnTo>
                  <a:lnTo>
                    <a:pt x="360" y="338"/>
                  </a:lnTo>
                  <a:lnTo>
                    <a:pt x="359" y="338"/>
                  </a:lnTo>
                  <a:lnTo>
                    <a:pt x="358" y="338"/>
                  </a:lnTo>
                  <a:lnTo>
                    <a:pt x="357" y="338"/>
                  </a:lnTo>
                  <a:lnTo>
                    <a:pt x="357" y="339"/>
                  </a:lnTo>
                  <a:lnTo>
                    <a:pt x="356" y="339"/>
                  </a:lnTo>
                  <a:lnTo>
                    <a:pt x="355" y="339"/>
                  </a:lnTo>
                  <a:lnTo>
                    <a:pt x="351" y="342"/>
                  </a:lnTo>
                  <a:lnTo>
                    <a:pt x="350" y="341"/>
                  </a:lnTo>
                  <a:lnTo>
                    <a:pt x="349" y="342"/>
                  </a:lnTo>
                  <a:lnTo>
                    <a:pt x="348" y="343"/>
                  </a:lnTo>
                  <a:lnTo>
                    <a:pt x="347" y="344"/>
                  </a:lnTo>
                  <a:lnTo>
                    <a:pt x="346" y="345"/>
                  </a:lnTo>
                  <a:lnTo>
                    <a:pt x="345" y="345"/>
                  </a:lnTo>
                  <a:lnTo>
                    <a:pt x="345" y="346"/>
                  </a:lnTo>
                  <a:lnTo>
                    <a:pt x="344" y="346"/>
                  </a:lnTo>
                  <a:lnTo>
                    <a:pt x="343" y="346"/>
                  </a:lnTo>
                  <a:lnTo>
                    <a:pt x="343" y="347"/>
                  </a:lnTo>
                  <a:lnTo>
                    <a:pt x="342" y="347"/>
                  </a:lnTo>
                  <a:lnTo>
                    <a:pt x="342" y="348"/>
                  </a:lnTo>
                  <a:lnTo>
                    <a:pt x="341" y="348"/>
                  </a:lnTo>
                  <a:lnTo>
                    <a:pt x="341" y="349"/>
                  </a:lnTo>
                  <a:lnTo>
                    <a:pt x="340" y="349"/>
                  </a:lnTo>
                  <a:lnTo>
                    <a:pt x="339" y="349"/>
                  </a:lnTo>
                  <a:lnTo>
                    <a:pt x="338" y="349"/>
                  </a:lnTo>
                  <a:lnTo>
                    <a:pt x="337" y="349"/>
                  </a:lnTo>
                  <a:lnTo>
                    <a:pt x="337" y="350"/>
                  </a:lnTo>
                  <a:lnTo>
                    <a:pt x="336" y="350"/>
                  </a:lnTo>
                  <a:lnTo>
                    <a:pt x="336" y="351"/>
                  </a:lnTo>
                  <a:lnTo>
                    <a:pt x="335" y="351"/>
                  </a:lnTo>
                  <a:lnTo>
                    <a:pt x="334" y="351"/>
                  </a:lnTo>
                  <a:lnTo>
                    <a:pt x="333" y="352"/>
                  </a:lnTo>
                  <a:lnTo>
                    <a:pt x="332" y="353"/>
                  </a:lnTo>
                  <a:lnTo>
                    <a:pt x="331" y="354"/>
                  </a:lnTo>
                  <a:lnTo>
                    <a:pt x="330" y="355"/>
                  </a:lnTo>
                  <a:lnTo>
                    <a:pt x="329" y="356"/>
                  </a:lnTo>
                  <a:lnTo>
                    <a:pt x="328" y="357"/>
                  </a:lnTo>
                  <a:lnTo>
                    <a:pt x="327" y="358"/>
                  </a:lnTo>
                  <a:lnTo>
                    <a:pt x="326" y="359"/>
                  </a:lnTo>
                  <a:lnTo>
                    <a:pt x="325" y="359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1"/>
                  </a:lnTo>
                  <a:lnTo>
                    <a:pt x="320" y="362"/>
                  </a:lnTo>
                  <a:lnTo>
                    <a:pt x="320" y="363"/>
                  </a:lnTo>
                  <a:lnTo>
                    <a:pt x="319" y="363"/>
                  </a:lnTo>
                  <a:lnTo>
                    <a:pt x="319" y="364"/>
                  </a:lnTo>
                  <a:lnTo>
                    <a:pt x="318" y="365"/>
                  </a:lnTo>
                  <a:lnTo>
                    <a:pt x="317" y="366"/>
                  </a:lnTo>
                  <a:lnTo>
                    <a:pt x="318" y="367"/>
                  </a:lnTo>
                  <a:lnTo>
                    <a:pt x="318" y="368"/>
                  </a:lnTo>
                  <a:lnTo>
                    <a:pt x="319" y="369"/>
                  </a:lnTo>
                  <a:lnTo>
                    <a:pt x="320" y="369"/>
                  </a:lnTo>
                  <a:lnTo>
                    <a:pt x="320" y="370"/>
                  </a:lnTo>
                  <a:lnTo>
                    <a:pt x="321" y="372"/>
                  </a:lnTo>
                  <a:lnTo>
                    <a:pt x="321" y="373"/>
                  </a:lnTo>
                  <a:lnTo>
                    <a:pt x="321" y="374"/>
                  </a:lnTo>
                  <a:lnTo>
                    <a:pt x="322" y="375"/>
                  </a:lnTo>
                  <a:lnTo>
                    <a:pt x="322" y="376"/>
                  </a:lnTo>
                  <a:lnTo>
                    <a:pt x="323" y="377"/>
                  </a:lnTo>
                  <a:lnTo>
                    <a:pt x="324" y="378"/>
                  </a:lnTo>
                  <a:lnTo>
                    <a:pt x="323" y="387"/>
                  </a:lnTo>
                  <a:lnTo>
                    <a:pt x="321" y="390"/>
                  </a:lnTo>
                  <a:lnTo>
                    <a:pt x="320" y="393"/>
                  </a:lnTo>
                  <a:lnTo>
                    <a:pt x="318" y="397"/>
                  </a:lnTo>
                  <a:lnTo>
                    <a:pt x="317" y="400"/>
                  </a:lnTo>
                  <a:lnTo>
                    <a:pt x="317" y="404"/>
                  </a:lnTo>
                  <a:lnTo>
                    <a:pt x="316" y="408"/>
                  </a:lnTo>
                  <a:lnTo>
                    <a:pt x="316" y="412"/>
                  </a:lnTo>
                  <a:lnTo>
                    <a:pt x="316" y="415"/>
                  </a:lnTo>
                  <a:lnTo>
                    <a:pt x="317" y="419"/>
                  </a:lnTo>
                  <a:lnTo>
                    <a:pt x="317" y="423"/>
                  </a:lnTo>
                  <a:lnTo>
                    <a:pt x="318" y="424"/>
                  </a:lnTo>
                  <a:lnTo>
                    <a:pt x="318" y="426"/>
                  </a:lnTo>
                  <a:lnTo>
                    <a:pt x="318" y="427"/>
                  </a:lnTo>
                  <a:lnTo>
                    <a:pt x="318" y="429"/>
                  </a:lnTo>
                  <a:lnTo>
                    <a:pt x="318" y="431"/>
                  </a:lnTo>
                  <a:lnTo>
                    <a:pt x="318" y="433"/>
                  </a:lnTo>
                  <a:lnTo>
                    <a:pt x="318" y="434"/>
                  </a:lnTo>
                  <a:lnTo>
                    <a:pt x="318" y="436"/>
                  </a:lnTo>
                  <a:lnTo>
                    <a:pt x="318" y="437"/>
                  </a:lnTo>
                  <a:lnTo>
                    <a:pt x="319" y="439"/>
                  </a:lnTo>
                  <a:lnTo>
                    <a:pt x="318" y="439"/>
                  </a:lnTo>
                  <a:lnTo>
                    <a:pt x="318" y="440"/>
                  </a:lnTo>
                  <a:lnTo>
                    <a:pt x="318" y="441"/>
                  </a:lnTo>
                  <a:lnTo>
                    <a:pt x="319" y="441"/>
                  </a:lnTo>
                  <a:lnTo>
                    <a:pt x="319" y="442"/>
                  </a:lnTo>
                  <a:lnTo>
                    <a:pt x="319" y="443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19" y="447"/>
                  </a:lnTo>
                  <a:lnTo>
                    <a:pt x="318" y="448"/>
                  </a:lnTo>
                  <a:lnTo>
                    <a:pt x="318" y="449"/>
                  </a:lnTo>
                  <a:lnTo>
                    <a:pt x="318" y="451"/>
                  </a:lnTo>
                  <a:lnTo>
                    <a:pt x="318" y="452"/>
                  </a:lnTo>
                  <a:lnTo>
                    <a:pt x="318" y="453"/>
                  </a:lnTo>
                  <a:lnTo>
                    <a:pt x="317" y="454"/>
                  </a:lnTo>
                  <a:lnTo>
                    <a:pt x="316" y="455"/>
                  </a:lnTo>
                  <a:lnTo>
                    <a:pt x="315" y="456"/>
                  </a:lnTo>
                  <a:lnTo>
                    <a:pt x="315" y="457"/>
                  </a:lnTo>
                  <a:lnTo>
                    <a:pt x="315" y="458"/>
                  </a:lnTo>
                  <a:lnTo>
                    <a:pt x="315" y="459"/>
                  </a:lnTo>
                  <a:lnTo>
                    <a:pt x="315" y="460"/>
                  </a:lnTo>
                  <a:lnTo>
                    <a:pt x="315" y="461"/>
                  </a:lnTo>
                  <a:lnTo>
                    <a:pt x="314" y="464"/>
                  </a:lnTo>
                  <a:lnTo>
                    <a:pt x="312" y="466"/>
                  </a:lnTo>
                  <a:lnTo>
                    <a:pt x="310" y="467"/>
                  </a:lnTo>
                  <a:lnTo>
                    <a:pt x="308" y="468"/>
                  </a:lnTo>
                  <a:lnTo>
                    <a:pt x="306" y="469"/>
                  </a:lnTo>
                  <a:lnTo>
                    <a:pt x="303" y="470"/>
                  </a:lnTo>
                  <a:lnTo>
                    <a:pt x="301" y="470"/>
                  </a:lnTo>
                  <a:lnTo>
                    <a:pt x="299" y="471"/>
                  </a:lnTo>
                  <a:lnTo>
                    <a:pt x="296" y="471"/>
                  </a:lnTo>
                  <a:lnTo>
                    <a:pt x="294" y="472"/>
                  </a:lnTo>
                  <a:lnTo>
                    <a:pt x="292" y="472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6" y="472"/>
                  </a:lnTo>
                  <a:lnTo>
                    <a:pt x="284" y="472"/>
                  </a:lnTo>
                  <a:lnTo>
                    <a:pt x="283" y="472"/>
                  </a:lnTo>
                  <a:lnTo>
                    <a:pt x="281" y="472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1"/>
                  </a:lnTo>
                  <a:lnTo>
                    <a:pt x="274" y="470"/>
                  </a:lnTo>
                  <a:lnTo>
                    <a:pt x="273" y="470"/>
                  </a:lnTo>
                  <a:lnTo>
                    <a:pt x="272" y="470"/>
                  </a:lnTo>
                  <a:lnTo>
                    <a:pt x="272" y="469"/>
                  </a:lnTo>
                  <a:lnTo>
                    <a:pt x="271" y="469"/>
                  </a:lnTo>
                  <a:lnTo>
                    <a:pt x="270" y="469"/>
                  </a:lnTo>
                  <a:lnTo>
                    <a:pt x="269" y="469"/>
                  </a:lnTo>
                  <a:lnTo>
                    <a:pt x="268" y="469"/>
                  </a:lnTo>
                  <a:lnTo>
                    <a:pt x="268" y="468"/>
                  </a:lnTo>
                  <a:lnTo>
                    <a:pt x="268" y="467"/>
                  </a:lnTo>
                  <a:lnTo>
                    <a:pt x="267" y="467"/>
                  </a:lnTo>
                  <a:lnTo>
                    <a:pt x="267" y="468"/>
                  </a:lnTo>
                  <a:lnTo>
                    <a:pt x="266" y="468"/>
                  </a:lnTo>
                  <a:lnTo>
                    <a:pt x="265" y="468"/>
                  </a:lnTo>
                  <a:lnTo>
                    <a:pt x="265" y="467"/>
                  </a:lnTo>
                  <a:lnTo>
                    <a:pt x="265" y="466"/>
                  </a:lnTo>
                  <a:lnTo>
                    <a:pt x="265" y="465"/>
                  </a:lnTo>
                  <a:lnTo>
                    <a:pt x="265" y="464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2"/>
                  </a:lnTo>
                  <a:lnTo>
                    <a:pt x="265" y="461"/>
                  </a:lnTo>
                  <a:lnTo>
                    <a:pt x="264" y="462"/>
                  </a:lnTo>
                  <a:lnTo>
                    <a:pt x="263" y="463"/>
                  </a:lnTo>
                  <a:lnTo>
                    <a:pt x="262" y="463"/>
                  </a:lnTo>
                  <a:lnTo>
                    <a:pt x="261" y="462"/>
                  </a:lnTo>
                  <a:lnTo>
                    <a:pt x="260" y="461"/>
                  </a:lnTo>
                  <a:lnTo>
                    <a:pt x="259" y="461"/>
                  </a:lnTo>
                  <a:lnTo>
                    <a:pt x="258" y="460"/>
                  </a:lnTo>
                  <a:lnTo>
                    <a:pt x="257" y="459"/>
                  </a:lnTo>
                  <a:lnTo>
                    <a:pt x="256" y="458"/>
                  </a:lnTo>
                  <a:lnTo>
                    <a:pt x="256" y="457"/>
                  </a:lnTo>
                  <a:lnTo>
                    <a:pt x="256" y="456"/>
                  </a:lnTo>
                  <a:lnTo>
                    <a:pt x="257" y="456"/>
                  </a:lnTo>
                  <a:lnTo>
                    <a:pt x="256" y="455"/>
                  </a:lnTo>
                  <a:lnTo>
                    <a:pt x="257" y="451"/>
                  </a:lnTo>
                  <a:lnTo>
                    <a:pt x="258" y="448"/>
                  </a:lnTo>
                  <a:lnTo>
                    <a:pt x="259" y="445"/>
                  </a:lnTo>
                  <a:lnTo>
                    <a:pt x="260" y="441"/>
                  </a:lnTo>
                  <a:lnTo>
                    <a:pt x="262" y="438"/>
                  </a:lnTo>
                  <a:lnTo>
                    <a:pt x="263" y="435"/>
                  </a:lnTo>
                  <a:lnTo>
                    <a:pt x="265" y="432"/>
                  </a:lnTo>
                  <a:lnTo>
                    <a:pt x="267" y="429"/>
                  </a:lnTo>
                  <a:lnTo>
                    <a:pt x="269" y="426"/>
                  </a:lnTo>
                  <a:lnTo>
                    <a:pt x="271" y="424"/>
                  </a:lnTo>
                  <a:lnTo>
                    <a:pt x="272" y="422"/>
                  </a:lnTo>
                  <a:lnTo>
                    <a:pt x="274" y="420"/>
                  </a:lnTo>
                  <a:lnTo>
                    <a:pt x="276" y="419"/>
                  </a:lnTo>
                  <a:lnTo>
                    <a:pt x="277" y="418"/>
                  </a:lnTo>
                  <a:lnTo>
                    <a:pt x="279" y="417"/>
                  </a:lnTo>
                  <a:lnTo>
                    <a:pt x="281" y="417"/>
                  </a:lnTo>
                  <a:lnTo>
                    <a:pt x="283" y="416"/>
                  </a:lnTo>
                  <a:lnTo>
                    <a:pt x="285" y="415"/>
                  </a:lnTo>
                  <a:lnTo>
                    <a:pt x="286" y="413"/>
                  </a:lnTo>
                  <a:lnTo>
                    <a:pt x="287" y="411"/>
                  </a:lnTo>
                  <a:lnTo>
                    <a:pt x="286" y="412"/>
                  </a:lnTo>
                  <a:lnTo>
                    <a:pt x="287" y="409"/>
                  </a:lnTo>
                  <a:lnTo>
                    <a:pt x="288" y="407"/>
                  </a:lnTo>
                  <a:lnTo>
                    <a:pt x="288" y="404"/>
                  </a:lnTo>
                  <a:lnTo>
                    <a:pt x="288" y="401"/>
                  </a:lnTo>
                  <a:lnTo>
                    <a:pt x="288" y="398"/>
                  </a:lnTo>
                  <a:lnTo>
                    <a:pt x="288" y="395"/>
                  </a:lnTo>
                  <a:lnTo>
                    <a:pt x="288" y="392"/>
                  </a:lnTo>
                  <a:lnTo>
                    <a:pt x="287" y="389"/>
                  </a:lnTo>
                  <a:lnTo>
                    <a:pt x="287" y="386"/>
                  </a:lnTo>
                  <a:lnTo>
                    <a:pt x="286" y="384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4" y="380"/>
                  </a:lnTo>
                  <a:lnTo>
                    <a:pt x="283" y="378"/>
                  </a:lnTo>
                  <a:lnTo>
                    <a:pt x="282" y="377"/>
                  </a:lnTo>
                  <a:lnTo>
                    <a:pt x="281" y="375"/>
                  </a:lnTo>
                  <a:lnTo>
                    <a:pt x="280" y="374"/>
                  </a:lnTo>
                  <a:lnTo>
                    <a:pt x="279" y="373"/>
                  </a:lnTo>
                  <a:lnTo>
                    <a:pt x="278" y="373"/>
                  </a:lnTo>
                  <a:lnTo>
                    <a:pt x="277" y="373"/>
                  </a:lnTo>
                  <a:lnTo>
                    <a:pt x="273" y="372"/>
                  </a:lnTo>
                  <a:lnTo>
                    <a:pt x="270" y="371"/>
                  </a:lnTo>
                  <a:lnTo>
                    <a:pt x="267" y="371"/>
                  </a:lnTo>
                  <a:lnTo>
                    <a:pt x="264" y="370"/>
                  </a:lnTo>
                  <a:lnTo>
                    <a:pt x="261" y="369"/>
                  </a:lnTo>
                  <a:lnTo>
                    <a:pt x="258" y="369"/>
                  </a:lnTo>
                  <a:lnTo>
                    <a:pt x="255" y="368"/>
                  </a:lnTo>
                  <a:lnTo>
                    <a:pt x="252" y="366"/>
                  </a:lnTo>
                  <a:lnTo>
                    <a:pt x="249" y="365"/>
                  </a:lnTo>
                  <a:lnTo>
                    <a:pt x="247" y="363"/>
                  </a:lnTo>
                  <a:lnTo>
                    <a:pt x="245" y="364"/>
                  </a:lnTo>
                  <a:lnTo>
                    <a:pt x="243" y="362"/>
                  </a:lnTo>
                  <a:lnTo>
                    <a:pt x="240" y="361"/>
                  </a:lnTo>
                  <a:lnTo>
                    <a:pt x="238" y="360"/>
                  </a:lnTo>
                  <a:lnTo>
                    <a:pt x="236" y="359"/>
                  </a:lnTo>
                  <a:lnTo>
                    <a:pt x="234" y="357"/>
                  </a:lnTo>
                  <a:lnTo>
                    <a:pt x="232" y="356"/>
                  </a:lnTo>
                  <a:lnTo>
                    <a:pt x="229" y="354"/>
                  </a:lnTo>
                  <a:lnTo>
                    <a:pt x="227" y="352"/>
                  </a:lnTo>
                  <a:lnTo>
                    <a:pt x="225" y="351"/>
                  </a:lnTo>
                  <a:lnTo>
                    <a:pt x="223" y="349"/>
                  </a:lnTo>
                  <a:lnTo>
                    <a:pt x="222" y="350"/>
                  </a:lnTo>
                  <a:lnTo>
                    <a:pt x="220" y="351"/>
                  </a:lnTo>
                  <a:lnTo>
                    <a:pt x="219" y="352"/>
                  </a:lnTo>
                  <a:lnTo>
                    <a:pt x="217" y="353"/>
                  </a:lnTo>
                  <a:lnTo>
                    <a:pt x="215" y="353"/>
                  </a:lnTo>
                  <a:lnTo>
                    <a:pt x="214" y="354"/>
                  </a:lnTo>
                  <a:lnTo>
                    <a:pt x="212" y="354"/>
                  </a:lnTo>
                  <a:lnTo>
                    <a:pt x="210" y="354"/>
                  </a:lnTo>
                  <a:lnTo>
                    <a:pt x="208" y="355"/>
                  </a:lnTo>
                  <a:lnTo>
                    <a:pt x="206" y="355"/>
                  </a:lnTo>
                  <a:lnTo>
                    <a:pt x="205" y="356"/>
                  </a:lnTo>
                  <a:lnTo>
                    <a:pt x="205" y="357"/>
                  </a:lnTo>
                  <a:lnTo>
                    <a:pt x="205" y="358"/>
                  </a:lnTo>
                  <a:lnTo>
                    <a:pt x="205" y="359"/>
                  </a:lnTo>
                  <a:lnTo>
                    <a:pt x="206" y="361"/>
                  </a:lnTo>
                  <a:lnTo>
                    <a:pt x="206" y="362"/>
                  </a:lnTo>
                  <a:lnTo>
                    <a:pt x="207" y="363"/>
                  </a:lnTo>
                  <a:lnTo>
                    <a:pt x="208" y="364"/>
                  </a:lnTo>
                  <a:lnTo>
                    <a:pt x="209" y="365"/>
                  </a:lnTo>
                  <a:lnTo>
                    <a:pt x="209" y="366"/>
                  </a:lnTo>
                  <a:lnTo>
                    <a:pt x="211" y="368"/>
                  </a:lnTo>
                  <a:lnTo>
                    <a:pt x="213" y="370"/>
                  </a:lnTo>
                  <a:lnTo>
                    <a:pt x="214" y="371"/>
                  </a:lnTo>
                  <a:lnTo>
                    <a:pt x="216" y="373"/>
                  </a:lnTo>
                  <a:lnTo>
                    <a:pt x="218" y="374"/>
                  </a:lnTo>
                  <a:lnTo>
                    <a:pt x="219" y="375"/>
                  </a:lnTo>
                  <a:lnTo>
                    <a:pt x="221" y="377"/>
                  </a:lnTo>
                  <a:lnTo>
                    <a:pt x="223" y="378"/>
                  </a:lnTo>
                  <a:lnTo>
                    <a:pt x="225" y="379"/>
                  </a:lnTo>
                  <a:lnTo>
                    <a:pt x="226" y="381"/>
                  </a:lnTo>
                  <a:lnTo>
                    <a:pt x="227" y="382"/>
                  </a:lnTo>
                  <a:lnTo>
                    <a:pt x="227" y="384"/>
                  </a:lnTo>
                  <a:lnTo>
                    <a:pt x="228" y="385"/>
                  </a:lnTo>
                  <a:lnTo>
                    <a:pt x="229" y="386"/>
                  </a:lnTo>
                  <a:lnTo>
                    <a:pt x="230" y="388"/>
                  </a:lnTo>
                  <a:lnTo>
                    <a:pt x="231" y="389"/>
                  </a:lnTo>
                  <a:lnTo>
                    <a:pt x="231" y="390"/>
                  </a:lnTo>
                  <a:lnTo>
                    <a:pt x="232" y="392"/>
                  </a:lnTo>
                  <a:lnTo>
                    <a:pt x="233" y="393"/>
                  </a:lnTo>
                  <a:lnTo>
                    <a:pt x="233" y="395"/>
                  </a:lnTo>
                  <a:lnTo>
                    <a:pt x="234" y="398"/>
                  </a:lnTo>
                  <a:lnTo>
                    <a:pt x="234" y="402"/>
                  </a:lnTo>
                  <a:lnTo>
                    <a:pt x="235" y="406"/>
                  </a:lnTo>
                  <a:lnTo>
                    <a:pt x="234" y="409"/>
                  </a:lnTo>
                  <a:lnTo>
                    <a:pt x="233" y="413"/>
                  </a:lnTo>
                  <a:lnTo>
                    <a:pt x="232" y="417"/>
                  </a:lnTo>
                  <a:lnTo>
                    <a:pt x="231" y="420"/>
                  </a:lnTo>
                  <a:lnTo>
                    <a:pt x="229" y="423"/>
                  </a:lnTo>
                  <a:lnTo>
                    <a:pt x="227" y="426"/>
                  </a:lnTo>
                  <a:lnTo>
                    <a:pt x="225" y="429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0" y="434"/>
                  </a:lnTo>
                  <a:lnTo>
                    <a:pt x="218" y="435"/>
                  </a:lnTo>
                  <a:lnTo>
                    <a:pt x="216" y="437"/>
                  </a:lnTo>
                  <a:lnTo>
                    <a:pt x="215" y="438"/>
                  </a:lnTo>
                  <a:lnTo>
                    <a:pt x="213" y="439"/>
                  </a:lnTo>
                  <a:lnTo>
                    <a:pt x="211" y="439"/>
                  </a:lnTo>
                  <a:lnTo>
                    <a:pt x="209" y="439"/>
                  </a:lnTo>
                  <a:lnTo>
                    <a:pt x="206" y="439"/>
                  </a:lnTo>
                  <a:lnTo>
                    <a:pt x="206" y="438"/>
                  </a:lnTo>
                  <a:lnTo>
                    <a:pt x="205" y="438"/>
                  </a:lnTo>
                  <a:lnTo>
                    <a:pt x="205" y="437"/>
                  </a:lnTo>
                  <a:lnTo>
                    <a:pt x="205" y="436"/>
                  </a:lnTo>
                  <a:lnTo>
                    <a:pt x="205" y="435"/>
                  </a:lnTo>
                  <a:lnTo>
                    <a:pt x="205" y="434"/>
                  </a:lnTo>
                  <a:lnTo>
                    <a:pt x="204" y="433"/>
                  </a:lnTo>
                  <a:lnTo>
                    <a:pt x="204" y="432"/>
                  </a:lnTo>
                  <a:lnTo>
                    <a:pt x="203" y="432"/>
                  </a:lnTo>
                  <a:lnTo>
                    <a:pt x="203" y="433"/>
                  </a:lnTo>
                  <a:lnTo>
                    <a:pt x="202" y="433"/>
                  </a:lnTo>
                  <a:lnTo>
                    <a:pt x="201" y="434"/>
                  </a:lnTo>
                  <a:lnTo>
                    <a:pt x="200" y="434"/>
                  </a:lnTo>
                  <a:lnTo>
                    <a:pt x="199" y="434"/>
                  </a:lnTo>
                  <a:lnTo>
                    <a:pt x="198" y="432"/>
                  </a:lnTo>
                  <a:lnTo>
                    <a:pt x="198" y="431"/>
                  </a:lnTo>
                  <a:lnTo>
                    <a:pt x="198" y="430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198" y="425"/>
                  </a:lnTo>
                  <a:lnTo>
                    <a:pt x="198" y="424"/>
                  </a:lnTo>
                  <a:lnTo>
                    <a:pt x="198" y="423"/>
                  </a:lnTo>
                  <a:lnTo>
                    <a:pt x="198" y="421"/>
                  </a:lnTo>
                  <a:lnTo>
                    <a:pt x="198" y="420"/>
                  </a:lnTo>
                  <a:lnTo>
                    <a:pt x="198" y="419"/>
                  </a:lnTo>
                  <a:lnTo>
                    <a:pt x="198" y="418"/>
                  </a:lnTo>
                  <a:lnTo>
                    <a:pt x="198" y="417"/>
                  </a:lnTo>
                  <a:lnTo>
                    <a:pt x="198" y="416"/>
                  </a:lnTo>
                  <a:lnTo>
                    <a:pt x="198" y="415"/>
                  </a:lnTo>
                  <a:lnTo>
                    <a:pt x="197" y="414"/>
                  </a:lnTo>
                  <a:lnTo>
                    <a:pt x="197" y="413"/>
                  </a:lnTo>
                  <a:lnTo>
                    <a:pt x="197" y="412"/>
                  </a:lnTo>
                  <a:lnTo>
                    <a:pt x="196" y="412"/>
                  </a:lnTo>
                  <a:lnTo>
                    <a:pt x="195" y="412"/>
                  </a:lnTo>
                  <a:lnTo>
                    <a:pt x="195" y="413"/>
                  </a:lnTo>
                  <a:lnTo>
                    <a:pt x="194" y="413"/>
                  </a:lnTo>
                  <a:lnTo>
                    <a:pt x="194" y="412"/>
                  </a:lnTo>
                  <a:lnTo>
                    <a:pt x="194" y="408"/>
                  </a:lnTo>
                  <a:lnTo>
                    <a:pt x="194" y="405"/>
                  </a:lnTo>
                  <a:lnTo>
                    <a:pt x="194" y="402"/>
                  </a:lnTo>
                  <a:lnTo>
                    <a:pt x="194" y="398"/>
                  </a:lnTo>
                  <a:lnTo>
                    <a:pt x="193" y="395"/>
                  </a:lnTo>
                  <a:lnTo>
                    <a:pt x="192" y="392"/>
                  </a:lnTo>
                  <a:lnTo>
                    <a:pt x="191" y="389"/>
                  </a:lnTo>
                  <a:lnTo>
                    <a:pt x="190" y="386"/>
                  </a:lnTo>
                  <a:lnTo>
                    <a:pt x="188" y="384"/>
                  </a:lnTo>
                  <a:lnTo>
                    <a:pt x="186" y="381"/>
                  </a:lnTo>
                  <a:lnTo>
                    <a:pt x="184" y="379"/>
                  </a:lnTo>
                  <a:lnTo>
                    <a:pt x="182" y="377"/>
                  </a:lnTo>
                  <a:lnTo>
                    <a:pt x="180" y="375"/>
                  </a:lnTo>
                  <a:lnTo>
                    <a:pt x="178" y="373"/>
                  </a:lnTo>
                  <a:lnTo>
                    <a:pt x="176" y="371"/>
                  </a:lnTo>
                  <a:lnTo>
                    <a:pt x="174" y="369"/>
                  </a:lnTo>
                  <a:lnTo>
                    <a:pt x="172" y="367"/>
                  </a:lnTo>
                  <a:lnTo>
                    <a:pt x="169" y="366"/>
                  </a:lnTo>
                  <a:lnTo>
                    <a:pt x="167" y="364"/>
                  </a:lnTo>
                  <a:lnTo>
                    <a:pt x="165" y="363"/>
                  </a:lnTo>
                  <a:lnTo>
                    <a:pt x="164" y="360"/>
                  </a:lnTo>
                  <a:lnTo>
                    <a:pt x="162" y="358"/>
                  </a:lnTo>
                  <a:lnTo>
                    <a:pt x="161" y="356"/>
                  </a:lnTo>
                  <a:lnTo>
                    <a:pt x="160" y="353"/>
                  </a:lnTo>
                  <a:lnTo>
                    <a:pt x="160" y="350"/>
                  </a:lnTo>
                  <a:lnTo>
                    <a:pt x="159" y="348"/>
                  </a:lnTo>
                  <a:lnTo>
                    <a:pt x="159" y="345"/>
                  </a:lnTo>
                  <a:lnTo>
                    <a:pt x="159" y="342"/>
                  </a:lnTo>
                  <a:lnTo>
                    <a:pt x="160" y="340"/>
                  </a:lnTo>
                  <a:lnTo>
                    <a:pt x="161" y="337"/>
                  </a:lnTo>
                  <a:lnTo>
                    <a:pt x="161" y="335"/>
                  </a:lnTo>
                  <a:lnTo>
                    <a:pt x="162" y="333"/>
                  </a:lnTo>
                  <a:lnTo>
                    <a:pt x="163" y="332"/>
                  </a:lnTo>
                  <a:lnTo>
                    <a:pt x="164" y="330"/>
                  </a:lnTo>
                  <a:lnTo>
                    <a:pt x="166" y="329"/>
                  </a:lnTo>
                  <a:lnTo>
                    <a:pt x="167" y="327"/>
                  </a:lnTo>
                  <a:lnTo>
                    <a:pt x="168" y="326"/>
                  </a:lnTo>
                  <a:lnTo>
                    <a:pt x="169" y="324"/>
                  </a:lnTo>
                  <a:lnTo>
                    <a:pt x="170" y="322"/>
                  </a:lnTo>
                  <a:lnTo>
                    <a:pt x="171" y="321"/>
                  </a:lnTo>
                  <a:lnTo>
                    <a:pt x="172" y="319"/>
                  </a:lnTo>
                  <a:lnTo>
                    <a:pt x="173" y="317"/>
                  </a:lnTo>
                  <a:lnTo>
                    <a:pt x="174" y="314"/>
                  </a:lnTo>
                  <a:lnTo>
                    <a:pt x="174" y="312"/>
                  </a:lnTo>
                  <a:lnTo>
                    <a:pt x="175" y="310"/>
                  </a:lnTo>
                  <a:lnTo>
                    <a:pt x="176" y="308"/>
                  </a:lnTo>
                  <a:lnTo>
                    <a:pt x="176" y="306"/>
                  </a:lnTo>
                  <a:lnTo>
                    <a:pt x="177" y="304"/>
                  </a:lnTo>
                  <a:lnTo>
                    <a:pt x="177" y="302"/>
                  </a:lnTo>
                  <a:lnTo>
                    <a:pt x="177" y="299"/>
                  </a:lnTo>
                  <a:lnTo>
                    <a:pt x="176" y="296"/>
                  </a:lnTo>
                  <a:lnTo>
                    <a:pt x="174" y="292"/>
                  </a:lnTo>
                  <a:lnTo>
                    <a:pt x="172" y="288"/>
                  </a:lnTo>
                  <a:lnTo>
                    <a:pt x="170" y="284"/>
                  </a:lnTo>
                  <a:lnTo>
                    <a:pt x="167" y="280"/>
                  </a:lnTo>
                  <a:lnTo>
                    <a:pt x="165" y="276"/>
                  </a:lnTo>
                  <a:lnTo>
                    <a:pt x="163" y="272"/>
                  </a:lnTo>
                  <a:lnTo>
                    <a:pt x="160" y="269"/>
                  </a:lnTo>
                  <a:lnTo>
                    <a:pt x="158" y="266"/>
                  </a:lnTo>
                  <a:lnTo>
                    <a:pt x="155" y="263"/>
                  </a:lnTo>
                  <a:lnTo>
                    <a:pt x="153" y="261"/>
                  </a:lnTo>
                  <a:lnTo>
                    <a:pt x="152" y="260"/>
                  </a:lnTo>
                  <a:lnTo>
                    <a:pt x="150" y="258"/>
                  </a:lnTo>
                  <a:lnTo>
                    <a:pt x="148" y="257"/>
                  </a:lnTo>
                  <a:lnTo>
                    <a:pt x="147" y="256"/>
                  </a:lnTo>
                  <a:lnTo>
                    <a:pt x="145" y="254"/>
                  </a:lnTo>
                  <a:lnTo>
                    <a:pt x="143" y="253"/>
                  </a:lnTo>
                  <a:lnTo>
                    <a:pt x="141" y="252"/>
                  </a:lnTo>
                  <a:lnTo>
                    <a:pt x="140" y="251"/>
                  </a:lnTo>
                  <a:lnTo>
                    <a:pt x="138" y="250"/>
                  </a:lnTo>
                  <a:lnTo>
                    <a:pt x="137" y="249"/>
                  </a:lnTo>
                  <a:lnTo>
                    <a:pt x="136" y="249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2" y="247"/>
                  </a:lnTo>
                  <a:lnTo>
                    <a:pt x="130" y="247"/>
                  </a:lnTo>
                  <a:lnTo>
                    <a:pt x="129" y="246"/>
                  </a:lnTo>
                  <a:lnTo>
                    <a:pt x="128" y="245"/>
                  </a:lnTo>
                  <a:lnTo>
                    <a:pt x="127" y="245"/>
                  </a:lnTo>
                  <a:lnTo>
                    <a:pt x="125" y="244"/>
                  </a:lnTo>
                  <a:lnTo>
                    <a:pt x="125" y="245"/>
                  </a:lnTo>
                  <a:lnTo>
                    <a:pt x="124" y="245"/>
                  </a:lnTo>
                  <a:lnTo>
                    <a:pt x="123" y="245"/>
                  </a:lnTo>
                  <a:lnTo>
                    <a:pt x="122" y="244"/>
                  </a:lnTo>
                  <a:lnTo>
                    <a:pt x="121" y="244"/>
                  </a:lnTo>
                  <a:lnTo>
                    <a:pt x="121" y="243"/>
                  </a:lnTo>
                  <a:lnTo>
                    <a:pt x="120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8" y="242"/>
                  </a:lnTo>
                  <a:lnTo>
                    <a:pt x="117" y="242"/>
                  </a:lnTo>
                  <a:lnTo>
                    <a:pt x="116" y="242"/>
                  </a:lnTo>
                  <a:lnTo>
                    <a:pt x="116" y="241"/>
                  </a:lnTo>
                  <a:lnTo>
                    <a:pt x="115" y="241"/>
                  </a:lnTo>
                  <a:lnTo>
                    <a:pt x="114" y="241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1" y="240"/>
                  </a:lnTo>
                  <a:lnTo>
                    <a:pt x="110" y="239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7" y="239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7"/>
                  </a:lnTo>
                  <a:lnTo>
                    <a:pt x="102" y="237"/>
                  </a:lnTo>
                  <a:lnTo>
                    <a:pt x="101" y="237"/>
                  </a:lnTo>
                  <a:lnTo>
                    <a:pt x="100" y="237"/>
                  </a:lnTo>
                  <a:lnTo>
                    <a:pt x="100" y="236"/>
                  </a:lnTo>
                  <a:lnTo>
                    <a:pt x="97" y="235"/>
                  </a:lnTo>
                  <a:lnTo>
                    <a:pt x="94" y="234"/>
                  </a:lnTo>
                  <a:lnTo>
                    <a:pt x="90" y="233"/>
                  </a:lnTo>
                  <a:lnTo>
                    <a:pt x="87" y="232"/>
                  </a:lnTo>
                  <a:lnTo>
                    <a:pt x="84" y="231"/>
                  </a:lnTo>
                  <a:lnTo>
                    <a:pt x="81" y="230"/>
                  </a:lnTo>
                  <a:lnTo>
                    <a:pt x="78" y="229"/>
                  </a:lnTo>
                  <a:lnTo>
                    <a:pt x="75" y="228"/>
                  </a:lnTo>
                  <a:lnTo>
                    <a:pt x="72" y="227"/>
                  </a:lnTo>
                  <a:lnTo>
                    <a:pt x="69" y="225"/>
                  </a:lnTo>
                  <a:lnTo>
                    <a:pt x="68" y="226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3" y="226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58" y="224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4" y="222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8" y="217"/>
                  </a:lnTo>
                  <a:lnTo>
                    <a:pt x="47" y="216"/>
                  </a:lnTo>
                  <a:lnTo>
                    <a:pt x="45" y="216"/>
                  </a:lnTo>
                  <a:lnTo>
                    <a:pt x="44" y="215"/>
                  </a:lnTo>
                  <a:lnTo>
                    <a:pt x="42" y="214"/>
                  </a:lnTo>
                  <a:lnTo>
                    <a:pt x="41" y="212"/>
                  </a:lnTo>
                  <a:lnTo>
                    <a:pt x="39" y="211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8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5" y="202"/>
                  </a:lnTo>
                  <a:lnTo>
                    <a:pt x="14" y="202"/>
                  </a:lnTo>
                  <a:lnTo>
                    <a:pt x="13" y="201"/>
                  </a:lnTo>
                  <a:lnTo>
                    <a:pt x="12" y="200"/>
                  </a:lnTo>
                  <a:lnTo>
                    <a:pt x="11" y="199"/>
                  </a:lnTo>
                  <a:lnTo>
                    <a:pt x="10" y="198"/>
                  </a:lnTo>
                  <a:lnTo>
                    <a:pt x="10" y="196"/>
                  </a:lnTo>
                  <a:lnTo>
                    <a:pt x="10" y="195"/>
                  </a:lnTo>
                  <a:lnTo>
                    <a:pt x="9" y="194"/>
                  </a:lnTo>
                  <a:lnTo>
                    <a:pt x="8" y="193"/>
                  </a:lnTo>
                  <a:lnTo>
                    <a:pt x="7" y="192"/>
                  </a:lnTo>
                  <a:lnTo>
                    <a:pt x="6" y="191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3" y="188"/>
                  </a:lnTo>
                  <a:lnTo>
                    <a:pt x="2" y="187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2" y="184"/>
                  </a:lnTo>
                  <a:lnTo>
                    <a:pt x="2" y="183"/>
                  </a:lnTo>
                  <a:lnTo>
                    <a:pt x="2" y="182"/>
                  </a:lnTo>
                  <a:lnTo>
                    <a:pt x="1" y="181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6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1" y="173"/>
                  </a:lnTo>
                  <a:lnTo>
                    <a:pt x="1" y="170"/>
                  </a:lnTo>
                  <a:lnTo>
                    <a:pt x="1" y="167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3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4" y="143"/>
                  </a:lnTo>
                  <a:lnTo>
                    <a:pt x="5" y="141"/>
                  </a:lnTo>
                  <a:lnTo>
                    <a:pt x="6" y="140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9" y="136"/>
                  </a:lnTo>
                  <a:lnTo>
                    <a:pt x="10" y="135"/>
                  </a:lnTo>
                  <a:lnTo>
                    <a:pt x="11" y="134"/>
                  </a:lnTo>
                  <a:lnTo>
                    <a:pt x="12" y="133"/>
                  </a:lnTo>
                  <a:lnTo>
                    <a:pt x="14" y="133"/>
                  </a:lnTo>
                  <a:lnTo>
                    <a:pt x="15" y="132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7" y="128"/>
                  </a:lnTo>
                  <a:lnTo>
                    <a:pt x="17" y="127"/>
                  </a:lnTo>
                  <a:lnTo>
                    <a:pt x="18" y="127"/>
                  </a:lnTo>
                  <a:lnTo>
                    <a:pt x="19" y="126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7"/>
                  </a:lnTo>
                  <a:lnTo>
                    <a:pt x="21" y="126"/>
                  </a:lnTo>
                  <a:lnTo>
                    <a:pt x="21" y="125"/>
                  </a:lnTo>
                  <a:lnTo>
                    <a:pt x="22" y="124"/>
                  </a:lnTo>
                  <a:lnTo>
                    <a:pt x="23" y="124"/>
                  </a:lnTo>
                  <a:lnTo>
                    <a:pt x="24" y="124"/>
                  </a:lnTo>
                  <a:lnTo>
                    <a:pt x="25" y="124"/>
                  </a:lnTo>
                  <a:lnTo>
                    <a:pt x="26" y="124"/>
                  </a:lnTo>
                  <a:lnTo>
                    <a:pt x="27" y="123"/>
                  </a:lnTo>
                  <a:lnTo>
                    <a:pt x="28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7" y="122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5" y="119"/>
                  </a:lnTo>
                  <a:lnTo>
                    <a:pt x="36" y="119"/>
                  </a:lnTo>
                  <a:lnTo>
                    <a:pt x="37" y="119"/>
                  </a:lnTo>
                  <a:lnTo>
                    <a:pt x="39" y="118"/>
                  </a:lnTo>
                  <a:lnTo>
                    <a:pt x="40" y="118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39" y="113"/>
                  </a:lnTo>
                  <a:lnTo>
                    <a:pt x="38" y="112"/>
                  </a:lnTo>
                  <a:lnTo>
                    <a:pt x="37" y="111"/>
                  </a:lnTo>
                  <a:lnTo>
                    <a:pt x="36" y="111"/>
                  </a:lnTo>
                  <a:lnTo>
                    <a:pt x="35" y="110"/>
                  </a:lnTo>
                  <a:lnTo>
                    <a:pt x="34" y="109"/>
                  </a:lnTo>
                  <a:lnTo>
                    <a:pt x="33" y="108"/>
                  </a:lnTo>
                  <a:lnTo>
                    <a:pt x="32" y="107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0" y="104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79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8"/>
                  </a:lnTo>
                  <a:lnTo>
                    <a:pt x="31" y="78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3" y="82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9" y="80"/>
                  </a:lnTo>
                  <a:lnTo>
                    <a:pt x="48" y="79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6"/>
                  </a:lnTo>
                  <a:lnTo>
                    <a:pt x="45" y="75"/>
                  </a:lnTo>
                  <a:lnTo>
                    <a:pt x="44" y="75"/>
                  </a:lnTo>
                  <a:lnTo>
                    <a:pt x="44" y="74"/>
                  </a:lnTo>
                  <a:lnTo>
                    <a:pt x="43" y="72"/>
                  </a:lnTo>
                  <a:lnTo>
                    <a:pt x="43" y="71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6" y="72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2" y="70"/>
                  </a:lnTo>
                  <a:lnTo>
                    <a:pt x="51" y="67"/>
                  </a:lnTo>
                  <a:lnTo>
                    <a:pt x="49" y="64"/>
                  </a:lnTo>
                  <a:lnTo>
                    <a:pt x="47" y="61"/>
                  </a:lnTo>
                  <a:lnTo>
                    <a:pt x="46" y="58"/>
                  </a:lnTo>
                  <a:lnTo>
                    <a:pt x="44" y="55"/>
                  </a:lnTo>
                  <a:lnTo>
                    <a:pt x="42" y="53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34" y="42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3" y="32"/>
                  </a:lnTo>
                  <a:lnTo>
                    <a:pt x="22" y="31"/>
                  </a:lnTo>
                  <a:lnTo>
                    <a:pt x="20" y="30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9" y="29"/>
                  </a:lnTo>
                  <a:lnTo>
                    <a:pt x="41" y="30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50" y="35"/>
                  </a:lnTo>
                  <a:lnTo>
                    <a:pt x="51" y="36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59" y="43"/>
                  </a:lnTo>
                  <a:lnTo>
                    <a:pt x="60" y="45"/>
                  </a:lnTo>
                  <a:lnTo>
                    <a:pt x="62" y="46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6" y="55"/>
                  </a:lnTo>
                  <a:lnTo>
                    <a:pt x="79" y="55"/>
                  </a:lnTo>
                  <a:lnTo>
                    <a:pt x="82" y="54"/>
                  </a:lnTo>
                  <a:lnTo>
                    <a:pt x="86" y="54"/>
                  </a:lnTo>
                  <a:lnTo>
                    <a:pt x="89" y="54"/>
                  </a:lnTo>
                  <a:lnTo>
                    <a:pt x="92" y="54"/>
                  </a:lnTo>
                  <a:lnTo>
                    <a:pt x="96" y="54"/>
                  </a:lnTo>
                  <a:lnTo>
                    <a:pt x="99" y="54"/>
                  </a:lnTo>
                  <a:lnTo>
                    <a:pt x="103" y="55"/>
                  </a:lnTo>
                  <a:lnTo>
                    <a:pt x="105" y="54"/>
                  </a:lnTo>
                  <a:lnTo>
                    <a:pt x="106" y="55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5"/>
                  </a:lnTo>
                  <a:lnTo>
                    <a:pt x="113" y="56"/>
                  </a:lnTo>
                  <a:lnTo>
                    <a:pt x="115" y="56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0" y="58"/>
                  </a:lnTo>
                  <a:lnTo>
                    <a:pt x="122" y="59"/>
                  </a:lnTo>
                  <a:lnTo>
                    <a:pt x="123" y="60"/>
                  </a:lnTo>
                  <a:lnTo>
                    <a:pt x="125" y="61"/>
                  </a:lnTo>
                  <a:lnTo>
                    <a:pt x="127" y="62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1" y="65"/>
                  </a:lnTo>
                  <a:lnTo>
                    <a:pt x="133" y="67"/>
                  </a:lnTo>
                  <a:lnTo>
                    <a:pt x="134" y="68"/>
                  </a:lnTo>
                  <a:lnTo>
                    <a:pt x="136" y="69"/>
                  </a:lnTo>
                  <a:lnTo>
                    <a:pt x="137" y="69"/>
                  </a:lnTo>
                  <a:lnTo>
                    <a:pt x="138" y="68"/>
                  </a:lnTo>
                  <a:lnTo>
                    <a:pt x="139" y="68"/>
                  </a:lnTo>
                  <a:lnTo>
                    <a:pt x="140" y="68"/>
                  </a:lnTo>
                  <a:lnTo>
                    <a:pt x="140" y="67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41" y="65"/>
                  </a:lnTo>
                  <a:lnTo>
                    <a:pt x="140" y="64"/>
                  </a:lnTo>
                  <a:lnTo>
                    <a:pt x="140" y="63"/>
                  </a:lnTo>
                  <a:lnTo>
                    <a:pt x="139" y="61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8" y="59"/>
                  </a:lnTo>
                  <a:lnTo>
                    <a:pt x="137" y="58"/>
                  </a:lnTo>
                  <a:lnTo>
                    <a:pt x="137" y="57"/>
                  </a:lnTo>
                  <a:lnTo>
                    <a:pt x="137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2"/>
                  </a:lnTo>
                  <a:lnTo>
                    <a:pt x="135" y="51"/>
                  </a:lnTo>
                  <a:lnTo>
                    <a:pt x="134" y="51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7"/>
                  </a:lnTo>
                  <a:lnTo>
                    <a:pt x="132" y="46"/>
                  </a:lnTo>
                  <a:lnTo>
                    <a:pt x="131" y="45"/>
                  </a:lnTo>
                  <a:lnTo>
                    <a:pt x="131" y="44"/>
                  </a:lnTo>
                  <a:lnTo>
                    <a:pt x="130" y="43"/>
                  </a:lnTo>
                  <a:lnTo>
                    <a:pt x="129" y="41"/>
                  </a:lnTo>
                  <a:lnTo>
                    <a:pt x="128" y="40"/>
                  </a:lnTo>
                  <a:lnTo>
                    <a:pt x="127" y="38"/>
                  </a:lnTo>
                  <a:lnTo>
                    <a:pt x="126" y="37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3" y="33"/>
                  </a:lnTo>
                  <a:lnTo>
                    <a:pt x="121" y="32"/>
                  </a:lnTo>
                  <a:lnTo>
                    <a:pt x="120" y="31"/>
                  </a:lnTo>
                  <a:lnTo>
                    <a:pt x="119" y="30"/>
                  </a:lnTo>
                  <a:lnTo>
                    <a:pt x="119" y="29"/>
                  </a:lnTo>
                  <a:lnTo>
                    <a:pt x="119" y="28"/>
                  </a:lnTo>
                  <a:lnTo>
                    <a:pt x="118" y="29"/>
                  </a:lnTo>
                  <a:lnTo>
                    <a:pt x="117" y="28"/>
                  </a:lnTo>
                  <a:lnTo>
                    <a:pt x="117" y="27"/>
                  </a:lnTo>
                  <a:lnTo>
                    <a:pt x="116" y="26"/>
                  </a:lnTo>
                  <a:lnTo>
                    <a:pt x="116" y="25"/>
                  </a:lnTo>
                  <a:lnTo>
                    <a:pt x="115" y="24"/>
                  </a:lnTo>
                  <a:lnTo>
                    <a:pt x="114" y="24"/>
                  </a:lnTo>
                  <a:lnTo>
                    <a:pt x="114" y="23"/>
                  </a:lnTo>
                  <a:lnTo>
                    <a:pt x="113" y="23"/>
                  </a:lnTo>
                  <a:lnTo>
                    <a:pt x="112" y="22"/>
                  </a:lnTo>
                  <a:lnTo>
                    <a:pt x="111" y="21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8"/>
                  </a:lnTo>
                  <a:lnTo>
                    <a:pt x="108" y="17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5" y="19"/>
                  </a:lnTo>
                  <a:lnTo>
                    <a:pt x="126" y="20"/>
                  </a:lnTo>
                  <a:lnTo>
                    <a:pt x="129" y="22"/>
                  </a:lnTo>
                  <a:lnTo>
                    <a:pt x="132" y="23"/>
                  </a:lnTo>
                  <a:lnTo>
                    <a:pt x="134" y="25"/>
                  </a:lnTo>
                  <a:lnTo>
                    <a:pt x="137" y="27"/>
                  </a:lnTo>
                  <a:lnTo>
                    <a:pt x="140" y="29"/>
                  </a:lnTo>
                  <a:lnTo>
                    <a:pt x="142" y="31"/>
                  </a:lnTo>
                  <a:lnTo>
                    <a:pt x="145" y="33"/>
                  </a:lnTo>
                  <a:lnTo>
                    <a:pt x="147" y="35"/>
                  </a:lnTo>
                  <a:lnTo>
                    <a:pt x="150" y="38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54" y="41"/>
                  </a:lnTo>
                  <a:lnTo>
                    <a:pt x="154" y="42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6" y="43"/>
                  </a:lnTo>
                  <a:lnTo>
                    <a:pt x="158" y="45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2" y="52"/>
                  </a:lnTo>
                  <a:lnTo>
                    <a:pt x="164" y="54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61"/>
                  </a:lnTo>
                  <a:lnTo>
                    <a:pt x="170" y="63"/>
                  </a:lnTo>
                  <a:lnTo>
                    <a:pt x="171" y="65"/>
                  </a:lnTo>
                  <a:lnTo>
                    <a:pt x="174" y="66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2" y="66"/>
                  </a:lnTo>
                  <a:lnTo>
                    <a:pt x="185" y="67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3" y="68"/>
                  </a:lnTo>
                  <a:lnTo>
                    <a:pt x="195" y="69"/>
                  </a:lnTo>
                  <a:lnTo>
                    <a:pt x="197" y="70"/>
                  </a:lnTo>
                  <a:lnTo>
                    <a:pt x="201" y="70"/>
                  </a:lnTo>
                  <a:lnTo>
                    <a:pt x="205" y="71"/>
                  </a:lnTo>
                  <a:lnTo>
                    <a:pt x="208" y="71"/>
                  </a:lnTo>
                  <a:lnTo>
                    <a:pt x="212" y="72"/>
                  </a:lnTo>
                  <a:lnTo>
                    <a:pt x="216" y="73"/>
                  </a:lnTo>
                  <a:lnTo>
                    <a:pt x="220" y="73"/>
                  </a:lnTo>
                  <a:lnTo>
                    <a:pt x="223" y="74"/>
                  </a:lnTo>
                  <a:lnTo>
                    <a:pt x="227" y="74"/>
                  </a:lnTo>
                  <a:lnTo>
                    <a:pt x="231" y="74"/>
                  </a:lnTo>
                  <a:lnTo>
                    <a:pt x="234" y="74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7" y="73"/>
                  </a:lnTo>
                  <a:lnTo>
                    <a:pt x="238" y="73"/>
                  </a:lnTo>
                  <a:lnTo>
                    <a:pt x="239" y="72"/>
                  </a:lnTo>
                  <a:lnTo>
                    <a:pt x="240" y="72"/>
                  </a:lnTo>
                  <a:lnTo>
                    <a:pt x="241" y="72"/>
                  </a:lnTo>
                  <a:lnTo>
                    <a:pt x="242" y="72"/>
                  </a:lnTo>
                  <a:lnTo>
                    <a:pt x="243" y="72"/>
                  </a:lnTo>
                  <a:lnTo>
                    <a:pt x="244" y="72"/>
                  </a:lnTo>
                  <a:lnTo>
                    <a:pt x="245" y="71"/>
                  </a:lnTo>
                  <a:lnTo>
                    <a:pt x="246" y="71"/>
                  </a:lnTo>
                  <a:lnTo>
                    <a:pt x="247" y="71"/>
                  </a:lnTo>
                  <a:lnTo>
                    <a:pt x="248" y="71"/>
                  </a:lnTo>
                  <a:lnTo>
                    <a:pt x="249" y="71"/>
                  </a:lnTo>
                  <a:lnTo>
                    <a:pt x="250" y="70"/>
                  </a:lnTo>
                  <a:lnTo>
                    <a:pt x="251" y="70"/>
                  </a:lnTo>
                  <a:lnTo>
                    <a:pt x="252" y="70"/>
                  </a:lnTo>
                  <a:lnTo>
                    <a:pt x="253" y="70"/>
                  </a:lnTo>
                  <a:lnTo>
                    <a:pt x="253" y="71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0"/>
                  </a:lnTo>
                  <a:lnTo>
                    <a:pt x="256" y="70"/>
                  </a:lnTo>
                  <a:lnTo>
                    <a:pt x="257" y="70"/>
                  </a:lnTo>
                  <a:lnTo>
                    <a:pt x="259" y="71"/>
                  </a:lnTo>
                  <a:lnTo>
                    <a:pt x="261" y="71"/>
                  </a:lnTo>
                  <a:lnTo>
                    <a:pt x="263" y="71"/>
                  </a:lnTo>
                  <a:lnTo>
                    <a:pt x="264" y="71"/>
                  </a:lnTo>
                  <a:lnTo>
                    <a:pt x="266" y="71"/>
                  </a:lnTo>
                  <a:lnTo>
                    <a:pt x="268" y="71"/>
                  </a:lnTo>
                  <a:lnTo>
                    <a:pt x="270" y="71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7" y="73"/>
                  </a:lnTo>
                  <a:lnTo>
                    <a:pt x="278" y="73"/>
                  </a:lnTo>
                  <a:lnTo>
                    <a:pt x="279" y="74"/>
                  </a:lnTo>
                  <a:lnTo>
                    <a:pt x="280" y="74"/>
                  </a:lnTo>
                  <a:lnTo>
                    <a:pt x="281" y="74"/>
                  </a:lnTo>
                  <a:lnTo>
                    <a:pt x="281" y="75"/>
                  </a:lnTo>
                  <a:lnTo>
                    <a:pt x="282" y="76"/>
                  </a:lnTo>
                  <a:lnTo>
                    <a:pt x="286" y="78"/>
                  </a:lnTo>
                  <a:lnTo>
                    <a:pt x="291" y="81"/>
                  </a:lnTo>
                  <a:lnTo>
                    <a:pt x="294" y="83"/>
                  </a:lnTo>
                  <a:lnTo>
                    <a:pt x="298" y="86"/>
                  </a:lnTo>
                  <a:lnTo>
                    <a:pt x="302" y="90"/>
                  </a:lnTo>
                  <a:lnTo>
                    <a:pt x="305" y="93"/>
                  </a:lnTo>
                  <a:lnTo>
                    <a:pt x="309" y="97"/>
                  </a:lnTo>
                  <a:lnTo>
                    <a:pt x="312" y="100"/>
                  </a:lnTo>
                  <a:lnTo>
                    <a:pt x="316" y="103"/>
                  </a:lnTo>
                  <a:lnTo>
                    <a:pt x="319" y="107"/>
                  </a:lnTo>
                  <a:lnTo>
                    <a:pt x="321" y="108"/>
                  </a:lnTo>
                  <a:lnTo>
                    <a:pt x="323" y="109"/>
                  </a:lnTo>
                  <a:lnTo>
                    <a:pt x="324" y="111"/>
                  </a:lnTo>
                  <a:lnTo>
                    <a:pt x="325" y="112"/>
                  </a:lnTo>
                  <a:lnTo>
                    <a:pt x="327" y="114"/>
                  </a:lnTo>
                  <a:lnTo>
                    <a:pt x="328" y="115"/>
                  </a:lnTo>
                  <a:lnTo>
                    <a:pt x="330" y="116"/>
                  </a:lnTo>
                  <a:lnTo>
                    <a:pt x="331" y="118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5" y="120"/>
                  </a:lnTo>
                  <a:lnTo>
                    <a:pt x="335" y="121"/>
                  </a:lnTo>
                  <a:lnTo>
                    <a:pt x="336" y="122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8" y="123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1" y="124"/>
                  </a:lnTo>
                  <a:lnTo>
                    <a:pt x="341" y="125"/>
                  </a:lnTo>
                  <a:lnTo>
                    <a:pt x="342" y="125"/>
                  </a:lnTo>
                  <a:lnTo>
                    <a:pt x="342" y="126"/>
                  </a:lnTo>
                  <a:lnTo>
                    <a:pt x="343" y="127"/>
                  </a:lnTo>
                  <a:lnTo>
                    <a:pt x="344" y="127"/>
                  </a:lnTo>
                  <a:lnTo>
                    <a:pt x="344" y="128"/>
                  </a:lnTo>
                  <a:lnTo>
                    <a:pt x="345" y="128"/>
                  </a:lnTo>
                  <a:lnTo>
                    <a:pt x="346" y="129"/>
                  </a:lnTo>
                  <a:lnTo>
                    <a:pt x="347" y="129"/>
                  </a:lnTo>
                  <a:lnTo>
                    <a:pt x="348" y="130"/>
                  </a:lnTo>
                  <a:lnTo>
                    <a:pt x="349" y="130"/>
                  </a:lnTo>
                  <a:lnTo>
                    <a:pt x="350" y="131"/>
                  </a:lnTo>
                  <a:lnTo>
                    <a:pt x="351" y="132"/>
                  </a:lnTo>
                  <a:lnTo>
                    <a:pt x="352" y="133"/>
                  </a:lnTo>
                  <a:lnTo>
                    <a:pt x="353" y="133"/>
                  </a:lnTo>
                  <a:lnTo>
                    <a:pt x="354" y="134"/>
                  </a:lnTo>
                  <a:lnTo>
                    <a:pt x="355" y="135"/>
                  </a:lnTo>
                  <a:lnTo>
                    <a:pt x="357" y="135"/>
                  </a:lnTo>
                  <a:lnTo>
                    <a:pt x="357" y="136"/>
                  </a:lnTo>
                  <a:lnTo>
                    <a:pt x="357" y="137"/>
                  </a:lnTo>
                  <a:lnTo>
                    <a:pt x="357" y="138"/>
                  </a:lnTo>
                  <a:lnTo>
                    <a:pt x="358" y="138"/>
                  </a:lnTo>
                  <a:lnTo>
                    <a:pt x="359" y="137"/>
                  </a:lnTo>
                  <a:lnTo>
                    <a:pt x="360" y="137"/>
                  </a:lnTo>
                  <a:lnTo>
                    <a:pt x="361" y="138"/>
                  </a:lnTo>
                  <a:lnTo>
                    <a:pt x="362" y="139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1"/>
                  </a:lnTo>
                  <a:lnTo>
                    <a:pt x="368" y="141"/>
                  </a:lnTo>
                  <a:lnTo>
                    <a:pt x="371" y="142"/>
                  </a:lnTo>
                  <a:lnTo>
                    <a:pt x="375" y="143"/>
                  </a:lnTo>
                  <a:lnTo>
                    <a:pt x="378" y="144"/>
                  </a:lnTo>
                  <a:lnTo>
                    <a:pt x="382" y="144"/>
                  </a:lnTo>
                  <a:lnTo>
                    <a:pt x="385" y="145"/>
                  </a:lnTo>
                  <a:lnTo>
                    <a:pt x="389" y="145"/>
                  </a:lnTo>
                  <a:lnTo>
                    <a:pt x="393" y="145"/>
                  </a:lnTo>
                  <a:lnTo>
                    <a:pt x="396" y="144"/>
                  </a:lnTo>
                  <a:lnTo>
                    <a:pt x="400" y="143"/>
                  </a:lnTo>
                  <a:lnTo>
                    <a:pt x="405" y="143"/>
                  </a:lnTo>
                  <a:lnTo>
                    <a:pt x="410" y="141"/>
                  </a:lnTo>
                  <a:lnTo>
                    <a:pt x="415" y="140"/>
                  </a:lnTo>
                  <a:lnTo>
                    <a:pt x="420" y="137"/>
                  </a:lnTo>
                  <a:lnTo>
                    <a:pt x="425" y="135"/>
                  </a:lnTo>
                  <a:lnTo>
                    <a:pt x="430" y="133"/>
                  </a:lnTo>
                  <a:lnTo>
                    <a:pt x="435" y="132"/>
                  </a:lnTo>
                  <a:lnTo>
                    <a:pt x="440" y="132"/>
                  </a:lnTo>
                  <a:lnTo>
                    <a:pt x="445" y="133"/>
                  </a:lnTo>
                  <a:lnTo>
                    <a:pt x="450" y="137"/>
                  </a:lnTo>
                  <a:lnTo>
                    <a:pt x="454" y="140"/>
                  </a:lnTo>
                  <a:lnTo>
                    <a:pt x="458" y="144"/>
                  </a:lnTo>
                  <a:lnTo>
                    <a:pt x="462" y="148"/>
                  </a:lnTo>
                  <a:lnTo>
                    <a:pt x="466" y="153"/>
                  </a:lnTo>
                  <a:lnTo>
                    <a:pt x="469" y="157"/>
                  </a:lnTo>
                  <a:lnTo>
                    <a:pt x="473" y="162"/>
                  </a:lnTo>
                  <a:lnTo>
                    <a:pt x="476" y="166"/>
                  </a:lnTo>
                  <a:lnTo>
                    <a:pt x="480" y="170"/>
                  </a:lnTo>
                  <a:lnTo>
                    <a:pt x="484" y="174"/>
                  </a:lnTo>
                  <a:lnTo>
                    <a:pt x="489" y="177"/>
                  </a:lnTo>
                  <a:lnTo>
                    <a:pt x="490" y="177"/>
                  </a:lnTo>
                  <a:lnTo>
                    <a:pt x="490" y="178"/>
                  </a:lnTo>
                  <a:lnTo>
                    <a:pt x="491" y="178"/>
                  </a:lnTo>
                  <a:lnTo>
                    <a:pt x="492" y="178"/>
                  </a:lnTo>
                  <a:lnTo>
                    <a:pt x="493" y="178"/>
                  </a:lnTo>
                  <a:lnTo>
                    <a:pt x="493" y="179"/>
                  </a:lnTo>
                  <a:lnTo>
                    <a:pt x="495" y="181"/>
                  </a:lnTo>
                  <a:lnTo>
                    <a:pt x="497" y="182"/>
                  </a:lnTo>
                  <a:lnTo>
                    <a:pt x="499" y="183"/>
                  </a:lnTo>
                  <a:lnTo>
                    <a:pt x="501" y="184"/>
                  </a:lnTo>
                  <a:lnTo>
                    <a:pt x="503" y="184"/>
                  </a:lnTo>
                  <a:lnTo>
                    <a:pt x="506" y="184"/>
                  </a:lnTo>
                  <a:lnTo>
                    <a:pt x="508" y="184"/>
                  </a:lnTo>
                  <a:lnTo>
                    <a:pt x="510" y="184"/>
                  </a:lnTo>
                  <a:lnTo>
                    <a:pt x="512" y="184"/>
                  </a:lnTo>
                  <a:lnTo>
                    <a:pt x="514" y="183"/>
                  </a:lnTo>
                  <a:lnTo>
                    <a:pt x="515" y="182"/>
                  </a:lnTo>
                  <a:lnTo>
                    <a:pt x="516" y="181"/>
                  </a:lnTo>
                  <a:lnTo>
                    <a:pt x="516" y="179"/>
                  </a:lnTo>
                  <a:lnTo>
                    <a:pt x="517" y="178"/>
                  </a:lnTo>
                  <a:lnTo>
                    <a:pt x="518" y="177"/>
                  </a:lnTo>
                  <a:lnTo>
                    <a:pt x="518" y="176"/>
                  </a:lnTo>
                  <a:lnTo>
                    <a:pt x="518" y="174"/>
                  </a:lnTo>
                  <a:lnTo>
                    <a:pt x="518" y="173"/>
                  </a:lnTo>
                  <a:lnTo>
                    <a:pt x="519" y="172"/>
                  </a:lnTo>
                  <a:lnTo>
                    <a:pt x="519" y="170"/>
                  </a:lnTo>
                  <a:lnTo>
                    <a:pt x="515" y="157"/>
                  </a:lnTo>
                  <a:lnTo>
                    <a:pt x="514" y="156"/>
                  </a:lnTo>
                  <a:lnTo>
                    <a:pt x="514" y="155"/>
                  </a:lnTo>
                  <a:lnTo>
                    <a:pt x="513" y="154"/>
                  </a:lnTo>
                  <a:lnTo>
                    <a:pt x="512" y="153"/>
                  </a:lnTo>
                  <a:lnTo>
                    <a:pt x="512" y="152"/>
                  </a:lnTo>
                  <a:lnTo>
                    <a:pt x="511" y="151"/>
                  </a:lnTo>
                  <a:lnTo>
                    <a:pt x="511" y="150"/>
                  </a:lnTo>
                  <a:lnTo>
                    <a:pt x="510" y="149"/>
                  </a:lnTo>
                  <a:lnTo>
                    <a:pt x="509" y="148"/>
                  </a:lnTo>
                  <a:lnTo>
                    <a:pt x="508" y="147"/>
                  </a:lnTo>
                  <a:lnTo>
                    <a:pt x="507" y="146"/>
                  </a:lnTo>
                  <a:lnTo>
                    <a:pt x="506" y="1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504" y="144"/>
                  </a:lnTo>
                  <a:lnTo>
                    <a:pt x="503" y="143"/>
                  </a:lnTo>
                  <a:lnTo>
                    <a:pt x="503" y="142"/>
                  </a:lnTo>
                  <a:lnTo>
                    <a:pt x="501" y="140"/>
                  </a:lnTo>
                  <a:lnTo>
                    <a:pt x="499" y="139"/>
                  </a:lnTo>
                  <a:lnTo>
                    <a:pt x="497" y="137"/>
                  </a:lnTo>
                  <a:lnTo>
                    <a:pt x="494" y="136"/>
                  </a:lnTo>
                  <a:lnTo>
                    <a:pt x="492" y="135"/>
                  </a:lnTo>
                  <a:lnTo>
                    <a:pt x="489" y="133"/>
                  </a:lnTo>
                  <a:lnTo>
                    <a:pt x="487" y="132"/>
                  </a:lnTo>
                  <a:lnTo>
                    <a:pt x="485" y="130"/>
                  </a:lnTo>
                  <a:lnTo>
                    <a:pt x="483" y="128"/>
                  </a:lnTo>
                  <a:lnTo>
                    <a:pt x="482" y="125"/>
                  </a:lnTo>
                  <a:lnTo>
                    <a:pt x="481" y="125"/>
                  </a:lnTo>
                  <a:lnTo>
                    <a:pt x="481" y="126"/>
                  </a:lnTo>
                  <a:lnTo>
                    <a:pt x="480" y="125"/>
                  </a:lnTo>
                  <a:lnTo>
                    <a:pt x="479" y="125"/>
                  </a:lnTo>
                  <a:lnTo>
                    <a:pt x="479" y="124"/>
                  </a:lnTo>
                  <a:lnTo>
                    <a:pt x="478" y="123"/>
                  </a:lnTo>
                  <a:lnTo>
                    <a:pt x="477" y="123"/>
                  </a:lnTo>
                  <a:lnTo>
                    <a:pt x="476" y="122"/>
                  </a:lnTo>
                  <a:lnTo>
                    <a:pt x="475" y="121"/>
                  </a:lnTo>
                  <a:lnTo>
                    <a:pt x="474" y="120"/>
                  </a:lnTo>
                  <a:lnTo>
                    <a:pt x="473" y="120"/>
                  </a:lnTo>
                  <a:lnTo>
                    <a:pt x="472" y="119"/>
                  </a:lnTo>
                  <a:lnTo>
                    <a:pt x="471" y="119"/>
                  </a:lnTo>
                  <a:lnTo>
                    <a:pt x="470" y="118"/>
                  </a:lnTo>
                  <a:lnTo>
                    <a:pt x="468" y="118"/>
                  </a:lnTo>
                  <a:lnTo>
                    <a:pt x="467" y="117"/>
                  </a:lnTo>
                  <a:lnTo>
                    <a:pt x="466" y="117"/>
                  </a:lnTo>
                  <a:lnTo>
                    <a:pt x="466" y="116"/>
                  </a:lnTo>
                  <a:lnTo>
                    <a:pt x="465" y="116"/>
                  </a:lnTo>
                  <a:lnTo>
                    <a:pt x="464" y="115"/>
                  </a:lnTo>
                  <a:lnTo>
                    <a:pt x="463" y="115"/>
                  </a:lnTo>
                  <a:lnTo>
                    <a:pt x="463" y="114"/>
                  </a:lnTo>
                  <a:lnTo>
                    <a:pt x="462" y="113"/>
                  </a:lnTo>
                  <a:lnTo>
                    <a:pt x="461" y="112"/>
                  </a:lnTo>
                  <a:lnTo>
                    <a:pt x="460" y="111"/>
                  </a:lnTo>
                  <a:lnTo>
                    <a:pt x="459" y="111"/>
                  </a:lnTo>
                  <a:lnTo>
                    <a:pt x="458" y="110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7" y="108"/>
                  </a:lnTo>
                  <a:lnTo>
                    <a:pt x="456" y="108"/>
                  </a:lnTo>
                  <a:lnTo>
                    <a:pt x="455" y="108"/>
                  </a:lnTo>
                  <a:lnTo>
                    <a:pt x="455" y="107"/>
                  </a:lnTo>
                  <a:lnTo>
                    <a:pt x="454" y="107"/>
                  </a:lnTo>
                  <a:lnTo>
                    <a:pt x="453" y="106"/>
                  </a:lnTo>
                  <a:lnTo>
                    <a:pt x="452" y="106"/>
                  </a:lnTo>
                  <a:lnTo>
                    <a:pt x="451" y="106"/>
                  </a:lnTo>
                  <a:lnTo>
                    <a:pt x="450" y="106"/>
                  </a:lnTo>
                  <a:lnTo>
                    <a:pt x="450" y="105"/>
                  </a:lnTo>
                  <a:lnTo>
                    <a:pt x="449" y="105"/>
                  </a:lnTo>
                  <a:lnTo>
                    <a:pt x="449" y="104"/>
                  </a:lnTo>
                  <a:lnTo>
                    <a:pt x="448" y="104"/>
                  </a:lnTo>
                  <a:lnTo>
                    <a:pt x="448" y="103"/>
                  </a:lnTo>
                  <a:lnTo>
                    <a:pt x="447" y="103"/>
                  </a:lnTo>
                  <a:lnTo>
                    <a:pt x="446" y="103"/>
                  </a:lnTo>
                  <a:lnTo>
                    <a:pt x="446" y="102"/>
                  </a:lnTo>
                  <a:lnTo>
                    <a:pt x="446" y="101"/>
                  </a:lnTo>
                  <a:lnTo>
                    <a:pt x="445" y="100"/>
                  </a:lnTo>
                  <a:lnTo>
                    <a:pt x="444" y="100"/>
                  </a:lnTo>
                  <a:lnTo>
                    <a:pt x="443" y="99"/>
                  </a:lnTo>
                  <a:lnTo>
                    <a:pt x="442" y="99"/>
                  </a:lnTo>
                  <a:lnTo>
                    <a:pt x="441" y="98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39" y="96"/>
                  </a:lnTo>
                  <a:lnTo>
                    <a:pt x="438" y="95"/>
                  </a:lnTo>
                  <a:lnTo>
                    <a:pt x="437" y="95"/>
                  </a:lnTo>
                  <a:lnTo>
                    <a:pt x="436" y="94"/>
                  </a:lnTo>
                  <a:lnTo>
                    <a:pt x="433" y="92"/>
                  </a:lnTo>
                  <a:lnTo>
                    <a:pt x="430" y="89"/>
                  </a:lnTo>
                  <a:lnTo>
                    <a:pt x="427" y="86"/>
                  </a:lnTo>
                  <a:lnTo>
                    <a:pt x="424" y="82"/>
                  </a:lnTo>
                  <a:lnTo>
                    <a:pt x="422" y="79"/>
                  </a:lnTo>
                  <a:lnTo>
                    <a:pt x="419" y="76"/>
                  </a:lnTo>
                  <a:lnTo>
                    <a:pt x="416" y="72"/>
                  </a:lnTo>
                  <a:lnTo>
                    <a:pt x="414" y="69"/>
                  </a:lnTo>
                  <a:lnTo>
                    <a:pt x="411" y="66"/>
                  </a:lnTo>
                  <a:lnTo>
                    <a:pt x="408" y="62"/>
                  </a:lnTo>
                  <a:lnTo>
                    <a:pt x="408" y="61"/>
                  </a:lnTo>
                  <a:lnTo>
                    <a:pt x="407" y="61"/>
                  </a:lnTo>
                  <a:lnTo>
                    <a:pt x="407" y="60"/>
                  </a:lnTo>
                  <a:lnTo>
                    <a:pt x="407" y="59"/>
                  </a:lnTo>
                  <a:lnTo>
                    <a:pt x="407" y="58"/>
                  </a:lnTo>
                  <a:lnTo>
                    <a:pt x="406" y="58"/>
                  </a:lnTo>
                  <a:lnTo>
                    <a:pt x="406" y="57"/>
                  </a:lnTo>
                  <a:lnTo>
                    <a:pt x="405" y="56"/>
                  </a:lnTo>
                  <a:lnTo>
                    <a:pt x="405" y="55"/>
                  </a:lnTo>
                  <a:lnTo>
                    <a:pt x="404" y="55"/>
                  </a:lnTo>
                  <a:lnTo>
                    <a:pt x="404" y="51"/>
                  </a:lnTo>
                  <a:lnTo>
                    <a:pt x="403" y="47"/>
                  </a:lnTo>
                  <a:lnTo>
                    <a:pt x="402" y="43"/>
                  </a:lnTo>
                  <a:lnTo>
                    <a:pt x="402" y="39"/>
                  </a:lnTo>
                  <a:lnTo>
                    <a:pt x="402" y="35"/>
                  </a:lnTo>
                  <a:lnTo>
                    <a:pt x="403" y="32"/>
                  </a:lnTo>
                  <a:lnTo>
                    <a:pt x="403" y="28"/>
                  </a:lnTo>
                  <a:lnTo>
                    <a:pt x="405" y="24"/>
                  </a:lnTo>
                  <a:lnTo>
                    <a:pt x="406" y="21"/>
                  </a:lnTo>
                  <a:lnTo>
                    <a:pt x="408" y="18"/>
                  </a:lnTo>
                  <a:lnTo>
                    <a:pt x="409" y="17"/>
                  </a:lnTo>
                  <a:lnTo>
                    <a:pt x="410" y="16"/>
                  </a:lnTo>
                  <a:lnTo>
                    <a:pt x="411" y="15"/>
                  </a:lnTo>
                  <a:lnTo>
                    <a:pt x="412" y="15"/>
                  </a:lnTo>
                  <a:lnTo>
                    <a:pt x="412" y="14"/>
                  </a:lnTo>
                  <a:lnTo>
                    <a:pt x="413" y="13"/>
                  </a:lnTo>
                  <a:lnTo>
                    <a:pt x="414" y="12"/>
                  </a:lnTo>
                  <a:lnTo>
                    <a:pt x="415" y="12"/>
                  </a:lnTo>
                  <a:lnTo>
                    <a:pt x="415" y="11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18" y="10"/>
                  </a:lnTo>
                  <a:lnTo>
                    <a:pt x="418" y="9"/>
                  </a:lnTo>
                  <a:lnTo>
                    <a:pt x="419" y="9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7"/>
                  </a:lnTo>
                  <a:lnTo>
                    <a:pt x="422" y="7"/>
                  </a:lnTo>
                  <a:lnTo>
                    <a:pt x="422" y="6"/>
                  </a:lnTo>
                  <a:lnTo>
                    <a:pt x="423" y="6"/>
                  </a:lnTo>
                  <a:lnTo>
                    <a:pt x="424" y="5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5" y="2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1"/>
                  </a:lnTo>
                  <a:lnTo>
                    <a:pt x="443" y="1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1"/>
                  </a:lnTo>
                  <a:lnTo>
                    <a:pt x="452" y="1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9" name="Freeform 17"/>
            <p:cNvSpPr>
              <a:spLocks/>
            </p:cNvSpPr>
            <p:nvPr/>
          </p:nvSpPr>
          <p:spPr bwMode="auto">
            <a:xfrm>
              <a:off x="5275" y="1181"/>
              <a:ext cx="15" cy="34"/>
            </a:xfrm>
            <a:custGeom>
              <a:avLst/>
              <a:gdLst>
                <a:gd name="T0" fmla="*/ 15 w 15"/>
                <a:gd name="T1" fmla="*/ 0 h 34"/>
                <a:gd name="T2" fmla="*/ 13 w 15"/>
                <a:gd name="T3" fmla="*/ 2 h 34"/>
                <a:gd name="T4" fmla="*/ 10 w 15"/>
                <a:gd name="T5" fmla="*/ 5 h 34"/>
                <a:gd name="T6" fmla="*/ 8 w 15"/>
                <a:gd name="T7" fmla="*/ 8 h 34"/>
                <a:gd name="T8" fmla="*/ 6 w 15"/>
                <a:gd name="T9" fmla="*/ 11 h 34"/>
                <a:gd name="T10" fmla="*/ 5 w 15"/>
                <a:gd name="T11" fmla="*/ 14 h 34"/>
                <a:gd name="T12" fmla="*/ 3 w 15"/>
                <a:gd name="T13" fmla="*/ 18 h 34"/>
                <a:gd name="T14" fmla="*/ 3 w 15"/>
                <a:gd name="T15" fmla="*/ 22 h 34"/>
                <a:gd name="T16" fmla="*/ 2 w 15"/>
                <a:gd name="T17" fmla="*/ 25 h 34"/>
                <a:gd name="T18" fmla="*/ 2 w 15"/>
                <a:gd name="T19" fmla="*/ 29 h 34"/>
                <a:gd name="T20" fmla="*/ 3 w 15"/>
                <a:gd name="T21" fmla="*/ 33 h 34"/>
                <a:gd name="T22" fmla="*/ 2 w 15"/>
                <a:gd name="T23" fmla="*/ 34 h 34"/>
                <a:gd name="T24" fmla="*/ 1 w 15"/>
                <a:gd name="T25" fmla="*/ 33 h 34"/>
                <a:gd name="T26" fmla="*/ 0 w 15"/>
                <a:gd name="T27" fmla="*/ 31 h 34"/>
                <a:gd name="T28" fmla="*/ 0 w 15"/>
                <a:gd name="T29" fmla="*/ 29 h 34"/>
                <a:gd name="T30" fmla="*/ 0 w 15"/>
                <a:gd name="T31" fmla="*/ 27 h 34"/>
                <a:gd name="T32" fmla="*/ 0 w 15"/>
                <a:gd name="T33" fmla="*/ 25 h 34"/>
                <a:gd name="T34" fmla="*/ 0 w 15"/>
                <a:gd name="T35" fmla="*/ 24 h 34"/>
                <a:gd name="T36" fmla="*/ 0 w 15"/>
                <a:gd name="T37" fmla="*/ 22 h 34"/>
                <a:gd name="T38" fmla="*/ 0 w 15"/>
                <a:gd name="T39" fmla="*/ 20 h 34"/>
                <a:gd name="T40" fmla="*/ 1 w 15"/>
                <a:gd name="T41" fmla="*/ 18 h 34"/>
                <a:gd name="T42" fmla="*/ 1 w 15"/>
                <a:gd name="T43" fmla="*/ 16 h 34"/>
                <a:gd name="T44" fmla="*/ 2 w 15"/>
                <a:gd name="T45" fmla="*/ 14 h 34"/>
                <a:gd name="T46" fmla="*/ 3 w 15"/>
                <a:gd name="T47" fmla="*/ 12 h 34"/>
                <a:gd name="T48" fmla="*/ 4 w 15"/>
                <a:gd name="T49" fmla="*/ 10 h 34"/>
                <a:gd name="T50" fmla="*/ 6 w 15"/>
                <a:gd name="T51" fmla="*/ 8 h 34"/>
                <a:gd name="T52" fmla="*/ 7 w 15"/>
                <a:gd name="T53" fmla="*/ 6 h 34"/>
                <a:gd name="T54" fmla="*/ 9 w 15"/>
                <a:gd name="T55" fmla="*/ 5 h 34"/>
                <a:gd name="T56" fmla="*/ 10 w 15"/>
                <a:gd name="T57" fmla="*/ 3 h 34"/>
                <a:gd name="T58" fmla="*/ 12 w 15"/>
                <a:gd name="T59" fmla="*/ 2 h 34"/>
                <a:gd name="T60" fmla="*/ 13 w 15"/>
                <a:gd name="T61" fmla="*/ 1 h 34"/>
                <a:gd name="T62" fmla="*/ 15 w 15"/>
                <a:gd name="T63" fmla="*/ 0 h 34"/>
                <a:gd name="T64" fmla="*/ 15 w 15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4"/>
                <a:gd name="T101" fmla="*/ 15 w 15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4">
                  <a:moveTo>
                    <a:pt x="15" y="0"/>
                  </a:moveTo>
                  <a:lnTo>
                    <a:pt x="13" y="2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0" name="Freeform 18"/>
            <p:cNvSpPr>
              <a:spLocks/>
            </p:cNvSpPr>
            <p:nvPr/>
          </p:nvSpPr>
          <p:spPr bwMode="auto">
            <a:xfrm>
              <a:off x="5314" y="1186"/>
              <a:ext cx="75" cy="49"/>
            </a:xfrm>
            <a:custGeom>
              <a:avLst/>
              <a:gdLst>
                <a:gd name="T0" fmla="*/ 63 w 75"/>
                <a:gd name="T1" fmla="*/ 33 h 49"/>
                <a:gd name="T2" fmla="*/ 75 w 75"/>
                <a:gd name="T3" fmla="*/ 46 h 49"/>
                <a:gd name="T4" fmla="*/ 67 w 75"/>
                <a:gd name="T5" fmla="*/ 49 h 49"/>
                <a:gd name="T6" fmla="*/ 65 w 75"/>
                <a:gd name="T7" fmla="*/ 47 h 49"/>
                <a:gd name="T8" fmla="*/ 62 w 75"/>
                <a:gd name="T9" fmla="*/ 45 h 49"/>
                <a:gd name="T10" fmla="*/ 60 w 75"/>
                <a:gd name="T11" fmla="*/ 43 h 49"/>
                <a:gd name="T12" fmla="*/ 58 w 75"/>
                <a:gd name="T13" fmla="*/ 41 h 49"/>
                <a:gd name="T14" fmla="*/ 55 w 75"/>
                <a:gd name="T15" fmla="*/ 38 h 49"/>
                <a:gd name="T16" fmla="*/ 53 w 75"/>
                <a:gd name="T17" fmla="*/ 36 h 49"/>
                <a:gd name="T18" fmla="*/ 51 w 75"/>
                <a:gd name="T19" fmla="*/ 34 h 49"/>
                <a:gd name="T20" fmla="*/ 49 w 75"/>
                <a:gd name="T21" fmla="*/ 31 h 49"/>
                <a:gd name="T22" fmla="*/ 47 w 75"/>
                <a:gd name="T23" fmla="*/ 29 h 49"/>
                <a:gd name="T24" fmla="*/ 45 w 75"/>
                <a:gd name="T25" fmla="*/ 27 h 49"/>
                <a:gd name="T26" fmla="*/ 42 w 75"/>
                <a:gd name="T27" fmla="*/ 25 h 49"/>
                <a:gd name="T28" fmla="*/ 40 w 75"/>
                <a:gd name="T29" fmla="*/ 23 h 49"/>
                <a:gd name="T30" fmla="*/ 37 w 75"/>
                <a:gd name="T31" fmla="*/ 22 h 49"/>
                <a:gd name="T32" fmla="*/ 35 w 75"/>
                <a:gd name="T33" fmla="*/ 20 h 49"/>
                <a:gd name="T34" fmla="*/ 32 w 75"/>
                <a:gd name="T35" fmla="*/ 19 h 49"/>
                <a:gd name="T36" fmla="*/ 29 w 75"/>
                <a:gd name="T37" fmla="*/ 17 h 49"/>
                <a:gd name="T38" fmla="*/ 27 w 75"/>
                <a:gd name="T39" fmla="*/ 15 h 49"/>
                <a:gd name="T40" fmla="*/ 25 w 75"/>
                <a:gd name="T41" fmla="*/ 13 h 49"/>
                <a:gd name="T42" fmla="*/ 22 w 75"/>
                <a:gd name="T43" fmla="*/ 11 h 49"/>
                <a:gd name="T44" fmla="*/ 20 w 75"/>
                <a:gd name="T45" fmla="*/ 8 h 49"/>
                <a:gd name="T46" fmla="*/ 19 w 75"/>
                <a:gd name="T47" fmla="*/ 7 h 49"/>
                <a:gd name="T48" fmla="*/ 17 w 75"/>
                <a:gd name="T49" fmla="*/ 6 h 49"/>
                <a:gd name="T50" fmla="*/ 15 w 75"/>
                <a:gd name="T51" fmla="*/ 5 h 49"/>
                <a:gd name="T52" fmla="*/ 13 w 75"/>
                <a:gd name="T53" fmla="*/ 5 h 49"/>
                <a:gd name="T54" fmla="*/ 11 w 75"/>
                <a:gd name="T55" fmla="*/ 4 h 49"/>
                <a:gd name="T56" fmla="*/ 9 w 75"/>
                <a:gd name="T57" fmla="*/ 3 h 49"/>
                <a:gd name="T58" fmla="*/ 7 w 75"/>
                <a:gd name="T59" fmla="*/ 3 h 49"/>
                <a:gd name="T60" fmla="*/ 5 w 75"/>
                <a:gd name="T61" fmla="*/ 3 h 49"/>
                <a:gd name="T62" fmla="*/ 2 w 75"/>
                <a:gd name="T63" fmla="*/ 3 h 49"/>
                <a:gd name="T64" fmla="*/ 0 w 75"/>
                <a:gd name="T65" fmla="*/ 4 h 49"/>
                <a:gd name="T66" fmla="*/ 8 w 75"/>
                <a:gd name="T67" fmla="*/ 1 h 49"/>
                <a:gd name="T68" fmla="*/ 15 w 75"/>
                <a:gd name="T69" fmla="*/ 0 h 49"/>
                <a:gd name="T70" fmla="*/ 22 w 75"/>
                <a:gd name="T71" fmla="*/ 0 h 49"/>
                <a:gd name="T72" fmla="*/ 28 w 75"/>
                <a:gd name="T73" fmla="*/ 2 h 49"/>
                <a:gd name="T74" fmla="*/ 35 w 75"/>
                <a:gd name="T75" fmla="*/ 6 h 49"/>
                <a:gd name="T76" fmla="*/ 41 w 75"/>
                <a:gd name="T77" fmla="*/ 10 h 49"/>
                <a:gd name="T78" fmla="*/ 47 w 75"/>
                <a:gd name="T79" fmla="*/ 15 h 49"/>
                <a:gd name="T80" fmla="*/ 52 w 75"/>
                <a:gd name="T81" fmla="*/ 21 h 49"/>
                <a:gd name="T82" fmla="*/ 58 w 75"/>
                <a:gd name="T83" fmla="*/ 27 h 49"/>
                <a:gd name="T84" fmla="*/ 63 w 75"/>
                <a:gd name="T85" fmla="*/ 33 h 49"/>
                <a:gd name="T86" fmla="*/ 63 w 75"/>
                <a:gd name="T87" fmla="*/ 33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"/>
                <a:gd name="T133" fmla="*/ 0 h 49"/>
                <a:gd name="T134" fmla="*/ 75 w 75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" h="49">
                  <a:moveTo>
                    <a:pt x="63" y="33"/>
                  </a:moveTo>
                  <a:lnTo>
                    <a:pt x="75" y="46"/>
                  </a:lnTo>
                  <a:lnTo>
                    <a:pt x="67" y="49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60" y="43"/>
                  </a:lnTo>
                  <a:lnTo>
                    <a:pt x="58" y="41"/>
                  </a:lnTo>
                  <a:lnTo>
                    <a:pt x="55" y="38"/>
                  </a:lnTo>
                  <a:lnTo>
                    <a:pt x="53" y="36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37" y="22"/>
                  </a:lnTo>
                  <a:lnTo>
                    <a:pt x="35" y="20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2" y="11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41" y="10"/>
                  </a:lnTo>
                  <a:lnTo>
                    <a:pt x="47" y="15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1" name="Freeform 19"/>
            <p:cNvSpPr>
              <a:spLocks/>
            </p:cNvSpPr>
            <p:nvPr/>
          </p:nvSpPr>
          <p:spPr bwMode="auto">
            <a:xfrm>
              <a:off x="5043" y="1191"/>
              <a:ext cx="376" cy="440"/>
            </a:xfrm>
            <a:custGeom>
              <a:avLst/>
              <a:gdLst>
                <a:gd name="T0" fmla="*/ 282 w 376"/>
                <a:gd name="T1" fmla="*/ 4 h 440"/>
                <a:gd name="T2" fmla="*/ 272 w 376"/>
                <a:gd name="T3" fmla="*/ 5 h 440"/>
                <a:gd name="T4" fmla="*/ 306 w 376"/>
                <a:gd name="T5" fmla="*/ 39 h 440"/>
                <a:gd name="T6" fmla="*/ 285 w 376"/>
                <a:gd name="T7" fmla="*/ 10 h 440"/>
                <a:gd name="T8" fmla="*/ 319 w 376"/>
                <a:gd name="T9" fmla="*/ 41 h 440"/>
                <a:gd name="T10" fmla="*/ 293 w 376"/>
                <a:gd name="T11" fmla="*/ 34 h 440"/>
                <a:gd name="T12" fmla="*/ 271 w 376"/>
                <a:gd name="T13" fmla="*/ 6 h 440"/>
                <a:gd name="T14" fmla="*/ 257 w 376"/>
                <a:gd name="T15" fmla="*/ 41 h 440"/>
                <a:gd name="T16" fmla="*/ 353 w 376"/>
                <a:gd name="T17" fmla="*/ 119 h 440"/>
                <a:gd name="T18" fmla="*/ 373 w 376"/>
                <a:gd name="T19" fmla="*/ 177 h 440"/>
                <a:gd name="T20" fmla="*/ 335 w 376"/>
                <a:gd name="T21" fmla="*/ 183 h 440"/>
                <a:gd name="T22" fmla="*/ 318 w 376"/>
                <a:gd name="T23" fmla="*/ 168 h 440"/>
                <a:gd name="T24" fmla="*/ 305 w 376"/>
                <a:gd name="T25" fmla="*/ 265 h 440"/>
                <a:gd name="T26" fmla="*/ 285 w 376"/>
                <a:gd name="T27" fmla="*/ 321 h 440"/>
                <a:gd name="T28" fmla="*/ 254 w 376"/>
                <a:gd name="T29" fmla="*/ 384 h 440"/>
                <a:gd name="T30" fmla="*/ 246 w 376"/>
                <a:gd name="T31" fmla="*/ 401 h 440"/>
                <a:gd name="T32" fmla="*/ 240 w 376"/>
                <a:gd name="T33" fmla="*/ 412 h 440"/>
                <a:gd name="T34" fmla="*/ 233 w 376"/>
                <a:gd name="T35" fmla="*/ 405 h 440"/>
                <a:gd name="T36" fmla="*/ 225 w 376"/>
                <a:gd name="T37" fmla="*/ 397 h 440"/>
                <a:gd name="T38" fmla="*/ 221 w 376"/>
                <a:gd name="T39" fmla="*/ 388 h 440"/>
                <a:gd name="T40" fmla="*/ 240 w 376"/>
                <a:gd name="T41" fmla="*/ 369 h 440"/>
                <a:gd name="T42" fmla="*/ 260 w 376"/>
                <a:gd name="T43" fmla="*/ 303 h 440"/>
                <a:gd name="T44" fmla="*/ 249 w 376"/>
                <a:gd name="T45" fmla="*/ 221 h 440"/>
                <a:gd name="T46" fmla="*/ 246 w 376"/>
                <a:gd name="T47" fmla="*/ 220 h 440"/>
                <a:gd name="T48" fmla="*/ 230 w 376"/>
                <a:gd name="T49" fmla="*/ 273 h 440"/>
                <a:gd name="T50" fmla="*/ 220 w 376"/>
                <a:gd name="T51" fmla="*/ 275 h 440"/>
                <a:gd name="T52" fmla="*/ 169 w 376"/>
                <a:gd name="T53" fmla="*/ 320 h 440"/>
                <a:gd name="T54" fmla="*/ 170 w 376"/>
                <a:gd name="T55" fmla="*/ 274 h 440"/>
                <a:gd name="T56" fmla="*/ 169 w 376"/>
                <a:gd name="T57" fmla="*/ 277 h 440"/>
                <a:gd name="T58" fmla="*/ 167 w 376"/>
                <a:gd name="T59" fmla="*/ 290 h 440"/>
                <a:gd name="T60" fmla="*/ 157 w 376"/>
                <a:gd name="T61" fmla="*/ 270 h 440"/>
                <a:gd name="T62" fmla="*/ 158 w 376"/>
                <a:gd name="T63" fmla="*/ 318 h 440"/>
                <a:gd name="T64" fmla="*/ 154 w 376"/>
                <a:gd name="T65" fmla="*/ 338 h 440"/>
                <a:gd name="T66" fmla="*/ 160 w 376"/>
                <a:gd name="T67" fmla="*/ 381 h 440"/>
                <a:gd name="T68" fmla="*/ 154 w 376"/>
                <a:gd name="T69" fmla="*/ 438 h 440"/>
                <a:gd name="T70" fmla="*/ 139 w 376"/>
                <a:gd name="T71" fmla="*/ 438 h 440"/>
                <a:gd name="T72" fmla="*/ 129 w 376"/>
                <a:gd name="T73" fmla="*/ 421 h 440"/>
                <a:gd name="T74" fmla="*/ 129 w 376"/>
                <a:gd name="T75" fmla="*/ 417 h 440"/>
                <a:gd name="T76" fmla="*/ 122 w 376"/>
                <a:gd name="T77" fmla="*/ 416 h 440"/>
                <a:gd name="T78" fmla="*/ 133 w 376"/>
                <a:gd name="T79" fmla="*/ 408 h 440"/>
                <a:gd name="T80" fmla="*/ 112 w 376"/>
                <a:gd name="T81" fmla="*/ 331 h 440"/>
                <a:gd name="T82" fmla="*/ 108 w 376"/>
                <a:gd name="T83" fmla="*/ 276 h 440"/>
                <a:gd name="T84" fmla="*/ 105 w 376"/>
                <a:gd name="T85" fmla="*/ 325 h 440"/>
                <a:gd name="T86" fmla="*/ 74 w 376"/>
                <a:gd name="T87" fmla="*/ 304 h 440"/>
                <a:gd name="T88" fmla="*/ 42 w 376"/>
                <a:gd name="T89" fmla="*/ 237 h 440"/>
                <a:gd name="T90" fmla="*/ 9 w 376"/>
                <a:gd name="T91" fmla="*/ 193 h 440"/>
                <a:gd name="T92" fmla="*/ 13 w 376"/>
                <a:gd name="T93" fmla="*/ 140 h 440"/>
                <a:gd name="T94" fmla="*/ 44 w 376"/>
                <a:gd name="T95" fmla="*/ 126 h 440"/>
                <a:gd name="T96" fmla="*/ 56 w 376"/>
                <a:gd name="T97" fmla="*/ 105 h 440"/>
                <a:gd name="T98" fmla="*/ 57 w 376"/>
                <a:gd name="T99" fmla="*/ 101 h 440"/>
                <a:gd name="T100" fmla="*/ 46 w 376"/>
                <a:gd name="T101" fmla="*/ 96 h 440"/>
                <a:gd name="T102" fmla="*/ 21 w 376"/>
                <a:gd name="T103" fmla="*/ 88 h 440"/>
                <a:gd name="T104" fmla="*/ 22 w 376"/>
                <a:gd name="T105" fmla="*/ 73 h 440"/>
                <a:gd name="T106" fmla="*/ 18 w 376"/>
                <a:gd name="T107" fmla="*/ 61 h 440"/>
                <a:gd name="T108" fmla="*/ 104 w 376"/>
                <a:gd name="T109" fmla="*/ 65 h 440"/>
                <a:gd name="T110" fmla="*/ 204 w 376"/>
                <a:gd name="T111" fmla="*/ 134 h 440"/>
                <a:gd name="T112" fmla="*/ 256 w 376"/>
                <a:gd name="T113" fmla="*/ 135 h 440"/>
                <a:gd name="T114" fmla="*/ 297 w 376"/>
                <a:gd name="T115" fmla="*/ 133 h 440"/>
                <a:gd name="T116" fmla="*/ 353 w 376"/>
                <a:gd name="T117" fmla="*/ 179 h 440"/>
                <a:gd name="T118" fmla="*/ 367 w 376"/>
                <a:gd name="T119" fmla="*/ 163 h 440"/>
                <a:gd name="T120" fmla="*/ 309 w 376"/>
                <a:gd name="T121" fmla="*/ 97 h 440"/>
                <a:gd name="T122" fmla="*/ 251 w 376"/>
                <a:gd name="T123" fmla="*/ 34 h 440"/>
                <a:gd name="T124" fmla="*/ 267 w 376"/>
                <a:gd name="T125" fmla="*/ 2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6"/>
                <a:gd name="T190" fmla="*/ 0 h 440"/>
                <a:gd name="T191" fmla="*/ 376 w 37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6" h="440">
                  <a:moveTo>
                    <a:pt x="265" y="4"/>
                  </a:moveTo>
                  <a:lnTo>
                    <a:pt x="266" y="5"/>
                  </a:lnTo>
                  <a:lnTo>
                    <a:pt x="267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69" y="3"/>
                  </a:lnTo>
                  <a:lnTo>
                    <a:pt x="270" y="3"/>
                  </a:lnTo>
                  <a:lnTo>
                    <a:pt x="271" y="3"/>
                  </a:lnTo>
                  <a:lnTo>
                    <a:pt x="274" y="3"/>
                  </a:lnTo>
                  <a:lnTo>
                    <a:pt x="276" y="3"/>
                  </a:lnTo>
                  <a:lnTo>
                    <a:pt x="278" y="3"/>
                  </a:lnTo>
                  <a:lnTo>
                    <a:pt x="280" y="3"/>
                  </a:lnTo>
                  <a:lnTo>
                    <a:pt x="282" y="4"/>
                  </a:lnTo>
                  <a:lnTo>
                    <a:pt x="284" y="4"/>
                  </a:lnTo>
                  <a:lnTo>
                    <a:pt x="286" y="5"/>
                  </a:lnTo>
                  <a:lnTo>
                    <a:pt x="288" y="6"/>
                  </a:lnTo>
                  <a:lnTo>
                    <a:pt x="290" y="7"/>
                  </a:lnTo>
                  <a:lnTo>
                    <a:pt x="292" y="9"/>
                  </a:lnTo>
                  <a:lnTo>
                    <a:pt x="290" y="8"/>
                  </a:lnTo>
                  <a:lnTo>
                    <a:pt x="288" y="7"/>
                  </a:lnTo>
                  <a:lnTo>
                    <a:pt x="286" y="7"/>
                  </a:lnTo>
                  <a:lnTo>
                    <a:pt x="284" y="7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76" y="7"/>
                  </a:lnTo>
                  <a:lnTo>
                    <a:pt x="274" y="6"/>
                  </a:lnTo>
                  <a:lnTo>
                    <a:pt x="273" y="4"/>
                  </a:lnTo>
                  <a:lnTo>
                    <a:pt x="272" y="5"/>
                  </a:lnTo>
                  <a:lnTo>
                    <a:pt x="275" y="7"/>
                  </a:lnTo>
                  <a:lnTo>
                    <a:pt x="278" y="10"/>
                  </a:lnTo>
                  <a:lnTo>
                    <a:pt x="281" y="13"/>
                  </a:lnTo>
                  <a:lnTo>
                    <a:pt x="283" y="17"/>
                  </a:lnTo>
                  <a:lnTo>
                    <a:pt x="286" y="20"/>
                  </a:lnTo>
                  <a:lnTo>
                    <a:pt x="288" y="24"/>
                  </a:lnTo>
                  <a:lnTo>
                    <a:pt x="291" y="27"/>
                  </a:lnTo>
                  <a:lnTo>
                    <a:pt x="294" y="30"/>
                  </a:lnTo>
                  <a:lnTo>
                    <a:pt x="297" y="33"/>
                  </a:lnTo>
                  <a:lnTo>
                    <a:pt x="300" y="35"/>
                  </a:lnTo>
                  <a:lnTo>
                    <a:pt x="301" y="36"/>
                  </a:lnTo>
                  <a:lnTo>
                    <a:pt x="302" y="36"/>
                  </a:lnTo>
                  <a:lnTo>
                    <a:pt x="303" y="37"/>
                  </a:lnTo>
                  <a:lnTo>
                    <a:pt x="304" y="38"/>
                  </a:lnTo>
                  <a:lnTo>
                    <a:pt x="305" y="39"/>
                  </a:lnTo>
                  <a:lnTo>
                    <a:pt x="306" y="39"/>
                  </a:lnTo>
                  <a:lnTo>
                    <a:pt x="307" y="40"/>
                  </a:lnTo>
                  <a:lnTo>
                    <a:pt x="308" y="40"/>
                  </a:lnTo>
                  <a:lnTo>
                    <a:pt x="309" y="40"/>
                  </a:lnTo>
                  <a:lnTo>
                    <a:pt x="310" y="40"/>
                  </a:lnTo>
                  <a:lnTo>
                    <a:pt x="306" y="38"/>
                  </a:lnTo>
                  <a:lnTo>
                    <a:pt x="303" y="35"/>
                  </a:lnTo>
                  <a:lnTo>
                    <a:pt x="300" y="33"/>
                  </a:lnTo>
                  <a:lnTo>
                    <a:pt x="297" y="29"/>
                  </a:lnTo>
                  <a:lnTo>
                    <a:pt x="294" y="26"/>
                  </a:lnTo>
                  <a:lnTo>
                    <a:pt x="291" y="22"/>
                  </a:lnTo>
                  <a:lnTo>
                    <a:pt x="289" y="19"/>
                  </a:lnTo>
                  <a:lnTo>
                    <a:pt x="286" y="15"/>
                  </a:lnTo>
                  <a:lnTo>
                    <a:pt x="283" y="12"/>
                  </a:lnTo>
                  <a:lnTo>
                    <a:pt x="280" y="9"/>
                  </a:lnTo>
                  <a:lnTo>
                    <a:pt x="282" y="9"/>
                  </a:lnTo>
                  <a:lnTo>
                    <a:pt x="285" y="10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2" y="11"/>
                  </a:lnTo>
                  <a:lnTo>
                    <a:pt x="295" y="12"/>
                  </a:lnTo>
                  <a:lnTo>
                    <a:pt x="297" y="14"/>
                  </a:lnTo>
                  <a:lnTo>
                    <a:pt x="299" y="15"/>
                  </a:lnTo>
                  <a:lnTo>
                    <a:pt x="301" y="18"/>
                  </a:lnTo>
                  <a:lnTo>
                    <a:pt x="303" y="20"/>
                  </a:lnTo>
                  <a:lnTo>
                    <a:pt x="304" y="23"/>
                  </a:lnTo>
                  <a:lnTo>
                    <a:pt x="306" y="25"/>
                  </a:lnTo>
                  <a:lnTo>
                    <a:pt x="308" y="28"/>
                  </a:lnTo>
                  <a:lnTo>
                    <a:pt x="310" y="30"/>
                  </a:lnTo>
                  <a:lnTo>
                    <a:pt x="312" y="33"/>
                  </a:lnTo>
                  <a:lnTo>
                    <a:pt x="315" y="36"/>
                  </a:lnTo>
                  <a:lnTo>
                    <a:pt x="317" y="38"/>
                  </a:lnTo>
                  <a:lnTo>
                    <a:pt x="319" y="41"/>
                  </a:lnTo>
                  <a:lnTo>
                    <a:pt x="321" y="43"/>
                  </a:lnTo>
                  <a:lnTo>
                    <a:pt x="324" y="45"/>
                  </a:lnTo>
                  <a:lnTo>
                    <a:pt x="322" y="45"/>
                  </a:lnTo>
                  <a:lnTo>
                    <a:pt x="320" y="45"/>
                  </a:lnTo>
                  <a:lnTo>
                    <a:pt x="318" y="45"/>
                  </a:lnTo>
                  <a:lnTo>
                    <a:pt x="316" y="45"/>
                  </a:lnTo>
                  <a:lnTo>
                    <a:pt x="314" y="44"/>
                  </a:lnTo>
                  <a:lnTo>
                    <a:pt x="312" y="44"/>
                  </a:lnTo>
                  <a:lnTo>
                    <a:pt x="310" y="44"/>
                  </a:lnTo>
                  <a:lnTo>
                    <a:pt x="308" y="43"/>
                  </a:lnTo>
                  <a:lnTo>
                    <a:pt x="306" y="43"/>
                  </a:lnTo>
                  <a:lnTo>
                    <a:pt x="305" y="42"/>
                  </a:lnTo>
                  <a:lnTo>
                    <a:pt x="302" y="40"/>
                  </a:lnTo>
                  <a:lnTo>
                    <a:pt x="299" y="39"/>
                  </a:lnTo>
                  <a:lnTo>
                    <a:pt x="296" y="37"/>
                  </a:lnTo>
                  <a:lnTo>
                    <a:pt x="293" y="34"/>
                  </a:lnTo>
                  <a:lnTo>
                    <a:pt x="290" y="32"/>
                  </a:lnTo>
                  <a:lnTo>
                    <a:pt x="288" y="29"/>
                  </a:lnTo>
                  <a:lnTo>
                    <a:pt x="286" y="26"/>
                  </a:lnTo>
                  <a:lnTo>
                    <a:pt x="284" y="23"/>
                  </a:lnTo>
                  <a:lnTo>
                    <a:pt x="282" y="20"/>
                  </a:lnTo>
                  <a:lnTo>
                    <a:pt x="280" y="16"/>
                  </a:lnTo>
                  <a:lnTo>
                    <a:pt x="280" y="15"/>
                  </a:lnTo>
                  <a:lnTo>
                    <a:pt x="279" y="14"/>
                  </a:lnTo>
                  <a:lnTo>
                    <a:pt x="278" y="13"/>
                  </a:lnTo>
                  <a:lnTo>
                    <a:pt x="277" y="12"/>
                  </a:lnTo>
                  <a:lnTo>
                    <a:pt x="276" y="11"/>
                  </a:lnTo>
                  <a:lnTo>
                    <a:pt x="275" y="10"/>
                  </a:lnTo>
                  <a:lnTo>
                    <a:pt x="275" y="9"/>
                  </a:lnTo>
                  <a:lnTo>
                    <a:pt x="274" y="8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70" y="6"/>
                  </a:lnTo>
                  <a:lnTo>
                    <a:pt x="268" y="7"/>
                  </a:lnTo>
                  <a:lnTo>
                    <a:pt x="266" y="7"/>
                  </a:lnTo>
                  <a:lnTo>
                    <a:pt x="264" y="8"/>
                  </a:lnTo>
                  <a:lnTo>
                    <a:pt x="263" y="9"/>
                  </a:lnTo>
                  <a:lnTo>
                    <a:pt x="261" y="10"/>
                  </a:lnTo>
                  <a:lnTo>
                    <a:pt x="260" y="11"/>
                  </a:lnTo>
                  <a:lnTo>
                    <a:pt x="258" y="13"/>
                  </a:lnTo>
                  <a:lnTo>
                    <a:pt x="257" y="14"/>
                  </a:lnTo>
                  <a:lnTo>
                    <a:pt x="256" y="17"/>
                  </a:lnTo>
                  <a:lnTo>
                    <a:pt x="255" y="21"/>
                  </a:lnTo>
                  <a:lnTo>
                    <a:pt x="254" y="25"/>
                  </a:lnTo>
                  <a:lnTo>
                    <a:pt x="254" y="29"/>
                  </a:lnTo>
                  <a:lnTo>
                    <a:pt x="255" y="33"/>
                  </a:lnTo>
                  <a:lnTo>
                    <a:pt x="256" y="37"/>
                  </a:lnTo>
                  <a:lnTo>
                    <a:pt x="257" y="41"/>
                  </a:lnTo>
                  <a:lnTo>
                    <a:pt x="259" y="44"/>
                  </a:lnTo>
                  <a:lnTo>
                    <a:pt x="261" y="48"/>
                  </a:lnTo>
                  <a:lnTo>
                    <a:pt x="263" y="51"/>
                  </a:lnTo>
                  <a:lnTo>
                    <a:pt x="265" y="54"/>
                  </a:lnTo>
                  <a:lnTo>
                    <a:pt x="272" y="61"/>
                  </a:lnTo>
                  <a:lnTo>
                    <a:pt x="280" y="68"/>
                  </a:lnTo>
                  <a:lnTo>
                    <a:pt x="288" y="75"/>
                  </a:lnTo>
                  <a:lnTo>
                    <a:pt x="296" y="81"/>
                  </a:lnTo>
                  <a:lnTo>
                    <a:pt x="304" y="87"/>
                  </a:lnTo>
                  <a:lnTo>
                    <a:pt x="312" y="92"/>
                  </a:lnTo>
                  <a:lnTo>
                    <a:pt x="320" y="97"/>
                  </a:lnTo>
                  <a:lnTo>
                    <a:pt x="328" y="102"/>
                  </a:lnTo>
                  <a:lnTo>
                    <a:pt x="336" y="107"/>
                  </a:lnTo>
                  <a:lnTo>
                    <a:pt x="345" y="112"/>
                  </a:lnTo>
                  <a:lnTo>
                    <a:pt x="349" y="115"/>
                  </a:lnTo>
                  <a:lnTo>
                    <a:pt x="353" y="119"/>
                  </a:lnTo>
                  <a:lnTo>
                    <a:pt x="357" y="122"/>
                  </a:lnTo>
                  <a:lnTo>
                    <a:pt x="361" y="126"/>
                  </a:lnTo>
                  <a:lnTo>
                    <a:pt x="364" y="130"/>
                  </a:lnTo>
                  <a:lnTo>
                    <a:pt x="367" y="135"/>
                  </a:lnTo>
                  <a:lnTo>
                    <a:pt x="370" y="140"/>
                  </a:lnTo>
                  <a:lnTo>
                    <a:pt x="373" y="145"/>
                  </a:lnTo>
                  <a:lnTo>
                    <a:pt x="375" y="150"/>
                  </a:lnTo>
                  <a:lnTo>
                    <a:pt x="376" y="156"/>
                  </a:lnTo>
                  <a:lnTo>
                    <a:pt x="376" y="158"/>
                  </a:lnTo>
                  <a:lnTo>
                    <a:pt x="376" y="161"/>
                  </a:lnTo>
                  <a:lnTo>
                    <a:pt x="376" y="164"/>
                  </a:lnTo>
                  <a:lnTo>
                    <a:pt x="376" y="167"/>
                  </a:lnTo>
                  <a:lnTo>
                    <a:pt x="375" y="169"/>
                  </a:lnTo>
                  <a:lnTo>
                    <a:pt x="375" y="172"/>
                  </a:lnTo>
                  <a:lnTo>
                    <a:pt x="374" y="174"/>
                  </a:lnTo>
                  <a:lnTo>
                    <a:pt x="373" y="177"/>
                  </a:lnTo>
                  <a:lnTo>
                    <a:pt x="371" y="179"/>
                  </a:lnTo>
                  <a:lnTo>
                    <a:pt x="370" y="181"/>
                  </a:lnTo>
                  <a:lnTo>
                    <a:pt x="368" y="184"/>
                  </a:lnTo>
                  <a:lnTo>
                    <a:pt x="366" y="185"/>
                  </a:lnTo>
                  <a:lnTo>
                    <a:pt x="364" y="187"/>
                  </a:lnTo>
                  <a:lnTo>
                    <a:pt x="362" y="188"/>
                  </a:lnTo>
                  <a:lnTo>
                    <a:pt x="360" y="188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2" y="189"/>
                  </a:lnTo>
                  <a:lnTo>
                    <a:pt x="350" y="189"/>
                  </a:lnTo>
                  <a:lnTo>
                    <a:pt x="348" y="188"/>
                  </a:lnTo>
                  <a:lnTo>
                    <a:pt x="345" y="187"/>
                  </a:lnTo>
                  <a:lnTo>
                    <a:pt x="341" y="186"/>
                  </a:lnTo>
                  <a:lnTo>
                    <a:pt x="338" y="185"/>
                  </a:lnTo>
                  <a:lnTo>
                    <a:pt x="335" y="183"/>
                  </a:lnTo>
                  <a:lnTo>
                    <a:pt x="332" y="182"/>
                  </a:lnTo>
                  <a:lnTo>
                    <a:pt x="330" y="180"/>
                  </a:lnTo>
                  <a:lnTo>
                    <a:pt x="327" y="178"/>
                  </a:lnTo>
                  <a:lnTo>
                    <a:pt x="325" y="176"/>
                  </a:lnTo>
                  <a:lnTo>
                    <a:pt x="323" y="173"/>
                  </a:lnTo>
                  <a:lnTo>
                    <a:pt x="321" y="169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159"/>
                  </a:lnTo>
                  <a:lnTo>
                    <a:pt x="315" y="161"/>
                  </a:lnTo>
                  <a:lnTo>
                    <a:pt x="315" y="162"/>
                  </a:lnTo>
                  <a:lnTo>
                    <a:pt x="316" y="164"/>
                  </a:lnTo>
                  <a:lnTo>
                    <a:pt x="316" y="165"/>
                  </a:lnTo>
                  <a:lnTo>
                    <a:pt x="317" y="167"/>
                  </a:lnTo>
                  <a:lnTo>
                    <a:pt x="318" y="168"/>
                  </a:lnTo>
                  <a:lnTo>
                    <a:pt x="318" y="170"/>
                  </a:lnTo>
                  <a:lnTo>
                    <a:pt x="319" y="172"/>
                  </a:lnTo>
                  <a:lnTo>
                    <a:pt x="321" y="179"/>
                  </a:lnTo>
                  <a:lnTo>
                    <a:pt x="322" y="186"/>
                  </a:lnTo>
                  <a:lnTo>
                    <a:pt x="323" y="194"/>
                  </a:lnTo>
                  <a:lnTo>
                    <a:pt x="323" y="202"/>
                  </a:lnTo>
                  <a:lnTo>
                    <a:pt x="323" y="210"/>
                  </a:lnTo>
                  <a:lnTo>
                    <a:pt x="322" y="218"/>
                  </a:lnTo>
                  <a:lnTo>
                    <a:pt x="321" y="225"/>
                  </a:lnTo>
                  <a:lnTo>
                    <a:pt x="320" y="233"/>
                  </a:lnTo>
                  <a:lnTo>
                    <a:pt x="318" y="240"/>
                  </a:lnTo>
                  <a:lnTo>
                    <a:pt x="315" y="247"/>
                  </a:lnTo>
                  <a:lnTo>
                    <a:pt x="313" y="251"/>
                  </a:lnTo>
                  <a:lnTo>
                    <a:pt x="310" y="256"/>
                  </a:lnTo>
                  <a:lnTo>
                    <a:pt x="308" y="261"/>
                  </a:lnTo>
                  <a:lnTo>
                    <a:pt x="305" y="265"/>
                  </a:lnTo>
                  <a:lnTo>
                    <a:pt x="303" y="270"/>
                  </a:lnTo>
                  <a:lnTo>
                    <a:pt x="300" y="274"/>
                  </a:lnTo>
                  <a:lnTo>
                    <a:pt x="298" y="279"/>
                  </a:lnTo>
                  <a:lnTo>
                    <a:pt x="295" y="283"/>
                  </a:lnTo>
                  <a:lnTo>
                    <a:pt x="292" y="287"/>
                  </a:lnTo>
                  <a:lnTo>
                    <a:pt x="290" y="292"/>
                  </a:lnTo>
                  <a:lnTo>
                    <a:pt x="289" y="294"/>
                  </a:lnTo>
                  <a:lnTo>
                    <a:pt x="288" y="297"/>
                  </a:lnTo>
                  <a:lnTo>
                    <a:pt x="287" y="300"/>
                  </a:lnTo>
                  <a:lnTo>
                    <a:pt x="286" y="303"/>
                  </a:lnTo>
                  <a:lnTo>
                    <a:pt x="285" y="306"/>
                  </a:lnTo>
                  <a:lnTo>
                    <a:pt x="285" y="309"/>
                  </a:lnTo>
                  <a:lnTo>
                    <a:pt x="284" y="312"/>
                  </a:lnTo>
                  <a:lnTo>
                    <a:pt x="284" y="315"/>
                  </a:lnTo>
                  <a:lnTo>
                    <a:pt x="285" y="318"/>
                  </a:lnTo>
                  <a:lnTo>
                    <a:pt x="285" y="321"/>
                  </a:lnTo>
                  <a:lnTo>
                    <a:pt x="284" y="325"/>
                  </a:lnTo>
                  <a:lnTo>
                    <a:pt x="282" y="329"/>
                  </a:lnTo>
                  <a:lnTo>
                    <a:pt x="280" y="332"/>
                  </a:lnTo>
                  <a:lnTo>
                    <a:pt x="277" y="335"/>
                  </a:lnTo>
                  <a:lnTo>
                    <a:pt x="275" y="338"/>
                  </a:lnTo>
                  <a:lnTo>
                    <a:pt x="272" y="340"/>
                  </a:lnTo>
                  <a:lnTo>
                    <a:pt x="270" y="343"/>
                  </a:lnTo>
                  <a:lnTo>
                    <a:pt x="267" y="346"/>
                  </a:lnTo>
                  <a:lnTo>
                    <a:pt x="265" y="350"/>
                  </a:lnTo>
                  <a:lnTo>
                    <a:pt x="264" y="354"/>
                  </a:lnTo>
                  <a:lnTo>
                    <a:pt x="262" y="359"/>
                  </a:lnTo>
                  <a:lnTo>
                    <a:pt x="260" y="363"/>
                  </a:lnTo>
                  <a:lnTo>
                    <a:pt x="258" y="368"/>
                  </a:lnTo>
                  <a:lnTo>
                    <a:pt x="257" y="373"/>
                  </a:lnTo>
                  <a:lnTo>
                    <a:pt x="255" y="379"/>
                  </a:lnTo>
                  <a:lnTo>
                    <a:pt x="254" y="384"/>
                  </a:lnTo>
                  <a:lnTo>
                    <a:pt x="254" y="389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06"/>
                  </a:lnTo>
                  <a:lnTo>
                    <a:pt x="253" y="405"/>
                  </a:lnTo>
                  <a:lnTo>
                    <a:pt x="252" y="404"/>
                  </a:lnTo>
                  <a:lnTo>
                    <a:pt x="251" y="404"/>
                  </a:lnTo>
                  <a:lnTo>
                    <a:pt x="251" y="403"/>
                  </a:lnTo>
                  <a:lnTo>
                    <a:pt x="250" y="402"/>
                  </a:lnTo>
                  <a:lnTo>
                    <a:pt x="249" y="401"/>
                  </a:lnTo>
                  <a:lnTo>
                    <a:pt x="248" y="401"/>
                  </a:lnTo>
                  <a:lnTo>
                    <a:pt x="248" y="400"/>
                  </a:lnTo>
                  <a:lnTo>
                    <a:pt x="247" y="399"/>
                  </a:lnTo>
                  <a:lnTo>
                    <a:pt x="246" y="399"/>
                  </a:lnTo>
                  <a:lnTo>
                    <a:pt x="246" y="401"/>
                  </a:lnTo>
                  <a:lnTo>
                    <a:pt x="247" y="403"/>
                  </a:lnTo>
                  <a:lnTo>
                    <a:pt x="247" y="404"/>
                  </a:lnTo>
                  <a:lnTo>
                    <a:pt x="247" y="406"/>
                  </a:lnTo>
                  <a:lnTo>
                    <a:pt x="248" y="408"/>
                  </a:lnTo>
                  <a:lnTo>
                    <a:pt x="248" y="410"/>
                  </a:lnTo>
                  <a:lnTo>
                    <a:pt x="248" y="411"/>
                  </a:lnTo>
                  <a:lnTo>
                    <a:pt x="249" y="413"/>
                  </a:lnTo>
                  <a:lnTo>
                    <a:pt x="249" y="415"/>
                  </a:lnTo>
                  <a:lnTo>
                    <a:pt x="249" y="417"/>
                  </a:lnTo>
                  <a:lnTo>
                    <a:pt x="248" y="416"/>
                  </a:lnTo>
                  <a:lnTo>
                    <a:pt x="246" y="416"/>
                  </a:lnTo>
                  <a:lnTo>
                    <a:pt x="245" y="415"/>
                  </a:lnTo>
                  <a:lnTo>
                    <a:pt x="244" y="414"/>
                  </a:lnTo>
                  <a:lnTo>
                    <a:pt x="242" y="414"/>
                  </a:lnTo>
                  <a:lnTo>
                    <a:pt x="241" y="413"/>
                  </a:lnTo>
                  <a:lnTo>
                    <a:pt x="240" y="412"/>
                  </a:lnTo>
                  <a:lnTo>
                    <a:pt x="239" y="410"/>
                  </a:lnTo>
                  <a:lnTo>
                    <a:pt x="238" y="409"/>
                  </a:lnTo>
                  <a:lnTo>
                    <a:pt x="236" y="408"/>
                  </a:lnTo>
                  <a:lnTo>
                    <a:pt x="236" y="407"/>
                  </a:lnTo>
                  <a:lnTo>
                    <a:pt x="236" y="406"/>
                  </a:lnTo>
                  <a:lnTo>
                    <a:pt x="236" y="405"/>
                  </a:lnTo>
                  <a:lnTo>
                    <a:pt x="235" y="404"/>
                  </a:lnTo>
                  <a:lnTo>
                    <a:pt x="235" y="403"/>
                  </a:lnTo>
                  <a:lnTo>
                    <a:pt x="235" y="402"/>
                  </a:lnTo>
                  <a:lnTo>
                    <a:pt x="234" y="402"/>
                  </a:lnTo>
                  <a:lnTo>
                    <a:pt x="234" y="401"/>
                  </a:lnTo>
                  <a:lnTo>
                    <a:pt x="233" y="402"/>
                  </a:lnTo>
                  <a:lnTo>
                    <a:pt x="233" y="403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2" y="408"/>
                  </a:lnTo>
                  <a:lnTo>
                    <a:pt x="233" y="409"/>
                  </a:lnTo>
                  <a:lnTo>
                    <a:pt x="233" y="410"/>
                  </a:lnTo>
                  <a:lnTo>
                    <a:pt x="233" y="412"/>
                  </a:lnTo>
                  <a:lnTo>
                    <a:pt x="233" y="413"/>
                  </a:lnTo>
                  <a:lnTo>
                    <a:pt x="233" y="414"/>
                  </a:lnTo>
                  <a:lnTo>
                    <a:pt x="232" y="413"/>
                  </a:lnTo>
                  <a:lnTo>
                    <a:pt x="230" y="411"/>
                  </a:lnTo>
                  <a:lnTo>
                    <a:pt x="229" y="410"/>
                  </a:lnTo>
                  <a:lnTo>
                    <a:pt x="228" y="408"/>
                  </a:lnTo>
                  <a:lnTo>
                    <a:pt x="227" y="406"/>
                  </a:lnTo>
                  <a:lnTo>
                    <a:pt x="226" y="404"/>
                  </a:lnTo>
                  <a:lnTo>
                    <a:pt x="225" y="402"/>
                  </a:lnTo>
                  <a:lnTo>
                    <a:pt x="225" y="399"/>
                  </a:lnTo>
                  <a:lnTo>
                    <a:pt x="225" y="397"/>
                  </a:lnTo>
                  <a:lnTo>
                    <a:pt x="225" y="395"/>
                  </a:lnTo>
                  <a:lnTo>
                    <a:pt x="225" y="394"/>
                  </a:lnTo>
                  <a:lnTo>
                    <a:pt x="225" y="393"/>
                  </a:lnTo>
                  <a:lnTo>
                    <a:pt x="225" y="392"/>
                  </a:lnTo>
                  <a:lnTo>
                    <a:pt x="226" y="391"/>
                  </a:lnTo>
                  <a:lnTo>
                    <a:pt x="226" y="390"/>
                  </a:lnTo>
                  <a:lnTo>
                    <a:pt x="226" y="389"/>
                  </a:lnTo>
                  <a:lnTo>
                    <a:pt x="227" y="388"/>
                  </a:lnTo>
                  <a:lnTo>
                    <a:pt x="227" y="387"/>
                  </a:lnTo>
                  <a:lnTo>
                    <a:pt x="228" y="386"/>
                  </a:lnTo>
                  <a:lnTo>
                    <a:pt x="226" y="386"/>
                  </a:lnTo>
                  <a:lnTo>
                    <a:pt x="225" y="386"/>
                  </a:lnTo>
                  <a:lnTo>
                    <a:pt x="224" y="387"/>
                  </a:lnTo>
                  <a:lnTo>
                    <a:pt x="223" y="387"/>
                  </a:lnTo>
                  <a:lnTo>
                    <a:pt x="221" y="388"/>
                  </a:lnTo>
                  <a:lnTo>
                    <a:pt x="220" y="389"/>
                  </a:lnTo>
                  <a:lnTo>
                    <a:pt x="219" y="389"/>
                  </a:lnTo>
                  <a:lnTo>
                    <a:pt x="218" y="390"/>
                  </a:lnTo>
                  <a:lnTo>
                    <a:pt x="217" y="390"/>
                  </a:lnTo>
                  <a:lnTo>
                    <a:pt x="215" y="391"/>
                  </a:lnTo>
                  <a:lnTo>
                    <a:pt x="217" y="388"/>
                  </a:lnTo>
                  <a:lnTo>
                    <a:pt x="219" y="386"/>
                  </a:lnTo>
                  <a:lnTo>
                    <a:pt x="221" y="385"/>
                  </a:lnTo>
                  <a:lnTo>
                    <a:pt x="223" y="383"/>
                  </a:lnTo>
                  <a:lnTo>
                    <a:pt x="226" y="382"/>
                  </a:lnTo>
                  <a:lnTo>
                    <a:pt x="228" y="380"/>
                  </a:lnTo>
                  <a:lnTo>
                    <a:pt x="230" y="379"/>
                  </a:lnTo>
                  <a:lnTo>
                    <a:pt x="232" y="378"/>
                  </a:lnTo>
                  <a:lnTo>
                    <a:pt x="235" y="376"/>
                  </a:lnTo>
                  <a:lnTo>
                    <a:pt x="236" y="373"/>
                  </a:lnTo>
                  <a:lnTo>
                    <a:pt x="240" y="369"/>
                  </a:lnTo>
                  <a:lnTo>
                    <a:pt x="243" y="365"/>
                  </a:lnTo>
                  <a:lnTo>
                    <a:pt x="245" y="361"/>
                  </a:lnTo>
                  <a:lnTo>
                    <a:pt x="248" y="356"/>
                  </a:lnTo>
                  <a:lnTo>
                    <a:pt x="250" y="352"/>
                  </a:lnTo>
                  <a:lnTo>
                    <a:pt x="252" y="347"/>
                  </a:lnTo>
                  <a:lnTo>
                    <a:pt x="253" y="342"/>
                  </a:lnTo>
                  <a:lnTo>
                    <a:pt x="254" y="337"/>
                  </a:lnTo>
                  <a:lnTo>
                    <a:pt x="255" y="331"/>
                  </a:lnTo>
                  <a:lnTo>
                    <a:pt x="255" y="326"/>
                  </a:lnTo>
                  <a:lnTo>
                    <a:pt x="255" y="322"/>
                  </a:lnTo>
                  <a:lnTo>
                    <a:pt x="256" y="319"/>
                  </a:lnTo>
                  <a:lnTo>
                    <a:pt x="256" y="315"/>
                  </a:lnTo>
                  <a:lnTo>
                    <a:pt x="257" y="312"/>
                  </a:lnTo>
                  <a:lnTo>
                    <a:pt x="258" y="309"/>
                  </a:lnTo>
                  <a:lnTo>
                    <a:pt x="259" y="306"/>
                  </a:lnTo>
                  <a:lnTo>
                    <a:pt x="260" y="303"/>
                  </a:lnTo>
                  <a:lnTo>
                    <a:pt x="261" y="300"/>
                  </a:lnTo>
                  <a:lnTo>
                    <a:pt x="261" y="296"/>
                  </a:lnTo>
                  <a:lnTo>
                    <a:pt x="261" y="293"/>
                  </a:lnTo>
                  <a:lnTo>
                    <a:pt x="259" y="287"/>
                  </a:lnTo>
                  <a:lnTo>
                    <a:pt x="257" y="281"/>
                  </a:lnTo>
                  <a:lnTo>
                    <a:pt x="256" y="275"/>
                  </a:lnTo>
                  <a:lnTo>
                    <a:pt x="254" y="269"/>
                  </a:lnTo>
                  <a:lnTo>
                    <a:pt x="252" y="263"/>
                  </a:lnTo>
                  <a:lnTo>
                    <a:pt x="250" y="257"/>
                  </a:lnTo>
                  <a:lnTo>
                    <a:pt x="249" y="251"/>
                  </a:lnTo>
                  <a:lnTo>
                    <a:pt x="248" y="244"/>
                  </a:lnTo>
                  <a:lnTo>
                    <a:pt x="248" y="238"/>
                  </a:lnTo>
                  <a:lnTo>
                    <a:pt x="248" y="231"/>
                  </a:lnTo>
                  <a:lnTo>
                    <a:pt x="248" y="227"/>
                  </a:lnTo>
                  <a:lnTo>
                    <a:pt x="248" y="224"/>
                  </a:lnTo>
                  <a:lnTo>
                    <a:pt x="249" y="221"/>
                  </a:lnTo>
                  <a:lnTo>
                    <a:pt x="249" y="218"/>
                  </a:lnTo>
                  <a:lnTo>
                    <a:pt x="250" y="215"/>
                  </a:lnTo>
                  <a:lnTo>
                    <a:pt x="251" y="212"/>
                  </a:lnTo>
                  <a:lnTo>
                    <a:pt x="252" y="209"/>
                  </a:lnTo>
                  <a:lnTo>
                    <a:pt x="253" y="207"/>
                  </a:lnTo>
                  <a:lnTo>
                    <a:pt x="255" y="204"/>
                  </a:lnTo>
                  <a:lnTo>
                    <a:pt x="256" y="201"/>
                  </a:lnTo>
                  <a:lnTo>
                    <a:pt x="254" y="203"/>
                  </a:lnTo>
                  <a:lnTo>
                    <a:pt x="252" y="204"/>
                  </a:lnTo>
                  <a:lnTo>
                    <a:pt x="251" y="206"/>
                  </a:lnTo>
                  <a:lnTo>
                    <a:pt x="250" y="209"/>
                  </a:lnTo>
                  <a:lnTo>
                    <a:pt x="249" y="211"/>
                  </a:lnTo>
                  <a:lnTo>
                    <a:pt x="248" y="213"/>
                  </a:lnTo>
                  <a:lnTo>
                    <a:pt x="247" y="216"/>
                  </a:lnTo>
                  <a:lnTo>
                    <a:pt x="247" y="218"/>
                  </a:lnTo>
                  <a:lnTo>
                    <a:pt x="246" y="220"/>
                  </a:lnTo>
                  <a:lnTo>
                    <a:pt x="245" y="223"/>
                  </a:lnTo>
                  <a:lnTo>
                    <a:pt x="245" y="227"/>
                  </a:lnTo>
                  <a:lnTo>
                    <a:pt x="244" y="230"/>
                  </a:lnTo>
                  <a:lnTo>
                    <a:pt x="244" y="234"/>
                  </a:lnTo>
                  <a:lnTo>
                    <a:pt x="244" y="239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4" y="251"/>
                  </a:lnTo>
                  <a:lnTo>
                    <a:pt x="244" y="255"/>
                  </a:lnTo>
                  <a:lnTo>
                    <a:pt x="245" y="259"/>
                  </a:lnTo>
                  <a:lnTo>
                    <a:pt x="245" y="262"/>
                  </a:lnTo>
                  <a:lnTo>
                    <a:pt x="242" y="264"/>
                  </a:lnTo>
                  <a:lnTo>
                    <a:pt x="239" y="266"/>
                  </a:lnTo>
                  <a:lnTo>
                    <a:pt x="236" y="268"/>
                  </a:lnTo>
                  <a:lnTo>
                    <a:pt x="233" y="271"/>
                  </a:lnTo>
                  <a:lnTo>
                    <a:pt x="230" y="273"/>
                  </a:lnTo>
                  <a:lnTo>
                    <a:pt x="228" y="275"/>
                  </a:lnTo>
                  <a:lnTo>
                    <a:pt x="225" y="277"/>
                  </a:lnTo>
                  <a:lnTo>
                    <a:pt x="222" y="280"/>
                  </a:lnTo>
                  <a:lnTo>
                    <a:pt x="219" y="282"/>
                  </a:lnTo>
                  <a:lnTo>
                    <a:pt x="217" y="284"/>
                  </a:lnTo>
                  <a:lnTo>
                    <a:pt x="217" y="283"/>
                  </a:lnTo>
                  <a:lnTo>
                    <a:pt x="218" y="282"/>
                  </a:lnTo>
                  <a:lnTo>
                    <a:pt x="218" y="281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8"/>
                  </a:lnTo>
                  <a:lnTo>
                    <a:pt x="220" y="277"/>
                  </a:lnTo>
                  <a:lnTo>
                    <a:pt x="221" y="276"/>
                  </a:lnTo>
                  <a:lnTo>
                    <a:pt x="220" y="275"/>
                  </a:lnTo>
                  <a:lnTo>
                    <a:pt x="216" y="278"/>
                  </a:lnTo>
                  <a:lnTo>
                    <a:pt x="212" y="281"/>
                  </a:lnTo>
                  <a:lnTo>
                    <a:pt x="208" y="284"/>
                  </a:lnTo>
                  <a:lnTo>
                    <a:pt x="204" y="288"/>
                  </a:lnTo>
                  <a:lnTo>
                    <a:pt x="200" y="292"/>
                  </a:lnTo>
                  <a:lnTo>
                    <a:pt x="197" y="296"/>
                  </a:lnTo>
                  <a:lnTo>
                    <a:pt x="193" y="300"/>
                  </a:lnTo>
                  <a:lnTo>
                    <a:pt x="189" y="304"/>
                  </a:lnTo>
                  <a:lnTo>
                    <a:pt x="186" y="308"/>
                  </a:lnTo>
                  <a:lnTo>
                    <a:pt x="182" y="311"/>
                  </a:lnTo>
                  <a:lnTo>
                    <a:pt x="180" y="313"/>
                  </a:lnTo>
                  <a:lnTo>
                    <a:pt x="178" y="315"/>
                  </a:lnTo>
                  <a:lnTo>
                    <a:pt x="176" y="316"/>
                  </a:lnTo>
                  <a:lnTo>
                    <a:pt x="174" y="317"/>
                  </a:lnTo>
                  <a:lnTo>
                    <a:pt x="172" y="319"/>
                  </a:lnTo>
                  <a:lnTo>
                    <a:pt x="169" y="320"/>
                  </a:lnTo>
                  <a:lnTo>
                    <a:pt x="167" y="322"/>
                  </a:lnTo>
                  <a:lnTo>
                    <a:pt x="165" y="323"/>
                  </a:lnTo>
                  <a:lnTo>
                    <a:pt x="163" y="324"/>
                  </a:lnTo>
                  <a:lnTo>
                    <a:pt x="161" y="325"/>
                  </a:lnTo>
                  <a:lnTo>
                    <a:pt x="163" y="320"/>
                  </a:lnTo>
                  <a:lnTo>
                    <a:pt x="166" y="316"/>
                  </a:lnTo>
                  <a:lnTo>
                    <a:pt x="168" y="311"/>
                  </a:lnTo>
                  <a:lnTo>
                    <a:pt x="170" y="306"/>
                  </a:lnTo>
                  <a:lnTo>
                    <a:pt x="172" y="301"/>
                  </a:lnTo>
                  <a:lnTo>
                    <a:pt x="173" y="296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2" y="280"/>
                  </a:lnTo>
                  <a:lnTo>
                    <a:pt x="170" y="274"/>
                  </a:lnTo>
                  <a:lnTo>
                    <a:pt x="169" y="274"/>
                  </a:lnTo>
                  <a:lnTo>
                    <a:pt x="169" y="273"/>
                  </a:lnTo>
                  <a:lnTo>
                    <a:pt x="168" y="273"/>
                  </a:lnTo>
                  <a:lnTo>
                    <a:pt x="168" y="272"/>
                  </a:lnTo>
                  <a:lnTo>
                    <a:pt x="168" y="273"/>
                  </a:lnTo>
                  <a:lnTo>
                    <a:pt x="168" y="274"/>
                  </a:lnTo>
                  <a:lnTo>
                    <a:pt x="168" y="275"/>
                  </a:lnTo>
                  <a:lnTo>
                    <a:pt x="169" y="275"/>
                  </a:lnTo>
                  <a:lnTo>
                    <a:pt x="169" y="276"/>
                  </a:lnTo>
                  <a:lnTo>
                    <a:pt x="169" y="277"/>
                  </a:lnTo>
                  <a:lnTo>
                    <a:pt x="170" y="278"/>
                  </a:lnTo>
                  <a:lnTo>
                    <a:pt x="170" y="281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1" y="291"/>
                  </a:lnTo>
                  <a:lnTo>
                    <a:pt x="170" y="294"/>
                  </a:lnTo>
                  <a:lnTo>
                    <a:pt x="170" y="297"/>
                  </a:lnTo>
                  <a:lnTo>
                    <a:pt x="169" y="300"/>
                  </a:lnTo>
                  <a:lnTo>
                    <a:pt x="168" y="303"/>
                  </a:lnTo>
                  <a:lnTo>
                    <a:pt x="167" y="306"/>
                  </a:lnTo>
                  <a:lnTo>
                    <a:pt x="166" y="308"/>
                  </a:lnTo>
                  <a:lnTo>
                    <a:pt x="167" y="304"/>
                  </a:lnTo>
                  <a:lnTo>
                    <a:pt x="167" y="299"/>
                  </a:lnTo>
                  <a:lnTo>
                    <a:pt x="167" y="295"/>
                  </a:lnTo>
                  <a:lnTo>
                    <a:pt x="167" y="290"/>
                  </a:lnTo>
                  <a:lnTo>
                    <a:pt x="166" y="286"/>
                  </a:lnTo>
                  <a:lnTo>
                    <a:pt x="165" y="282"/>
                  </a:lnTo>
                  <a:lnTo>
                    <a:pt x="164" y="278"/>
                  </a:lnTo>
                  <a:lnTo>
                    <a:pt x="162" y="274"/>
                  </a:lnTo>
                  <a:lnTo>
                    <a:pt x="159" y="271"/>
                  </a:lnTo>
                  <a:lnTo>
                    <a:pt x="157" y="268"/>
                  </a:lnTo>
                  <a:lnTo>
                    <a:pt x="156" y="268"/>
                  </a:lnTo>
                  <a:lnTo>
                    <a:pt x="156" y="269"/>
                  </a:lnTo>
                  <a:lnTo>
                    <a:pt x="156" y="270"/>
                  </a:lnTo>
                  <a:lnTo>
                    <a:pt x="157" y="270"/>
                  </a:lnTo>
                  <a:lnTo>
                    <a:pt x="159" y="273"/>
                  </a:lnTo>
                  <a:lnTo>
                    <a:pt x="160" y="277"/>
                  </a:lnTo>
                  <a:lnTo>
                    <a:pt x="162" y="282"/>
                  </a:lnTo>
                  <a:lnTo>
                    <a:pt x="163" y="286"/>
                  </a:lnTo>
                  <a:lnTo>
                    <a:pt x="163" y="290"/>
                  </a:lnTo>
                  <a:lnTo>
                    <a:pt x="164" y="295"/>
                  </a:lnTo>
                  <a:lnTo>
                    <a:pt x="163" y="299"/>
                  </a:lnTo>
                  <a:lnTo>
                    <a:pt x="163" y="304"/>
                  </a:lnTo>
                  <a:lnTo>
                    <a:pt x="162" y="308"/>
                  </a:lnTo>
                  <a:lnTo>
                    <a:pt x="161" y="312"/>
                  </a:lnTo>
                  <a:lnTo>
                    <a:pt x="160" y="313"/>
                  </a:lnTo>
                  <a:lnTo>
                    <a:pt x="160" y="314"/>
                  </a:lnTo>
                  <a:lnTo>
                    <a:pt x="159" y="315"/>
                  </a:lnTo>
                  <a:lnTo>
                    <a:pt x="159" y="316"/>
                  </a:lnTo>
                  <a:lnTo>
                    <a:pt x="158" y="317"/>
                  </a:lnTo>
                  <a:lnTo>
                    <a:pt x="158" y="318"/>
                  </a:lnTo>
                  <a:lnTo>
                    <a:pt x="157" y="319"/>
                  </a:lnTo>
                  <a:lnTo>
                    <a:pt x="157" y="320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6" y="322"/>
                  </a:lnTo>
                  <a:lnTo>
                    <a:pt x="156" y="323"/>
                  </a:lnTo>
                  <a:lnTo>
                    <a:pt x="155" y="324"/>
                  </a:lnTo>
                  <a:lnTo>
                    <a:pt x="155" y="325"/>
                  </a:lnTo>
                  <a:lnTo>
                    <a:pt x="155" y="326"/>
                  </a:lnTo>
                  <a:lnTo>
                    <a:pt x="154" y="327"/>
                  </a:lnTo>
                  <a:lnTo>
                    <a:pt x="154" y="328"/>
                  </a:lnTo>
                  <a:lnTo>
                    <a:pt x="154" y="329"/>
                  </a:lnTo>
                  <a:lnTo>
                    <a:pt x="154" y="334"/>
                  </a:lnTo>
                  <a:lnTo>
                    <a:pt x="154" y="338"/>
                  </a:lnTo>
                  <a:lnTo>
                    <a:pt x="154" y="342"/>
                  </a:lnTo>
                  <a:lnTo>
                    <a:pt x="155" y="346"/>
                  </a:lnTo>
                  <a:lnTo>
                    <a:pt x="156" y="350"/>
                  </a:lnTo>
                  <a:lnTo>
                    <a:pt x="157" y="354"/>
                  </a:lnTo>
                  <a:lnTo>
                    <a:pt x="158" y="357"/>
                  </a:lnTo>
                  <a:lnTo>
                    <a:pt x="159" y="361"/>
                  </a:lnTo>
                  <a:lnTo>
                    <a:pt x="161" y="364"/>
                  </a:lnTo>
                  <a:lnTo>
                    <a:pt x="163" y="368"/>
                  </a:lnTo>
                  <a:lnTo>
                    <a:pt x="164" y="370"/>
                  </a:lnTo>
                  <a:lnTo>
                    <a:pt x="164" y="371"/>
                  </a:lnTo>
                  <a:lnTo>
                    <a:pt x="164" y="373"/>
                  </a:lnTo>
                  <a:lnTo>
                    <a:pt x="163" y="375"/>
                  </a:lnTo>
                  <a:lnTo>
                    <a:pt x="162" y="376"/>
                  </a:lnTo>
                  <a:lnTo>
                    <a:pt x="161" y="378"/>
                  </a:lnTo>
                  <a:lnTo>
                    <a:pt x="161" y="379"/>
                  </a:lnTo>
                  <a:lnTo>
                    <a:pt x="160" y="381"/>
                  </a:lnTo>
                  <a:lnTo>
                    <a:pt x="159" y="382"/>
                  </a:lnTo>
                  <a:lnTo>
                    <a:pt x="159" y="384"/>
                  </a:lnTo>
                  <a:lnTo>
                    <a:pt x="158" y="388"/>
                  </a:lnTo>
                  <a:lnTo>
                    <a:pt x="157" y="393"/>
                  </a:lnTo>
                  <a:lnTo>
                    <a:pt x="157" y="397"/>
                  </a:lnTo>
                  <a:lnTo>
                    <a:pt x="157" y="401"/>
                  </a:lnTo>
                  <a:lnTo>
                    <a:pt x="158" y="406"/>
                  </a:lnTo>
                  <a:lnTo>
                    <a:pt x="158" y="410"/>
                  </a:lnTo>
                  <a:lnTo>
                    <a:pt x="159" y="414"/>
                  </a:lnTo>
                  <a:lnTo>
                    <a:pt x="159" y="418"/>
                  </a:lnTo>
                  <a:lnTo>
                    <a:pt x="160" y="423"/>
                  </a:lnTo>
                  <a:lnTo>
                    <a:pt x="160" y="427"/>
                  </a:lnTo>
                  <a:lnTo>
                    <a:pt x="158" y="440"/>
                  </a:lnTo>
                  <a:lnTo>
                    <a:pt x="157" y="439"/>
                  </a:lnTo>
                  <a:lnTo>
                    <a:pt x="155" y="439"/>
                  </a:lnTo>
                  <a:lnTo>
                    <a:pt x="154" y="438"/>
                  </a:lnTo>
                  <a:lnTo>
                    <a:pt x="152" y="437"/>
                  </a:lnTo>
                  <a:lnTo>
                    <a:pt x="151" y="436"/>
                  </a:lnTo>
                  <a:lnTo>
                    <a:pt x="150" y="435"/>
                  </a:lnTo>
                  <a:lnTo>
                    <a:pt x="148" y="433"/>
                  </a:lnTo>
                  <a:lnTo>
                    <a:pt x="147" y="432"/>
                  </a:lnTo>
                  <a:lnTo>
                    <a:pt x="146" y="430"/>
                  </a:lnTo>
                  <a:lnTo>
                    <a:pt x="145" y="429"/>
                  </a:lnTo>
                  <a:lnTo>
                    <a:pt x="143" y="429"/>
                  </a:lnTo>
                  <a:lnTo>
                    <a:pt x="143" y="430"/>
                  </a:lnTo>
                  <a:lnTo>
                    <a:pt x="142" y="431"/>
                  </a:lnTo>
                  <a:lnTo>
                    <a:pt x="141" y="432"/>
                  </a:lnTo>
                  <a:lnTo>
                    <a:pt x="141" y="433"/>
                  </a:lnTo>
                  <a:lnTo>
                    <a:pt x="140" y="434"/>
                  </a:lnTo>
                  <a:lnTo>
                    <a:pt x="140" y="436"/>
                  </a:lnTo>
                  <a:lnTo>
                    <a:pt x="139" y="437"/>
                  </a:lnTo>
                  <a:lnTo>
                    <a:pt x="139" y="438"/>
                  </a:lnTo>
                  <a:lnTo>
                    <a:pt x="138" y="439"/>
                  </a:lnTo>
                  <a:lnTo>
                    <a:pt x="138" y="440"/>
                  </a:lnTo>
                  <a:lnTo>
                    <a:pt x="137" y="439"/>
                  </a:lnTo>
                  <a:lnTo>
                    <a:pt x="136" y="437"/>
                  </a:lnTo>
                  <a:lnTo>
                    <a:pt x="136" y="435"/>
                  </a:lnTo>
                  <a:lnTo>
                    <a:pt x="135" y="433"/>
                  </a:lnTo>
                  <a:lnTo>
                    <a:pt x="135" y="431"/>
                  </a:lnTo>
                  <a:lnTo>
                    <a:pt x="134" y="429"/>
                  </a:lnTo>
                  <a:lnTo>
                    <a:pt x="134" y="427"/>
                  </a:lnTo>
                  <a:lnTo>
                    <a:pt x="134" y="425"/>
                  </a:lnTo>
                  <a:lnTo>
                    <a:pt x="134" y="423"/>
                  </a:lnTo>
                  <a:lnTo>
                    <a:pt x="134" y="422"/>
                  </a:lnTo>
                  <a:lnTo>
                    <a:pt x="133" y="421"/>
                  </a:lnTo>
                  <a:lnTo>
                    <a:pt x="132" y="421"/>
                  </a:lnTo>
                  <a:lnTo>
                    <a:pt x="130" y="421"/>
                  </a:lnTo>
                  <a:lnTo>
                    <a:pt x="129" y="421"/>
                  </a:lnTo>
                  <a:lnTo>
                    <a:pt x="128" y="421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3"/>
                  </a:lnTo>
                  <a:lnTo>
                    <a:pt x="123" y="423"/>
                  </a:lnTo>
                  <a:lnTo>
                    <a:pt x="122" y="423"/>
                  </a:lnTo>
                  <a:lnTo>
                    <a:pt x="123" y="423"/>
                  </a:lnTo>
                  <a:lnTo>
                    <a:pt x="123" y="422"/>
                  </a:lnTo>
                  <a:lnTo>
                    <a:pt x="124" y="421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6" y="418"/>
                  </a:lnTo>
                  <a:lnTo>
                    <a:pt x="127" y="418"/>
                  </a:lnTo>
                  <a:lnTo>
                    <a:pt x="128" y="417"/>
                  </a:lnTo>
                  <a:lnTo>
                    <a:pt x="129" y="417"/>
                  </a:lnTo>
                  <a:lnTo>
                    <a:pt x="129" y="416"/>
                  </a:lnTo>
                  <a:lnTo>
                    <a:pt x="129" y="415"/>
                  </a:lnTo>
                  <a:lnTo>
                    <a:pt x="128" y="414"/>
                  </a:lnTo>
                  <a:lnTo>
                    <a:pt x="127" y="415"/>
                  </a:lnTo>
                  <a:lnTo>
                    <a:pt x="126" y="415"/>
                  </a:lnTo>
                  <a:lnTo>
                    <a:pt x="124" y="416"/>
                  </a:lnTo>
                  <a:lnTo>
                    <a:pt x="123" y="416"/>
                  </a:lnTo>
                  <a:lnTo>
                    <a:pt x="122" y="416"/>
                  </a:lnTo>
                  <a:lnTo>
                    <a:pt x="121" y="417"/>
                  </a:lnTo>
                  <a:lnTo>
                    <a:pt x="119" y="417"/>
                  </a:lnTo>
                  <a:lnTo>
                    <a:pt x="118" y="418"/>
                  </a:lnTo>
                  <a:lnTo>
                    <a:pt x="117" y="418"/>
                  </a:lnTo>
                  <a:lnTo>
                    <a:pt x="116" y="419"/>
                  </a:lnTo>
                  <a:lnTo>
                    <a:pt x="117" y="417"/>
                  </a:lnTo>
                  <a:lnTo>
                    <a:pt x="118" y="416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2" y="412"/>
                  </a:lnTo>
                  <a:lnTo>
                    <a:pt x="124" y="411"/>
                  </a:lnTo>
                  <a:lnTo>
                    <a:pt x="125" y="410"/>
                  </a:lnTo>
                  <a:lnTo>
                    <a:pt x="127" y="410"/>
                  </a:lnTo>
                  <a:lnTo>
                    <a:pt x="129" y="410"/>
                  </a:lnTo>
                  <a:lnTo>
                    <a:pt x="130" y="409"/>
                  </a:lnTo>
                  <a:lnTo>
                    <a:pt x="133" y="408"/>
                  </a:lnTo>
                  <a:lnTo>
                    <a:pt x="135" y="406"/>
                  </a:lnTo>
                  <a:lnTo>
                    <a:pt x="136" y="403"/>
                  </a:lnTo>
                  <a:lnTo>
                    <a:pt x="137" y="400"/>
                  </a:lnTo>
                  <a:lnTo>
                    <a:pt x="138" y="397"/>
                  </a:lnTo>
                  <a:lnTo>
                    <a:pt x="138" y="394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8" y="384"/>
                  </a:lnTo>
                  <a:lnTo>
                    <a:pt x="138" y="380"/>
                  </a:lnTo>
                  <a:lnTo>
                    <a:pt x="136" y="372"/>
                  </a:lnTo>
                  <a:lnTo>
                    <a:pt x="134" y="364"/>
                  </a:lnTo>
                  <a:lnTo>
                    <a:pt x="130" y="357"/>
                  </a:lnTo>
                  <a:lnTo>
                    <a:pt x="126" y="350"/>
                  </a:lnTo>
                  <a:lnTo>
                    <a:pt x="121" y="344"/>
                  </a:lnTo>
                  <a:lnTo>
                    <a:pt x="116" y="338"/>
                  </a:lnTo>
                  <a:lnTo>
                    <a:pt x="112" y="331"/>
                  </a:lnTo>
                  <a:lnTo>
                    <a:pt x="108" y="324"/>
                  </a:lnTo>
                  <a:lnTo>
                    <a:pt x="105" y="316"/>
                  </a:lnTo>
                  <a:lnTo>
                    <a:pt x="104" y="308"/>
                  </a:lnTo>
                  <a:lnTo>
                    <a:pt x="103" y="304"/>
                  </a:lnTo>
                  <a:lnTo>
                    <a:pt x="103" y="301"/>
                  </a:lnTo>
                  <a:lnTo>
                    <a:pt x="103" y="297"/>
                  </a:lnTo>
                  <a:lnTo>
                    <a:pt x="104" y="294"/>
                  </a:lnTo>
                  <a:lnTo>
                    <a:pt x="104" y="290"/>
                  </a:lnTo>
                  <a:lnTo>
                    <a:pt x="105" y="287"/>
                  </a:lnTo>
                  <a:lnTo>
                    <a:pt x="106" y="284"/>
                  </a:lnTo>
                  <a:lnTo>
                    <a:pt x="107" y="281"/>
                  </a:lnTo>
                  <a:lnTo>
                    <a:pt x="108" y="278"/>
                  </a:lnTo>
                  <a:lnTo>
                    <a:pt x="110" y="275"/>
                  </a:lnTo>
                  <a:lnTo>
                    <a:pt x="109" y="275"/>
                  </a:lnTo>
                  <a:lnTo>
                    <a:pt x="108" y="276"/>
                  </a:lnTo>
                  <a:lnTo>
                    <a:pt x="107" y="277"/>
                  </a:lnTo>
                  <a:lnTo>
                    <a:pt x="106" y="278"/>
                  </a:lnTo>
                  <a:lnTo>
                    <a:pt x="106" y="279"/>
                  </a:lnTo>
                  <a:lnTo>
                    <a:pt x="105" y="279"/>
                  </a:lnTo>
                  <a:lnTo>
                    <a:pt x="105" y="280"/>
                  </a:lnTo>
                  <a:lnTo>
                    <a:pt x="103" y="284"/>
                  </a:lnTo>
                  <a:lnTo>
                    <a:pt x="102" y="289"/>
                  </a:lnTo>
                  <a:lnTo>
                    <a:pt x="101" y="294"/>
                  </a:lnTo>
                  <a:lnTo>
                    <a:pt x="100" y="299"/>
                  </a:lnTo>
                  <a:lnTo>
                    <a:pt x="100" y="305"/>
                  </a:lnTo>
                  <a:lnTo>
                    <a:pt x="101" y="310"/>
                  </a:lnTo>
                  <a:lnTo>
                    <a:pt x="102" y="315"/>
                  </a:lnTo>
                  <a:lnTo>
                    <a:pt x="103" y="320"/>
                  </a:lnTo>
                  <a:lnTo>
                    <a:pt x="105" y="325"/>
                  </a:lnTo>
                  <a:lnTo>
                    <a:pt x="107" y="329"/>
                  </a:lnTo>
                  <a:lnTo>
                    <a:pt x="106" y="329"/>
                  </a:lnTo>
                  <a:lnTo>
                    <a:pt x="105" y="328"/>
                  </a:lnTo>
                  <a:lnTo>
                    <a:pt x="104" y="328"/>
                  </a:lnTo>
                  <a:lnTo>
                    <a:pt x="103" y="327"/>
                  </a:lnTo>
                  <a:lnTo>
                    <a:pt x="102" y="327"/>
                  </a:lnTo>
                  <a:lnTo>
                    <a:pt x="101" y="326"/>
                  </a:lnTo>
                  <a:lnTo>
                    <a:pt x="100" y="326"/>
                  </a:lnTo>
                  <a:lnTo>
                    <a:pt x="99" y="325"/>
                  </a:lnTo>
                  <a:lnTo>
                    <a:pt x="98" y="325"/>
                  </a:lnTo>
                  <a:lnTo>
                    <a:pt x="101" y="330"/>
                  </a:lnTo>
                  <a:lnTo>
                    <a:pt x="93" y="325"/>
                  </a:lnTo>
                  <a:lnTo>
                    <a:pt x="86" y="319"/>
                  </a:lnTo>
                  <a:lnTo>
                    <a:pt x="80" y="312"/>
                  </a:lnTo>
                  <a:lnTo>
                    <a:pt x="74" y="304"/>
                  </a:lnTo>
                  <a:lnTo>
                    <a:pt x="69" y="296"/>
                  </a:lnTo>
                  <a:lnTo>
                    <a:pt x="64" y="287"/>
                  </a:lnTo>
                  <a:lnTo>
                    <a:pt x="60" y="278"/>
                  </a:lnTo>
                  <a:lnTo>
                    <a:pt x="56" y="269"/>
                  </a:lnTo>
                  <a:lnTo>
                    <a:pt x="52" y="260"/>
                  </a:lnTo>
                  <a:lnTo>
                    <a:pt x="49" y="250"/>
                  </a:lnTo>
                  <a:lnTo>
                    <a:pt x="48" y="249"/>
                  </a:lnTo>
                  <a:lnTo>
                    <a:pt x="48" y="248"/>
                  </a:lnTo>
                  <a:lnTo>
                    <a:pt x="47" y="246"/>
                  </a:lnTo>
                  <a:lnTo>
                    <a:pt x="46" y="245"/>
                  </a:lnTo>
                  <a:lnTo>
                    <a:pt x="46" y="244"/>
                  </a:lnTo>
                  <a:lnTo>
                    <a:pt x="45" y="242"/>
                  </a:lnTo>
                  <a:lnTo>
                    <a:pt x="45" y="241"/>
                  </a:lnTo>
                  <a:lnTo>
                    <a:pt x="44" y="240"/>
                  </a:lnTo>
                  <a:lnTo>
                    <a:pt x="43" y="238"/>
                  </a:lnTo>
                  <a:lnTo>
                    <a:pt x="42" y="237"/>
                  </a:lnTo>
                  <a:lnTo>
                    <a:pt x="41" y="239"/>
                  </a:lnTo>
                  <a:lnTo>
                    <a:pt x="45" y="254"/>
                  </a:lnTo>
                  <a:lnTo>
                    <a:pt x="43" y="248"/>
                  </a:lnTo>
                  <a:lnTo>
                    <a:pt x="40" y="243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30" y="227"/>
                  </a:lnTo>
                  <a:lnTo>
                    <a:pt x="26" y="222"/>
                  </a:lnTo>
                  <a:lnTo>
                    <a:pt x="22" y="218"/>
                  </a:lnTo>
                  <a:lnTo>
                    <a:pt x="17" y="214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0" y="204"/>
                  </a:lnTo>
                  <a:lnTo>
                    <a:pt x="3" y="200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89"/>
                  </a:lnTo>
                  <a:lnTo>
                    <a:pt x="14" y="184"/>
                  </a:lnTo>
                  <a:lnTo>
                    <a:pt x="16" y="180"/>
                  </a:lnTo>
                  <a:lnTo>
                    <a:pt x="18" y="175"/>
                  </a:lnTo>
                  <a:lnTo>
                    <a:pt x="18" y="170"/>
                  </a:lnTo>
                  <a:lnTo>
                    <a:pt x="19" y="164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4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5" y="144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2" y="138"/>
                  </a:lnTo>
                  <a:lnTo>
                    <a:pt x="15" y="138"/>
                  </a:lnTo>
                  <a:lnTo>
                    <a:pt x="17" y="138"/>
                  </a:lnTo>
                  <a:lnTo>
                    <a:pt x="18" y="137"/>
                  </a:lnTo>
                  <a:lnTo>
                    <a:pt x="20" y="137"/>
                  </a:lnTo>
                  <a:lnTo>
                    <a:pt x="22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8" y="137"/>
                  </a:lnTo>
                  <a:lnTo>
                    <a:pt x="30" y="137"/>
                  </a:lnTo>
                  <a:lnTo>
                    <a:pt x="32" y="136"/>
                  </a:lnTo>
                  <a:lnTo>
                    <a:pt x="35" y="135"/>
                  </a:lnTo>
                  <a:lnTo>
                    <a:pt x="37" y="133"/>
                  </a:lnTo>
                  <a:lnTo>
                    <a:pt x="40" y="131"/>
                  </a:lnTo>
                  <a:lnTo>
                    <a:pt x="42" y="129"/>
                  </a:lnTo>
                  <a:lnTo>
                    <a:pt x="44" y="126"/>
                  </a:lnTo>
                  <a:lnTo>
                    <a:pt x="46" y="124"/>
                  </a:lnTo>
                  <a:lnTo>
                    <a:pt x="48" y="121"/>
                  </a:lnTo>
                  <a:lnTo>
                    <a:pt x="50" y="119"/>
                  </a:lnTo>
                  <a:lnTo>
                    <a:pt x="52" y="116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4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6"/>
                  </a:lnTo>
                  <a:lnTo>
                    <a:pt x="56" y="105"/>
                  </a:lnTo>
                  <a:lnTo>
                    <a:pt x="57" y="104"/>
                  </a:lnTo>
                  <a:lnTo>
                    <a:pt x="57" y="103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6"/>
                  </a:lnTo>
                  <a:lnTo>
                    <a:pt x="43" y="95"/>
                  </a:lnTo>
                  <a:lnTo>
                    <a:pt x="39" y="94"/>
                  </a:lnTo>
                  <a:lnTo>
                    <a:pt x="36" y="92"/>
                  </a:lnTo>
                  <a:lnTo>
                    <a:pt x="33" y="92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1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1" y="69"/>
                  </a:lnTo>
                  <a:lnTo>
                    <a:pt x="21" y="68"/>
                  </a:lnTo>
                  <a:lnTo>
                    <a:pt x="21" y="67"/>
                  </a:lnTo>
                  <a:lnTo>
                    <a:pt x="20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27" y="61"/>
                  </a:lnTo>
                  <a:lnTo>
                    <a:pt x="31" y="62"/>
                  </a:lnTo>
                  <a:lnTo>
                    <a:pt x="35" y="63"/>
                  </a:lnTo>
                  <a:lnTo>
                    <a:pt x="40" y="64"/>
                  </a:lnTo>
                  <a:lnTo>
                    <a:pt x="44" y="65"/>
                  </a:lnTo>
                  <a:lnTo>
                    <a:pt x="48" y="66"/>
                  </a:lnTo>
                  <a:lnTo>
                    <a:pt x="52" y="67"/>
                  </a:lnTo>
                  <a:lnTo>
                    <a:pt x="56" y="67"/>
                  </a:lnTo>
                  <a:lnTo>
                    <a:pt x="61" y="68"/>
                  </a:lnTo>
                  <a:lnTo>
                    <a:pt x="68" y="68"/>
                  </a:lnTo>
                  <a:lnTo>
                    <a:pt x="75" y="68"/>
                  </a:lnTo>
                  <a:lnTo>
                    <a:pt x="82" y="67"/>
                  </a:lnTo>
                  <a:lnTo>
                    <a:pt x="89" y="66"/>
                  </a:lnTo>
                  <a:lnTo>
                    <a:pt x="97" y="65"/>
                  </a:lnTo>
                  <a:lnTo>
                    <a:pt x="104" y="65"/>
                  </a:lnTo>
                  <a:lnTo>
                    <a:pt x="111" y="65"/>
                  </a:lnTo>
                  <a:lnTo>
                    <a:pt x="118" y="66"/>
                  </a:lnTo>
                  <a:lnTo>
                    <a:pt x="124" y="68"/>
                  </a:lnTo>
                  <a:lnTo>
                    <a:pt x="131" y="72"/>
                  </a:lnTo>
                  <a:lnTo>
                    <a:pt x="138" y="77"/>
                  </a:lnTo>
                  <a:lnTo>
                    <a:pt x="145" y="83"/>
                  </a:lnTo>
                  <a:lnTo>
                    <a:pt x="151" y="89"/>
                  </a:lnTo>
                  <a:lnTo>
                    <a:pt x="158" y="95"/>
                  </a:lnTo>
                  <a:lnTo>
                    <a:pt x="164" y="102"/>
                  </a:lnTo>
                  <a:lnTo>
                    <a:pt x="171" y="108"/>
                  </a:lnTo>
                  <a:lnTo>
                    <a:pt x="178" y="115"/>
                  </a:lnTo>
                  <a:lnTo>
                    <a:pt x="184" y="121"/>
                  </a:lnTo>
                  <a:lnTo>
                    <a:pt x="191" y="126"/>
                  </a:lnTo>
                  <a:lnTo>
                    <a:pt x="199" y="131"/>
                  </a:lnTo>
                  <a:lnTo>
                    <a:pt x="201" y="132"/>
                  </a:lnTo>
                  <a:lnTo>
                    <a:pt x="204" y="134"/>
                  </a:lnTo>
                  <a:lnTo>
                    <a:pt x="206" y="135"/>
                  </a:lnTo>
                  <a:lnTo>
                    <a:pt x="209" y="136"/>
                  </a:lnTo>
                  <a:lnTo>
                    <a:pt x="211" y="137"/>
                  </a:lnTo>
                  <a:lnTo>
                    <a:pt x="214" y="138"/>
                  </a:lnTo>
                  <a:lnTo>
                    <a:pt x="216" y="139"/>
                  </a:lnTo>
                  <a:lnTo>
                    <a:pt x="219" y="139"/>
                  </a:lnTo>
                  <a:lnTo>
                    <a:pt x="222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7" y="139"/>
                  </a:lnTo>
                  <a:lnTo>
                    <a:pt x="241" y="139"/>
                  </a:lnTo>
                  <a:lnTo>
                    <a:pt x="245" y="138"/>
                  </a:lnTo>
                  <a:lnTo>
                    <a:pt x="249" y="137"/>
                  </a:lnTo>
                  <a:lnTo>
                    <a:pt x="253" y="136"/>
                  </a:lnTo>
                  <a:lnTo>
                    <a:pt x="256" y="135"/>
                  </a:lnTo>
                  <a:lnTo>
                    <a:pt x="260" y="134"/>
                  </a:lnTo>
                  <a:lnTo>
                    <a:pt x="264" y="132"/>
                  </a:lnTo>
                  <a:lnTo>
                    <a:pt x="266" y="131"/>
                  </a:lnTo>
                  <a:lnTo>
                    <a:pt x="269" y="129"/>
                  </a:lnTo>
                  <a:lnTo>
                    <a:pt x="272" y="128"/>
                  </a:lnTo>
                  <a:lnTo>
                    <a:pt x="274" y="127"/>
                  </a:lnTo>
                  <a:lnTo>
                    <a:pt x="277" y="126"/>
                  </a:lnTo>
                  <a:lnTo>
                    <a:pt x="280" y="125"/>
                  </a:lnTo>
                  <a:lnTo>
                    <a:pt x="283" y="125"/>
                  </a:lnTo>
                  <a:lnTo>
                    <a:pt x="286" y="125"/>
                  </a:lnTo>
                  <a:lnTo>
                    <a:pt x="289" y="126"/>
                  </a:lnTo>
                  <a:lnTo>
                    <a:pt x="291" y="128"/>
                  </a:lnTo>
                  <a:lnTo>
                    <a:pt x="292" y="129"/>
                  </a:lnTo>
                  <a:lnTo>
                    <a:pt x="294" y="131"/>
                  </a:lnTo>
                  <a:lnTo>
                    <a:pt x="295" y="132"/>
                  </a:lnTo>
                  <a:lnTo>
                    <a:pt x="297" y="133"/>
                  </a:lnTo>
                  <a:lnTo>
                    <a:pt x="298" y="134"/>
                  </a:lnTo>
                  <a:lnTo>
                    <a:pt x="300" y="135"/>
                  </a:lnTo>
                  <a:lnTo>
                    <a:pt x="301" y="136"/>
                  </a:lnTo>
                  <a:lnTo>
                    <a:pt x="303" y="138"/>
                  </a:lnTo>
                  <a:lnTo>
                    <a:pt x="304" y="139"/>
                  </a:lnTo>
                  <a:lnTo>
                    <a:pt x="305" y="141"/>
                  </a:lnTo>
                  <a:lnTo>
                    <a:pt x="309" y="146"/>
                  </a:lnTo>
                  <a:lnTo>
                    <a:pt x="313" y="151"/>
                  </a:lnTo>
                  <a:lnTo>
                    <a:pt x="318" y="156"/>
                  </a:lnTo>
                  <a:lnTo>
                    <a:pt x="322" y="161"/>
                  </a:lnTo>
                  <a:lnTo>
                    <a:pt x="327" y="165"/>
                  </a:lnTo>
                  <a:lnTo>
                    <a:pt x="332" y="169"/>
                  </a:lnTo>
                  <a:lnTo>
                    <a:pt x="337" y="172"/>
                  </a:lnTo>
                  <a:lnTo>
                    <a:pt x="342" y="175"/>
                  </a:lnTo>
                  <a:lnTo>
                    <a:pt x="348" y="177"/>
                  </a:lnTo>
                  <a:lnTo>
                    <a:pt x="353" y="179"/>
                  </a:lnTo>
                  <a:lnTo>
                    <a:pt x="354" y="179"/>
                  </a:lnTo>
                  <a:lnTo>
                    <a:pt x="355" y="178"/>
                  </a:lnTo>
                  <a:lnTo>
                    <a:pt x="357" y="178"/>
                  </a:lnTo>
                  <a:lnTo>
                    <a:pt x="358" y="178"/>
                  </a:lnTo>
                  <a:lnTo>
                    <a:pt x="359" y="177"/>
                  </a:lnTo>
                  <a:lnTo>
                    <a:pt x="360" y="177"/>
                  </a:lnTo>
                  <a:lnTo>
                    <a:pt x="361" y="176"/>
                  </a:lnTo>
                  <a:lnTo>
                    <a:pt x="362" y="175"/>
                  </a:lnTo>
                  <a:lnTo>
                    <a:pt x="363" y="174"/>
                  </a:lnTo>
                  <a:lnTo>
                    <a:pt x="363" y="173"/>
                  </a:lnTo>
                  <a:lnTo>
                    <a:pt x="365" y="172"/>
                  </a:lnTo>
                  <a:lnTo>
                    <a:pt x="365" y="170"/>
                  </a:lnTo>
                  <a:lnTo>
                    <a:pt x="366" y="169"/>
                  </a:lnTo>
                  <a:lnTo>
                    <a:pt x="366" y="167"/>
                  </a:lnTo>
                  <a:lnTo>
                    <a:pt x="367" y="165"/>
                  </a:lnTo>
                  <a:lnTo>
                    <a:pt x="367" y="163"/>
                  </a:lnTo>
                  <a:lnTo>
                    <a:pt x="367" y="161"/>
                  </a:lnTo>
                  <a:lnTo>
                    <a:pt x="367" y="159"/>
                  </a:lnTo>
                  <a:lnTo>
                    <a:pt x="367" y="157"/>
                  </a:lnTo>
                  <a:lnTo>
                    <a:pt x="367" y="155"/>
                  </a:lnTo>
                  <a:lnTo>
                    <a:pt x="364" y="147"/>
                  </a:lnTo>
                  <a:lnTo>
                    <a:pt x="361" y="140"/>
                  </a:lnTo>
                  <a:lnTo>
                    <a:pt x="357" y="134"/>
                  </a:lnTo>
                  <a:lnTo>
                    <a:pt x="352" y="129"/>
                  </a:lnTo>
                  <a:lnTo>
                    <a:pt x="346" y="123"/>
                  </a:lnTo>
                  <a:lnTo>
                    <a:pt x="341" y="119"/>
                  </a:lnTo>
                  <a:lnTo>
                    <a:pt x="335" y="115"/>
                  </a:lnTo>
                  <a:lnTo>
                    <a:pt x="329" y="111"/>
                  </a:lnTo>
                  <a:lnTo>
                    <a:pt x="323" y="107"/>
                  </a:lnTo>
                  <a:lnTo>
                    <a:pt x="317" y="104"/>
                  </a:lnTo>
                  <a:lnTo>
                    <a:pt x="313" y="100"/>
                  </a:lnTo>
                  <a:lnTo>
                    <a:pt x="309" y="97"/>
                  </a:lnTo>
                  <a:lnTo>
                    <a:pt x="304" y="94"/>
                  </a:lnTo>
                  <a:lnTo>
                    <a:pt x="300" y="91"/>
                  </a:lnTo>
                  <a:lnTo>
                    <a:pt x="296" y="88"/>
                  </a:lnTo>
                  <a:lnTo>
                    <a:pt x="291" y="86"/>
                  </a:lnTo>
                  <a:lnTo>
                    <a:pt x="287" y="82"/>
                  </a:lnTo>
                  <a:lnTo>
                    <a:pt x="283" y="79"/>
                  </a:lnTo>
                  <a:lnTo>
                    <a:pt x="279" y="76"/>
                  </a:lnTo>
                  <a:lnTo>
                    <a:pt x="275" y="72"/>
                  </a:lnTo>
                  <a:lnTo>
                    <a:pt x="271" y="68"/>
                  </a:lnTo>
                  <a:lnTo>
                    <a:pt x="267" y="64"/>
                  </a:lnTo>
                  <a:lnTo>
                    <a:pt x="263" y="60"/>
                  </a:lnTo>
                  <a:lnTo>
                    <a:pt x="260" y="55"/>
                  </a:lnTo>
                  <a:lnTo>
                    <a:pt x="257" y="50"/>
                  </a:lnTo>
                  <a:lnTo>
                    <a:pt x="254" y="45"/>
                  </a:lnTo>
                  <a:lnTo>
                    <a:pt x="252" y="40"/>
                  </a:lnTo>
                  <a:lnTo>
                    <a:pt x="251" y="34"/>
                  </a:lnTo>
                  <a:lnTo>
                    <a:pt x="250" y="28"/>
                  </a:lnTo>
                  <a:lnTo>
                    <a:pt x="250" y="22"/>
                  </a:lnTo>
                  <a:lnTo>
                    <a:pt x="251" y="19"/>
                  </a:lnTo>
                  <a:lnTo>
                    <a:pt x="252" y="16"/>
                  </a:lnTo>
                  <a:lnTo>
                    <a:pt x="253" y="14"/>
                  </a:lnTo>
                  <a:lnTo>
                    <a:pt x="255" y="11"/>
                  </a:lnTo>
                  <a:lnTo>
                    <a:pt x="257" y="9"/>
                  </a:lnTo>
                  <a:lnTo>
                    <a:pt x="259" y="6"/>
                  </a:lnTo>
                  <a:lnTo>
                    <a:pt x="261" y="4"/>
                  </a:lnTo>
                  <a:lnTo>
                    <a:pt x="264" y="3"/>
                  </a:lnTo>
                  <a:lnTo>
                    <a:pt x="266" y="1"/>
                  </a:lnTo>
                  <a:lnTo>
                    <a:pt x="268" y="0"/>
                  </a:lnTo>
                  <a:lnTo>
                    <a:pt x="268" y="1"/>
                  </a:lnTo>
                  <a:lnTo>
                    <a:pt x="267" y="1"/>
                  </a:lnTo>
                  <a:lnTo>
                    <a:pt x="267" y="2"/>
                  </a:lnTo>
                  <a:lnTo>
                    <a:pt x="266" y="3"/>
                  </a:lnTo>
                  <a:lnTo>
                    <a:pt x="266" y="4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2" name="Freeform 20"/>
            <p:cNvSpPr>
              <a:spLocks/>
            </p:cNvSpPr>
            <p:nvPr/>
          </p:nvSpPr>
          <p:spPr bwMode="auto">
            <a:xfrm>
              <a:off x="5004" y="1201"/>
              <a:ext cx="55" cy="86"/>
            </a:xfrm>
            <a:custGeom>
              <a:avLst/>
              <a:gdLst>
                <a:gd name="T0" fmla="*/ 40 w 55"/>
                <a:gd name="T1" fmla="*/ 31 h 86"/>
                <a:gd name="T2" fmla="*/ 46 w 55"/>
                <a:gd name="T3" fmla="*/ 41 h 86"/>
                <a:gd name="T4" fmla="*/ 52 w 55"/>
                <a:gd name="T5" fmla="*/ 51 h 86"/>
                <a:gd name="T6" fmla="*/ 55 w 55"/>
                <a:gd name="T7" fmla="*/ 62 h 86"/>
                <a:gd name="T8" fmla="*/ 55 w 55"/>
                <a:gd name="T9" fmla="*/ 74 h 86"/>
                <a:gd name="T10" fmla="*/ 52 w 55"/>
                <a:gd name="T11" fmla="*/ 80 h 86"/>
                <a:gd name="T12" fmla="*/ 49 w 55"/>
                <a:gd name="T13" fmla="*/ 80 h 86"/>
                <a:gd name="T14" fmla="*/ 47 w 55"/>
                <a:gd name="T15" fmla="*/ 80 h 86"/>
                <a:gd name="T16" fmla="*/ 44 w 55"/>
                <a:gd name="T17" fmla="*/ 81 h 86"/>
                <a:gd name="T18" fmla="*/ 42 w 55"/>
                <a:gd name="T19" fmla="*/ 82 h 86"/>
                <a:gd name="T20" fmla="*/ 40 w 55"/>
                <a:gd name="T21" fmla="*/ 83 h 86"/>
                <a:gd name="T22" fmla="*/ 38 w 55"/>
                <a:gd name="T23" fmla="*/ 83 h 86"/>
                <a:gd name="T24" fmla="*/ 35 w 55"/>
                <a:gd name="T25" fmla="*/ 83 h 86"/>
                <a:gd name="T26" fmla="*/ 33 w 55"/>
                <a:gd name="T27" fmla="*/ 84 h 86"/>
                <a:gd name="T28" fmla="*/ 32 w 55"/>
                <a:gd name="T29" fmla="*/ 85 h 86"/>
                <a:gd name="T30" fmla="*/ 30 w 55"/>
                <a:gd name="T31" fmla="*/ 86 h 86"/>
                <a:gd name="T32" fmla="*/ 29 w 55"/>
                <a:gd name="T33" fmla="*/ 86 h 86"/>
                <a:gd name="T34" fmla="*/ 28 w 55"/>
                <a:gd name="T35" fmla="*/ 85 h 86"/>
                <a:gd name="T36" fmla="*/ 27 w 55"/>
                <a:gd name="T37" fmla="*/ 84 h 86"/>
                <a:gd name="T38" fmla="*/ 26 w 55"/>
                <a:gd name="T39" fmla="*/ 82 h 86"/>
                <a:gd name="T40" fmla="*/ 26 w 55"/>
                <a:gd name="T41" fmla="*/ 78 h 86"/>
                <a:gd name="T42" fmla="*/ 26 w 55"/>
                <a:gd name="T43" fmla="*/ 74 h 86"/>
                <a:gd name="T44" fmla="*/ 29 w 55"/>
                <a:gd name="T45" fmla="*/ 72 h 86"/>
                <a:gd name="T46" fmla="*/ 32 w 55"/>
                <a:gd name="T47" fmla="*/ 70 h 86"/>
                <a:gd name="T48" fmla="*/ 34 w 55"/>
                <a:gd name="T49" fmla="*/ 66 h 86"/>
                <a:gd name="T50" fmla="*/ 34 w 55"/>
                <a:gd name="T51" fmla="*/ 60 h 86"/>
                <a:gd name="T52" fmla="*/ 33 w 55"/>
                <a:gd name="T53" fmla="*/ 52 h 86"/>
                <a:gd name="T54" fmla="*/ 31 w 55"/>
                <a:gd name="T55" fmla="*/ 45 h 86"/>
                <a:gd name="T56" fmla="*/ 27 w 55"/>
                <a:gd name="T57" fmla="*/ 38 h 86"/>
                <a:gd name="T58" fmla="*/ 24 w 55"/>
                <a:gd name="T59" fmla="*/ 31 h 86"/>
                <a:gd name="T60" fmla="*/ 20 w 55"/>
                <a:gd name="T61" fmla="*/ 25 h 86"/>
                <a:gd name="T62" fmla="*/ 16 w 55"/>
                <a:gd name="T63" fmla="*/ 19 h 86"/>
                <a:gd name="T64" fmla="*/ 12 w 55"/>
                <a:gd name="T65" fmla="*/ 13 h 86"/>
                <a:gd name="T66" fmla="*/ 8 w 55"/>
                <a:gd name="T67" fmla="*/ 8 h 86"/>
                <a:gd name="T68" fmla="*/ 3 w 55"/>
                <a:gd name="T69" fmla="*/ 2 h 86"/>
                <a:gd name="T70" fmla="*/ 4 w 55"/>
                <a:gd name="T71" fmla="*/ 1 h 86"/>
                <a:gd name="T72" fmla="*/ 12 w 55"/>
                <a:gd name="T73" fmla="*/ 5 h 86"/>
                <a:gd name="T74" fmla="*/ 20 w 55"/>
                <a:gd name="T75" fmla="*/ 10 h 86"/>
                <a:gd name="T76" fmla="*/ 27 w 55"/>
                <a:gd name="T77" fmla="*/ 16 h 86"/>
                <a:gd name="T78" fmla="*/ 33 w 55"/>
                <a:gd name="T79" fmla="*/ 23 h 86"/>
                <a:gd name="T80" fmla="*/ 37 w 55"/>
                <a:gd name="T81" fmla="*/ 26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"/>
                <a:gd name="T124" fmla="*/ 0 h 86"/>
                <a:gd name="T125" fmla="*/ 55 w 55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" h="86">
                  <a:moveTo>
                    <a:pt x="37" y="26"/>
                  </a:moveTo>
                  <a:lnTo>
                    <a:pt x="40" y="31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9" y="46"/>
                  </a:lnTo>
                  <a:lnTo>
                    <a:pt x="52" y="51"/>
                  </a:lnTo>
                  <a:lnTo>
                    <a:pt x="54" y="57"/>
                  </a:lnTo>
                  <a:lnTo>
                    <a:pt x="55" y="62"/>
                  </a:lnTo>
                  <a:lnTo>
                    <a:pt x="55" y="68"/>
                  </a:lnTo>
                  <a:lnTo>
                    <a:pt x="55" y="74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2" y="82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5" y="83"/>
                  </a:lnTo>
                  <a:lnTo>
                    <a:pt x="34" y="84"/>
                  </a:lnTo>
                  <a:lnTo>
                    <a:pt x="33" y="84"/>
                  </a:lnTo>
                  <a:lnTo>
                    <a:pt x="32" y="85"/>
                  </a:lnTo>
                  <a:lnTo>
                    <a:pt x="31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73"/>
                  </a:lnTo>
                  <a:lnTo>
                    <a:pt x="29" y="72"/>
                  </a:lnTo>
                  <a:lnTo>
                    <a:pt x="30" y="71"/>
                  </a:lnTo>
                  <a:lnTo>
                    <a:pt x="32" y="70"/>
                  </a:lnTo>
                  <a:lnTo>
                    <a:pt x="33" y="68"/>
                  </a:lnTo>
                  <a:lnTo>
                    <a:pt x="34" y="66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3" y="52"/>
                  </a:lnTo>
                  <a:lnTo>
                    <a:pt x="32" y="49"/>
                  </a:lnTo>
                  <a:lnTo>
                    <a:pt x="31" y="45"/>
                  </a:lnTo>
                  <a:lnTo>
                    <a:pt x="29" y="42"/>
                  </a:lnTo>
                  <a:lnTo>
                    <a:pt x="27" y="38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2" y="28"/>
                  </a:lnTo>
                  <a:lnTo>
                    <a:pt x="20" y="25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1"/>
                  </a:lnTo>
                  <a:lnTo>
                    <a:pt x="8" y="3"/>
                  </a:lnTo>
                  <a:lnTo>
                    <a:pt x="12" y="5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3" y="13"/>
                  </a:lnTo>
                  <a:lnTo>
                    <a:pt x="27" y="16"/>
                  </a:lnTo>
                  <a:lnTo>
                    <a:pt x="30" y="19"/>
                  </a:lnTo>
                  <a:lnTo>
                    <a:pt x="33" y="23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3" name="Freeform 21"/>
            <p:cNvSpPr>
              <a:spLocks/>
            </p:cNvSpPr>
            <p:nvPr/>
          </p:nvSpPr>
          <p:spPr bwMode="auto">
            <a:xfrm>
              <a:off x="5346" y="1207"/>
              <a:ext cx="31" cy="29"/>
            </a:xfrm>
            <a:custGeom>
              <a:avLst/>
              <a:gdLst>
                <a:gd name="T0" fmla="*/ 31 w 31"/>
                <a:gd name="T1" fmla="*/ 28 h 29"/>
                <a:gd name="T2" fmla="*/ 28 w 31"/>
                <a:gd name="T3" fmla="*/ 29 h 29"/>
                <a:gd name="T4" fmla="*/ 26 w 31"/>
                <a:gd name="T5" fmla="*/ 29 h 29"/>
                <a:gd name="T6" fmla="*/ 25 w 31"/>
                <a:gd name="T7" fmla="*/ 29 h 29"/>
                <a:gd name="T8" fmla="*/ 23 w 31"/>
                <a:gd name="T9" fmla="*/ 28 h 29"/>
                <a:gd name="T10" fmla="*/ 21 w 31"/>
                <a:gd name="T11" fmla="*/ 27 h 29"/>
                <a:gd name="T12" fmla="*/ 19 w 31"/>
                <a:gd name="T13" fmla="*/ 25 h 29"/>
                <a:gd name="T14" fmla="*/ 18 w 31"/>
                <a:gd name="T15" fmla="*/ 23 h 29"/>
                <a:gd name="T16" fmla="*/ 16 w 31"/>
                <a:gd name="T17" fmla="*/ 21 h 29"/>
                <a:gd name="T18" fmla="*/ 15 w 31"/>
                <a:gd name="T19" fmla="*/ 20 h 29"/>
                <a:gd name="T20" fmla="*/ 13 w 31"/>
                <a:gd name="T21" fmla="*/ 19 h 29"/>
                <a:gd name="T22" fmla="*/ 0 w 31"/>
                <a:gd name="T23" fmla="*/ 0 h 29"/>
                <a:gd name="T24" fmla="*/ 4 w 31"/>
                <a:gd name="T25" fmla="*/ 2 h 29"/>
                <a:gd name="T26" fmla="*/ 7 w 31"/>
                <a:gd name="T27" fmla="*/ 4 h 29"/>
                <a:gd name="T28" fmla="*/ 10 w 31"/>
                <a:gd name="T29" fmla="*/ 7 h 29"/>
                <a:gd name="T30" fmla="*/ 13 w 31"/>
                <a:gd name="T31" fmla="*/ 10 h 29"/>
                <a:gd name="T32" fmla="*/ 16 w 31"/>
                <a:gd name="T33" fmla="*/ 13 h 29"/>
                <a:gd name="T34" fmla="*/ 19 w 31"/>
                <a:gd name="T35" fmla="*/ 16 h 29"/>
                <a:gd name="T36" fmla="*/ 22 w 31"/>
                <a:gd name="T37" fmla="*/ 19 h 29"/>
                <a:gd name="T38" fmla="*/ 25 w 31"/>
                <a:gd name="T39" fmla="*/ 22 h 29"/>
                <a:gd name="T40" fmla="*/ 28 w 31"/>
                <a:gd name="T41" fmla="*/ 25 h 29"/>
                <a:gd name="T42" fmla="*/ 31 w 31"/>
                <a:gd name="T43" fmla="*/ 28 h 29"/>
                <a:gd name="T44" fmla="*/ 31 w 31"/>
                <a:gd name="T45" fmla="*/ 28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9"/>
                <a:gd name="T71" fmla="*/ 31 w 3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9">
                  <a:moveTo>
                    <a:pt x="31" y="28"/>
                  </a:moveTo>
                  <a:lnTo>
                    <a:pt x="28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4"/>
                  </a:lnTo>
                  <a:lnTo>
                    <a:pt x="10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5" y="22"/>
                  </a:lnTo>
                  <a:lnTo>
                    <a:pt x="28" y="25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4" name="Freeform 22"/>
            <p:cNvSpPr>
              <a:spLocks/>
            </p:cNvSpPr>
            <p:nvPr/>
          </p:nvSpPr>
          <p:spPr bwMode="auto">
            <a:xfrm>
              <a:off x="4913" y="1209"/>
              <a:ext cx="48" cy="44"/>
            </a:xfrm>
            <a:custGeom>
              <a:avLst/>
              <a:gdLst>
                <a:gd name="T0" fmla="*/ 48 w 48"/>
                <a:gd name="T1" fmla="*/ 40 h 44"/>
                <a:gd name="T2" fmla="*/ 46 w 48"/>
                <a:gd name="T3" fmla="*/ 41 h 44"/>
                <a:gd name="T4" fmla="*/ 45 w 48"/>
                <a:gd name="T5" fmla="*/ 41 h 44"/>
                <a:gd name="T6" fmla="*/ 44 w 48"/>
                <a:gd name="T7" fmla="*/ 42 h 44"/>
                <a:gd name="T8" fmla="*/ 42 w 48"/>
                <a:gd name="T9" fmla="*/ 42 h 44"/>
                <a:gd name="T10" fmla="*/ 41 w 48"/>
                <a:gd name="T11" fmla="*/ 42 h 44"/>
                <a:gd name="T12" fmla="*/ 39 w 48"/>
                <a:gd name="T13" fmla="*/ 43 h 44"/>
                <a:gd name="T14" fmla="*/ 38 w 48"/>
                <a:gd name="T15" fmla="*/ 43 h 44"/>
                <a:gd name="T16" fmla="*/ 36 w 48"/>
                <a:gd name="T17" fmla="*/ 43 h 44"/>
                <a:gd name="T18" fmla="*/ 35 w 48"/>
                <a:gd name="T19" fmla="*/ 44 h 44"/>
                <a:gd name="T20" fmla="*/ 33 w 48"/>
                <a:gd name="T21" fmla="*/ 44 h 44"/>
                <a:gd name="T22" fmla="*/ 31 w 48"/>
                <a:gd name="T23" fmla="*/ 39 h 44"/>
                <a:gd name="T24" fmla="*/ 28 w 48"/>
                <a:gd name="T25" fmla="*/ 34 h 44"/>
                <a:gd name="T26" fmla="*/ 25 w 48"/>
                <a:gd name="T27" fmla="*/ 29 h 44"/>
                <a:gd name="T28" fmla="*/ 22 w 48"/>
                <a:gd name="T29" fmla="*/ 24 h 44"/>
                <a:gd name="T30" fmla="*/ 19 w 48"/>
                <a:gd name="T31" fmla="*/ 20 h 44"/>
                <a:gd name="T32" fmla="*/ 16 w 48"/>
                <a:gd name="T33" fmla="*/ 15 h 44"/>
                <a:gd name="T34" fmla="*/ 12 w 48"/>
                <a:gd name="T35" fmla="*/ 11 h 44"/>
                <a:gd name="T36" fmla="*/ 8 w 48"/>
                <a:gd name="T37" fmla="*/ 7 h 44"/>
                <a:gd name="T38" fmla="*/ 4 w 48"/>
                <a:gd name="T39" fmla="*/ 3 h 44"/>
                <a:gd name="T40" fmla="*/ 0 w 48"/>
                <a:gd name="T41" fmla="*/ 0 h 44"/>
                <a:gd name="T42" fmla="*/ 6 w 48"/>
                <a:gd name="T43" fmla="*/ 2 h 44"/>
                <a:gd name="T44" fmla="*/ 12 w 48"/>
                <a:gd name="T45" fmla="*/ 4 h 44"/>
                <a:gd name="T46" fmla="*/ 17 w 48"/>
                <a:gd name="T47" fmla="*/ 6 h 44"/>
                <a:gd name="T48" fmla="*/ 22 w 48"/>
                <a:gd name="T49" fmla="*/ 10 h 44"/>
                <a:gd name="T50" fmla="*/ 27 w 48"/>
                <a:gd name="T51" fmla="*/ 14 h 44"/>
                <a:gd name="T52" fmla="*/ 32 w 48"/>
                <a:gd name="T53" fmla="*/ 18 h 44"/>
                <a:gd name="T54" fmla="*/ 36 w 48"/>
                <a:gd name="T55" fmla="*/ 23 h 44"/>
                <a:gd name="T56" fmla="*/ 40 w 48"/>
                <a:gd name="T57" fmla="*/ 29 h 44"/>
                <a:gd name="T58" fmla="*/ 44 w 48"/>
                <a:gd name="T59" fmla="*/ 34 h 44"/>
                <a:gd name="T60" fmla="*/ 48 w 48"/>
                <a:gd name="T61" fmla="*/ 40 h 44"/>
                <a:gd name="T62" fmla="*/ 48 w 48"/>
                <a:gd name="T63" fmla="*/ 4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44"/>
                <a:gd name="T98" fmla="*/ 48 w 48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44">
                  <a:moveTo>
                    <a:pt x="48" y="40"/>
                  </a:moveTo>
                  <a:lnTo>
                    <a:pt x="46" y="41"/>
                  </a:lnTo>
                  <a:lnTo>
                    <a:pt x="45" y="41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1" y="39"/>
                  </a:lnTo>
                  <a:lnTo>
                    <a:pt x="28" y="34"/>
                  </a:lnTo>
                  <a:lnTo>
                    <a:pt x="25" y="29"/>
                  </a:lnTo>
                  <a:lnTo>
                    <a:pt x="22" y="24"/>
                  </a:lnTo>
                  <a:lnTo>
                    <a:pt x="19" y="20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4"/>
                  </a:lnTo>
                  <a:lnTo>
                    <a:pt x="17" y="6"/>
                  </a:lnTo>
                  <a:lnTo>
                    <a:pt x="22" y="10"/>
                  </a:lnTo>
                  <a:lnTo>
                    <a:pt x="27" y="14"/>
                  </a:lnTo>
                  <a:lnTo>
                    <a:pt x="32" y="18"/>
                  </a:lnTo>
                  <a:lnTo>
                    <a:pt x="36" y="23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5" name="Freeform 23"/>
            <p:cNvSpPr>
              <a:spLocks/>
            </p:cNvSpPr>
            <p:nvPr/>
          </p:nvSpPr>
          <p:spPr bwMode="auto">
            <a:xfrm>
              <a:off x="5400" y="1230"/>
              <a:ext cx="13" cy="4"/>
            </a:xfrm>
            <a:custGeom>
              <a:avLst/>
              <a:gdLst>
                <a:gd name="T0" fmla="*/ 13 w 13"/>
                <a:gd name="T1" fmla="*/ 0 h 4"/>
                <a:gd name="T2" fmla="*/ 12 w 13"/>
                <a:gd name="T3" fmla="*/ 1 h 4"/>
                <a:gd name="T4" fmla="*/ 11 w 13"/>
                <a:gd name="T5" fmla="*/ 2 h 4"/>
                <a:gd name="T6" fmla="*/ 11 w 13"/>
                <a:gd name="T7" fmla="*/ 3 h 4"/>
                <a:gd name="T8" fmla="*/ 10 w 13"/>
                <a:gd name="T9" fmla="*/ 3 h 4"/>
                <a:gd name="T10" fmla="*/ 9 w 13"/>
                <a:gd name="T11" fmla="*/ 4 h 4"/>
                <a:gd name="T12" fmla="*/ 8 w 13"/>
                <a:gd name="T13" fmla="*/ 4 h 4"/>
                <a:gd name="T14" fmla="*/ 7 w 13"/>
                <a:gd name="T15" fmla="*/ 4 h 4"/>
                <a:gd name="T16" fmla="*/ 5 w 13"/>
                <a:gd name="T17" fmla="*/ 4 h 4"/>
                <a:gd name="T18" fmla="*/ 4 w 13"/>
                <a:gd name="T19" fmla="*/ 4 h 4"/>
                <a:gd name="T20" fmla="*/ 3 w 13"/>
                <a:gd name="T21" fmla="*/ 4 h 4"/>
                <a:gd name="T22" fmla="*/ 3 w 13"/>
                <a:gd name="T23" fmla="*/ 4 h 4"/>
                <a:gd name="T24" fmla="*/ 2 w 13"/>
                <a:gd name="T25" fmla="*/ 4 h 4"/>
                <a:gd name="T26" fmla="*/ 2 w 13"/>
                <a:gd name="T27" fmla="*/ 4 h 4"/>
                <a:gd name="T28" fmla="*/ 1 w 13"/>
                <a:gd name="T29" fmla="*/ 3 h 4"/>
                <a:gd name="T30" fmla="*/ 1 w 13"/>
                <a:gd name="T31" fmla="*/ 3 h 4"/>
                <a:gd name="T32" fmla="*/ 1 w 13"/>
                <a:gd name="T33" fmla="*/ 3 h 4"/>
                <a:gd name="T34" fmla="*/ 0 w 13"/>
                <a:gd name="T35" fmla="*/ 3 h 4"/>
                <a:gd name="T36" fmla="*/ 0 w 13"/>
                <a:gd name="T37" fmla="*/ 3 h 4"/>
                <a:gd name="T38" fmla="*/ 0 w 13"/>
                <a:gd name="T39" fmla="*/ 2 h 4"/>
                <a:gd name="T40" fmla="*/ 0 w 13"/>
                <a:gd name="T41" fmla="*/ 2 h 4"/>
                <a:gd name="T42" fmla="*/ 1 w 13"/>
                <a:gd name="T43" fmla="*/ 1 h 4"/>
                <a:gd name="T44" fmla="*/ 2 w 13"/>
                <a:gd name="T45" fmla="*/ 1 h 4"/>
                <a:gd name="T46" fmla="*/ 3 w 13"/>
                <a:gd name="T47" fmla="*/ 0 h 4"/>
                <a:gd name="T48" fmla="*/ 5 w 13"/>
                <a:gd name="T49" fmla="*/ 0 h 4"/>
                <a:gd name="T50" fmla="*/ 6 w 13"/>
                <a:gd name="T51" fmla="*/ 0 h 4"/>
                <a:gd name="T52" fmla="*/ 8 w 13"/>
                <a:gd name="T53" fmla="*/ 0 h 4"/>
                <a:gd name="T54" fmla="*/ 9 w 13"/>
                <a:gd name="T55" fmla="*/ 0 h 4"/>
                <a:gd name="T56" fmla="*/ 10 w 13"/>
                <a:gd name="T57" fmla="*/ 0 h 4"/>
                <a:gd name="T58" fmla="*/ 12 w 13"/>
                <a:gd name="T59" fmla="*/ 0 h 4"/>
                <a:gd name="T60" fmla="*/ 13 w 13"/>
                <a:gd name="T61" fmla="*/ 0 h 4"/>
                <a:gd name="T62" fmla="*/ 13 w 13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"/>
                <a:gd name="T98" fmla="*/ 13 w 13"/>
                <a:gd name="T99" fmla="*/ 4 h 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">
                  <a:moveTo>
                    <a:pt x="13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6" name="Freeform 24"/>
            <p:cNvSpPr>
              <a:spLocks/>
            </p:cNvSpPr>
            <p:nvPr/>
          </p:nvSpPr>
          <p:spPr bwMode="auto">
            <a:xfrm>
              <a:off x="5377" y="1234"/>
              <a:ext cx="32" cy="11"/>
            </a:xfrm>
            <a:custGeom>
              <a:avLst/>
              <a:gdLst>
                <a:gd name="T0" fmla="*/ 31 w 32"/>
                <a:gd name="T1" fmla="*/ 3 h 11"/>
                <a:gd name="T2" fmla="*/ 32 w 32"/>
                <a:gd name="T3" fmla="*/ 4 h 11"/>
                <a:gd name="T4" fmla="*/ 32 w 32"/>
                <a:gd name="T5" fmla="*/ 4 h 11"/>
                <a:gd name="T6" fmla="*/ 32 w 32"/>
                <a:gd name="T7" fmla="*/ 5 h 11"/>
                <a:gd name="T8" fmla="*/ 32 w 32"/>
                <a:gd name="T9" fmla="*/ 5 h 11"/>
                <a:gd name="T10" fmla="*/ 32 w 32"/>
                <a:gd name="T11" fmla="*/ 6 h 11"/>
                <a:gd name="T12" fmla="*/ 31 w 32"/>
                <a:gd name="T13" fmla="*/ 6 h 11"/>
                <a:gd name="T14" fmla="*/ 31 w 32"/>
                <a:gd name="T15" fmla="*/ 6 h 11"/>
                <a:gd name="T16" fmla="*/ 31 w 32"/>
                <a:gd name="T17" fmla="*/ 7 h 11"/>
                <a:gd name="T18" fmla="*/ 30 w 32"/>
                <a:gd name="T19" fmla="*/ 7 h 11"/>
                <a:gd name="T20" fmla="*/ 30 w 32"/>
                <a:gd name="T21" fmla="*/ 7 h 11"/>
                <a:gd name="T22" fmla="*/ 27 w 32"/>
                <a:gd name="T23" fmla="*/ 9 h 11"/>
                <a:gd name="T24" fmla="*/ 24 w 32"/>
                <a:gd name="T25" fmla="*/ 10 h 11"/>
                <a:gd name="T26" fmla="*/ 21 w 32"/>
                <a:gd name="T27" fmla="*/ 11 h 11"/>
                <a:gd name="T28" fmla="*/ 18 w 32"/>
                <a:gd name="T29" fmla="*/ 11 h 11"/>
                <a:gd name="T30" fmla="*/ 15 w 32"/>
                <a:gd name="T31" fmla="*/ 11 h 11"/>
                <a:gd name="T32" fmla="*/ 11 w 32"/>
                <a:gd name="T33" fmla="*/ 11 h 11"/>
                <a:gd name="T34" fmla="*/ 8 w 32"/>
                <a:gd name="T35" fmla="*/ 10 h 11"/>
                <a:gd name="T36" fmla="*/ 5 w 32"/>
                <a:gd name="T37" fmla="*/ 9 h 11"/>
                <a:gd name="T38" fmla="*/ 2 w 32"/>
                <a:gd name="T39" fmla="*/ 7 h 11"/>
                <a:gd name="T40" fmla="*/ 0 w 32"/>
                <a:gd name="T41" fmla="*/ 6 h 11"/>
                <a:gd name="T42" fmla="*/ 2 w 32"/>
                <a:gd name="T43" fmla="*/ 5 h 11"/>
                <a:gd name="T44" fmla="*/ 4 w 32"/>
                <a:gd name="T45" fmla="*/ 5 h 11"/>
                <a:gd name="T46" fmla="*/ 6 w 32"/>
                <a:gd name="T47" fmla="*/ 5 h 11"/>
                <a:gd name="T48" fmla="*/ 8 w 32"/>
                <a:gd name="T49" fmla="*/ 5 h 11"/>
                <a:gd name="T50" fmla="*/ 11 w 32"/>
                <a:gd name="T51" fmla="*/ 6 h 11"/>
                <a:gd name="T52" fmla="*/ 13 w 32"/>
                <a:gd name="T53" fmla="*/ 6 h 11"/>
                <a:gd name="T54" fmla="*/ 15 w 32"/>
                <a:gd name="T55" fmla="*/ 6 h 11"/>
                <a:gd name="T56" fmla="*/ 17 w 32"/>
                <a:gd name="T57" fmla="*/ 6 h 11"/>
                <a:gd name="T58" fmla="*/ 19 w 32"/>
                <a:gd name="T59" fmla="*/ 6 h 11"/>
                <a:gd name="T60" fmla="*/ 22 w 32"/>
                <a:gd name="T61" fmla="*/ 5 h 11"/>
                <a:gd name="T62" fmla="*/ 22 w 32"/>
                <a:gd name="T63" fmla="*/ 5 h 11"/>
                <a:gd name="T64" fmla="*/ 9 w 32"/>
                <a:gd name="T65" fmla="*/ 3 h 11"/>
                <a:gd name="T66" fmla="*/ 11 w 32"/>
                <a:gd name="T67" fmla="*/ 1 h 11"/>
                <a:gd name="T68" fmla="*/ 13 w 32"/>
                <a:gd name="T69" fmla="*/ 0 h 11"/>
                <a:gd name="T70" fmla="*/ 15 w 32"/>
                <a:gd name="T71" fmla="*/ 0 h 11"/>
                <a:gd name="T72" fmla="*/ 18 w 32"/>
                <a:gd name="T73" fmla="*/ 1 h 11"/>
                <a:gd name="T74" fmla="*/ 20 w 32"/>
                <a:gd name="T75" fmla="*/ 2 h 11"/>
                <a:gd name="T76" fmla="*/ 22 w 32"/>
                <a:gd name="T77" fmla="*/ 3 h 11"/>
                <a:gd name="T78" fmla="*/ 24 w 32"/>
                <a:gd name="T79" fmla="*/ 4 h 11"/>
                <a:gd name="T80" fmla="*/ 26 w 32"/>
                <a:gd name="T81" fmla="*/ 4 h 11"/>
                <a:gd name="T82" fmla="*/ 29 w 32"/>
                <a:gd name="T83" fmla="*/ 4 h 11"/>
                <a:gd name="T84" fmla="*/ 31 w 32"/>
                <a:gd name="T85" fmla="*/ 3 h 11"/>
                <a:gd name="T86" fmla="*/ 31 w 32"/>
                <a:gd name="T87" fmla="*/ 3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11"/>
                <a:gd name="T134" fmla="*/ 32 w 32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11">
                  <a:moveTo>
                    <a:pt x="31" y="3"/>
                  </a:move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8" y="10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7" name="Freeform 25"/>
            <p:cNvSpPr>
              <a:spLocks/>
            </p:cNvSpPr>
            <p:nvPr/>
          </p:nvSpPr>
          <p:spPr bwMode="auto">
            <a:xfrm>
              <a:off x="4943" y="1238"/>
              <a:ext cx="223" cy="308"/>
            </a:xfrm>
            <a:custGeom>
              <a:avLst/>
              <a:gdLst>
                <a:gd name="T0" fmla="*/ 86 w 223"/>
                <a:gd name="T1" fmla="*/ 24 h 308"/>
                <a:gd name="T2" fmla="*/ 84 w 223"/>
                <a:gd name="T3" fmla="*/ 19 h 308"/>
                <a:gd name="T4" fmla="*/ 91 w 223"/>
                <a:gd name="T5" fmla="*/ 25 h 308"/>
                <a:gd name="T6" fmla="*/ 84 w 223"/>
                <a:gd name="T7" fmla="*/ 34 h 308"/>
                <a:gd name="T8" fmla="*/ 83 w 223"/>
                <a:gd name="T9" fmla="*/ 43 h 308"/>
                <a:gd name="T10" fmla="*/ 83 w 223"/>
                <a:gd name="T11" fmla="*/ 52 h 308"/>
                <a:gd name="T12" fmla="*/ 83 w 223"/>
                <a:gd name="T13" fmla="*/ 55 h 308"/>
                <a:gd name="T14" fmla="*/ 152 w 223"/>
                <a:gd name="T15" fmla="*/ 55 h 308"/>
                <a:gd name="T16" fmla="*/ 124 w 223"/>
                <a:gd name="T17" fmla="*/ 85 h 308"/>
                <a:gd name="T18" fmla="*/ 95 w 223"/>
                <a:gd name="T19" fmla="*/ 81 h 308"/>
                <a:gd name="T20" fmla="*/ 109 w 223"/>
                <a:gd name="T21" fmla="*/ 92 h 308"/>
                <a:gd name="T22" fmla="*/ 103 w 223"/>
                <a:gd name="T23" fmla="*/ 149 h 308"/>
                <a:gd name="T24" fmla="*/ 83 w 223"/>
                <a:gd name="T25" fmla="*/ 162 h 308"/>
                <a:gd name="T26" fmla="*/ 116 w 223"/>
                <a:gd name="T27" fmla="*/ 170 h 308"/>
                <a:gd name="T28" fmla="*/ 146 w 223"/>
                <a:gd name="T29" fmla="*/ 213 h 308"/>
                <a:gd name="T30" fmla="*/ 163 w 223"/>
                <a:gd name="T31" fmla="*/ 243 h 308"/>
                <a:gd name="T32" fmla="*/ 205 w 223"/>
                <a:gd name="T33" fmla="*/ 287 h 308"/>
                <a:gd name="T34" fmla="*/ 207 w 223"/>
                <a:gd name="T35" fmla="*/ 286 h 308"/>
                <a:gd name="T36" fmla="*/ 208 w 223"/>
                <a:gd name="T37" fmla="*/ 286 h 308"/>
                <a:gd name="T38" fmla="*/ 215 w 223"/>
                <a:gd name="T39" fmla="*/ 298 h 308"/>
                <a:gd name="T40" fmla="*/ 219 w 223"/>
                <a:gd name="T41" fmla="*/ 303 h 308"/>
                <a:gd name="T42" fmla="*/ 220 w 223"/>
                <a:gd name="T43" fmla="*/ 305 h 308"/>
                <a:gd name="T44" fmla="*/ 177 w 223"/>
                <a:gd name="T45" fmla="*/ 292 h 308"/>
                <a:gd name="T46" fmla="*/ 151 w 223"/>
                <a:gd name="T47" fmla="*/ 269 h 308"/>
                <a:gd name="T48" fmla="*/ 105 w 223"/>
                <a:gd name="T49" fmla="*/ 203 h 308"/>
                <a:gd name="T50" fmla="*/ 38 w 223"/>
                <a:gd name="T51" fmla="*/ 172 h 308"/>
                <a:gd name="T52" fmla="*/ 27 w 223"/>
                <a:gd name="T53" fmla="*/ 154 h 308"/>
                <a:gd name="T54" fmla="*/ 51 w 223"/>
                <a:gd name="T55" fmla="*/ 155 h 308"/>
                <a:gd name="T56" fmla="*/ 45 w 223"/>
                <a:gd name="T57" fmla="*/ 157 h 308"/>
                <a:gd name="T58" fmla="*/ 69 w 223"/>
                <a:gd name="T59" fmla="*/ 161 h 308"/>
                <a:gd name="T60" fmla="*/ 70 w 223"/>
                <a:gd name="T61" fmla="*/ 159 h 308"/>
                <a:gd name="T62" fmla="*/ 75 w 223"/>
                <a:gd name="T63" fmla="*/ 148 h 308"/>
                <a:gd name="T64" fmla="*/ 50 w 223"/>
                <a:gd name="T65" fmla="*/ 151 h 308"/>
                <a:gd name="T66" fmla="*/ 41 w 223"/>
                <a:gd name="T67" fmla="*/ 98 h 308"/>
                <a:gd name="T68" fmla="*/ 71 w 223"/>
                <a:gd name="T69" fmla="*/ 95 h 308"/>
                <a:gd name="T70" fmla="*/ 62 w 223"/>
                <a:gd name="T71" fmla="*/ 59 h 308"/>
                <a:gd name="T72" fmla="*/ 69 w 223"/>
                <a:gd name="T73" fmla="*/ 76 h 308"/>
                <a:gd name="T74" fmla="*/ 60 w 223"/>
                <a:gd name="T75" fmla="*/ 100 h 308"/>
                <a:gd name="T76" fmla="*/ 47 w 223"/>
                <a:gd name="T77" fmla="*/ 95 h 308"/>
                <a:gd name="T78" fmla="*/ 64 w 223"/>
                <a:gd name="T79" fmla="*/ 76 h 308"/>
                <a:gd name="T80" fmla="*/ 57 w 223"/>
                <a:gd name="T81" fmla="*/ 63 h 308"/>
                <a:gd name="T82" fmla="*/ 60 w 223"/>
                <a:gd name="T83" fmla="*/ 86 h 308"/>
                <a:gd name="T84" fmla="*/ 46 w 223"/>
                <a:gd name="T85" fmla="*/ 89 h 308"/>
                <a:gd name="T86" fmla="*/ 54 w 223"/>
                <a:gd name="T87" fmla="*/ 64 h 308"/>
                <a:gd name="T88" fmla="*/ 50 w 223"/>
                <a:gd name="T89" fmla="*/ 49 h 308"/>
                <a:gd name="T90" fmla="*/ 62 w 223"/>
                <a:gd name="T91" fmla="*/ 46 h 308"/>
                <a:gd name="T92" fmla="*/ 61 w 223"/>
                <a:gd name="T93" fmla="*/ 43 h 308"/>
                <a:gd name="T94" fmla="*/ 64 w 223"/>
                <a:gd name="T95" fmla="*/ 40 h 308"/>
                <a:gd name="T96" fmla="*/ 67 w 223"/>
                <a:gd name="T97" fmla="*/ 37 h 308"/>
                <a:gd name="T98" fmla="*/ 73 w 223"/>
                <a:gd name="T99" fmla="*/ 34 h 308"/>
                <a:gd name="T100" fmla="*/ 10 w 223"/>
                <a:gd name="T101" fmla="*/ 38 h 308"/>
                <a:gd name="T102" fmla="*/ 46 w 223"/>
                <a:gd name="T103" fmla="*/ 31 h 308"/>
                <a:gd name="T104" fmla="*/ 72 w 223"/>
                <a:gd name="T105" fmla="*/ 23 h 308"/>
                <a:gd name="T106" fmla="*/ 30 w 223"/>
                <a:gd name="T107" fmla="*/ 23 h 308"/>
                <a:gd name="T108" fmla="*/ 20 w 223"/>
                <a:gd name="T109" fmla="*/ 26 h 308"/>
                <a:gd name="T110" fmla="*/ 13 w 223"/>
                <a:gd name="T111" fmla="*/ 18 h 308"/>
                <a:gd name="T112" fmla="*/ 48 w 223"/>
                <a:gd name="T113" fmla="*/ 20 h 308"/>
                <a:gd name="T114" fmla="*/ 50 w 223"/>
                <a:gd name="T115" fmla="*/ 12 h 308"/>
                <a:gd name="T116" fmla="*/ 75 w 223"/>
                <a:gd name="T117" fmla="*/ 19 h 308"/>
                <a:gd name="T118" fmla="*/ 34 w 223"/>
                <a:gd name="T119" fmla="*/ 0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3"/>
                <a:gd name="T181" fmla="*/ 0 h 308"/>
                <a:gd name="T182" fmla="*/ 223 w 223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3" h="308">
                  <a:moveTo>
                    <a:pt x="78" y="17"/>
                  </a:moveTo>
                  <a:lnTo>
                    <a:pt x="78" y="18"/>
                  </a:lnTo>
                  <a:lnTo>
                    <a:pt x="79" y="19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2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6" y="26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6"/>
                  </a:lnTo>
                  <a:lnTo>
                    <a:pt x="90" y="27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8" y="30"/>
                  </a:lnTo>
                  <a:lnTo>
                    <a:pt x="87" y="31"/>
                  </a:lnTo>
                  <a:lnTo>
                    <a:pt x="86" y="32"/>
                  </a:lnTo>
                  <a:lnTo>
                    <a:pt x="86" y="33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3" y="36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3" y="39"/>
                  </a:lnTo>
                  <a:lnTo>
                    <a:pt x="83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3" y="43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4" y="45"/>
                  </a:lnTo>
                  <a:lnTo>
                    <a:pt x="84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9"/>
                  </a:lnTo>
                  <a:lnTo>
                    <a:pt x="86" y="49"/>
                  </a:lnTo>
                  <a:lnTo>
                    <a:pt x="86" y="50"/>
                  </a:lnTo>
                  <a:lnTo>
                    <a:pt x="85" y="51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9" y="53"/>
                  </a:lnTo>
                  <a:lnTo>
                    <a:pt x="95" y="51"/>
                  </a:lnTo>
                  <a:lnTo>
                    <a:pt x="102" y="49"/>
                  </a:lnTo>
                  <a:lnTo>
                    <a:pt x="109" y="48"/>
                  </a:lnTo>
                  <a:lnTo>
                    <a:pt x="115" y="47"/>
                  </a:lnTo>
                  <a:lnTo>
                    <a:pt x="122" y="47"/>
                  </a:lnTo>
                  <a:lnTo>
                    <a:pt x="129" y="47"/>
                  </a:lnTo>
                  <a:lnTo>
                    <a:pt x="135" y="48"/>
                  </a:lnTo>
                  <a:lnTo>
                    <a:pt x="142" y="51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0" y="55"/>
                  </a:lnTo>
                  <a:lnTo>
                    <a:pt x="151" y="55"/>
                  </a:lnTo>
                  <a:lnTo>
                    <a:pt x="152" y="55"/>
                  </a:lnTo>
                  <a:lnTo>
                    <a:pt x="152" y="56"/>
                  </a:lnTo>
                  <a:lnTo>
                    <a:pt x="153" y="56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2" y="59"/>
                  </a:lnTo>
                  <a:lnTo>
                    <a:pt x="150" y="63"/>
                  </a:lnTo>
                  <a:lnTo>
                    <a:pt x="148" y="67"/>
                  </a:lnTo>
                  <a:lnTo>
                    <a:pt x="146" y="70"/>
                  </a:lnTo>
                  <a:lnTo>
                    <a:pt x="143" y="74"/>
                  </a:lnTo>
                  <a:lnTo>
                    <a:pt x="141" y="77"/>
                  </a:lnTo>
                  <a:lnTo>
                    <a:pt x="138" y="79"/>
                  </a:lnTo>
                  <a:lnTo>
                    <a:pt x="134" y="81"/>
                  </a:lnTo>
                  <a:lnTo>
                    <a:pt x="131" y="83"/>
                  </a:lnTo>
                  <a:lnTo>
                    <a:pt x="127" y="84"/>
                  </a:lnTo>
                  <a:lnTo>
                    <a:pt x="124" y="85"/>
                  </a:lnTo>
                  <a:lnTo>
                    <a:pt x="121" y="86"/>
                  </a:lnTo>
                  <a:lnTo>
                    <a:pt x="118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3" y="82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96" y="82"/>
                  </a:lnTo>
                  <a:lnTo>
                    <a:pt x="97" y="82"/>
                  </a:lnTo>
                  <a:lnTo>
                    <a:pt x="98" y="83"/>
                  </a:lnTo>
                  <a:lnTo>
                    <a:pt x="99" y="84"/>
                  </a:lnTo>
                  <a:lnTo>
                    <a:pt x="101" y="85"/>
                  </a:lnTo>
                  <a:lnTo>
                    <a:pt x="102" y="85"/>
                  </a:lnTo>
                  <a:lnTo>
                    <a:pt x="103" y="86"/>
                  </a:lnTo>
                  <a:lnTo>
                    <a:pt x="104" y="87"/>
                  </a:lnTo>
                  <a:lnTo>
                    <a:pt x="106" y="88"/>
                  </a:lnTo>
                  <a:lnTo>
                    <a:pt x="107" y="89"/>
                  </a:lnTo>
                  <a:lnTo>
                    <a:pt x="108" y="90"/>
                  </a:lnTo>
                  <a:lnTo>
                    <a:pt x="109" y="92"/>
                  </a:lnTo>
                  <a:lnTo>
                    <a:pt x="110" y="96"/>
                  </a:lnTo>
                  <a:lnTo>
                    <a:pt x="112" y="101"/>
                  </a:lnTo>
                  <a:lnTo>
                    <a:pt x="113" y="106"/>
                  </a:lnTo>
                  <a:lnTo>
                    <a:pt x="114" y="111"/>
                  </a:lnTo>
                  <a:lnTo>
                    <a:pt x="115" y="117"/>
                  </a:lnTo>
                  <a:lnTo>
                    <a:pt x="115" y="122"/>
                  </a:lnTo>
                  <a:lnTo>
                    <a:pt x="114" y="127"/>
                  </a:lnTo>
                  <a:lnTo>
                    <a:pt x="113" y="132"/>
                  </a:lnTo>
                  <a:lnTo>
                    <a:pt x="111" y="136"/>
                  </a:lnTo>
                  <a:lnTo>
                    <a:pt x="109" y="141"/>
                  </a:lnTo>
                  <a:lnTo>
                    <a:pt x="108" y="143"/>
                  </a:lnTo>
                  <a:lnTo>
                    <a:pt x="107" y="145"/>
                  </a:lnTo>
                  <a:lnTo>
                    <a:pt x="106" y="146"/>
                  </a:lnTo>
                  <a:lnTo>
                    <a:pt x="104" y="148"/>
                  </a:lnTo>
                  <a:lnTo>
                    <a:pt x="103" y="149"/>
                  </a:lnTo>
                  <a:lnTo>
                    <a:pt x="101" y="151"/>
                  </a:lnTo>
                  <a:lnTo>
                    <a:pt x="99" y="152"/>
                  </a:lnTo>
                  <a:lnTo>
                    <a:pt x="98" y="153"/>
                  </a:lnTo>
                  <a:lnTo>
                    <a:pt x="96" y="155"/>
                  </a:lnTo>
                  <a:lnTo>
                    <a:pt x="95" y="156"/>
                  </a:lnTo>
                  <a:lnTo>
                    <a:pt x="93" y="157"/>
                  </a:lnTo>
                  <a:lnTo>
                    <a:pt x="92" y="157"/>
                  </a:lnTo>
                  <a:lnTo>
                    <a:pt x="91" y="158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7" y="160"/>
                  </a:lnTo>
                  <a:lnTo>
                    <a:pt x="86" y="160"/>
                  </a:lnTo>
                  <a:lnTo>
                    <a:pt x="85" y="161"/>
                  </a:lnTo>
                  <a:lnTo>
                    <a:pt x="84" y="161"/>
                  </a:lnTo>
                  <a:lnTo>
                    <a:pt x="83" y="162"/>
                  </a:lnTo>
                  <a:lnTo>
                    <a:pt x="84" y="163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1" y="161"/>
                  </a:lnTo>
                  <a:lnTo>
                    <a:pt x="92" y="161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6" y="159"/>
                  </a:lnTo>
                  <a:lnTo>
                    <a:pt x="101" y="160"/>
                  </a:lnTo>
                  <a:lnTo>
                    <a:pt x="107" y="163"/>
                  </a:lnTo>
                  <a:lnTo>
                    <a:pt x="111" y="166"/>
                  </a:lnTo>
                  <a:lnTo>
                    <a:pt x="116" y="170"/>
                  </a:lnTo>
                  <a:lnTo>
                    <a:pt x="121" y="174"/>
                  </a:lnTo>
                  <a:lnTo>
                    <a:pt x="125" y="179"/>
                  </a:lnTo>
                  <a:lnTo>
                    <a:pt x="129" y="184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40" y="200"/>
                  </a:lnTo>
                  <a:lnTo>
                    <a:pt x="140" y="201"/>
                  </a:lnTo>
                  <a:lnTo>
                    <a:pt x="141" y="203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3" y="207"/>
                  </a:lnTo>
                  <a:lnTo>
                    <a:pt x="144" y="209"/>
                  </a:lnTo>
                  <a:lnTo>
                    <a:pt x="144" y="210"/>
                  </a:lnTo>
                  <a:lnTo>
                    <a:pt x="145" y="212"/>
                  </a:lnTo>
                  <a:lnTo>
                    <a:pt x="146" y="213"/>
                  </a:lnTo>
                  <a:lnTo>
                    <a:pt x="147" y="214"/>
                  </a:lnTo>
                  <a:lnTo>
                    <a:pt x="148" y="214"/>
                  </a:lnTo>
                  <a:lnTo>
                    <a:pt x="148" y="213"/>
                  </a:lnTo>
                  <a:lnTo>
                    <a:pt x="148" y="212"/>
                  </a:lnTo>
                  <a:lnTo>
                    <a:pt x="148" y="211"/>
                  </a:lnTo>
                  <a:lnTo>
                    <a:pt x="148" y="210"/>
                  </a:lnTo>
                  <a:lnTo>
                    <a:pt x="151" y="218"/>
                  </a:lnTo>
                  <a:lnTo>
                    <a:pt x="155" y="226"/>
                  </a:lnTo>
                  <a:lnTo>
                    <a:pt x="159" y="235"/>
                  </a:lnTo>
                  <a:lnTo>
                    <a:pt x="163" y="243"/>
                  </a:lnTo>
                  <a:lnTo>
                    <a:pt x="167" y="251"/>
                  </a:lnTo>
                  <a:lnTo>
                    <a:pt x="172" y="258"/>
                  </a:lnTo>
                  <a:lnTo>
                    <a:pt x="178" y="265"/>
                  </a:lnTo>
                  <a:lnTo>
                    <a:pt x="183" y="272"/>
                  </a:lnTo>
                  <a:lnTo>
                    <a:pt x="190" y="278"/>
                  </a:lnTo>
                  <a:lnTo>
                    <a:pt x="197" y="283"/>
                  </a:lnTo>
                  <a:lnTo>
                    <a:pt x="197" y="284"/>
                  </a:lnTo>
                  <a:lnTo>
                    <a:pt x="198" y="284"/>
                  </a:lnTo>
                  <a:lnTo>
                    <a:pt x="199" y="284"/>
                  </a:lnTo>
                  <a:lnTo>
                    <a:pt x="200" y="285"/>
                  </a:lnTo>
                  <a:lnTo>
                    <a:pt x="201" y="285"/>
                  </a:lnTo>
                  <a:lnTo>
                    <a:pt x="202" y="286"/>
                  </a:lnTo>
                  <a:lnTo>
                    <a:pt x="203" y="286"/>
                  </a:lnTo>
                  <a:lnTo>
                    <a:pt x="204" y="286"/>
                  </a:lnTo>
                  <a:lnTo>
                    <a:pt x="205" y="287"/>
                  </a:lnTo>
                  <a:lnTo>
                    <a:pt x="206" y="288"/>
                  </a:lnTo>
                  <a:lnTo>
                    <a:pt x="207" y="288"/>
                  </a:lnTo>
                  <a:lnTo>
                    <a:pt x="207" y="287"/>
                  </a:lnTo>
                  <a:lnTo>
                    <a:pt x="207" y="286"/>
                  </a:lnTo>
                  <a:lnTo>
                    <a:pt x="206" y="286"/>
                  </a:lnTo>
                  <a:lnTo>
                    <a:pt x="206" y="285"/>
                  </a:lnTo>
                  <a:lnTo>
                    <a:pt x="207" y="285"/>
                  </a:lnTo>
                  <a:lnTo>
                    <a:pt x="207" y="286"/>
                  </a:lnTo>
                  <a:lnTo>
                    <a:pt x="208" y="286"/>
                  </a:lnTo>
                  <a:lnTo>
                    <a:pt x="208" y="288"/>
                  </a:lnTo>
                  <a:lnTo>
                    <a:pt x="208" y="289"/>
                  </a:lnTo>
                  <a:lnTo>
                    <a:pt x="209" y="290"/>
                  </a:lnTo>
                  <a:lnTo>
                    <a:pt x="209" y="292"/>
                  </a:lnTo>
                  <a:lnTo>
                    <a:pt x="210" y="293"/>
                  </a:lnTo>
                  <a:lnTo>
                    <a:pt x="211" y="294"/>
                  </a:lnTo>
                  <a:lnTo>
                    <a:pt x="212" y="295"/>
                  </a:lnTo>
                  <a:lnTo>
                    <a:pt x="213" y="296"/>
                  </a:lnTo>
                  <a:lnTo>
                    <a:pt x="214" y="297"/>
                  </a:lnTo>
                  <a:lnTo>
                    <a:pt x="215" y="298"/>
                  </a:lnTo>
                  <a:lnTo>
                    <a:pt x="216" y="298"/>
                  </a:lnTo>
                  <a:lnTo>
                    <a:pt x="216" y="299"/>
                  </a:lnTo>
                  <a:lnTo>
                    <a:pt x="217" y="299"/>
                  </a:lnTo>
                  <a:lnTo>
                    <a:pt x="217" y="300"/>
                  </a:lnTo>
                  <a:lnTo>
                    <a:pt x="218" y="301"/>
                  </a:lnTo>
                  <a:lnTo>
                    <a:pt x="218" y="302"/>
                  </a:lnTo>
                  <a:lnTo>
                    <a:pt x="219" y="303"/>
                  </a:lnTo>
                  <a:lnTo>
                    <a:pt x="219" y="304"/>
                  </a:lnTo>
                  <a:lnTo>
                    <a:pt x="220" y="303"/>
                  </a:lnTo>
                  <a:lnTo>
                    <a:pt x="223" y="308"/>
                  </a:lnTo>
                  <a:lnTo>
                    <a:pt x="222" y="308"/>
                  </a:lnTo>
                  <a:lnTo>
                    <a:pt x="222" y="307"/>
                  </a:lnTo>
                  <a:lnTo>
                    <a:pt x="222" y="306"/>
                  </a:lnTo>
                  <a:lnTo>
                    <a:pt x="221" y="306"/>
                  </a:lnTo>
                  <a:lnTo>
                    <a:pt x="221" y="305"/>
                  </a:lnTo>
                  <a:lnTo>
                    <a:pt x="220" y="304"/>
                  </a:lnTo>
                  <a:lnTo>
                    <a:pt x="220" y="305"/>
                  </a:lnTo>
                  <a:lnTo>
                    <a:pt x="220" y="306"/>
                  </a:lnTo>
                  <a:lnTo>
                    <a:pt x="221" y="307"/>
                  </a:lnTo>
                  <a:lnTo>
                    <a:pt x="221" y="308"/>
                  </a:lnTo>
                  <a:lnTo>
                    <a:pt x="214" y="308"/>
                  </a:lnTo>
                  <a:lnTo>
                    <a:pt x="207" y="307"/>
                  </a:lnTo>
                  <a:lnTo>
                    <a:pt x="201" y="305"/>
                  </a:lnTo>
                  <a:lnTo>
                    <a:pt x="195" y="302"/>
                  </a:lnTo>
                  <a:lnTo>
                    <a:pt x="189" y="299"/>
                  </a:lnTo>
                  <a:lnTo>
                    <a:pt x="183" y="295"/>
                  </a:lnTo>
                  <a:lnTo>
                    <a:pt x="177" y="292"/>
                  </a:lnTo>
                  <a:lnTo>
                    <a:pt x="172" y="287"/>
                  </a:lnTo>
                  <a:lnTo>
                    <a:pt x="166" y="283"/>
                  </a:lnTo>
                  <a:lnTo>
                    <a:pt x="161" y="278"/>
                  </a:lnTo>
                  <a:lnTo>
                    <a:pt x="161" y="277"/>
                  </a:lnTo>
                  <a:lnTo>
                    <a:pt x="160" y="277"/>
                  </a:lnTo>
                  <a:lnTo>
                    <a:pt x="159" y="277"/>
                  </a:lnTo>
                  <a:lnTo>
                    <a:pt x="159" y="278"/>
                  </a:lnTo>
                  <a:lnTo>
                    <a:pt x="155" y="273"/>
                  </a:lnTo>
                  <a:lnTo>
                    <a:pt x="151" y="269"/>
                  </a:lnTo>
                  <a:lnTo>
                    <a:pt x="147" y="265"/>
                  </a:lnTo>
                  <a:lnTo>
                    <a:pt x="143" y="260"/>
                  </a:lnTo>
                  <a:lnTo>
                    <a:pt x="139" y="256"/>
                  </a:lnTo>
                  <a:lnTo>
                    <a:pt x="136" y="251"/>
                  </a:lnTo>
                  <a:lnTo>
                    <a:pt x="132" y="246"/>
                  </a:lnTo>
                  <a:lnTo>
                    <a:pt x="129" y="241"/>
                  </a:lnTo>
                  <a:lnTo>
                    <a:pt x="126" y="236"/>
                  </a:lnTo>
                  <a:lnTo>
                    <a:pt x="123" y="231"/>
                  </a:lnTo>
                  <a:lnTo>
                    <a:pt x="121" y="227"/>
                  </a:lnTo>
                  <a:lnTo>
                    <a:pt x="118" y="223"/>
                  </a:lnTo>
                  <a:lnTo>
                    <a:pt x="115" y="219"/>
                  </a:lnTo>
                  <a:lnTo>
                    <a:pt x="113" y="214"/>
                  </a:lnTo>
                  <a:lnTo>
                    <a:pt x="110" y="210"/>
                  </a:lnTo>
                  <a:lnTo>
                    <a:pt x="108" y="207"/>
                  </a:lnTo>
                  <a:lnTo>
                    <a:pt x="105" y="203"/>
                  </a:lnTo>
                  <a:lnTo>
                    <a:pt x="102" y="199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0" y="191"/>
                  </a:lnTo>
                  <a:lnTo>
                    <a:pt x="85" y="188"/>
                  </a:lnTo>
                  <a:lnTo>
                    <a:pt x="80" y="186"/>
                  </a:lnTo>
                  <a:lnTo>
                    <a:pt x="75" y="183"/>
                  </a:lnTo>
                  <a:lnTo>
                    <a:pt x="70" y="181"/>
                  </a:lnTo>
                  <a:lnTo>
                    <a:pt x="65" y="179"/>
                  </a:lnTo>
                  <a:lnTo>
                    <a:pt x="59" y="178"/>
                  </a:lnTo>
                  <a:lnTo>
                    <a:pt x="54" y="176"/>
                  </a:lnTo>
                  <a:lnTo>
                    <a:pt x="49" y="175"/>
                  </a:lnTo>
                  <a:lnTo>
                    <a:pt x="43" y="173"/>
                  </a:lnTo>
                  <a:lnTo>
                    <a:pt x="41" y="172"/>
                  </a:lnTo>
                  <a:lnTo>
                    <a:pt x="38" y="172"/>
                  </a:lnTo>
                  <a:lnTo>
                    <a:pt x="36" y="171"/>
                  </a:lnTo>
                  <a:lnTo>
                    <a:pt x="33" y="170"/>
                  </a:lnTo>
                  <a:lnTo>
                    <a:pt x="31" y="169"/>
                  </a:lnTo>
                  <a:lnTo>
                    <a:pt x="28" y="167"/>
                  </a:lnTo>
                  <a:lnTo>
                    <a:pt x="26" y="166"/>
                  </a:lnTo>
                  <a:lnTo>
                    <a:pt x="23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20" y="160"/>
                  </a:lnTo>
                  <a:lnTo>
                    <a:pt x="21" y="158"/>
                  </a:lnTo>
                  <a:lnTo>
                    <a:pt x="22" y="157"/>
                  </a:lnTo>
                  <a:lnTo>
                    <a:pt x="23" y="156"/>
                  </a:lnTo>
                  <a:lnTo>
                    <a:pt x="24" y="156"/>
                  </a:lnTo>
                  <a:lnTo>
                    <a:pt x="26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30" y="153"/>
                  </a:lnTo>
                  <a:lnTo>
                    <a:pt x="31" y="153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37" y="155"/>
                  </a:lnTo>
                  <a:lnTo>
                    <a:pt x="39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8" y="155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5"/>
                  </a:lnTo>
                  <a:lnTo>
                    <a:pt x="47" y="155"/>
                  </a:lnTo>
                  <a:lnTo>
                    <a:pt x="46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50" y="159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59" y="161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6" y="162"/>
                  </a:lnTo>
                  <a:lnTo>
                    <a:pt x="69" y="161"/>
                  </a:lnTo>
                  <a:lnTo>
                    <a:pt x="73" y="161"/>
                  </a:lnTo>
                  <a:lnTo>
                    <a:pt x="76" y="161"/>
                  </a:lnTo>
                  <a:lnTo>
                    <a:pt x="80" y="161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89" y="157"/>
                  </a:lnTo>
                  <a:lnTo>
                    <a:pt x="92" y="155"/>
                  </a:lnTo>
                  <a:lnTo>
                    <a:pt x="95" y="153"/>
                  </a:lnTo>
                  <a:lnTo>
                    <a:pt x="95" y="152"/>
                  </a:lnTo>
                  <a:lnTo>
                    <a:pt x="91" y="154"/>
                  </a:lnTo>
                  <a:lnTo>
                    <a:pt x="87" y="156"/>
                  </a:lnTo>
                  <a:lnTo>
                    <a:pt x="83" y="157"/>
                  </a:lnTo>
                  <a:lnTo>
                    <a:pt x="78" y="158"/>
                  </a:lnTo>
                  <a:lnTo>
                    <a:pt x="74" y="158"/>
                  </a:lnTo>
                  <a:lnTo>
                    <a:pt x="70" y="159"/>
                  </a:lnTo>
                  <a:lnTo>
                    <a:pt x="65" y="159"/>
                  </a:lnTo>
                  <a:lnTo>
                    <a:pt x="61" y="158"/>
                  </a:lnTo>
                  <a:lnTo>
                    <a:pt x="57" y="158"/>
                  </a:lnTo>
                  <a:lnTo>
                    <a:pt x="52" y="157"/>
                  </a:lnTo>
                  <a:lnTo>
                    <a:pt x="55" y="157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62" y="155"/>
                  </a:lnTo>
                  <a:lnTo>
                    <a:pt x="64" y="154"/>
                  </a:lnTo>
                  <a:lnTo>
                    <a:pt x="66" y="153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2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3" y="147"/>
                  </a:lnTo>
                  <a:lnTo>
                    <a:pt x="70" y="148"/>
                  </a:lnTo>
                  <a:lnTo>
                    <a:pt x="66" y="149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4" y="151"/>
                  </a:lnTo>
                  <a:lnTo>
                    <a:pt x="50" y="151"/>
                  </a:lnTo>
                  <a:lnTo>
                    <a:pt x="46" y="151"/>
                  </a:lnTo>
                  <a:lnTo>
                    <a:pt x="42" y="151"/>
                  </a:lnTo>
                  <a:lnTo>
                    <a:pt x="38" y="151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39" y="144"/>
                  </a:lnTo>
                  <a:lnTo>
                    <a:pt x="41" y="141"/>
                  </a:lnTo>
                  <a:lnTo>
                    <a:pt x="43" y="137"/>
                  </a:lnTo>
                  <a:lnTo>
                    <a:pt x="44" y="133"/>
                  </a:lnTo>
                  <a:lnTo>
                    <a:pt x="45" y="129"/>
                  </a:lnTo>
                  <a:lnTo>
                    <a:pt x="46" y="125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5" y="112"/>
                  </a:lnTo>
                  <a:lnTo>
                    <a:pt x="41" y="98"/>
                  </a:lnTo>
                  <a:lnTo>
                    <a:pt x="43" y="99"/>
                  </a:lnTo>
                  <a:lnTo>
                    <a:pt x="45" y="101"/>
                  </a:lnTo>
                  <a:lnTo>
                    <a:pt x="47" y="102"/>
                  </a:lnTo>
                  <a:lnTo>
                    <a:pt x="50" y="103"/>
                  </a:lnTo>
                  <a:lnTo>
                    <a:pt x="52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4" y="103"/>
                  </a:lnTo>
                  <a:lnTo>
                    <a:pt x="65" y="102"/>
                  </a:lnTo>
                  <a:lnTo>
                    <a:pt x="67" y="100"/>
                  </a:lnTo>
                  <a:lnTo>
                    <a:pt x="68" y="99"/>
                  </a:lnTo>
                  <a:lnTo>
                    <a:pt x="69" y="97"/>
                  </a:lnTo>
                  <a:lnTo>
                    <a:pt x="71" y="95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3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3" y="82"/>
                  </a:lnTo>
                  <a:lnTo>
                    <a:pt x="73" y="79"/>
                  </a:lnTo>
                  <a:lnTo>
                    <a:pt x="72" y="77"/>
                  </a:lnTo>
                  <a:lnTo>
                    <a:pt x="71" y="74"/>
                  </a:lnTo>
                  <a:lnTo>
                    <a:pt x="70" y="71"/>
                  </a:lnTo>
                  <a:lnTo>
                    <a:pt x="68" y="69"/>
                  </a:lnTo>
                  <a:lnTo>
                    <a:pt x="67" y="66"/>
                  </a:lnTo>
                  <a:lnTo>
                    <a:pt x="65" y="64"/>
                  </a:lnTo>
                  <a:lnTo>
                    <a:pt x="64" y="62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2" y="62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6" y="68"/>
                  </a:lnTo>
                  <a:lnTo>
                    <a:pt x="67" y="70"/>
                  </a:lnTo>
                  <a:lnTo>
                    <a:pt x="68" y="73"/>
                  </a:lnTo>
                  <a:lnTo>
                    <a:pt x="69" y="76"/>
                  </a:lnTo>
                  <a:lnTo>
                    <a:pt x="70" y="79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0" y="91"/>
                  </a:lnTo>
                  <a:lnTo>
                    <a:pt x="70" y="92"/>
                  </a:lnTo>
                  <a:lnTo>
                    <a:pt x="69" y="94"/>
                  </a:lnTo>
                  <a:lnTo>
                    <a:pt x="68" y="95"/>
                  </a:lnTo>
                  <a:lnTo>
                    <a:pt x="67" y="96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4" y="99"/>
                  </a:lnTo>
                  <a:lnTo>
                    <a:pt x="63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8"/>
                  </a:lnTo>
                  <a:lnTo>
                    <a:pt x="45" y="97"/>
                  </a:lnTo>
                  <a:lnTo>
                    <a:pt x="43" y="95"/>
                  </a:lnTo>
                  <a:lnTo>
                    <a:pt x="41" y="94"/>
                  </a:lnTo>
                  <a:lnTo>
                    <a:pt x="40" y="92"/>
                  </a:lnTo>
                  <a:lnTo>
                    <a:pt x="41" y="93"/>
                  </a:lnTo>
                  <a:lnTo>
                    <a:pt x="42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7" y="95"/>
                  </a:lnTo>
                  <a:lnTo>
                    <a:pt x="49" y="95"/>
                  </a:lnTo>
                  <a:lnTo>
                    <a:pt x="51" y="95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6" y="94"/>
                  </a:lnTo>
                  <a:lnTo>
                    <a:pt x="58" y="93"/>
                  </a:lnTo>
                  <a:lnTo>
                    <a:pt x="59" y="91"/>
                  </a:lnTo>
                  <a:lnTo>
                    <a:pt x="60" y="90"/>
                  </a:lnTo>
                  <a:lnTo>
                    <a:pt x="61" y="88"/>
                  </a:lnTo>
                  <a:lnTo>
                    <a:pt x="62" y="86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4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2" y="68"/>
                  </a:lnTo>
                  <a:lnTo>
                    <a:pt x="61" y="66"/>
                  </a:lnTo>
                  <a:lnTo>
                    <a:pt x="60" y="64"/>
                  </a:lnTo>
                  <a:lnTo>
                    <a:pt x="59" y="62"/>
                  </a:lnTo>
                  <a:lnTo>
                    <a:pt x="57" y="61"/>
                  </a:lnTo>
                  <a:lnTo>
                    <a:pt x="56" y="59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60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59" y="66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1" y="71"/>
                  </a:lnTo>
                  <a:lnTo>
                    <a:pt x="61" y="73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61" y="79"/>
                  </a:lnTo>
                  <a:lnTo>
                    <a:pt x="61" y="81"/>
                  </a:lnTo>
                  <a:lnTo>
                    <a:pt x="61" y="83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58" y="88"/>
                  </a:lnTo>
                  <a:lnTo>
                    <a:pt x="57" y="89"/>
                  </a:lnTo>
                  <a:lnTo>
                    <a:pt x="56" y="90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92"/>
                  </a:lnTo>
                  <a:lnTo>
                    <a:pt x="49" y="91"/>
                  </a:lnTo>
                  <a:lnTo>
                    <a:pt x="47" y="91"/>
                  </a:lnTo>
                  <a:lnTo>
                    <a:pt x="45" y="91"/>
                  </a:lnTo>
                  <a:lnTo>
                    <a:pt x="43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7" y="88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3" y="62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0" y="57"/>
                  </a:lnTo>
                  <a:lnTo>
                    <a:pt x="49" y="56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46" y="53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9" y="49"/>
                  </a:lnTo>
                  <a:lnTo>
                    <a:pt x="50" y="49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4" y="43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4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5" y="35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3"/>
                  </a:lnTo>
                  <a:lnTo>
                    <a:pt x="52" y="34"/>
                  </a:lnTo>
                  <a:lnTo>
                    <a:pt x="46" y="35"/>
                  </a:lnTo>
                  <a:lnTo>
                    <a:pt x="39" y="36"/>
                  </a:lnTo>
                  <a:lnTo>
                    <a:pt x="33" y="37"/>
                  </a:lnTo>
                  <a:lnTo>
                    <a:pt x="26" y="38"/>
                  </a:lnTo>
                  <a:lnTo>
                    <a:pt x="20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4" y="31"/>
                  </a:lnTo>
                  <a:lnTo>
                    <a:pt x="29" y="31"/>
                  </a:lnTo>
                  <a:lnTo>
                    <a:pt x="35" y="31"/>
                  </a:lnTo>
                  <a:lnTo>
                    <a:pt x="41" y="32"/>
                  </a:lnTo>
                  <a:lnTo>
                    <a:pt x="46" y="31"/>
                  </a:lnTo>
                  <a:lnTo>
                    <a:pt x="52" y="31"/>
                  </a:lnTo>
                  <a:lnTo>
                    <a:pt x="57" y="30"/>
                  </a:lnTo>
                  <a:lnTo>
                    <a:pt x="63" y="29"/>
                  </a:lnTo>
                  <a:lnTo>
                    <a:pt x="68" y="27"/>
                  </a:lnTo>
                  <a:lnTo>
                    <a:pt x="73" y="25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67" y="25"/>
                  </a:lnTo>
                  <a:lnTo>
                    <a:pt x="62" y="26"/>
                  </a:lnTo>
                  <a:lnTo>
                    <a:pt x="58" y="27"/>
                  </a:lnTo>
                  <a:lnTo>
                    <a:pt x="53" y="27"/>
                  </a:lnTo>
                  <a:lnTo>
                    <a:pt x="48" y="28"/>
                  </a:lnTo>
                  <a:lnTo>
                    <a:pt x="43" y="28"/>
                  </a:lnTo>
                  <a:lnTo>
                    <a:pt x="38" y="28"/>
                  </a:lnTo>
                  <a:lnTo>
                    <a:pt x="32" y="28"/>
                  </a:lnTo>
                  <a:lnTo>
                    <a:pt x="28" y="27"/>
                  </a:lnTo>
                  <a:lnTo>
                    <a:pt x="23" y="27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3" y="18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1" y="17"/>
                  </a:lnTo>
                  <a:lnTo>
                    <a:pt x="43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3"/>
                  </a:lnTo>
                  <a:lnTo>
                    <a:pt x="38" y="12"/>
                  </a:lnTo>
                  <a:lnTo>
                    <a:pt x="37" y="12"/>
                  </a:lnTo>
                  <a:lnTo>
                    <a:pt x="41" y="11"/>
                  </a:lnTo>
                  <a:lnTo>
                    <a:pt x="46" y="11"/>
                  </a:lnTo>
                  <a:lnTo>
                    <a:pt x="50" y="12"/>
                  </a:lnTo>
                  <a:lnTo>
                    <a:pt x="54" y="13"/>
                  </a:lnTo>
                  <a:lnTo>
                    <a:pt x="59" y="14"/>
                  </a:lnTo>
                  <a:lnTo>
                    <a:pt x="63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4" y="22"/>
                  </a:lnTo>
                  <a:lnTo>
                    <a:pt x="78" y="24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7" y="21"/>
                  </a:lnTo>
                  <a:lnTo>
                    <a:pt x="76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3" y="1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2" y="12"/>
                  </a:lnTo>
                  <a:lnTo>
                    <a:pt x="58" y="10"/>
                  </a:lnTo>
                  <a:lnTo>
                    <a:pt x="54" y="9"/>
                  </a:lnTo>
                  <a:lnTo>
                    <a:pt x="49" y="8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2" y="1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8" y="9"/>
                  </a:lnTo>
                  <a:lnTo>
                    <a:pt x="73" y="12"/>
                  </a:lnTo>
                  <a:lnTo>
                    <a:pt x="78" y="17"/>
                  </a:lnTo>
                  <a:close/>
                </a:path>
              </a:pathLst>
            </a:custGeom>
            <a:solidFill>
              <a:srgbClr val="A11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8" name="Freeform 26"/>
            <p:cNvSpPr>
              <a:spLocks/>
            </p:cNvSpPr>
            <p:nvPr/>
          </p:nvSpPr>
          <p:spPr bwMode="auto">
            <a:xfrm>
              <a:off x="4961" y="1241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5 h 6"/>
                <a:gd name="T4" fmla="*/ 6 w 7"/>
                <a:gd name="T5" fmla="*/ 6 h 6"/>
                <a:gd name="T6" fmla="*/ 6 w 7"/>
                <a:gd name="T7" fmla="*/ 6 h 6"/>
                <a:gd name="T8" fmla="*/ 6 w 7"/>
                <a:gd name="T9" fmla="*/ 6 h 6"/>
                <a:gd name="T10" fmla="*/ 5 w 7"/>
                <a:gd name="T11" fmla="*/ 6 h 6"/>
                <a:gd name="T12" fmla="*/ 5 w 7"/>
                <a:gd name="T13" fmla="*/ 6 h 6"/>
                <a:gd name="T14" fmla="*/ 5 w 7"/>
                <a:gd name="T15" fmla="*/ 6 h 6"/>
                <a:gd name="T16" fmla="*/ 5 w 7"/>
                <a:gd name="T17" fmla="*/ 6 h 6"/>
                <a:gd name="T18" fmla="*/ 4 w 7"/>
                <a:gd name="T19" fmla="*/ 6 h 6"/>
                <a:gd name="T20" fmla="*/ 4 w 7"/>
                <a:gd name="T21" fmla="*/ 6 h 6"/>
                <a:gd name="T22" fmla="*/ 0 w 7"/>
                <a:gd name="T23" fmla="*/ 0 h 6"/>
                <a:gd name="T24" fmla="*/ 1 w 7"/>
                <a:gd name="T25" fmla="*/ 0 h 6"/>
                <a:gd name="T26" fmla="*/ 2 w 7"/>
                <a:gd name="T27" fmla="*/ 1 h 6"/>
                <a:gd name="T28" fmla="*/ 2 w 7"/>
                <a:gd name="T29" fmla="*/ 1 h 6"/>
                <a:gd name="T30" fmla="*/ 3 w 7"/>
                <a:gd name="T31" fmla="*/ 2 h 6"/>
                <a:gd name="T32" fmla="*/ 3 w 7"/>
                <a:gd name="T33" fmla="*/ 2 h 6"/>
                <a:gd name="T34" fmla="*/ 4 w 7"/>
                <a:gd name="T35" fmla="*/ 3 h 6"/>
                <a:gd name="T36" fmla="*/ 5 w 7"/>
                <a:gd name="T37" fmla="*/ 3 h 6"/>
                <a:gd name="T38" fmla="*/ 5 w 7"/>
                <a:gd name="T39" fmla="*/ 4 h 6"/>
                <a:gd name="T40" fmla="*/ 6 w 7"/>
                <a:gd name="T41" fmla="*/ 5 h 6"/>
                <a:gd name="T42" fmla="*/ 7 w 7"/>
                <a:gd name="T43" fmla="*/ 5 h 6"/>
                <a:gd name="T44" fmla="*/ 7 w 7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6"/>
                <a:gd name="T71" fmla="*/ 7 w 7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6">
                  <a:moveTo>
                    <a:pt x="7" y="5"/>
                  </a:move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79" name="Freeform 27"/>
            <p:cNvSpPr>
              <a:spLocks/>
            </p:cNvSpPr>
            <p:nvPr/>
          </p:nvSpPr>
          <p:spPr bwMode="auto">
            <a:xfrm>
              <a:off x="5136" y="1251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0" name="Freeform 28"/>
            <p:cNvSpPr>
              <a:spLocks/>
            </p:cNvSpPr>
            <p:nvPr/>
          </p:nvSpPr>
          <p:spPr bwMode="auto">
            <a:xfrm>
              <a:off x="4940" y="1260"/>
              <a:ext cx="8" cy="14"/>
            </a:xfrm>
            <a:custGeom>
              <a:avLst/>
              <a:gdLst>
                <a:gd name="T0" fmla="*/ 8 w 8"/>
                <a:gd name="T1" fmla="*/ 14 h 14"/>
                <a:gd name="T2" fmla="*/ 7 w 8"/>
                <a:gd name="T3" fmla="*/ 13 h 14"/>
                <a:gd name="T4" fmla="*/ 6 w 8"/>
                <a:gd name="T5" fmla="*/ 12 h 14"/>
                <a:gd name="T6" fmla="*/ 5 w 8"/>
                <a:gd name="T7" fmla="*/ 10 h 14"/>
                <a:gd name="T8" fmla="*/ 4 w 8"/>
                <a:gd name="T9" fmla="*/ 9 h 14"/>
                <a:gd name="T10" fmla="*/ 3 w 8"/>
                <a:gd name="T11" fmla="*/ 7 h 14"/>
                <a:gd name="T12" fmla="*/ 3 w 8"/>
                <a:gd name="T13" fmla="*/ 6 h 14"/>
                <a:gd name="T14" fmla="*/ 2 w 8"/>
                <a:gd name="T15" fmla="*/ 5 h 14"/>
                <a:gd name="T16" fmla="*/ 1 w 8"/>
                <a:gd name="T17" fmla="*/ 3 h 14"/>
                <a:gd name="T18" fmla="*/ 1 w 8"/>
                <a:gd name="T19" fmla="*/ 1 h 14"/>
                <a:gd name="T20" fmla="*/ 0 w 8"/>
                <a:gd name="T21" fmla="*/ 0 h 14"/>
                <a:gd name="T22" fmla="*/ 2 w 8"/>
                <a:gd name="T23" fmla="*/ 0 h 14"/>
                <a:gd name="T24" fmla="*/ 3 w 8"/>
                <a:gd name="T25" fmla="*/ 1 h 14"/>
                <a:gd name="T26" fmla="*/ 4 w 8"/>
                <a:gd name="T27" fmla="*/ 2 h 14"/>
                <a:gd name="T28" fmla="*/ 5 w 8"/>
                <a:gd name="T29" fmla="*/ 4 h 14"/>
                <a:gd name="T30" fmla="*/ 6 w 8"/>
                <a:gd name="T31" fmla="*/ 5 h 14"/>
                <a:gd name="T32" fmla="*/ 6 w 8"/>
                <a:gd name="T33" fmla="*/ 7 h 14"/>
                <a:gd name="T34" fmla="*/ 7 w 8"/>
                <a:gd name="T35" fmla="*/ 9 h 14"/>
                <a:gd name="T36" fmla="*/ 7 w 8"/>
                <a:gd name="T37" fmla="*/ 10 h 14"/>
                <a:gd name="T38" fmla="*/ 7 w 8"/>
                <a:gd name="T39" fmla="*/ 12 h 14"/>
                <a:gd name="T40" fmla="*/ 8 w 8"/>
                <a:gd name="T41" fmla="*/ 14 h 14"/>
                <a:gd name="T42" fmla="*/ 8 w 8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14"/>
                <a:gd name="T68" fmla="*/ 8 w 8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14">
                  <a:moveTo>
                    <a:pt x="8" y="14"/>
                  </a:moveTo>
                  <a:lnTo>
                    <a:pt x="7" y="13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1" name="Freeform 29"/>
            <p:cNvSpPr>
              <a:spLocks/>
            </p:cNvSpPr>
            <p:nvPr/>
          </p:nvSpPr>
          <p:spPr bwMode="auto">
            <a:xfrm>
              <a:off x="5179" y="1262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2" name="Freeform 30"/>
            <p:cNvSpPr>
              <a:spLocks/>
            </p:cNvSpPr>
            <p:nvPr/>
          </p:nvSpPr>
          <p:spPr bwMode="auto">
            <a:xfrm>
              <a:off x="4916" y="1263"/>
              <a:ext cx="19" cy="28"/>
            </a:xfrm>
            <a:custGeom>
              <a:avLst/>
              <a:gdLst>
                <a:gd name="T0" fmla="*/ 18 w 19"/>
                <a:gd name="T1" fmla="*/ 5 h 28"/>
                <a:gd name="T2" fmla="*/ 19 w 19"/>
                <a:gd name="T3" fmla="*/ 8 h 28"/>
                <a:gd name="T4" fmla="*/ 17 w 19"/>
                <a:gd name="T5" fmla="*/ 8 h 28"/>
                <a:gd name="T6" fmla="*/ 16 w 19"/>
                <a:gd name="T7" fmla="*/ 7 h 28"/>
                <a:gd name="T8" fmla="*/ 15 w 19"/>
                <a:gd name="T9" fmla="*/ 7 h 28"/>
                <a:gd name="T10" fmla="*/ 13 w 19"/>
                <a:gd name="T11" fmla="*/ 6 h 28"/>
                <a:gd name="T12" fmla="*/ 12 w 19"/>
                <a:gd name="T13" fmla="*/ 6 h 28"/>
                <a:gd name="T14" fmla="*/ 10 w 19"/>
                <a:gd name="T15" fmla="*/ 5 h 28"/>
                <a:gd name="T16" fmla="*/ 9 w 19"/>
                <a:gd name="T17" fmla="*/ 5 h 28"/>
                <a:gd name="T18" fmla="*/ 8 w 19"/>
                <a:gd name="T19" fmla="*/ 5 h 28"/>
                <a:gd name="T20" fmla="*/ 6 w 19"/>
                <a:gd name="T21" fmla="*/ 5 h 28"/>
                <a:gd name="T22" fmla="*/ 5 w 19"/>
                <a:gd name="T23" fmla="*/ 5 h 28"/>
                <a:gd name="T24" fmla="*/ 5 w 19"/>
                <a:gd name="T25" fmla="*/ 7 h 28"/>
                <a:gd name="T26" fmla="*/ 6 w 19"/>
                <a:gd name="T27" fmla="*/ 9 h 28"/>
                <a:gd name="T28" fmla="*/ 7 w 19"/>
                <a:gd name="T29" fmla="*/ 11 h 28"/>
                <a:gd name="T30" fmla="*/ 8 w 19"/>
                <a:gd name="T31" fmla="*/ 13 h 28"/>
                <a:gd name="T32" fmla="*/ 9 w 19"/>
                <a:gd name="T33" fmla="*/ 15 h 28"/>
                <a:gd name="T34" fmla="*/ 10 w 19"/>
                <a:gd name="T35" fmla="*/ 17 h 28"/>
                <a:gd name="T36" fmla="*/ 12 w 19"/>
                <a:gd name="T37" fmla="*/ 19 h 28"/>
                <a:gd name="T38" fmla="*/ 13 w 19"/>
                <a:gd name="T39" fmla="*/ 20 h 28"/>
                <a:gd name="T40" fmla="*/ 15 w 19"/>
                <a:gd name="T41" fmla="*/ 21 h 28"/>
                <a:gd name="T42" fmla="*/ 17 w 19"/>
                <a:gd name="T43" fmla="*/ 22 h 28"/>
                <a:gd name="T44" fmla="*/ 17 w 19"/>
                <a:gd name="T45" fmla="*/ 22 h 28"/>
                <a:gd name="T46" fmla="*/ 17 w 19"/>
                <a:gd name="T47" fmla="*/ 23 h 28"/>
                <a:gd name="T48" fmla="*/ 17 w 19"/>
                <a:gd name="T49" fmla="*/ 24 h 28"/>
                <a:gd name="T50" fmla="*/ 16 w 19"/>
                <a:gd name="T51" fmla="*/ 24 h 28"/>
                <a:gd name="T52" fmla="*/ 16 w 19"/>
                <a:gd name="T53" fmla="*/ 25 h 28"/>
                <a:gd name="T54" fmla="*/ 16 w 19"/>
                <a:gd name="T55" fmla="*/ 26 h 28"/>
                <a:gd name="T56" fmla="*/ 16 w 19"/>
                <a:gd name="T57" fmla="*/ 26 h 28"/>
                <a:gd name="T58" fmla="*/ 15 w 19"/>
                <a:gd name="T59" fmla="*/ 27 h 28"/>
                <a:gd name="T60" fmla="*/ 15 w 19"/>
                <a:gd name="T61" fmla="*/ 28 h 28"/>
                <a:gd name="T62" fmla="*/ 15 w 19"/>
                <a:gd name="T63" fmla="*/ 28 h 28"/>
                <a:gd name="T64" fmla="*/ 12 w 19"/>
                <a:gd name="T65" fmla="*/ 27 h 28"/>
                <a:gd name="T66" fmla="*/ 10 w 19"/>
                <a:gd name="T67" fmla="*/ 25 h 28"/>
                <a:gd name="T68" fmla="*/ 8 w 19"/>
                <a:gd name="T69" fmla="*/ 22 h 28"/>
                <a:gd name="T70" fmla="*/ 6 w 19"/>
                <a:gd name="T71" fmla="*/ 20 h 28"/>
                <a:gd name="T72" fmla="*/ 4 w 19"/>
                <a:gd name="T73" fmla="*/ 17 h 28"/>
                <a:gd name="T74" fmla="*/ 3 w 19"/>
                <a:gd name="T75" fmla="*/ 14 h 28"/>
                <a:gd name="T76" fmla="*/ 1 w 19"/>
                <a:gd name="T77" fmla="*/ 11 h 28"/>
                <a:gd name="T78" fmla="*/ 1 w 19"/>
                <a:gd name="T79" fmla="*/ 7 h 28"/>
                <a:gd name="T80" fmla="*/ 0 w 19"/>
                <a:gd name="T81" fmla="*/ 4 h 28"/>
                <a:gd name="T82" fmla="*/ 0 w 19"/>
                <a:gd name="T83" fmla="*/ 0 h 28"/>
                <a:gd name="T84" fmla="*/ 2 w 19"/>
                <a:gd name="T85" fmla="*/ 1 h 28"/>
                <a:gd name="T86" fmla="*/ 4 w 19"/>
                <a:gd name="T87" fmla="*/ 1 h 28"/>
                <a:gd name="T88" fmla="*/ 5 w 19"/>
                <a:gd name="T89" fmla="*/ 1 h 28"/>
                <a:gd name="T90" fmla="*/ 7 w 19"/>
                <a:gd name="T91" fmla="*/ 2 h 28"/>
                <a:gd name="T92" fmla="*/ 9 w 19"/>
                <a:gd name="T93" fmla="*/ 2 h 28"/>
                <a:gd name="T94" fmla="*/ 11 w 19"/>
                <a:gd name="T95" fmla="*/ 3 h 28"/>
                <a:gd name="T96" fmla="*/ 13 w 19"/>
                <a:gd name="T97" fmla="*/ 3 h 28"/>
                <a:gd name="T98" fmla="*/ 14 w 19"/>
                <a:gd name="T99" fmla="*/ 4 h 28"/>
                <a:gd name="T100" fmla="*/ 16 w 19"/>
                <a:gd name="T101" fmla="*/ 5 h 28"/>
                <a:gd name="T102" fmla="*/ 18 w 19"/>
                <a:gd name="T103" fmla="*/ 5 h 28"/>
                <a:gd name="T104" fmla="*/ 18 w 19"/>
                <a:gd name="T105" fmla="*/ 5 h 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"/>
                <a:gd name="T160" fmla="*/ 0 h 28"/>
                <a:gd name="T161" fmla="*/ 19 w 19"/>
                <a:gd name="T162" fmla="*/ 28 h 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" h="28">
                  <a:moveTo>
                    <a:pt x="18" y="5"/>
                  </a:moveTo>
                  <a:lnTo>
                    <a:pt x="19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3" name="Freeform 31"/>
            <p:cNvSpPr>
              <a:spLocks/>
            </p:cNvSpPr>
            <p:nvPr/>
          </p:nvSpPr>
          <p:spPr bwMode="auto">
            <a:xfrm>
              <a:off x="4950" y="1265"/>
              <a:ext cx="8" cy="7"/>
            </a:xfrm>
            <a:custGeom>
              <a:avLst/>
              <a:gdLst>
                <a:gd name="T0" fmla="*/ 8 w 8"/>
                <a:gd name="T1" fmla="*/ 2 h 7"/>
                <a:gd name="T2" fmla="*/ 7 w 8"/>
                <a:gd name="T3" fmla="*/ 3 h 7"/>
                <a:gd name="T4" fmla="*/ 7 w 8"/>
                <a:gd name="T5" fmla="*/ 3 h 7"/>
                <a:gd name="T6" fmla="*/ 6 w 8"/>
                <a:gd name="T7" fmla="*/ 4 h 7"/>
                <a:gd name="T8" fmla="*/ 6 w 8"/>
                <a:gd name="T9" fmla="*/ 5 h 7"/>
                <a:gd name="T10" fmla="*/ 5 w 8"/>
                <a:gd name="T11" fmla="*/ 5 h 7"/>
                <a:gd name="T12" fmla="*/ 5 w 8"/>
                <a:gd name="T13" fmla="*/ 5 h 7"/>
                <a:gd name="T14" fmla="*/ 4 w 8"/>
                <a:gd name="T15" fmla="*/ 6 h 7"/>
                <a:gd name="T16" fmla="*/ 3 w 8"/>
                <a:gd name="T17" fmla="*/ 6 h 7"/>
                <a:gd name="T18" fmla="*/ 2 w 8"/>
                <a:gd name="T19" fmla="*/ 7 h 7"/>
                <a:gd name="T20" fmla="*/ 2 w 8"/>
                <a:gd name="T21" fmla="*/ 7 h 7"/>
                <a:gd name="T22" fmla="*/ 0 w 8"/>
                <a:gd name="T23" fmla="*/ 0 h 7"/>
                <a:gd name="T24" fmla="*/ 1 w 8"/>
                <a:gd name="T25" fmla="*/ 0 h 7"/>
                <a:gd name="T26" fmla="*/ 2 w 8"/>
                <a:gd name="T27" fmla="*/ 1 h 7"/>
                <a:gd name="T28" fmla="*/ 2 w 8"/>
                <a:gd name="T29" fmla="*/ 1 h 7"/>
                <a:gd name="T30" fmla="*/ 3 w 8"/>
                <a:gd name="T31" fmla="*/ 1 h 7"/>
                <a:gd name="T32" fmla="*/ 4 w 8"/>
                <a:gd name="T33" fmla="*/ 1 h 7"/>
                <a:gd name="T34" fmla="*/ 5 w 8"/>
                <a:gd name="T35" fmla="*/ 1 h 7"/>
                <a:gd name="T36" fmla="*/ 6 w 8"/>
                <a:gd name="T37" fmla="*/ 2 h 7"/>
                <a:gd name="T38" fmla="*/ 6 w 8"/>
                <a:gd name="T39" fmla="*/ 2 h 7"/>
                <a:gd name="T40" fmla="*/ 7 w 8"/>
                <a:gd name="T41" fmla="*/ 2 h 7"/>
                <a:gd name="T42" fmla="*/ 8 w 8"/>
                <a:gd name="T43" fmla="*/ 2 h 7"/>
                <a:gd name="T44" fmla="*/ 8 w 8"/>
                <a:gd name="T45" fmla="*/ 2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7"/>
                <a:gd name="T71" fmla="*/ 8 w 8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7">
                  <a:moveTo>
                    <a:pt x="8" y="2"/>
                  </a:move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4" name="Freeform 32"/>
            <p:cNvSpPr>
              <a:spLocks/>
            </p:cNvSpPr>
            <p:nvPr/>
          </p:nvSpPr>
          <p:spPr bwMode="auto">
            <a:xfrm>
              <a:off x="5032" y="1266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5" name="Freeform 33"/>
            <p:cNvSpPr>
              <a:spLocks/>
            </p:cNvSpPr>
            <p:nvPr/>
          </p:nvSpPr>
          <p:spPr bwMode="auto">
            <a:xfrm>
              <a:off x="4924" y="1271"/>
              <a:ext cx="15" cy="11"/>
            </a:xfrm>
            <a:custGeom>
              <a:avLst/>
              <a:gdLst>
                <a:gd name="T0" fmla="*/ 15 w 15"/>
                <a:gd name="T1" fmla="*/ 6 h 11"/>
                <a:gd name="T2" fmla="*/ 11 w 15"/>
                <a:gd name="T3" fmla="*/ 6 h 11"/>
                <a:gd name="T4" fmla="*/ 11 w 15"/>
                <a:gd name="T5" fmla="*/ 6 h 11"/>
                <a:gd name="T6" fmla="*/ 12 w 15"/>
                <a:gd name="T7" fmla="*/ 6 h 11"/>
                <a:gd name="T8" fmla="*/ 12 w 15"/>
                <a:gd name="T9" fmla="*/ 7 h 11"/>
                <a:gd name="T10" fmla="*/ 12 w 15"/>
                <a:gd name="T11" fmla="*/ 7 h 11"/>
                <a:gd name="T12" fmla="*/ 12 w 15"/>
                <a:gd name="T13" fmla="*/ 7 h 11"/>
                <a:gd name="T14" fmla="*/ 13 w 15"/>
                <a:gd name="T15" fmla="*/ 7 h 11"/>
                <a:gd name="T16" fmla="*/ 13 w 15"/>
                <a:gd name="T17" fmla="*/ 7 h 11"/>
                <a:gd name="T18" fmla="*/ 13 w 15"/>
                <a:gd name="T19" fmla="*/ 7 h 11"/>
                <a:gd name="T20" fmla="*/ 14 w 15"/>
                <a:gd name="T21" fmla="*/ 7 h 11"/>
                <a:gd name="T22" fmla="*/ 14 w 15"/>
                <a:gd name="T23" fmla="*/ 8 h 11"/>
                <a:gd name="T24" fmla="*/ 13 w 15"/>
                <a:gd name="T25" fmla="*/ 8 h 11"/>
                <a:gd name="T26" fmla="*/ 13 w 15"/>
                <a:gd name="T27" fmla="*/ 8 h 11"/>
                <a:gd name="T28" fmla="*/ 12 w 15"/>
                <a:gd name="T29" fmla="*/ 8 h 11"/>
                <a:gd name="T30" fmla="*/ 12 w 15"/>
                <a:gd name="T31" fmla="*/ 8 h 11"/>
                <a:gd name="T32" fmla="*/ 11 w 15"/>
                <a:gd name="T33" fmla="*/ 8 h 11"/>
                <a:gd name="T34" fmla="*/ 11 w 15"/>
                <a:gd name="T35" fmla="*/ 7 h 11"/>
                <a:gd name="T36" fmla="*/ 10 w 15"/>
                <a:gd name="T37" fmla="*/ 7 h 11"/>
                <a:gd name="T38" fmla="*/ 10 w 15"/>
                <a:gd name="T39" fmla="*/ 7 h 11"/>
                <a:gd name="T40" fmla="*/ 9 w 15"/>
                <a:gd name="T41" fmla="*/ 8 h 11"/>
                <a:gd name="T42" fmla="*/ 9 w 15"/>
                <a:gd name="T43" fmla="*/ 8 h 11"/>
                <a:gd name="T44" fmla="*/ 9 w 15"/>
                <a:gd name="T45" fmla="*/ 9 h 11"/>
                <a:gd name="T46" fmla="*/ 9 w 15"/>
                <a:gd name="T47" fmla="*/ 9 h 11"/>
                <a:gd name="T48" fmla="*/ 10 w 15"/>
                <a:gd name="T49" fmla="*/ 9 h 11"/>
                <a:gd name="T50" fmla="*/ 10 w 15"/>
                <a:gd name="T51" fmla="*/ 10 h 11"/>
                <a:gd name="T52" fmla="*/ 11 w 15"/>
                <a:gd name="T53" fmla="*/ 10 h 11"/>
                <a:gd name="T54" fmla="*/ 12 w 15"/>
                <a:gd name="T55" fmla="*/ 10 h 11"/>
                <a:gd name="T56" fmla="*/ 12 w 15"/>
                <a:gd name="T57" fmla="*/ 10 h 11"/>
                <a:gd name="T58" fmla="*/ 13 w 15"/>
                <a:gd name="T59" fmla="*/ 10 h 11"/>
                <a:gd name="T60" fmla="*/ 13 w 15"/>
                <a:gd name="T61" fmla="*/ 10 h 11"/>
                <a:gd name="T62" fmla="*/ 14 w 15"/>
                <a:gd name="T63" fmla="*/ 10 h 11"/>
                <a:gd name="T64" fmla="*/ 13 w 15"/>
                <a:gd name="T65" fmla="*/ 11 h 11"/>
                <a:gd name="T66" fmla="*/ 13 w 15"/>
                <a:gd name="T67" fmla="*/ 11 h 11"/>
                <a:gd name="T68" fmla="*/ 12 w 15"/>
                <a:gd name="T69" fmla="*/ 11 h 11"/>
                <a:gd name="T70" fmla="*/ 12 w 15"/>
                <a:gd name="T71" fmla="*/ 11 h 11"/>
                <a:gd name="T72" fmla="*/ 11 w 15"/>
                <a:gd name="T73" fmla="*/ 11 h 11"/>
                <a:gd name="T74" fmla="*/ 11 w 15"/>
                <a:gd name="T75" fmla="*/ 11 h 11"/>
                <a:gd name="T76" fmla="*/ 10 w 15"/>
                <a:gd name="T77" fmla="*/ 11 h 11"/>
                <a:gd name="T78" fmla="*/ 10 w 15"/>
                <a:gd name="T79" fmla="*/ 11 h 11"/>
                <a:gd name="T80" fmla="*/ 9 w 15"/>
                <a:gd name="T81" fmla="*/ 11 h 11"/>
                <a:gd name="T82" fmla="*/ 9 w 15"/>
                <a:gd name="T83" fmla="*/ 10 h 11"/>
                <a:gd name="T84" fmla="*/ 8 w 15"/>
                <a:gd name="T85" fmla="*/ 10 h 11"/>
                <a:gd name="T86" fmla="*/ 7 w 15"/>
                <a:gd name="T87" fmla="*/ 9 h 11"/>
                <a:gd name="T88" fmla="*/ 6 w 15"/>
                <a:gd name="T89" fmla="*/ 8 h 11"/>
                <a:gd name="T90" fmla="*/ 5 w 15"/>
                <a:gd name="T91" fmla="*/ 7 h 11"/>
                <a:gd name="T92" fmla="*/ 4 w 15"/>
                <a:gd name="T93" fmla="*/ 6 h 11"/>
                <a:gd name="T94" fmla="*/ 3 w 15"/>
                <a:gd name="T95" fmla="*/ 5 h 11"/>
                <a:gd name="T96" fmla="*/ 2 w 15"/>
                <a:gd name="T97" fmla="*/ 4 h 11"/>
                <a:gd name="T98" fmla="*/ 2 w 15"/>
                <a:gd name="T99" fmla="*/ 3 h 11"/>
                <a:gd name="T100" fmla="*/ 1 w 15"/>
                <a:gd name="T101" fmla="*/ 1 h 11"/>
                <a:gd name="T102" fmla="*/ 0 w 15"/>
                <a:gd name="T103" fmla="*/ 0 h 11"/>
                <a:gd name="T104" fmla="*/ 2 w 15"/>
                <a:gd name="T105" fmla="*/ 0 h 11"/>
                <a:gd name="T106" fmla="*/ 3 w 15"/>
                <a:gd name="T107" fmla="*/ 1 h 11"/>
                <a:gd name="T108" fmla="*/ 5 w 15"/>
                <a:gd name="T109" fmla="*/ 1 h 11"/>
                <a:gd name="T110" fmla="*/ 6 w 15"/>
                <a:gd name="T111" fmla="*/ 2 h 11"/>
                <a:gd name="T112" fmla="*/ 8 w 15"/>
                <a:gd name="T113" fmla="*/ 2 h 11"/>
                <a:gd name="T114" fmla="*/ 9 w 15"/>
                <a:gd name="T115" fmla="*/ 3 h 11"/>
                <a:gd name="T116" fmla="*/ 11 w 15"/>
                <a:gd name="T117" fmla="*/ 3 h 11"/>
                <a:gd name="T118" fmla="*/ 12 w 15"/>
                <a:gd name="T119" fmla="*/ 4 h 11"/>
                <a:gd name="T120" fmla="*/ 13 w 15"/>
                <a:gd name="T121" fmla="*/ 5 h 11"/>
                <a:gd name="T122" fmla="*/ 15 w 15"/>
                <a:gd name="T123" fmla="*/ 6 h 11"/>
                <a:gd name="T124" fmla="*/ 15 w 15"/>
                <a:gd name="T125" fmla="*/ 6 h 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"/>
                <a:gd name="T190" fmla="*/ 0 h 11"/>
                <a:gd name="T191" fmla="*/ 15 w 15"/>
                <a:gd name="T192" fmla="*/ 11 h 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" h="11">
                  <a:moveTo>
                    <a:pt x="15" y="6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6" name="Freeform 34"/>
            <p:cNvSpPr>
              <a:spLocks/>
            </p:cNvSpPr>
            <p:nvPr/>
          </p:nvSpPr>
          <p:spPr bwMode="auto">
            <a:xfrm>
              <a:off x="4954" y="1275"/>
              <a:ext cx="37" cy="9"/>
            </a:xfrm>
            <a:custGeom>
              <a:avLst/>
              <a:gdLst>
                <a:gd name="T0" fmla="*/ 37 w 37"/>
                <a:gd name="T1" fmla="*/ 0 h 9"/>
                <a:gd name="T2" fmla="*/ 33 w 37"/>
                <a:gd name="T3" fmla="*/ 2 h 9"/>
                <a:gd name="T4" fmla="*/ 30 w 37"/>
                <a:gd name="T5" fmla="*/ 4 h 9"/>
                <a:gd name="T6" fmla="*/ 26 w 37"/>
                <a:gd name="T7" fmla="*/ 5 h 9"/>
                <a:gd name="T8" fmla="*/ 22 w 37"/>
                <a:gd name="T9" fmla="*/ 7 h 9"/>
                <a:gd name="T10" fmla="*/ 19 w 37"/>
                <a:gd name="T11" fmla="*/ 8 h 9"/>
                <a:gd name="T12" fmla="*/ 15 w 37"/>
                <a:gd name="T13" fmla="*/ 9 h 9"/>
                <a:gd name="T14" fmla="*/ 11 w 37"/>
                <a:gd name="T15" fmla="*/ 9 h 9"/>
                <a:gd name="T16" fmla="*/ 8 w 37"/>
                <a:gd name="T17" fmla="*/ 8 h 9"/>
                <a:gd name="T18" fmla="*/ 4 w 37"/>
                <a:gd name="T19" fmla="*/ 7 h 9"/>
                <a:gd name="T20" fmla="*/ 0 w 37"/>
                <a:gd name="T21" fmla="*/ 5 h 9"/>
                <a:gd name="T22" fmla="*/ 4 w 37"/>
                <a:gd name="T23" fmla="*/ 4 h 9"/>
                <a:gd name="T24" fmla="*/ 8 w 37"/>
                <a:gd name="T25" fmla="*/ 4 h 9"/>
                <a:gd name="T26" fmla="*/ 11 w 37"/>
                <a:gd name="T27" fmla="*/ 4 h 9"/>
                <a:gd name="T28" fmla="*/ 15 w 37"/>
                <a:gd name="T29" fmla="*/ 4 h 9"/>
                <a:gd name="T30" fmla="*/ 19 w 37"/>
                <a:gd name="T31" fmla="*/ 3 h 9"/>
                <a:gd name="T32" fmla="*/ 22 w 37"/>
                <a:gd name="T33" fmla="*/ 3 h 9"/>
                <a:gd name="T34" fmla="*/ 26 w 37"/>
                <a:gd name="T35" fmla="*/ 2 h 9"/>
                <a:gd name="T36" fmla="*/ 30 w 37"/>
                <a:gd name="T37" fmla="*/ 2 h 9"/>
                <a:gd name="T38" fmla="*/ 33 w 37"/>
                <a:gd name="T39" fmla="*/ 1 h 9"/>
                <a:gd name="T40" fmla="*/ 37 w 37"/>
                <a:gd name="T41" fmla="*/ 0 h 9"/>
                <a:gd name="T42" fmla="*/ 37 w 37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9"/>
                <a:gd name="T68" fmla="*/ 37 w 37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9">
                  <a:moveTo>
                    <a:pt x="37" y="0"/>
                  </a:moveTo>
                  <a:lnTo>
                    <a:pt x="33" y="2"/>
                  </a:lnTo>
                  <a:lnTo>
                    <a:pt x="30" y="4"/>
                  </a:lnTo>
                  <a:lnTo>
                    <a:pt x="26" y="5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8" y="8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7" name="Freeform 35"/>
            <p:cNvSpPr>
              <a:spLocks/>
            </p:cNvSpPr>
            <p:nvPr/>
          </p:nvSpPr>
          <p:spPr bwMode="auto">
            <a:xfrm>
              <a:off x="4933" y="127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8" name="Freeform 36"/>
            <p:cNvSpPr>
              <a:spLocks/>
            </p:cNvSpPr>
            <p:nvPr/>
          </p:nvSpPr>
          <p:spPr bwMode="auto">
            <a:xfrm>
              <a:off x="4998" y="128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89" name="Freeform 37"/>
            <p:cNvSpPr>
              <a:spLocks/>
            </p:cNvSpPr>
            <p:nvPr/>
          </p:nvSpPr>
          <p:spPr bwMode="auto">
            <a:xfrm>
              <a:off x="4932" y="1283"/>
              <a:ext cx="27" cy="20"/>
            </a:xfrm>
            <a:custGeom>
              <a:avLst/>
              <a:gdLst>
                <a:gd name="T0" fmla="*/ 7 w 27"/>
                <a:gd name="T1" fmla="*/ 11 h 20"/>
                <a:gd name="T2" fmla="*/ 7 w 27"/>
                <a:gd name="T3" fmla="*/ 13 h 20"/>
                <a:gd name="T4" fmla="*/ 8 w 27"/>
                <a:gd name="T5" fmla="*/ 14 h 20"/>
                <a:gd name="T6" fmla="*/ 9 w 27"/>
                <a:gd name="T7" fmla="*/ 15 h 20"/>
                <a:gd name="T8" fmla="*/ 11 w 27"/>
                <a:gd name="T9" fmla="*/ 16 h 20"/>
                <a:gd name="T10" fmla="*/ 12 w 27"/>
                <a:gd name="T11" fmla="*/ 16 h 20"/>
                <a:gd name="T12" fmla="*/ 14 w 27"/>
                <a:gd name="T13" fmla="*/ 16 h 20"/>
                <a:gd name="T14" fmla="*/ 16 w 27"/>
                <a:gd name="T15" fmla="*/ 16 h 20"/>
                <a:gd name="T16" fmla="*/ 18 w 27"/>
                <a:gd name="T17" fmla="*/ 16 h 20"/>
                <a:gd name="T18" fmla="*/ 19 w 27"/>
                <a:gd name="T19" fmla="*/ 15 h 20"/>
                <a:gd name="T20" fmla="*/ 21 w 27"/>
                <a:gd name="T21" fmla="*/ 13 h 20"/>
                <a:gd name="T22" fmla="*/ 22 w 27"/>
                <a:gd name="T23" fmla="*/ 12 h 20"/>
                <a:gd name="T24" fmla="*/ 22 w 27"/>
                <a:gd name="T25" fmla="*/ 9 h 20"/>
                <a:gd name="T26" fmla="*/ 23 w 27"/>
                <a:gd name="T27" fmla="*/ 7 h 20"/>
                <a:gd name="T28" fmla="*/ 23 w 27"/>
                <a:gd name="T29" fmla="*/ 5 h 20"/>
                <a:gd name="T30" fmla="*/ 27 w 27"/>
                <a:gd name="T31" fmla="*/ 5 h 20"/>
                <a:gd name="T32" fmla="*/ 27 w 27"/>
                <a:gd name="T33" fmla="*/ 9 h 20"/>
                <a:gd name="T34" fmla="*/ 26 w 27"/>
                <a:gd name="T35" fmla="*/ 11 h 20"/>
                <a:gd name="T36" fmla="*/ 24 w 27"/>
                <a:gd name="T37" fmla="*/ 14 h 20"/>
                <a:gd name="T38" fmla="*/ 21 w 27"/>
                <a:gd name="T39" fmla="*/ 16 h 20"/>
                <a:gd name="T40" fmla="*/ 19 w 27"/>
                <a:gd name="T41" fmla="*/ 18 h 20"/>
                <a:gd name="T42" fmla="*/ 16 w 27"/>
                <a:gd name="T43" fmla="*/ 19 h 20"/>
                <a:gd name="T44" fmla="*/ 13 w 27"/>
                <a:gd name="T45" fmla="*/ 19 h 20"/>
                <a:gd name="T46" fmla="*/ 10 w 27"/>
                <a:gd name="T47" fmla="*/ 19 h 20"/>
                <a:gd name="T48" fmla="*/ 7 w 27"/>
                <a:gd name="T49" fmla="*/ 20 h 20"/>
                <a:gd name="T50" fmla="*/ 4 w 27"/>
                <a:gd name="T51" fmla="*/ 20 h 20"/>
                <a:gd name="T52" fmla="*/ 3 w 27"/>
                <a:gd name="T53" fmla="*/ 19 h 20"/>
                <a:gd name="T54" fmla="*/ 2 w 27"/>
                <a:gd name="T55" fmla="*/ 19 h 20"/>
                <a:gd name="T56" fmla="*/ 2 w 27"/>
                <a:gd name="T57" fmla="*/ 17 h 20"/>
                <a:gd name="T58" fmla="*/ 1 w 27"/>
                <a:gd name="T59" fmla="*/ 16 h 20"/>
                <a:gd name="T60" fmla="*/ 1 w 27"/>
                <a:gd name="T61" fmla="*/ 15 h 20"/>
                <a:gd name="T62" fmla="*/ 1 w 27"/>
                <a:gd name="T63" fmla="*/ 11 h 20"/>
                <a:gd name="T64" fmla="*/ 2 w 27"/>
                <a:gd name="T65" fmla="*/ 7 h 20"/>
                <a:gd name="T66" fmla="*/ 3 w 27"/>
                <a:gd name="T67" fmla="*/ 4 h 20"/>
                <a:gd name="T68" fmla="*/ 6 w 27"/>
                <a:gd name="T69" fmla="*/ 2 h 20"/>
                <a:gd name="T70" fmla="*/ 8 w 27"/>
                <a:gd name="T71" fmla="*/ 0 h 20"/>
                <a:gd name="T72" fmla="*/ 7 w 27"/>
                <a:gd name="T73" fmla="*/ 1 h 20"/>
                <a:gd name="T74" fmla="*/ 7 w 27"/>
                <a:gd name="T75" fmla="*/ 3 h 20"/>
                <a:gd name="T76" fmla="*/ 6 w 27"/>
                <a:gd name="T77" fmla="*/ 6 h 20"/>
                <a:gd name="T78" fmla="*/ 6 w 27"/>
                <a:gd name="T79" fmla="*/ 8 h 20"/>
                <a:gd name="T80" fmla="*/ 6 w 27"/>
                <a:gd name="T81" fmla="*/ 10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20"/>
                <a:gd name="T125" fmla="*/ 27 w 27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20">
                  <a:moveTo>
                    <a:pt x="6" y="10"/>
                  </a:move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0" name="Freeform 38"/>
            <p:cNvSpPr>
              <a:spLocks/>
            </p:cNvSpPr>
            <p:nvPr/>
          </p:nvSpPr>
          <p:spPr bwMode="auto">
            <a:xfrm>
              <a:off x="4942" y="1283"/>
              <a:ext cx="9" cy="11"/>
            </a:xfrm>
            <a:custGeom>
              <a:avLst/>
              <a:gdLst>
                <a:gd name="T0" fmla="*/ 4 w 9"/>
                <a:gd name="T1" fmla="*/ 1 h 11"/>
                <a:gd name="T2" fmla="*/ 3 w 9"/>
                <a:gd name="T3" fmla="*/ 2 h 11"/>
                <a:gd name="T4" fmla="*/ 3 w 9"/>
                <a:gd name="T5" fmla="*/ 3 h 11"/>
                <a:gd name="T6" fmla="*/ 2 w 9"/>
                <a:gd name="T7" fmla="*/ 4 h 11"/>
                <a:gd name="T8" fmla="*/ 3 w 9"/>
                <a:gd name="T9" fmla="*/ 5 h 11"/>
                <a:gd name="T10" fmla="*/ 3 w 9"/>
                <a:gd name="T11" fmla="*/ 6 h 11"/>
                <a:gd name="T12" fmla="*/ 4 w 9"/>
                <a:gd name="T13" fmla="*/ 7 h 11"/>
                <a:gd name="T14" fmla="*/ 4 w 9"/>
                <a:gd name="T15" fmla="*/ 7 h 11"/>
                <a:gd name="T16" fmla="*/ 5 w 9"/>
                <a:gd name="T17" fmla="*/ 7 h 11"/>
                <a:gd name="T18" fmla="*/ 6 w 9"/>
                <a:gd name="T19" fmla="*/ 7 h 11"/>
                <a:gd name="T20" fmla="*/ 7 w 9"/>
                <a:gd name="T21" fmla="*/ 7 h 11"/>
                <a:gd name="T22" fmla="*/ 7 w 9"/>
                <a:gd name="T23" fmla="*/ 6 h 11"/>
                <a:gd name="T24" fmla="*/ 8 w 9"/>
                <a:gd name="T25" fmla="*/ 5 h 11"/>
                <a:gd name="T26" fmla="*/ 8 w 9"/>
                <a:gd name="T27" fmla="*/ 4 h 11"/>
                <a:gd name="T28" fmla="*/ 8 w 9"/>
                <a:gd name="T29" fmla="*/ 3 h 11"/>
                <a:gd name="T30" fmla="*/ 5 w 9"/>
                <a:gd name="T31" fmla="*/ 1 h 11"/>
                <a:gd name="T32" fmla="*/ 6 w 9"/>
                <a:gd name="T33" fmla="*/ 1 h 11"/>
                <a:gd name="T34" fmla="*/ 7 w 9"/>
                <a:gd name="T35" fmla="*/ 2 h 11"/>
                <a:gd name="T36" fmla="*/ 8 w 9"/>
                <a:gd name="T37" fmla="*/ 2 h 11"/>
                <a:gd name="T38" fmla="*/ 8 w 9"/>
                <a:gd name="T39" fmla="*/ 3 h 11"/>
                <a:gd name="T40" fmla="*/ 9 w 9"/>
                <a:gd name="T41" fmla="*/ 4 h 11"/>
                <a:gd name="T42" fmla="*/ 9 w 9"/>
                <a:gd name="T43" fmla="*/ 6 h 11"/>
                <a:gd name="T44" fmla="*/ 8 w 9"/>
                <a:gd name="T45" fmla="*/ 8 h 11"/>
                <a:gd name="T46" fmla="*/ 7 w 9"/>
                <a:gd name="T47" fmla="*/ 9 h 11"/>
                <a:gd name="T48" fmla="*/ 6 w 9"/>
                <a:gd name="T49" fmla="*/ 10 h 11"/>
                <a:gd name="T50" fmla="*/ 5 w 9"/>
                <a:gd name="T51" fmla="*/ 10 h 11"/>
                <a:gd name="T52" fmla="*/ 4 w 9"/>
                <a:gd name="T53" fmla="*/ 11 h 11"/>
                <a:gd name="T54" fmla="*/ 3 w 9"/>
                <a:gd name="T55" fmla="*/ 10 h 11"/>
                <a:gd name="T56" fmla="*/ 2 w 9"/>
                <a:gd name="T57" fmla="*/ 10 h 11"/>
                <a:gd name="T58" fmla="*/ 1 w 9"/>
                <a:gd name="T59" fmla="*/ 8 h 11"/>
                <a:gd name="T60" fmla="*/ 0 w 9"/>
                <a:gd name="T61" fmla="*/ 7 h 11"/>
                <a:gd name="T62" fmla="*/ 0 w 9"/>
                <a:gd name="T63" fmla="*/ 5 h 11"/>
                <a:gd name="T64" fmla="*/ 0 w 9"/>
                <a:gd name="T65" fmla="*/ 4 h 11"/>
                <a:gd name="T66" fmla="*/ 1 w 9"/>
                <a:gd name="T67" fmla="*/ 3 h 11"/>
                <a:gd name="T68" fmla="*/ 1 w 9"/>
                <a:gd name="T69" fmla="*/ 2 h 11"/>
                <a:gd name="T70" fmla="*/ 2 w 9"/>
                <a:gd name="T71" fmla="*/ 1 h 11"/>
                <a:gd name="T72" fmla="*/ 3 w 9"/>
                <a:gd name="T73" fmla="*/ 1 h 11"/>
                <a:gd name="T74" fmla="*/ 3 w 9"/>
                <a:gd name="T75" fmla="*/ 1 h 11"/>
                <a:gd name="T76" fmla="*/ 3 w 9"/>
                <a:gd name="T77" fmla="*/ 1 h 11"/>
                <a:gd name="T78" fmla="*/ 4 w 9"/>
                <a:gd name="T79" fmla="*/ 0 h 11"/>
                <a:gd name="T80" fmla="*/ 4 w 9"/>
                <a:gd name="T81" fmla="*/ 0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"/>
                <a:gd name="T124" fmla="*/ 0 h 11"/>
                <a:gd name="T125" fmla="*/ 9 w 9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" h="11">
                  <a:moveTo>
                    <a:pt x="4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1" name="Freeform 39"/>
            <p:cNvSpPr>
              <a:spLocks/>
            </p:cNvSpPr>
            <p:nvPr/>
          </p:nvSpPr>
          <p:spPr bwMode="auto">
            <a:xfrm>
              <a:off x="5366" y="12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2" name="Freeform 40"/>
            <p:cNvSpPr>
              <a:spLocks/>
            </p:cNvSpPr>
            <p:nvPr/>
          </p:nvSpPr>
          <p:spPr bwMode="auto">
            <a:xfrm>
              <a:off x="4940" y="1286"/>
              <a:ext cx="13" cy="11"/>
            </a:xfrm>
            <a:custGeom>
              <a:avLst/>
              <a:gdLst>
                <a:gd name="T0" fmla="*/ 12 w 13"/>
                <a:gd name="T1" fmla="*/ 7 h 11"/>
                <a:gd name="T2" fmla="*/ 12 w 13"/>
                <a:gd name="T3" fmla="*/ 8 h 11"/>
                <a:gd name="T4" fmla="*/ 11 w 13"/>
                <a:gd name="T5" fmla="*/ 9 h 11"/>
                <a:gd name="T6" fmla="*/ 11 w 13"/>
                <a:gd name="T7" fmla="*/ 9 h 11"/>
                <a:gd name="T8" fmla="*/ 10 w 13"/>
                <a:gd name="T9" fmla="*/ 10 h 11"/>
                <a:gd name="T10" fmla="*/ 9 w 13"/>
                <a:gd name="T11" fmla="*/ 10 h 11"/>
                <a:gd name="T12" fmla="*/ 9 w 13"/>
                <a:gd name="T13" fmla="*/ 10 h 11"/>
                <a:gd name="T14" fmla="*/ 8 w 13"/>
                <a:gd name="T15" fmla="*/ 11 h 11"/>
                <a:gd name="T16" fmla="*/ 7 w 13"/>
                <a:gd name="T17" fmla="*/ 11 h 11"/>
                <a:gd name="T18" fmla="*/ 7 w 13"/>
                <a:gd name="T19" fmla="*/ 11 h 11"/>
                <a:gd name="T20" fmla="*/ 6 w 13"/>
                <a:gd name="T21" fmla="*/ 11 h 11"/>
                <a:gd name="T22" fmla="*/ 5 w 13"/>
                <a:gd name="T23" fmla="*/ 11 h 11"/>
                <a:gd name="T24" fmla="*/ 4 w 13"/>
                <a:gd name="T25" fmla="*/ 11 h 11"/>
                <a:gd name="T26" fmla="*/ 4 w 13"/>
                <a:gd name="T27" fmla="*/ 10 h 11"/>
                <a:gd name="T28" fmla="*/ 3 w 13"/>
                <a:gd name="T29" fmla="*/ 10 h 11"/>
                <a:gd name="T30" fmla="*/ 2 w 13"/>
                <a:gd name="T31" fmla="*/ 9 h 11"/>
                <a:gd name="T32" fmla="*/ 1 w 13"/>
                <a:gd name="T33" fmla="*/ 8 h 11"/>
                <a:gd name="T34" fmla="*/ 1 w 13"/>
                <a:gd name="T35" fmla="*/ 8 h 11"/>
                <a:gd name="T36" fmla="*/ 0 w 13"/>
                <a:gd name="T37" fmla="*/ 7 h 11"/>
                <a:gd name="T38" fmla="*/ 0 w 13"/>
                <a:gd name="T39" fmla="*/ 6 h 11"/>
                <a:gd name="T40" fmla="*/ 0 w 13"/>
                <a:gd name="T41" fmla="*/ 5 h 11"/>
                <a:gd name="T42" fmla="*/ 0 w 13"/>
                <a:gd name="T43" fmla="*/ 1 h 11"/>
                <a:gd name="T44" fmla="*/ 0 w 13"/>
                <a:gd name="T45" fmla="*/ 2 h 11"/>
                <a:gd name="T46" fmla="*/ 0 w 13"/>
                <a:gd name="T47" fmla="*/ 3 h 11"/>
                <a:gd name="T48" fmla="*/ 0 w 13"/>
                <a:gd name="T49" fmla="*/ 4 h 11"/>
                <a:gd name="T50" fmla="*/ 1 w 13"/>
                <a:gd name="T51" fmla="*/ 5 h 11"/>
                <a:gd name="T52" fmla="*/ 1 w 13"/>
                <a:gd name="T53" fmla="*/ 6 h 11"/>
                <a:gd name="T54" fmla="*/ 1 w 13"/>
                <a:gd name="T55" fmla="*/ 7 h 11"/>
                <a:gd name="T56" fmla="*/ 2 w 13"/>
                <a:gd name="T57" fmla="*/ 8 h 11"/>
                <a:gd name="T58" fmla="*/ 2 w 13"/>
                <a:gd name="T59" fmla="*/ 9 h 11"/>
                <a:gd name="T60" fmla="*/ 3 w 13"/>
                <a:gd name="T61" fmla="*/ 10 h 11"/>
                <a:gd name="T62" fmla="*/ 4 w 13"/>
                <a:gd name="T63" fmla="*/ 10 h 11"/>
                <a:gd name="T64" fmla="*/ 5 w 13"/>
                <a:gd name="T65" fmla="*/ 10 h 11"/>
                <a:gd name="T66" fmla="*/ 6 w 13"/>
                <a:gd name="T67" fmla="*/ 10 h 11"/>
                <a:gd name="T68" fmla="*/ 7 w 13"/>
                <a:gd name="T69" fmla="*/ 10 h 11"/>
                <a:gd name="T70" fmla="*/ 8 w 13"/>
                <a:gd name="T71" fmla="*/ 9 h 11"/>
                <a:gd name="T72" fmla="*/ 9 w 13"/>
                <a:gd name="T73" fmla="*/ 9 h 11"/>
                <a:gd name="T74" fmla="*/ 10 w 13"/>
                <a:gd name="T75" fmla="*/ 8 h 11"/>
                <a:gd name="T76" fmla="*/ 10 w 13"/>
                <a:gd name="T77" fmla="*/ 8 h 11"/>
                <a:gd name="T78" fmla="*/ 11 w 13"/>
                <a:gd name="T79" fmla="*/ 7 h 11"/>
                <a:gd name="T80" fmla="*/ 12 w 13"/>
                <a:gd name="T81" fmla="*/ 6 h 11"/>
                <a:gd name="T82" fmla="*/ 12 w 13"/>
                <a:gd name="T83" fmla="*/ 5 h 11"/>
                <a:gd name="T84" fmla="*/ 12 w 13"/>
                <a:gd name="T85" fmla="*/ 0 h 11"/>
                <a:gd name="T86" fmla="*/ 13 w 13"/>
                <a:gd name="T87" fmla="*/ 1 h 11"/>
                <a:gd name="T88" fmla="*/ 13 w 13"/>
                <a:gd name="T89" fmla="*/ 1 h 11"/>
                <a:gd name="T90" fmla="*/ 13 w 13"/>
                <a:gd name="T91" fmla="*/ 2 h 11"/>
                <a:gd name="T92" fmla="*/ 13 w 13"/>
                <a:gd name="T93" fmla="*/ 3 h 11"/>
                <a:gd name="T94" fmla="*/ 13 w 13"/>
                <a:gd name="T95" fmla="*/ 4 h 11"/>
                <a:gd name="T96" fmla="*/ 13 w 13"/>
                <a:gd name="T97" fmla="*/ 4 h 11"/>
                <a:gd name="T98" fmla="*/ 13 w 13"/>
                <a:gd name="T99" fmla="*/ 5 h 11"/>
                <a:gd name="T100" fmla="*/ 13 w 13"/>
                <a:gd name="T101" fmla="*/ 6 h 11"/>
                <a:gd name="T102" fmla="*/ 12 w 13"/>
                <a:gd name="T103" fmla="*/ 6 h 11"/>
                <a:gd name="T104" fmla="*/ 12 w 13"/>
                <a:gd name="T105" fmla="*/ 7 h 11"/>
                <a:gd name="T106" fmla="*/ 12 w 13"/>
                <a:gd name="T107" fmla="*/ 7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"/>
                <a:gd name="T163" fmla="*/ 0 h 11"/>
                <a:gd name="T164" fmla="*/ 13 w 13"/>
                <a:gd name="T165" fmla="*/ 11 h 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" h="11">
                  <a:moveTo>
                    <a:pt x="12" y="7"/>
                  </a:move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3" name="Freeform 41"/>
            <p:cNvSpPr>
              <a:spLocks/>
            </p:cNvSpPr>
            <p:nvPr/>
          </p:nvSpPr>
          <p:spPr bwMode="auto">
            <a:xfrm>
              <a:off x="4900" y="1289"/>
              <a:ext cx="86" cy="109"/>
            </a:xfrm>
            <a:custGeom>
              <a:avLst/>
              <a:gdLst>
                <a:gd name="T0" fmla="*/ 63 w 86"/>
                <a:gd name="T1" fmla="*/ 15 h 109"/>
                <a:gd name="T2" fmla="*/ 69 w 86"/>
                <a:gd name="T3" fmla="*/ 27 h 109"/>
                <a:gd name="T4" fmla="*/ 73 w 86"/>
                <a:gd name="T5" fmla="*/ 34 h 109"/>
                <a:gd name="T6" fmla="*/ 83 w 86"/>
                <a:gd name="T7" fmla="*/ 52 h 109"/>
                <a:gd name="T8" fmla="*/ 84 w 86"/>
                <a:gd name="T9" fmla="*/ 82 h 109"/>
                <a:gd name="T10" fmla="*/ 72 w 86"/>
                <a:gd name="T11" fmla="*/ 97 h 109"/>
                <a:gd name="T12" fmla="*/ 71 w 86"/>
                <a:gd name="T13" fmla="*/ 88 h 109"/>
                <a:gd name="T14" fmla="*/ 70 w 86"/>
                <a:gd name="T15" fmla="*/ 79 h 109"/>
                <a:gd name="T16" fmla="*/ 68 w 86"/>
                <a:gd name="T17" fmla="*/ 71 h 109"/>
                <a:gd name="T18" fmla="*/ 66 w 86"/>
                <a:gd name="T19" fmla="*/ 69 h 109"/>
                <a:gd name="T20" fmla="*/ 65 w 86"/>
                <a:gd name="T21" fmla="*/ 64 h 109"/>
                <a:gd name="T22" fmla="*/ 60 w 86"/>
                <a:gd name="T23" fmla="*/ 57 h 109"/>
                <a:gd name="T24" fmla="*/ 58 w 86"/>
                <a:gd name="T25" fmla="*/ 54 h 109"/>
                <a:gd name="T26" fmla="*/ 52 w 86"/>
                <a:gd name="T27" fmla="*/ 50 h 109"/>
                <a:gd name="T28" fmla="*/ 43 w 86"/>
                <a:gd name="T29" fmla="*/ 45 h 109"/>
                <a:gd name="T30" fmla="*/ 37 w 86"/>
                <a:gd name="T31" fmla="*/ 32 h 109"/>
                <a:gd name="T32" fmla="*/ 29 w 86"/>
                <a:gd name="T33" fmla="*/ 28 h 109"/>
                <a:gd name="T34" fmla="*/ 25 w 86"/>
                <a:gd name="T35" fmla="*/ 30 h 109"/>
                <a:gd name="T36" fmla="*/ 30 w 86"/>
                <a:gd name="T37" fmla="*/ 30 h 109"/>
                <a:gd name="T38" fmla="*/ 38 w 86"/>
                <a:gd name="T39" fmla="*/ 39 h 109"/>
                <a:gd name="T40" fmla="*/ 40 w 86"/>
                <a:gd name="T41" fmla="*/ 47 h 109"/>
                <a:gd name="T42" fmla="*/ 39 w 86"/>
                <a:gd name="T43" fmla="*/ 48 h 109"/>
                <a:gd name="T44" fmla="*/ 44 w 86"/>
                <a:gd name="T45" fmla="*/ 49 h 109"/>
                <a:gd name="T46" fmla="*/ 57 w 86"/>
                <a:gd name="T47" fmla="*/ 57 h 109"/>
                <a:gd name="T48" fmla="*/ 67 w 86"/>
                <a:gd name="T49" fmla="*/ 80 h 109"/>
                <a:gd name="T50" fmla="*/ 67 w 86"/>
                <a:gd name="T51" fmla="*/ 95 h 109"/>
                <a:gd name="T52" fmla="*/ 61 w 86"/>
                <a:gd name="T53" fmla="*/ 104 h 109"/>
                <a:gd name="T54" fmla="*/ 49 w 86"/>
                <a:gd name="T55" fmla="*/ 108 h 109"/>
                <a:gd name="T56" fmla="*/ 25 w 86"/>
                <a:gd name="T57" fmla="*/ 95 h 109"/>
                <a:gd name="T58" fmla="*/ 6 w 86"/>
                <a:gd name="T59" fmla="*/ 89 h 109"/>
                <a:gd name="T60" fmla="*/ 1 w 86"/>
                <a:gd name="T61" fmla="*/ 80 h 109"/>
                <a:gd name="T62" fmla="*/ 6 w 86"/>
                <a:gd name="T63" fmla="*/ 80 h 109"/>
                <a:gd name="T64" fmla="*/ 7 w 86"/>
                <a:gd name="T65" fmla="*/ 86 h 109"/>
                <a:gd name="T66" fmla="*/ 13 w 86"/>
                <a:gd name="T67" fmla="*/ 87 h 109"/>
                <a:gd name="T68" fmla="*/ 18 w 86"/>
                <a:gd name="T69" fmla="*/ 89 h 109"/>
                <a:gd name="T70" fmla="*/ 23 w 86"/>
                <a:gd name="T71" fmla="*/ 90 h 109"/>
                <a:gd name="T72" fmla="*/ 36 w 86"/>
                <a:gd name="T73" fmla="*/ 91 h 109"/>
                <a:gd name="T74" fmla="*/ 50 w 86"/>
                <a:gd name="T75" fmla="*/ 102 h 109"/>
                <a:gd name="T76" fmla="*/ 59 w 86"/>
                <a:gd name="T77" fmla="*/ 100 h 109"/>
                <a:gd name="T78" fmla="*/ 62 w 86"/>
                <a:gd name="T79" fmla="*/ 92 h 109"/>
                <a:gd name="T80" fmla="*/ 61 w 86"/>
                <a:gd name="T81" fmla="*/ 88 h 109"/>
                <a:gd name="T82" fmla="*/ 59 w 86"/>
                <a:gd name="T83" fmla="*/ 97 h 109"/>
                <a:gd name="T84" fmla="*/ 52 w 86"/>
                <a:gd name="T85" fmla="*/ 99 h 109"/>
                <a:gd name="T86" fmla="*/ 38 w 86"/>
                <a:gd name="T87" fmla="*/ 87 h 109"/>
                <a:gd name="T88" fmla="*/ 14 w 86"/>
                <a:gd name="T89" fmla="*/ 64 h 109"/>
                <a:gd name="T90" fmla="*/ 14 w 86"/>
                <a:gd name="T91" fmla="*/ 58 h 109"/>
                <a:gd name="T92" fmla="*/ 21 w 86"/>
                <a:gd name="T93" fmla="*/ 46 h 109"/>
                <a:gd name="T94" fmla="*/ 20 w 86"/>
                <a:gd name="T95" fmla="*/ 24 h 109"/>
                <a:gd name="T96" fmla="*/ 19 w 86"/>
                <a:gd name="T97" fmla="*/ 45 h 109"/>
                <a:gd name="T98" fmla="*/ 9 w 86"/>
                <a:gd name="T99" fmla="*/ 51 h 109"/>
                <a:gd name="T100" fmla="*/ 6 w 86"/>
                <a:gd name="T101" fmla="*/ 36 h 109"/>
                <a:gd name="T102" fmla="*/ 7 w 86"/>
                <a:gd name="T103" fmla="*/ 26 h 109"/>
                <a:gd name="T104" fmla="*/ 28 w 86"/>
                <a:gd name="T105" fmla="*/ 16 h 109"/>
                <a:gd name="T106" fmla="*/ 60 w 86"/>
                <a:gd name="T107" fmla="*/ 14 h 109"/>
                <a:gd name="T108" fmla="*/ 57 w 86"/>
                <a:gd name="T109" fmla="*/ 12 h 109"/>
                <a:gd name="T110" fmla="*/ 59 w 86"/>
                <a:gd name="T111" fmla="*/ 8 h 109"/>
                <a:gd name="T112" fmla="*/ 62 w 86"/>
                <a:gd name="T113" fmla="*/ 0 h 109"/>
                <a:gd name="T114" fmla="*/ 64 w 86"/>
                <a:gd name="T115" fmla="*/ 0 h 1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"/>
                <a:gd name="T175" fmla="*/ 0 h 109"/>
                <a:gd name="T176" fmla="*/ 86 w 86"/>
                <a:gd name="T177" fmla="*/ 109 h 1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" h="109">
                  <a:moveTo>
                    <a:pt x="64" y="0"/>
                  </a:moveTo>
                  <a:lnTo>
                    <a:pt x="63" y="2"/>
                  </a:lnTo>
                  <a:lnTo>
                    <a:pt x="63" y="5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5" y="19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8" y="26"/>
                  </a:lnTo>
                  <a:lnTo>
                    <a:pt x="69" y="27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71" y="30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3" y="34"/>
                  </a:lnTo>
                  <a:lnTo>
                    <a:pt x="70" y="31"/>
                  </a:lnTo>
                  <a:lnTo>
                    <a:pt x="74" y="35"/>
                  </a:lnTo>
                  <a:lnTo>
                    <a:pt x="77" y="39"/>
                  </a:lnTo>
                  <a:lnTo>
                    <a:pt x="79" y="43"/>
                  </a:lnTo>
                  <a:lnTo>
                    <a:pt x="81" y="47"/>
                  </a:lnTo>
                  <a:lnTo>
                    <a:pt x="83" y="52"/>
                  </a:lnTo>
                  <a:lnTo>
                    <a:pt x="84" y="56"/>
                  </a:lnTo>
                  <a:lnTo>
                    <a:pt x="85" y="61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4" y="82"/>
                  </a:lnTo>
                  <a:lnTo>
                    <a:pt x="83" y="85"/>
                  </a:lnTo>
                  <a:lnTo>
                    <a:pt x="81" y="88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4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97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70" y="81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70" y="77"/>
                  </a:lnTo>
                  <a:lnTo>
                    <a:pt x="69" y="76"/>
                  </a:lnTo>
                  <a:lnTo>
                    <a:pt x="69" y="75"/>
                  </a:lnTo>
                  <a:lnTo>
                    <a:pt x="69" y="74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4" y="63"/>
                  </a:lnTo>
                  <a:lnTo>
                    <a:pt x="63" y="62"/>
                  </a:lnTo>
                  <a:lnTo>
                    <a:pt x="63" y="61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0" y="57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7" y="53"/>
                  </a:lnTo>
                  <a:lnTo>
                    <a:pt x="56" y="52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4" y="47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9" y="35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36" y="35"/>
                  </a:lnTo>
                  <a:lnTo>
                    <a:pt x="37" y="37"/>
                  </a:lnTo>
                  <a:lnTo>
                    <a:pt x="38" y="39"/>
                  </a:lnTo>
                  <a:lnTo>
                    <a:pt x="39" y="41"/>
                  </a:lnTo>
                  <a:lnTo>
                    <a:pt x="40" y="43"/>
                  </a:lnTo>
                  <a:lnTo>
                    <a:pt x="41" y="45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6" y="50"/>
                  </a:lnTo>
                  <a:lnTo>
                    <a:pt x="49" y="51"/>
                  </a:lnTo>
                  <a:lnTo>
                    <a:pt x="52" y="53"/>
                  </a:lnTo>
                  <a:lnTo>
                    <a:pt x="55" y="55"/>
                  </a:lnTo>
                  <a:lnTo>
                    <a:pt x="57" y="57"/>
                  </a:lnTo>
                  <a:lnTo>
                    <a:pt x="59" y="60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4" y="71"/>
                  </a:lnTo>
                  <a:lnTo>
                    <a:pt x="66" y="74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6" y="97"/>
                  </a:lnTo>
                  <a:lnTo>
                    <a:pt x="65" y="99"/>
                  </a:lnTo>
                  <a:lnTo>
                    <a:pt x="64" y="100"/>
                  </a:lnTo>
                  <a:lnTo>
                    <a:pt x="64" y="101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60" y="105"/>
                  </a:lnTo>
                  <a:lnTo>
                    <a:pt x="59" y="106"/>
                  </a:lnTo>
                  <a:lnTo>
                    <a:pt x="58" y="107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8"/>
                  </a:lnTo>
                  <a:lnTo>
                    <a:pt x="45" y="107"/>
                  </a:lnTo>
                  <a:lnTo>
                    <a:pt x="42" y="105"/>
                  </a:lnTo>
                  <a:lnTo>
                    <a:pt x="38" y="103"/>
                  </a:lnTo>
                  <a:lnTo>
                    <a:pt x="35" y="100"/>
                  </a:lnTo>
                  <a:lnTo>
                    <a:pt x="32" y="98"/>
                  </a:lnTo>
                  <a:lnTo>
                    <a:pt x="29" y="96"/>
                  </a:lnTo>
                  <a:lnTo>
                    <a:pt x="25" y="95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2" y="85"/>
                  </a:lnTo>
                  <a:lnTo>
                    <a:pt x="1" y="83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3" y="79"/>
                  </a:lnTo>
                  <a:lnTo>
                    <a:pt x="4" y="79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6" y="87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49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5" y="102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9" y="100"/>
                  </a:lnTo>
                  <a:lnTo>
                    <a:pt x="60" y="99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61" y="94"/>
                  </a:lnTo>
                  <a:lnTo>
                    <a:pt x="60" y="95"/>
                  </a:lnTo>
                  <a:lnTo>
                    <a:pt x="60" y="96"/>
                  </a:lnTo>
                  <a:lnTo>
                    <a:pt x="59" y="97"/>
                  </a:lnTo>
                  <a:lnTo>
                    <a:pt x="58" y="98"/>
                  </a:lnTo>
                  <a:lnTo>
                    <a:pt x="57" y="99"/>
                  </a:lnTo>
                  <a:lnTo>
                    <a:pt x="56" y="99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2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48" y="98"/>
                  </a:lnTo>
                  <a:lnTo>
                    <a:pt x="45" y="93"/>
                  </a:lnTo>
                  <a:lnTo>
                    <a:pt x="42" y="90"/>
                  </a:lnTo>
                  <a:lnTo>
                    <a:pt x="38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6" y="79"/>
                  </a:lnTo>
                  <a:lnTo>
                    <a:pt x="22" y="77"/>
                  </a:lnTo>
                  <a:lnTo>
                    <a:pt x="19" y="73"/>
                  </a:lnTo>
                  <a:lnTo>
                    <a:pt x="16" y="69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9" y="52"/>
                  </a:lnTo>
                  <a:lnTo>
                    <a:pt x="20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1"/>
                  </a:lnTo>
                  <a:lnTo>
                    <a:pt x="15" y="53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23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55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4" name="Freeform 42"/>
            <p:cNvSpPr>
              <a:spLocks/>
            </p:cNvSpPr>
            <p:nvPr/>
          </p:nvSpPr>
          <p:spPr bwMode="auto">
            <a:xfrm>
              <a:off x="4965" y="1289"/>
              <a:ext cx="16" cy="15"/>
            </a:xfrm>
            <a:custGeom>
              <a:avLst/>
              <a:gdLst>
                <a:gd name="T0" fmla="*/ 15 w 16"/>
                <a:gd name="T1" fmla="*/ 9 h 15"/>
                <a:gd name="T2" fmla="*/ 14 w 16"/>
                <a:gd name="T3" fmla="*/ 11 h 15"/>
                <a:gd name="T4" fmla="*/ 13 w 16"/>
                <a:gd name="T5" fmla="*/ 13 h 15"/>
                <a:gd name="T6" fmla="*/ 12 w 16"/>
                <a:gd name="T7" fmla="*/ 14 h 15"/>
                <a:gd name="T8" fmla="*/ 10 w 16"/>
                <a:gd name="T9" fmla="*/ 15 h 15"/>
                <a:gd name="T10" fmla="*/ 8 w 16"/>
                <a:gd name="T11" fmla="*/ 15 h 15"/>
                <a:gd name="T12" fmla="*/ 6 w 16"/>
                <a:gd name="T13" fmla="*/ 15 h 15"/>
                <a:gd name="T14" fmla="*/ 4 w 16"/>
                <a:gd name="T15" fmla="*/ 14 h 15"/>
                <a:gd name="T16" fmla="*/ 2 w 16"/>
                <a:gd name="T17" fmla="*/ 12 h 15"/>
                <a:gd name="T18" fmla="*/ 1 w 16"/>
                <a:gd name="T19" fmla="*/ 10 h 15"/>
                <a:gd name="T20" fmla="*/ 1 w 16"/>
                <a:gd name="T21" fmla="*/ 8 h 15"/>
                <a:gd name="T22" fmla="*/ 0 w 16"/>
                <a:gd name="T23" fmla="*/ 7 h 15"/>
                <a:gd name="T24" fmla="*/ 0 w 16"/>
                <a:gd name="T25" fmla="*/ 5 h 15"/>
                <a:gd name="T26" fmla="*/ 1 w 16"/>
                <a:gd name="T27" fmla="*/ 3 h 15"/>
                <a:gd name="T28" fmla="*/ 1 w 16"/>
                <a:gd name="T29" fmla="*/ 2 h 15"/>
                <a:gd name="T30" fmla="*/ 1 w 16"/>
                <a:gd name="T31" fmla="*/ 2 h 15"/>
                <a:gd name="T32" fmla="*/ 1 w 16"/>
                <a:gd name="T33" fmla="*/ 3 h 15"/>
                <a:gd name="T34" fmla="*/ 1 w 16"/>
                <a:gd name="T35" fmla="*/ 5 h 15"/>
                <a:gd name="T36" fmla="*/ 1 w 16"/>
                <a:gd name="T37" fmla="*/ 8 h 15"/>
                <a:gd name="T38" fmla="*/ 2 w 16"/>
                <a:gd name="T39" fmla="*/ 10 h 15"/>
                <a:gd name="T40" fmla="*/ 3 w 16"/>
                <a:gd name="T41" fmla="*/ 11 h 15"/>
                <a:gd name="T42" fmla="*/ 4 w 16"/>
                <a:gd name="T43" fmla="*/ 13 h 15"/>
                <a:gd name="T44" fmla="*/ 5 w 16"/>
                <a:gd name="T45" fmla="*/ 14 h 15"/>
                <a:gd name="T46" fmla="*/ 7 w 16"/>
                <a:gd name="T47" fmla="*/ 14 h 15"/>
                <a:gd name="T48" fmla="*/ 9 w 16"/>
                <a:gd name="T49" fmla="*/ 14 h 15"/>
                <a:gd name="T50" fmla="*/ 10 w 16"/>
                <a:gd name="T51" fmla="*/ 13 h 15"/>
                <a:gd name="T52" fmla="*/ 12 w 16"/>
                <a:gd name="T53" fmla="*/ 12 h 15"/>
                <a:gd name="T54" fmla="*/ 13 w 16"/>
                <a:gd name="T55" fmla="*/ 11 h 15"/>
                <a:gd name="T56" fmla="*/ 14 w 16"/>
                <a:gd name="T57" fmla="*/ 10 h 15"/>
                <a:gd name="T58" fmla="*/ 14 w 16"/>
                <a:gd name="T59" fmla="*/ 9 h 15"/>
                <a:gd name="T60" fmla="*/ 15 w 16"/>
                <a:gd name="T61" fmla="*/ 7 h 15"/>
                <a:gd name="T62" fmla="*/ 14 w 16"/>
                <a:gd name="T63" fmla="*/ 5 h 15"/>
                <a:gd name="T64" fmla="*/ 14 w 16"/>
                <a:gd name="T65" fmla="*/ 4 h 15"/>
                <a:gd name="T66" fmla="*/ 14 w 16"/>
                <a:gd name="T67" fmla="*/ 2 h 15"/>
                <a:gd name="T68" fmla="*/ 13 w 16"/>
                <a:gd name="T69" fmla="*/ 0 h 15"/>
                <a:gd name="T70" fmla="*/ 14 w 16"/>
                <a:gd name="T71" fmla="*/ 0 h 15"/>
                <a:gd name="T72" fmla="*/ 15 w 16"/>
                <a:gd name="T73" fmla="*/ 2 h 15"/>
                <a:gd name="T74" fmla="*/ 16 w 16"/>
                <a:gd name="T75" fmla="*/ 3 h 15"/>
                <a:gd name="T76" fmla="*/ 16 w 16"/>
                <a:gd name="T77" fmla="*/ 5 h 15"/>
                <a:gd name="T78" fmla="*/ 16 w 16"/>
                <a:gd name="T79" fmla="*/ 7 h 15"/>
                <a:gd name="T80" fmla="*/ 16 w 16"/>
                <a:gd name="T81" fmla="*/ 8 h 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"/>
                <a:gd name="T124" fmla="*/ 0 h 15"/>
                <a:gd name="T125" fmla="*/ 16 w 16"/>
                <a:gd name="T126" fmla="*/ 15 h 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" h="15">
                  <a:moveTo>
                    <a:pt x="16" y="8"/>
                  </a:move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5" name="Freeform 43"/>
            <p:cNvSpPr>
              <a:spLocks/>
            </p:cNvSpPr>
            <p:nvPr/>
          </p:nvSpPr>
          <p:spPr bwMode="auto">
            <a:xfrm>
              <a:off x="4968" y="1290"/>
              <a:ext cx="10" cy="10"/>
            </a:xfrm>
            <a:custGeom>
              <a:avLst/>
              <a:gdLst>
                <a:gd name="T0" fmla="*/ 10 w 10"/>
                <a:gd name="T1" fmla="*/ 3 h 10"/>
                <a:gd name="T2" fmla="*/ 10 w 10"/>
                <a:gd name="T3" fmla="*/ 4 h 10"/>
                <a:gd name="T4" fmla="*/ 10 w 10"/>
                <a:gd name="T5" fmla="*/ 6 h 10"/>
                <a:gd name="T6" fmla="*/ 9 w 10"/>
                <a:gd name="T7" fmla="*/ 7 h 10"/>
                <a:gd name="T8" fmla="*/ 9 w 10"/>
                <a:gd name="T9" fmla="*/ 8 h 10"/>
                <a:gd name="T10" fmla="*/ 8 w 10"/>
                <a:gd name="T11" fmla="*/ 9 h 10"/>
                <a:gd name="T12" fmla="*/ 6 w 10"/>
                <a:gd name="T13" fmla="*/ 10 h 10"/>
                <a:gd name="T14" fmla="*/ 5 w 10"/>
                <a:gd name="T15" fmla="*/ 10 h 10"/>
                <a:gd name="T16" fmla="*/ 4 w 10"/>
                <a:gd name="T17" fmla="*/ 10 h 10"/>
                <a:gd name="T18" fmla="*/ 2 w 10"/>
                <a:gd name="T19" fmla="*/ 10 h 10"/>
                <a:gd name="T20" fmla="*/ 1 w 10"/>
                <a:gd name="T21" fmla="*/ 9 h 10"/>
                <a:gd name="T22" fmla="*/ 0 w 10"/>
                <a:gd name="T23" fmla="*/ 7 h 10"/>
                <a:gd name="T24" fmla="*/ 0 w 10"/>
                <a:gd name="T25" fmla="*/ 6 h 10"/>
                <a:gd name="T26" fmla="*/ 0 w 10"/>
                <a:gd name="T27" fmla="*/ 4 h 10"/>
                <a:gd name="T28" fmla="*/ 0 w 10"/>
                <a:gd name="T29" fmla="*/ 2 h 10"/>
                <a:gd name="T30" fmla="*/ 0 w 10"/>
                <a:gd name="T31" fmla="*/ 1 h 10"/>
                <a:gd name="T32" fmla="*/ 1 w 10"/>
                <a:gd name="T33" fmla="*/ 0 h 10"/>
                <a:gd name="T34" fmla="*/ 2 w 10"/>
                <a:gd name="T35" fmla="*/ 0 h 10"/>
                <a:gd name="T36" fmla="*/ 3 w 10"/>
                <a:gd name="T37" fmla="*/ 0 h 10"/>
                <a:gd name="T38" fmla="*/ 3 w 10"/>
                <a:gd name="T39" fmla="*/ 0 h 10"/>
                <a:gd name="T40" fmla="*/ 3 w 10"/>
                <a:gd name="T41" fmla="*/ 0 h 10"/>
                <a:gd name="T42" fmla="*/ 3 w 10"/>
                <a:gd name="T43" fmla="*/ 1 h 10"/>
                <a:gd name="T44" fmla="*/ 2 w 10"/>
                <a:gd name="T45" fmla="*/ 2 h 10"/>
                <a:gd name="T46" fmla="*/ 2 w 10"/>
                <a:gd name="T47" fmla="*/ 4 h 10"/>
                <a:gd name="T48" fmla="*/ 2 w 10"/>
                <a:gd name="T49" fmla="*/ 5 h 10"/>
                <a:gd name="T50" fmla="*/ 3 w 10"/>
                <a:gd name="T51" fmla="*/ 6 h 10"/>
                <a:gd name="T52" fmla="*/ 4 w 10"/>
                <a:gd name="T53" fmla="*/ 6 h 10"/>
                <a:gd name="T54" fmla="*/ 4 w 10"/>
                <a:gd name="T55" fmla="*/ 6 h 10"/>
                <a:gd name="T56" fmla="*/ 5 w 10"/>
                <a:gd name="T57" fmla="*/ 6 h 10"/>
                <a:gd name="T58" fmla="*/ 6 w 10"/>
                <a:gd name="T59" fmla="*/ 6 h 10"/>
                <a:gd name="T60" fmla="*/ 7 w 10"/>
                <a:gd name="T61" fmla="*/ 5 h 10"/>
                <a:gd name="T62" fmla="*/ 7 w 10"/>
                <a:gd name="T63" fmla="*/ 4 h 10"/>
                <a:gd name="T64" fmla="*/ 7 w 10"/>
                <a:gd name="T65" fmla="*/ 3 h 10"/>
                <a:gd name="T66" fmla="*/ 7 w 10"/>
                <a:gd name="T67" fmla="*/ 2 h 10"/>
                <a:gd name="T68" fmla="*/ 7 w 10"/>
                <a:gd name="T69" fmla="*/ 1 h 10"/>
                <a:gd name="T70" fmla="*/ 6 w 10"/>
                <a:gd name="T71" fmla="*/ 0 h 10"/>
                <a:gd name="T72" fmla="*/ 6 w 10"/>
                <a:gd name="T73" fmla="*/ 0 h 10"/>
                <a:gd name="T74" fmla="*/ 7 w 10"/>
                <a:gd name="T75" fmla="*/ 0 h 10"/>
                <a:gd name="T76" fmla="*/ 8 w 10"/>
                <a:gd name="T77" fmla="*/ 0 h 10"/>
                <a:gd name="T78" fmla="*/ 9 w 10"/>
                <a:gd name="T79" fmla="*/ 1 h 10"/>
                <a:gd name="T80" fmla="*/ 9 w 10"/>
                <a:gd name="T81" fmla="*/ 2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0"/>
                <a:gd name="T125" fmla="*/ 10 w 10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0">
                  <a:moveTo>
                    <a:pt x="9" y="2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6" name="Freeform 44"/>
            <p:cNvSpPr>
              <a:spLocks/>
            </p:cNvSpPr>
            <p:nvPr/>
          </p:nvSpPr>
          <p:spPr bwMode="auto">
            <a:xfrm>
              <a:off x="4966" y="1290"/>
              <a:ext cx="30" cy="33"/>
            </a:xfrm>
            <a:custGeom>
              <a:avLst/>
              <a:gdLst>
                <a:gd name="T0" fmla="*/ 28 w 30"/>
                <a:gd name="T1" fmla="*/ 10 h 33"/>
                <a:gd name="T2" fmla="*/ 29 w 30"/>
                <a:gd name="T3" fmla="*/ 14 h 33"/>
                <a:gd name="T4" fmla="*/ 29 w 30"/>
                <a:gd name="T5" fmla="*/ 18 h 33"/>
                <a:gd name="T6" fmla="*/ 30 w 30"/>
                <a:gd name="T7" fmla="*/ 22 h 33"/>
                <a:gd name="T8" fmla="*/ 29 w 30"/>
                <a:gd name="T9" fmla="*/ 26 h 33"/>
                <a:gd name="T10" fmla="*/ 27 w 30"/>
                <a:gd name="T11" fmla="*/ 29 h 33"/>
                <a:gd name="T12" fmla="*/ 25 w 30"/>
                <a:gd name="T13" fmla="*/ 31 h 33"/>
                <a:gd name="T14" fmla="*/ 22 w 30"/>
                <a:gd name="T15" fmla="*/ 32 h 33"/>
                <a:gd name="T16" fmla="*/ 19 w 30"/>
                <a:gd name="T17" fmla="*/ 33 h 33"/>
                <a:gd name="T18" fmla="*/ 16 w 30"/>
                <a:gd name="T19" fmla="*/ 32 h 33"/>
                <a:gd name="T20" fmla="*/ 13 w 30"/>
                <a:gd name="T21" fmla="*/ 31 h 33"/>
                <a:gd name="T22" fmla="*/ 9 w 30"/>
                <a:gd name="T23" fmla="*/ 29 h 33"/>
                <a:gd name="T24" fmla="*/ 5 w 30"/>
                <a:gd name="T25" fmla="*/ 26 h 33"/>
                <a:gd name="T26" fmla="*/ 3 w 30"/>
                <a:gd name="T27" fmla="*/ 21 h 33"/>
                <a:gd name="T28" fmla="*/ 1 w 30"/>
                <a:gd name="T29" fmla="*/ 16 h 33"/>
                <a:gd name="T30" fmla="*/ 1 w 30"/>
                <a:gd name="T31" fmla="*/ 14 h 33"/>
                <a:gd name="T32" fmla="*/ 2 w 30"/>
                <a:gd name="T33" fmla="*/ 16 h 33"/>
                <a:gd name="T34" fmla="*/ 4 w 30"/>
                <a:gd name="T35" fmla="*/ 16 h 33"/>
                <a:gd name="T36" fmla="*/ 5 w 30"/>
                <a:gd name="T37" fmla="*/ 17 h 33"/>
                <a:gd name="T38" fmla="*/ 7 w 30"/>
                <a:gd name="T39" fmla="*/ 17 h 33"/>
                <a:gd name="T40" fmla="*/ 9 w 30"/>
                <a:gd name="T41" fmla="*/ 17 h 33"/>
                <a:gd name="T42" fmla="*/ 11 w 30"/>
                <a:gd name="T43" fmla="*/ 16 h 33"/>
                <a:gd name="T44" fmla="*/ 13 w 30"/>
                <a:gd name="T45" fmla="*/ 15 h 33"/>
                <a:gd name="T46" fmla="*/ 15 w 30"/>
                <a:gd name="T47" fmla="*/ 12 h 33"/>
                <a:gd name="T48" fmla="*/ 16 w 30"/>
                <a:gd name="T49" fmla="*/ 10 h 33"/>
                <a:gd name="T50" fmla="*/ 17 w 30"/>
                <a:gd name="T51" fmla="*/ 8 h 33"/>
                <a:gd name="T52" fmla="*/ 17 w 30"/>
                <a:gd name="T53" fmla="*/ 6 h 33"/>
                <a:gd name="T54" fmla="*/ 17 w 30"/>
                <a:gd name="T55" fmla="*/ 4 h 33"/>
                <a:gd name="T56" fmla="*/ 17 w 30"/>
                <a:gd name="T57" fmla="*/ 2 h 33"/>
                <a:gd name="T58" fmla="*/ 16 w 30"/>
                <a:gd name="T59" fmla="*/ 1 h 33"/>
                <a:gd name="T60" fmla="*/ 17 w 30"/>
                <a:gd name="T61" fmla="*/ 0 h 33"/>
                <a:gd name="T62" fmla="*/ 20 w 30"/>
                <a:gd name="T63" fmla="*/ 1 h 33"/>
                <a:gd name="T64" fmla="*/ 22 w 30"/>
                <a:gd name="T65" fmla="*/ 3 h 33"/>
                <a:gd name="T66" fmla="*/ 24 w 30"/>
                <a:gd name="T67" fmla="*/ 5 h 33"/>
                <a:gd name="T68" fmla="*/ 26 w 30"/>
                <a:gd name="T69" fmla="*/ 7 h 33"/>
                <a:gd name="T70" fmla="*/ 27 w 30"/>
                <a:gd name="T71" fmla="*/ 8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33"/>
                <a:gd name="T110" fmla="*/ 30 w 30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33">
                  <a:moveTo>
                    <a:pt x="27" y="8"/>
                  </a:moveTo>
                  <a:lnTo>
                    <a:pt x="28" y="10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7" name="Freeform 45"/>
            <p:cNvSpPr>
              <a:spLocks/>
            </p:cNvSpPr>
            <p:nvPr/>
          </p:nvSpPr>
          <p:spPr bwMode="auto">
            <a:xfrm>
              <a:off x="5034" y="1295"/>
              <a:ext cx="53" cy="21"/>
            </a:xfrm>
            <a:custGeom>
              <a:avLst/>
              <a:gdLst>
                <a:gd name="T0" fmla="*/ 53 w 53"/>
                <a:gd name="T1" fmla="*/ 5 h 21"/>
                <a:gd name="T2" fmla="*/ 51 w 53"/>
                <a:gd name="T3" fmla="*/ 9 h 21"/>
                <a:gd name="T4" fmla="*/ 48 w 53"/>
                <a:gd name="T5" fmla="*/ 13 h 21"/>
                <a:gd name="T6" fmla="*/ 44 w 53"/>
                <a:gd name="T7" fmla="*/ 15 h 21"/>
                <a:gd name="T8" fmla="*/ 41 w 53"/>
                <a:gd name="T9" fmla="*/ 18 h 21"/>
                <a:gd name="T10" fmla="*/ 38 w 53"/>
                <a:gd name="T11" fmla="*/ 20 h 21"/>
                <a:gd name="T12" fmla="*/ 34 w 53"/>
                <a:gd name="T13" fmla="*/ 20 h 21"/>
                <a:gd name="T14" fmla="*/ 31 w 53"/>
                <a:gd name="T15" fmla="*/ 21 h 21"/>
                <a:gd name="T16" fmla="*/ 27 w 53"/>
                <a:gd name="T17" fmla="*/ 21 h 21"/>
                <a:gd name="T18" fmla="*/ 23 w 53"/>
                <a:gd name="T19" fmla="*/ 21 h 21"/>
                <a:gd name="T20" fmla="*/ 21 w 53"/>
                <a:gd name="T21" fmla="*/ 20 h 21"/>
                <a:gd name="T22" fmla="*/ 20 w 53"/>
                <a:gd name="T23" fmla="*/ 19 h 21"/>
                <a:gd name="T24" fmla="*/ 19 w 53"/>
                <a:gd name="T25" fmla="*/ 19 h 21"/>
                <a:gd name="T26" fmla="*/ 18 w 53"/>
                <a:gd name="T27" fmla="*/ 19 h 21"/>
                <a:gd name="T28" fmla="*/ 16 w 53"/>
                <a:gd name="T29" fmla="*/ 19 h 21"/>
                <a:gd name="T30" fmla="*/ 15 w 53"/>
                <a:gd name="T31" fmla="*/ 18 h 21"/>
                <a:gd name="T32" fmla="*/ 12 w 53"/>
                <a:gd name="T33" fmla="*/ 17 h 21"/>
                <a:gd name="T34" fmla="*/ 10 w 53"/>
                <a:gd name="T35" fmla="*/ 15 h 21"/>
                <a:gd name="T36" fmla="*/ 7 w 53"/>
                <a:gd name="T37" fmla="*/ 13 h 21"/>
                <a:gd name="T38" fmla="*/ 5 w 53"/>
                <a:gd name="T39" fmla="*/ 11 h 21"/>
                <a:gd name="T40" fmla="*/ 3 w 53"/>
                <a:gd name="T41" fmla="*/ 10 h 21"/>
                <a:gd name="T42" fmla="*/ 3 w 53"/>
                <a:gd name="T43" fmla="*/ 10 h 21"/>
                <a:gd name="T44" fmla="*/ 2 w 53"/>
                <a:gd name="T45" fmla="*/ 10 h 21"/>
                <a:gd name="T46" fmla="*/ 1 w 53"/>
                <a:gd name="T47" fmla="*/ 10 h 21"/>
                <a:gd name="T48" fmla="*/ 1 w 53"/>
                <a:gd name="T49" fmla="*/ 9 h 21"/>
                <a:gd name="T50" fmla="*/ 2 w 53"/>
                <a:gd name="T51" fmla="*/ 9 h 21"/>
                <a:gd name="T52" fmla="*/ 7 w 53"/>
                <a:gd name="T53" fmla="*/ 8 h 21"/>
                <a:gd name="T54" fmla="*/ 11 w 53"/>
                <a:gd name="T55" fmla="*/ 7 h 21"/>
                <a:gd name="T56" fmla="*/ 15 w 53"/>
                <a:gd name="T57" fmla="*/ 7 h 21"/>
                <a:gd name="T58" fmla="*/ 19 w 53"/>
                <a:gd name="T59" fmla="*/ 6 h 21"/>
                <a:gd name="T60" fmla="*/ 24 w 53"/>
                <a:gd name="T61" fmla="*/ 4 h 21"/>
                <a:gd name="T62" fmla="*/ 30 w 53"/>
                <a:gd name="T63" fmla="*/ 2 h 21"/>
                <a:gd name="T64" fmla="*/ 36 w 53"/>
                <a:gd name="T65" fmla="*/ 1 h 21"/>
                <a:gd name="T66" fmla="*/ 42 w 53"/>
                <a:gd name="T67" fmla="*/ 0 h 21"/>
                <a:gd name="T68" fmla="*/ 48 w 53"/>
                <a:gd name="T69" fmla="*/ 1 h 21"/>
                <a:gd name="T70" fmla="*/ 53 w 53"/>
                <a:gd name="T71" fmla="*/ 2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1"/>
                <a:gd name="T110" fmla="*/ 53 w 53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1">
                  <a:moveTo>
                    <a:pt x="53" y="2"/>
                  </a:moveTo>
                  <a:lnTo>
                    <a:pt x="53" y="5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8" y="13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3" y="17"/>
                  </a:lnTo>
                  <a:lnTo>
                    <a:pt x="41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1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8" name="Freeform 46"/>
            <p:cNvSpPr>
              <a:spLocks/>
            </p:cNvSpPr>
            <p:nvPr/>
          </p:nvSpPr>
          <p:spPr bwMode="auto">
            <a:xfrm>
              <a:off x="5058" y="1298"/>
              <a:ext cx="25" cy="14"/>
            </a:xfrm>
            <a:custGeom>
              <a:avLst/>
              <a:gdLst>
                <a:gd name="T0" fmla="*/ 25 w 25"/>
                <a:gd name="T1" fmla="*/ 3 h 14"/>
                <a:gd name="T2" fmla="*/ 23 w 25"/>
                <a:gd name="T3" fmla="*/ 6 h 14"/>
                <a:gd name="T4" fmla="*/ 21 w 25"/>
                <a:gd name="T5" fmla="*/ 8 h 14"/>
                <a:gd name="T6" fmla="*/ 18 w 25"/>
                <a:gd name="T7" fmla="*/ 10 h 14"/>
                <a:gd name="T8" fmla="*/ 15 w 25"/>
                <a:gd name="T9" fmla="*/ 11 h 14"/>
                <a:gd name="T10" fmla="*/ 13 w 25"/>
                <a:gd name="T11" fmla="*/ 13 h 14"/>
                <a:gd name="T12" fmla="*/ 11 w 25"/>
                <a:gd name="T13" fmla="*/ 13 h 14"/>
                <a:gd name="T14" fmla="*/ 8 w 25"/>
                <a:gd name="T15" fmla="*/ 14 h 14"/>
                <a:gd name="T16" fmla="*/ 6 w 25"/>
                <a:gd name="T17" fmla="*/ 14 h 14"/>
                <a:gd name="T18" fmla="*/ 3 w 25"/>
                <a:gd name="T19" fmla="*/ 14 h 14"/>
                <a:gd name="T20" fmla="*/ 2 w 25"/>
                <a:gd name="T21" fmla="*/ 14 h 14"/>
                <a:gd name="T22" fmla="*/ 2 w 25"/>
                <a:gd name="T23" fmla="*/ 14 h 14"/>
                <a:gd name="T24" fmla="*/ 3 w 25"/>
                <a:gd name="T25" fmla="*/ 14 h 14"/>
                <a:gd name="T26" fmla="*/ 4 w 25"/>
                <a:gd name="T27" fmla="*/ 14 h 14"/>
                <a:gd name="T28" fmla="*/ 4 w 25"/>
                <a:gd name="T29" fmla="*/ 13 h 14"/>
                <a:gd name="T30" fmla="*/ 4 w 25"/>
                <a:gd name="T31" fmla="*/ 13 h 14"/>
                <a:gd name="T32" fmla="*/ 4 w 25"/>
                <a:gd name="T33" fmla="*/ 12 h 14"/>
                <a:gd name="T34" fmla="*/ 3 w 25"/>
                <a:gd name="T35" fmla="*/ 12 h 14"/>
                <a:gd name="T36" fmla="*/ 2 w 25"/>
                <a:gd name="T37" fmla="*/ 11 h 14"/>
                <a:gd name="T38" fmla="*/ 1 w 25"/>
                <a:gd name="T39" fmla="*/ 11 h 14"/>
                <a:gd name="T40" fmla="*/ 1 w 25"/>
                <a:gd name="T41" fmla="*/ 11 h 14"/>
                <a:gd name="T42" fmla="*/ 3 w 25"/>
                <a:gd name="T43" fmla="*/ 11 h 14"/>
                <a:gd name="T44" fmla="*/ 5 w 25"/>
                <a:gd name="T45" fmla="*/ 11 h 14"/>
                <a:gd name="T46" fmla="*/ 7 w 25"/>
                <a:gd name="T47" fmla="*/ 11 h 14"/>
                <a:gd name="T48" fmla="*/ 9 w 25"/>
                <a:gd name="T49" fmla="*/ 10 h 14"/>
                <a:gd name="T50" fmla="*/ 9 w 25"/>
                <a:gd name="T51" fmla="*/ 10 h 14"/>
                <a:gd name="T52" fmla="*/ 8 w 25"/>
                <a:gd name="T53" fmla="*/ 9 h 14"/>
                <a:gd name="T54" fmla="*/ 6 w 25"/>
                <a:gd name="T55" fmla="*/ 9 h 14"/>
                <a:gd name="T56" fmla="*/ 5 w 25"/>
                <a:gd name="T57" fmla="*/ 9 h 14"/>
                <a:gd name="T58" fmla="*/ 3 w 25"/>
                <a:gd name="T59" fmla="*/ 9 h 14"/>
                <a:gd name="T60" fmla="*/ 3 w 25"/>
                <a:gd name="T61" fmla="*/ 8 h 14"/>
                <a:gd name="T62" fmla="*/ 3 w 25"/>
                <a:gd name="T63" fmla="*/ 8 h 14"/>
                <a:gd name="T64" fmla="*/ 4 w 25"/>
                <a:gd name="T65" fmla="*/ 7 h 14"/>
                <a:gd name="T66" fmla="*/ 5 w 25"/>
                <a:gd name="T67" fmla="*/ 7 h 14"/>
                <a:gd name="T68" fmla="*/ 6 w 25"/>
                <a:gd name="T69" fmla="*/ 6 h 14"/>
                <a:gd name="T70" fmla="*/ 6 w 25"/>
                <a:gd name="T71" fmla="*/ 5 h 14"/>
                <a:gd name="T72" fmla="*/ 7 w 25"/>
                <a:gd name="T73" fmla="*/ 4 h 14"/>
                <a:gd name="T74" fmla="*/ 9 w 25"/>
                <a:gd name="T75" fmla="*/ 4 h 14"/>
                <a:gd name="T76" fmla="*/ 10 w 25"/>
                <a:gd name="T77" fmla="*/ 4 h 14"/>
                <a:gd name="T78" fmla="*/ 11 w 25"/>
                <a:gd name="T79" fmla="*/ 3 h 14"/>
                <a:gd name="T80" fmla="*/ 12 w 25"/>
                <a:gd name="T81" fmla="*/ 2 h 14"/>
                <a:gd name="T82" fmla="*/ 11 w 25"/>
                <a:gd name="T83" fmla="*/ 2 h 14"/>
                <a:gd name="T84" fmla="*/ 10 w 25"/>
                <a:gd name="T85" fmla="*/ 2 h 14"/>
                <a:gd name="T86" fmla="*/ 9 w 25"/>
                <a:gd name="T87" fmla="*/ 2 h 14"/>
                <a:gd name="T88" fmla="*/ 8 w 25"/>
                <a:gd name="T89" fmla="*/ 2 h 14"/>
                <a:gd name="T90" fmla="*/ 7 w 25"/>
                <a:gd name="T91" fmla="*/ 2 h 14"/>
                <a:gd name="T92" fmla="*/ 10 w 25"/>
                <a:gd name="T93" fmla="*/ 1 h 14"/>
                <a:gd name="T94" fmla="*/ 14 w 25"/>
                <a:gd name="T95" fmla="*/ 0 h 14"/>
                <a:gd name="T96" fmla="*/ 18 w 25"/>
                <a:gd name="T97" fmla="*/ 0 h 14"/>
                <a:gd name="T98" fmla="*/ 22 w 25"/>
                <a:gd name="T99" fmla="*/ 0 h 14"/>
                <a:gd name="T100" fmla="*/ 25 w 25"/>
                <a:gd name="T101" fmla="*/ 1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"/>
                <a:gd name="T154" fmla="*/ 0 h 14"/>
                <a:gd name="T155" fmla="*/ 25 w 25"/>
                <a:gd name="T156" fmla="*/ 14 h 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" h="14">
                  <a:moveTo>
                    <a:pt x="25" y="1"/>
                  </a:moveTo>
                  <a:lnTo>
                    <a:pt x="25" y="3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99" name="Freeform 47"/>
            <p:cNvSpPr>
              <a:spLocks/>
            </p:cNvSpPr>
            <p:nvPr/>
          </p:nvSpPr>
          <p:spPr bwMode="auto">
            <a:xfrm>
              <a:off x="5066" y="1303"/>
              <a:ext cx="4" cy="1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3 w 4"/>
                <a:gd name="T5" fmla="*/ 1 h 1"/>
                <a:gd name="T6" fmla="*/ 3 w 4"/>
                <a:gd name="T7" fmla="*/ 1 h 1"/>
                <a:gd name="T8" fmla="*/ 2 w 4"/>
                <a:gd name="T9" fmla="*/ 1 h 1"/>
                <a:gd name="T10" fmla="*/ 2 w 4"/>
                <a:gd name="T11" fmla="*/ 1 h 1"/>
                <a:gd name="T12" fmla="*/ 1 w 4"/>
                <a:gd name="T13" fmla="*/ 1 h 1"/>
                <a:gd name="T14" fmla="*/ 1 w 4"/>
                <a:gd name="T15" fmla="*/ 1 h 1"/>
                <a:gd name="T16" fmla="*/ 1 w 4"/>
                <a:gd name="T17" fmla="*/ 1 h 1"/>
                <a:gd name="T18" fmla="*/ 0 w 4"/>
                <a:gd name="T19" fmla="*/ 1 h 1"/>
                <a:gd name="T20" fmla="*/ 0 w 4"/>
                <a:gd name="T21" fmla="*/ 1 h 1"/>
                <a:gd name="T22" fmla="*/ 0 w 4"/>
                <a:gd name="T23" fmla="*/ 1 h 1"/>
                <a:gd name="T24" fmla="*/ 0 w 4"/>
                <a:gd name="T25" fmla="*/ 1 h 1"/>
                <a:gd name="T26" fmla="*/ 1 w 4"/>
                <a:gd name="T27" fmla="*/ 1 h 1"/>
                <a:gd name="T28" fmla="*/ 1 w 4"/>
                <a:gd name="T29" fmla="*/ 1 h 1"/>
                <a:gd name="T30" fmla="*/ 2 w 4"/>
                <a:gd name="T31" fmla="*/ 0 h 1"/>
                <a:gd name="T32" fmla="*/ 2 w 4"/>
                <a:gd name="T33" fmla="*/ 0 h 1"/>
                <a:gd name="T34" fmla="*/ 3 w 4"/>
                <a:gd name="T35" fmla="*/ 0 h 1"/>
                <a:gd name="T36" fmla="*/ 3 w 4"/>
                <a:gd name="T37" fmla="*/ 0 h 1"/>
                <a:gd name="T38" fmla="*/ 3 w 4"/>
                <a:gd name="T39" fmla="*/ 0 h 1"/>
                <a:gd name="T40" fmla="*/ 4 w 4"/>
                <a:gd name="T41" fmla="*/ 0 h 1"/>
                <a:gd name="T42" fmla="*/ 4 w 4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"/>
                <a:gd name="T68" fmla="*/ 4 w 4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0" name="Freeform 48"/>
            <p:cNvSpPr>
              <a:spLocks/>
            </p:cNvSpPr>
            <p:nvPr/>
          </p:nvSpPr>
          <p:spPr bwMode="auto">
            <a:xfrm>
              <a:off x="5416" y="1310"/>
              <a:ext cx="16" cy="52"/>
            </a:xfrm>
            <a:custGeom>
              <a:avLst/>
              <a:gdLst>
                <a:gd name="T0" fmla="*/ 15 w 16"/>
                <a:gd name="T1" fmla="*/ 25 h 52"/>
                <a:gd name="T2" fmla="*/ 15 w 16"/>
                <a:gd name="T3" fmla="*/ 27 h 52"/>
                <a:gd name="T4" fmla="*/ 16 w 16"/>
                <a:gd name="T5" fmla="*/ 30 h 52"/>
                <a:gd name="T6" fmla="*/ 16 w 16"/>
                <a:gd name="T7" fmla="*/ 33 h 52"/>
                <a:gd name="T8" fmla="*/ 16 w 16"/>
                <a:gd name="T9" fmla="*/ 36 h 52"/>
                <a:gd name="T10" fmla="*/ 16 w 16"/>
                <a:gd name="T11" fmla="*/ 38 h 52"/>
                <a:gd name="T12" fmla="*/ 16 w 16"/>
                <a:gd name="T13" fmla="*/ 41 h 52"/>
                <a:gd name="T14" fmla="*/ 16 w 16"/>
                <a:gd name="T15" fmla="*/ 44 h 52"/>
                <a:gd name="T16" fmla="*/ 16 w 16"/>
                <a:gd name="T17" fmla="*/ 47 h 52"/>
                <a:gd name="T18" fmla="*/ 16 w 16"/>
                <a:gd name="T19" fmla="*/ 49 h 52"/>
                <a:gd name="T20" fmla="*/ 15 w 16"/>
                <a:gd name="T21" fmla="*/ 52 h 52"/>
                <a:gd name="T22" fmla="*/ 15 w 16"/>
                <a:gd name="T23" fmla="*/ 51 h 52"/>
                <a:gd name="T24" fmla="*/ 15 w 16"/>
                <a:gd name="T25" fmla="*/ 45 h 52"/>
                <a:gd name="T26" fmla="*/ 14 w 16"/>
                <a:gd name="T27" fmla="*/ 39 h 52"/>
                <a:gd name="T28" fmla="*/ 14 w 16"/>
                <a:gd name="T29" fmla="*/ 34 h 52"/>
                <a:gd name="T30" fmla="*/ 13 w 16"/>
                <a:gd name="T31" fmla="*/ 29 h 52"/>
                <a:gd name="T32" fmla="*/ 11 w 16"/>
                <a:gd name="T33" fmla="*/ 23 h 52"/>
                <a:gd name="T34" fmla="*/ 10 w 16"/>
                <a:gd name="T35" fmla="*/ 18 h 52"/>
                <a:gd name="T36" fmla="*/ 8 w 16"/>
                <a:gd name="T37" fmla="*/ 14 h 52"/>
                <a:gd name="T38" fmla="*/ 5 w 16"/>
                <a:gd name="T39" fmla="*/ 9 h 52"/>
                <a:gd name="T40" fmla="*/ 3 w 16"/>
                <a:gd name="T41" fmla="*/ 4 h 52"/>
                <a:gd name="T42" fmla="*/ 0 w 16"/>
                <a:gd name="T43" fmla="*/ 0 h 52"/>
                <a:gd name="T44" fmla="*/ 2 w 16"/>
                <a:gd name="T45" fmla="*/ 2 h 52"/>
                <a:gd name="T46" fmla="*/ 4 w 16"/>
                <a:gd name="T47" fmla="*/ 4 h 52"/>
                <a:gd name="T48" fmla="*/ 6 w 16"/>
                <a:gd name="T49" fmla="*/ 6 h 52"/>
                <a:gd name="T50" fmla="*/ 7 w 16"/>
                <a:gd name="T51" fmla="*/ 8 h 52"/>
                <a:gd name="T52" fmla="*/ 9 w 16"/>
                <a:gd name="T53" fmla="*/ 11 h 52"/>
                <a:gd name="T54" fmla="*/ 10 w 16"/>
                <a:gd name="T55" fmla="*/ 14 h 52"/>
                <a:gd name="T56" fmla="*/ 11 w 16"/>
                <a:gd name="T57" fmla="*/ 16 h 52"/>
                <a:gd name="T58" fmla="*/ 13 w 16"/>
                <a:gd name="T59" fmla="*/ 19 h 52"/>
                <a:gd name="T60" fmla="*/ 14 w 16"/>
                <a:gd name="T61" fmla="*/ 22 h 52"/>
                <a:gd name="T62" fmla="*/ 15 w 16"/>
                <a:gd name="T63" fmla="*/ 25 h 52"/>
                <a:gd name="T64" fmla="*/ 15 w 16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52"/>
                <a:gd name="T101" fmla="*/ 16 w 16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52">
                  <a:moveTo>
                    <a:pt x="15" y="25"/>
                  </a:moveTo>
                  <a:lnTo>
                    <a:pt x="15" y="27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4" y="39"/>
                  </a:lnTo>
                  <a:lnTo>
                    <a:pt x="14" y="34"/>
                  </a:lnTo>
                  <a:lnTo>
                    <a:pt x="13" y="29"/>
                  </a:lnTo>
                  <a:lnTo>
                    <a:pt x="11" y="23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1" name="Freeform 49"/>
            <p:cNvSpPr>
              <a:spLocks/>
            </p:cNvSpPr>
            <p:nvPr/>
          </p:nvSpPr>
          <p:spPr bwMode="auto">
            <a:xfrm>
              <a:off x="5428" y="1311"/>
              <a:ext cx="13" cy="43"/>
            </a:xfrm>
            <a:custGeom>
              <a:avLst/>
              <a:gdLst>
                <a:gd name="T0" fmla="*/ 13 w 13"/>
                <a:gd name="T1" fmla="*/ 36 h 43"/>
                <a:gd name="T2" fmla="*/ 13 w 13"/>
                <a:gd name="T3" fmla="*/ 37 h 43"/>
                <a:gd name="T4" fmla="*/ 13 w 13"/>
                <a:gd name="T5" fmla="*/ 37 h 43"/>
                <a:gd name="T6" fmla="*/ 13 w 13"/>
                <a:gd name="T7" fmla="*/ 38 h 43"/>
                <a:gd name="T8" fmla="*/ 12 w 13"/>
                <a:gd name="T9" fmla="*/ 39 h 43"/>
                <a:gd name="T10" fmla="*/ 12 w 13"/>
                <a:gd name="T11" fmla="*/ 40 h 43"/>
                <a:gd name="T12" fmla="*/ 12 w 13"/>
                <a:gd name="T13" fmla="*/ 41 h 43"/>
                <a:gd name="T14" fmla="*/ 12 w 13"/>
                <a:gd name="T15" fmla="*/ 41 h 43"/>
                <a:gd name="T16" fmla="*/ 12 w 13"/>
                <a:gd name="T17" fmla="*/ 42 h 43"/>
                <a:gd name="T18" fmla="*/ 11 w 13"/>
                <a:gd name="T19" fmla="*/ 42 h 43"/>
                <a:gd name="T20" fmla="*/ 11 w 13"/>
                <a:gd name="T21" fmla="*/ 43 h 43"/>
                <a:gd name="T22" fmla="*/ 11 w 13"/>
                <a:gd name="T23" fmla="*/ 38 h 43"/>
                <a:gd name="T24" fmla="*/ 11 w 13"/>
                <a:gd name="T25" fmla="*/ 33 h 43"/>
                <a:gd name="T26" fmla="*/ 10 w 13"/>
                <a:gd name="T27" fmla="*/ 28 h 43"/>
                <a:gd name="T28" fmla="*/ 10 w 13"/>
                <a:gd name="T29" fmla="*/ 24 h 43"/>
                <a:gd name="T30" fmla="*/ 9 w 13"/>
                <a:gd name="T31" fmla="*/ 19 h 43"/>
                <a:gd name="T32" fmla="*/ 8 w 13"/>
                <a:gd name="T33" fmla="*/ 15 h 43"/>
                <a:gd name="T34" fmla="*/ 6 w 13"/>
                <a:gd name="T35" fmla="*/ 11 h 43"/>
                <a:gd name="T36" fmla="*/ 5 w 13"/>
                <a:gd name="T37" fmla="*/ 7 h 43"/>
                <a:gd name="T38" fmla="*/ 3 w 13"/>
                <a:gd name="T39" fmla="*/ 3 h 43"/>
                <a:gd name="T40" fmla="*/ 0 w 13"/>
                <a:gd name="T41" fmla="*/ 0 h 43"/>
                <a:gd name="T42" fmla="*/ 3 w 13"/>
                <a:gd name="T43" fmla="*/ 2 h 43"/>
                <a:gd name="T44" fmla="*/ 5 w 13"/>
                <a:gd name="T45" fmla="*/ 5 h 43"/>
                <a:gd name="T46" fmla="*/ 7 w 13"/>
                <a:gd name="T47" fmla="*/ 9 h 43"/>
                <a:gd name="T48" fmla="*/ 9 w 13"/>
                <a:gd name="T49" fmla="*/ 12 h 43"/>
                <a:gd name="T50" fmla="*/ 10 w 13"/>
                <a:gd name="T51" fmla="*/ 16 h 43"/>
                <a:gd name="T52" fmla="*/ 11 w 13"/>
                <a:gd name="T53" fmla="*/ 19 h 43"/>
                <a:gd name="T54" fmla="*/ 12 w 13"/>
                <a:gd name="T55" fmla="*/ 23 h 43"/>
                <a:gd name="T56" fmla="*/ 12 w 13"/>
                <a:gd name="T57" fmla="*/ 28 h 43"/>
                <a:gd name="T58" fmla="*/ 13 w 13"/>
                <a:gd name="T59" fmla="*/ 32 h 43"/>
                <a:gd name="T60" fmla="*/ 13 w 13"/>
                <a:gd name="T61" fmla="*/ 36 h 43"/>
                <a:gd name="T62" fmla="*/ 13 w 13"/>
                <a:gd name="T63" fmla="*/ 36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3"/>
                <a:gd name="T98" fmla="*/ 13 w 13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3">
                  <a:moveTo>
                    <a:pt x="13" y="36"/>
                  </a:moveTo>
                  <a:lnTo>
                    <a:pt x="13" y="37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38"/>
                  </a:lnTo>
                  <a:lnTo>
                    <a:pt x="11" y="33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5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3" y="32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2" name="Freeform 50"/>
            <p:cNvSpPr>
              <a:spLocks/>
            </p:cNvSpPr>
            <p:nvPr/>
          </p:nvSpPr>
          <p:spPr bwMode="auto">
            <a:xfrm>
              <a:off x="4892" y="1318"/>
              <a:ext cx="19" cy="49"/>
            </a:xfrm>
            <a:custGeom>
              <a:avLst/>
              <a:gdLst>
                <a:gd name="T0" fmla="*/ 12 w 19"/>
                <a:gd name="T1" fmla="*/ 4 h 49"/>
                <a:gd name="T2" fmla="*/ 11 w 19"/>
                <a:gd name="T3" fmla="*/ 4 h 49"/>
                <a:gd name="T4" fmla="*/ 10 w 19"/>
                <a:gd name="T5" fmla="*/ 4 h 49"/>
                <a:gd name="T6" fmla="*/ 9 w 19"/>
                <a:gd name="T7" fmla="*/ 5 h 49"/>
                <a:gd name="T8" fmla="*/ 8 w 19"/>
                <a:gd name="T9" fmla="*/ 5 h 49"/>
                <a:gd name="T10" fmla="*/ 8 w 19"/>
                <a:gd name="T11" fmla="*/ 7 h 49"/>
                <a:gd name="T12" fmla="*/ 7 w 19"/>
                <a:gd name="T13" fmla="*/ 9 h 49"/>
                <a:gd name="T14" fmla="*/ 7 w 19"/>
                <a:gd name="T15" fmla="*/ 11 h 49"/>
                <a:gd name="T16" fmla="*/ 7 w 19"/>
                <a:gd name="T17" fmla="*/ 14 h 49"/>
                <a:gd name="T18" fmla="*/ 7 w 19"/>
                <a:gd name="T19" fmla="*/ 16 h 49"/>
                <a:gd name="T20" fmla="*/ 8 w 19"/>
                <a:gd name="T21" fmla="*/ 18 h 49"/>
                <a:gd name="T22" fmla="*/ 8 w 19"/>
                <a:gd name="T23" fmla="*/ 19 h 49"/>
                <a:gd name="T24" fmla="*/ 9 w 19"/>
                <a:gd name="T25" fmla="*/ 21 h 49"/>
                <a:gd name="T26" fmla="*/ 10 w 19"/>
                <a:gd name="T27" fmla="*/ 22 h 49"/>
                <a:gd name="T28" fmla="*/ 11 w 19"/>
                <a:gd name="T29" fmla="*/ 23 h 49"/>
                <a:gd name="T30" fmla="*/ 13 w 19"/>
                <a:gd name="T31" fmla="*/ 22 h 49"/>
                <a:gd name="T32" fmla="*/ 15 w 19"/>
                <a:gd name="T33" fmla="*/ 22 h 49"/>
                <a:gd name="T34" fmla="*/ 16 w 19"/>
                <a:gd name="T35" fmla="*/ 23 h 49"/>
                <a:gd name="T36" fmla="*/ 17 w 19"/>
                <a:gd name="T37" fmla="*/ 25 h 49"/>
                <a:gd name="T38" fmla="*/ 19 w 19"/>
                <a:gd name="T39" fmla="*/ 27 h 49"/>
                <a:gd name="T40" fmla="*/ 19 w 19"/>
                <a:gd name="T41" fmla="*/ 31 h 49"/>
                <a:gd name="T42" fmla="*/ 18 w 19"/>
                <a:gd name="T43" fmla="*/ 35 h 49"/>
                <a:gd name="T44" fmla="*/ 16 w 19"/>
                <a:gd name="T45" fmla="*/ 40 h 49"/>
                <a:gd name="T46" fmla="*/ 13 w 19"/>
                <a:gd name="T47" fmla="*/ 44 h 49"/>
                <a:gd name="T48" fmla="*/ 10 w 19"/>
                <a:gd name="T49" fmla="*/ 47 h 49"/>
                <a:gd name="T50" fmla="*/ 5 w 19"/>
                <a:gd name="T51" fmla="*/ 49 h 49"/>
                <a:gd name="T52" fmla="*/ 3 w 19"/>
                <a:gd name="T53" fmla="*/ 47 h 49"/>
                <a:gd name="T54" fmla="*/ 2 w 19"/>
                <a:gd name="T55" fmla="*/ 45 h 49"/>
                <a:gd name="T56" fmla="*/ 1 w 19"/>
                <a:gd name="T57" fmla="*/ 43 h 49"/>
                <a:gd name="T58" fmla="*/ 0 w 19"/>
                <a:gd name="T59" fmla="*/ 40 h 49"/>
                <a:gd name="T60" fmla="*/ 0 w 19"/>
                <a:gd name="T61" fmla="*/ 37 h 49"/>
                <a:gd name="T62" fmla="*/ 2 w 19"/>
                <a:gd name="T63" fmla="*/ 29 h 49"/>
                <a:gd name="T64" fmla="*/ 2 w 19"/>
                <a:gd name="T65" fmla="*/ 21 h 49"/>
                <a:gd name="T66" fmla="*/ 3 w 19"/>
                <a:gd name="T67" fmla="*/ 12 h 49"/>
                <a:gd name="T68" fmla="*/ 5 w 19"/>
                <a:gd name="T69" fmla="*/ 5 h 49"/>
                <a:gd name="T70" fmla="*/ 11 w 19"/>
                <a:gd name="T71" fmla="*/ 0 h 49"/>
                <a:gd name="T72" fmla="*/ 12 w 19"/>
                <a:gd name="T73" fmla="*/ 4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49"/>
                <a:gd name="T113" fmla="*/ 19 w 19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49">
                  <a:moveTo>
                    <a:pt x="12" y="4"/>
                  </a:moveTo>
                  <a:lnTo>
                    <a:pt x="12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3" name="Freeform 51"/>
            <p:cNvSpPr>
              <a:spLocks/>
            </p:cNvSpPr>
            <p:nvPr/>
          </p:nvSpPr>
          <p:spPr bwMode="auto">
            <a:xfrm>
              <a:off x="4974" y="13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4" name="Freeform 52"/>
            <p:cNvSpPr>
              <a:spLocks/>
            </p:cNvSpPr>
            <p:nvPr/>
          </p:nvSpPr>
          <p:spPr bwMode="auto">
            <a:xfrm>
              <a:off x="4901" y="1325"/>
              <a:ext cx="4" cy="13"/>
            </a:xfrm>
            <a:custGeom>
              <a:avLst/>
              <a:gdLst>
                <a:gd name="T0" fmla="*/ 2 w 4"/>
                <a:gd name="T1" fmla="*/ 1 h 13"/>
                <a:gd name="T2" fmla="*/ 2 w 4"/>
                <a:gd name="T3" fmla="*/ 1 h 13"/>
                <a:gd name="T4" fmla="*/ 1 w 4"/>
                <a:gd name="T5" fmla="*/ 1 h 13"/>
                <a:gd name="T6" fmla="*/ 1 w 4"/>
                <a:gd name="T7" fmla="*/ 2 h 13"/>
                <a:gd name="T8" fmla="*/ 1 w 4"/>
                <a:gd name="T9" fmla="*/ 2 h 13"/>
                <a:gd name="T10" fmla="*/ 0 w 4"/>
                <a:gd name="T11" fmla="*/ 3 h 13"/>
                <a:gd name="T12" fmla="*/ 0 w 4"/>
                <a:gd name="T13" fmla="*/ 4 h 13"/>
                <a:gd name="T14" fmla="*/ 0 w 4"/>
                <a:gd name="T15" fmla="*/ 5 h 13"/>
                <a:gd name="T16" fmla="*/ 0 w 4"/>
                <a:gd name="T17" fmla="*/ 6 h 13"/>
                <a:gd name="T18" fmla="*/ 0 w 4"/>
                <a:gd name="T19" fmla="*/ 7 h 13"/>
                <a:gd name="T20" fmla="*/ 0 w 4"/>
                <a:gd name="T21" fmla="*/ 9 h 13"/>
                <a:gd name="T22" fmla="*/ 1 w 4"/>
                <a:gd name="T23" fmla="*/ 9 h 13"/>
                <a:gd name="T24" fmla="*/ 1 w 4"/>
                <a:gd name="T25" fmla="*/ 10 h 13"/>
                <a:gd name="T26" fmla="*/ 2 w 4"/>
                <a:gd name="T27" fmla="*/ 11 h 13"/>
                <a:gd name="T28" fmla="*/ 3 w 4"/>
                <a:gd name="T29" fmla="*/ 12 h 13"/>
                <a:gd name="T30" fmla="*/ 4 w 4"/>
                <a:gd name="T31" fmla="*/ 11 h 13"/>
                <a:gd name="T32" fmla="*/ 4 w 4"/>
                <a:gd name="T33" fmla="*/ 12 h 13"/>
                <a:gd name="T34" fmla="*/ 4 w 4"/>
                <a:gd name="T35" fmla="*/ 12 h 13"/>
                <a:gd name="T36" fmla="*/ 4 w 4"/>
                <a:gd name="T37" fmla="*/ 13 h 13"/>
                <a:gd name="T38" fmla="*/ 3 w 4"/>
                <a:gd name="T39" fmla="*/ 13 h 13"/>
                <a:gd name="T40" fmla="*/ 3 w 4"/>
                <a:gd name="T41" fmla="*/ 13 h 13"/>
                <a:gd name="T42" fmla="*/ 1 w 4"/>
                <a:gd name="T43" fmla="*/ 12 h 13"/>
                <a:gd name="T44" fmla="*/ 1 w 4"/>
                <a:gd name="T45" fmla="*/ 11 h 13"/>
                <a:gd name="T46" fmla="*/ 0 w 4"/>
                <a:gd name="T47" fmla="*/ 9 h 13"/>
                <a:gd name="T48" fmla="*/ 0 w 4"/>
                <a:gd name="T49" fmla="*/ 7 h 13"/>
                <a:gd name="T50" fmla="*/ 0 w 4"/>
                <a:gd name="T51" fmla="*/ 6 h 13"/>
                <a:gd name="T52" fmla="*/ 0 w 4"/>
                <a:gd name="T53" fmla="*/ 4 h 13"/>
                <a:gd name="T54" fmla="*/ 0 w 4"/>
                <a:gd name="T55" fmla="*/ 3 h 13"/>
                <a:gd name="T56" fmla="*/ 1 w 4"/>
                <a:gd name="T57" fmla="*/ 1 h 13"/>
                <a:gd name="T58" fmla="*/ 1 w 4"/>
                <a:gd name="T59" fmla="*/ 0 h 13"/>
                <a:gd name="T60" fmla="*/ 3 w 4"/>
                <a:gd name="T61" fmla="*/ 0 h 13"/>
                <a:gd name="T62" fmla="*/ 3 w 4"/>
                <a:gd name="T63" fmla="*/ 1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"/>
                <a:gd name="T97" fmla="*/ 0 h 13"/>
                <a:gd name="T98" fmla="*/ 4 w 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" h="13">
                  <a:moveTo>
                    <a:pt x="3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5" name="Freeform 53"/>
            <p:cNvSpPr>
              <a:spLocks/>
            </p:cNvSpPr>
            <p:nvPr/>
          </p:nvSpPr>
          <p:spPr bwMode="auto">
            <a:xfrm>
              <a:off x="4982" y="132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6" name="Freeform 54"/>
            <p:cNvSpPr>
              <a:spLocks/>
            </p:cNvSpPr>
            <p:nvPr/>
          </p:nvSpPr>
          <p:spPr bwMode="auto">
            <a:xfrm>
              <a:off x="4924" y="1328"/>
              <a:ext cx="13" cy="24"/>
            </a:xfrm>
            <a:custGeom>
              <a:avLst/>
              <a:gdLst>
                <a:gd name="T0" fmla="*/ 6 w 13"/>
                <a:gd name="T1" fmla="*/ 2 h 24"/>
                <a:gd name="T2" fmla="*/ 7 w 13"/>
                <a:gd name="T3" fmla="*/ 2 h 24"/>
                <a:gd name="T4" fmla="*/ 8 w 13"/>
                <a:gd name="T5" fmla="*/ 2 h 24"/>
                <a:gd name="T6" fmla="*/ 8 w 13"/>
                <a:gd name="T7" fmla="*/ 3 h 24"/>
                <a:gd name="T8" fmla="*/ 9 w 13"/>
                <a:gd name="T9" fmla="*/ 3 h 24"/>
                <a:gd name="T10" fmla="*/ 9 w 13"/>
                <a:gd name="T11" fmla="*/ 4 h 24"/>
                <a:gd name="T12" fmla="*/ 10 w 13"/>
                <a:gd name="T13" fmla="*/ 5 h 24"/>
                <a:gd name="T14" fmla="*/ 10 w 13"/>
                <a:gd name="T15" fmla="*/ 6 h 24"/>
                <a:gd name="T16" fmla="*/ 11 w 13"/>
                <a:gd name="T17" fmla="*/ 6 h 24"/>
                <a:gd name="T18" fmla="*/ 11 w 13"/>
                <a:gd name="T19" fmla="*/ 7 h 24"/>
                <a:gd name="T20" fmla="*/ 12 w 13"/>
                <a:gd name="T21" fmla="*/ 8 h 24"/>
                <a:gd name="T22" fmla="*/ 12 w 13"/>
                <a:gd name="T23" fmla="*/ 9 h 24"/>
                <a:gd name="T24" fmla="*/ 12 w 13"/>
                <a:gd name="T25" fmla="*/ 10 h 24"/>
                <a:gd name="T26" fmla="*/ 13 w 13"/>
                <a:gd name="T27" fmla="*/ 12 h 24"/>
                <a:gd name="T28" fmla="*/ 13 w 13"/>
                <a:gd name="T29" fmla="*/ 13 h 24"/>
                <a:gd name="T30" fmla="*/ 13 w 13"/>
                <a:gd name="T31" fmla="*/ 15 h 24"/>
                <a:gd name="T32" fmla="*/ 13 w 13"/>
                <a:gd name="T33" fmla="*/ 16 h 24"/>
                <a:gd name="T34" fmla="*/ 13 w 13"/>
                <a:gd name="T35" fmla="*/ 18 h 24"/>
                <a:gd name="T36" fmla="*/ 12 w 13"/>
                <a:gd name="T37" fmla="*/ 19 h 24"/>
                <a:gd name="T38" fmla="*/ 12 w 13"/>
                <a:gd name="T39" fmla="*/ 20 h 24"/>
                <a:gd name="T40" fmla="*/ 11 w 13"/>
                <a:gd name="T41" fmla="*/ 22 h 24"/>
                <a:gd name="T42" fmla="*/ 11 w 13"/>
                <a:gd name="T43" fmla="*/ 22 h 24"/>
                <a:gd name="T44" fmla="*/ 11 w 13"/>
                <a:gd name="T45" fmla="*/ 23 h 24"/>
                <a:gd name="T46" fmla="*/ 10 w 13"/>
                <a:gd name="T47" fmla="*/ 23 h 24"/>
                <a:gd name="T48" fmla="*/ 9 w 13"/>
                <a:gd name="T49" fmla="*/ 24 h 24"/>
                <a:gd name="T50" fmla="*/ 9 w 13"/>
                <a:gd name="T51" fmla="*/ 24 h 24"/>
                <a:gd name="T52" fmla="*/ 8 w 13"/>
                <a:gd name="T53" fmla="*/ 24 h 24"/>
                <a:gd name="T54" fmla="*/ 7 w 13"/>
                <a:gd name="T55" fmla="*/ 24 h 24"/>
                <a:gd name="T56" fmla="*/ 7 w 13"/>
                <a:gd name="T57" fmla="*/ 24 h 24"/>
                <a:gd name="T58" fmla="*/ 6 w 13"/>
                <a:gd name="T59" fmla="*/ 23 h 24"/>
                <a:gd name="T60" fmla="*/ 6 w 13"/>
                <a:gd name="T61" fmla="*/ 23 h 24"/>
                <a:gd name="T62" fmla="*/ 4 w 13"/>
                <a:gd name="T63" fmla="*/ 22 h 24"/>
                <a:gd name="T64" fmla="*/ 3 w 13"/>
                <a:gd name="T65" fmla="*/ 20 h 24"/>
                <a:gd name="T66" fmla="*/ 2 w 13"/>
                <a:gd name="T67" fmla="*/ 19 h 24"/>
                <a:gd name="T68" fmla="*/ 1 w 13"/>
                <a:gd name="T69" fmla="*/ 18 h 24"/>
                <a:gd name="T70" fmla="*/ 1 w 13"/>
                <a:gd name="T71" fmla="*/ 16 h 24"/>
                <a:gd name="T72" fmla="*/ 0 w 13"/>
                <a:gd name="T73" fmla="*/ 14 h 24"/>
                <a:gd name="T74" fmla="*/ 0 w 13"/>
                <a:gd name="T75" fmla="*/ 12 h 24"/>
                <a:gd name="T76" fmla="*/ 0 w 13"/>
                <a:gd name="T77" fmla="*/ 11 h 24"/>
                <a:gd name="T78" fmla="*/ 0 w 13"/>
                <a:gd name="T79" fmla="*/ 9 h 24"/>
                <a:gd name="T80" fmla="*/ 0 w 13"/>
                <a:gd name="T81" fmla="*/ 7 h 24"/>
                <a:gd name="T82" fmla="*/ 0 w 13"/>
                <a:gd name="T83" fmla="*/ 6 h 24"/>
                <a:gd name="T84" fmla="*/ 0 w 13"/>
                <a:gd name="T85" fmla="*/ 5 h 24"/>
                <a:gd name="T86" fmla="*/ 1 w 13"/>
                <a:gd name="T87" fmla="*/ 4 h 24"/>
                <a:gd name="T88" fmla="*/ 1 w 13"/>
                <a:gd name="T89" fmla="*/ 4 h 24"/>
                <a:gd name="T90" fmla="*/ 1 w 13"/>
                <a:gd name="T91" fmla="*/ 3 h 24"/>
                <a:gd name="T92" fmla="*/ 1 w 13"/>
                <a:gd name="T93" fmla="*/ 2 h 24"/>
                <a:gd name="T94" fmla="*/ 2 w 13"/>
                <a:gd name="T95" fmla="*/ 2 h 24"/>
                <a:gd name="T96" fmla="*/ 2 w 13"/>
                <a:gd name="T97" fmla="*/ 1 h 24"/>
                <a:gd name="T98" fmla="*/ 3 w 13"/>
                <a:gd name="T99" fmla="*/ 1 h 24"/>
                <a:gd name="T100" fmla="*/ 4 w 13"/>
                <a:gd name="T101" fmla="*/ 0 h 24"/>
                <a:gd name="T102" fmla="*/ 4 w 13"/>
                <a:gd name="T103" fmla="*/ 1 h 24"/>
                <a:gd name="T104" fmla="*/ 4 w 13"/>
                <a:gd name="T105" fmla="*/ 1 h 24"/>
                <a:gd name="T106" fmla="*/ 4 w 13"/>
                <a:gd name="T107" fmla="*/ 1 h 24"/>
                <a:gd name="T108" fmla="*/ 5 w 13"/>
                <a:gd name="T109" fmla="*/ 2 h 24"/>
                <a:gd name="T110" fmla="*/ 5 w 13"/>
                <a:gd name="T111" fmla="*/ 2 h 24"/>
                <a:gd name="T112" fmla="*/ 5 w 13"/>
                <a:gd name="T113" fmla="*/ 2 h 24"/>
                <a:gd name="T114" fmla="*/ 5 w 13"/>
                <a:gd name="T115" fmla="*/ 2 h 24"/>
                <a:gd name="T116" fmla="*/ 6 w 13"/>
                <a:gd name="T117" fmla="*/ 2 h 24"/>
                <a:gd name="T118" fmla="*/ 6 w 13"/>
                <a:gd name="T119" fmla="*/ 2 h 24"/>
                <a:gd name="T120" fmla="*/ 6 w 13"/>
                <a:gd name="T121" fmla="*/ 2 h 24"/>
                <a:gd name="T122" fmla="*/ 6 w 13"/>
                <a:gd name="T123" fmla="*/ 2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"/>
                <a:gd name="T187" fmla="*/ 0 h 24"/>
                <a:gd name="T188" fmla="*/ 13 w 13"/>
                <a:gd name="T189" fmla="*/ 24 h 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" h="24">
                  <a:moveTo>
                    <a:pt x="6" y="2"/>
                  </a:move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7" name="Freeform 55"/>
            <p:cNvSpPr>
              <a:spLocks/>
            </p:cNvSpPr>
            <p:nvPr/>
          </p:nvSpPr>
          <p:spPr bwMode="auto">
            <a:xfrm>
              <a:off x="4904" y="1329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"/>
                <a:gd name="T14" fmla="*/ 1 w 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8" name="Freeform 56"/>
            <p:cNvSpPr>
              <a:spLocks/>
            </p:cNvSpPr>
            <p:nvPr/>
          </p:nvSpPr>
          <p:spPr bwMode="auto">
            <a:xfrm>
              <a:off x="4929" y="1332"/>
              <a:ext cx="4" cy="11"/>
            </a:xfrm>
            <a:custGeom>
              <a:avLst/>
              <a:gdLst>
                <a:gd name="T0" fmla="*/ 4 w 4"/>
                <a:gd name="T1" fmla="*/ 8 h 11"/>
                <a:gd name="T2" fmla="*/ 4 w 4"/>
                <a:gd name="T3" fmla="*/ 8 h 11"/>
                <a:gd name="T4" fmla="*/ 4 w 4"/>
                <a:gd name="T5" fmla="*/ 7 h 11"/>
                <a:gd name="T6" fmla="*/ 4 w 4"/>
                <a:gd name="T7" fmla="*/ 7 h 11"/>
                <a:gd name="T8" fmla="*/ 3 w 4"/>
                <a:gd name="T9" fmla="*/ 6 h 11"/>
                <a:gd name="T10" fmla="*/ 3 w 4"/>
                <a:gd name="T11" fmla="*/ 6 h 11"/>
                <a:gd name="T12" fmla="*/ 3 w 4"/>
                <a:gd name="T13" fmla="*/ 5 h 11"/>
                <a:gd name="T14" fmla="*/ 2 w 4"/>
                <a:gd name="T15" fmla="*/ 5 h 11"/>
                <a:gd name="T16" fmla="*/ 2 w 4"/>
                <a:gd name="T17" fmla="*/ 4 h 11"/>
                <a:gd name="T18" fmla="*/ 1 w 4"/>
                <a:gd name="T19" fmla="*/ 4 h 11"/>
                <a:gd name="T20" fmla="*/ 1 w 4"/>
                <a:gd name="T21" fmla="*/ 4 h 11"/>
                <a:gd name="T22" fmla="*/ 1 w 4"/>
                <a:gd name="T23" fmla="*/ 4 h 11"/>
                <a:gd name="T24" fmla="*/ 1 w 4"/>
                <a:gd name="T25" fmla="*/ 4 h 11"/>
                <a:gd name="T26" fmla="*/ 1 w 4"/>
                <a:gd name="T27" fmla="*/ 5 h 11"/>
                <a:gd name="T28" fmla="*/ 1 w 4"/>
                <a:gd name="T29" fmla="*/ 5 h 11"/>
                <a:gd name="T30" fmla="*/ 1 w 4"/>
                <a:gd name="T31" fmla="*/ 6 h 11"/>
                <a:gd name="T32" fmla="*/ 1 w 4"/>
                <a:gd name="T33" fmla="*/ 6 h 11"/>
                <a:gd name="T34" fmla="*/ 1 w 4"/>
                <a:gd name="T35" fmla="*/ 6 h 11"/>
                <a:gd name="T36" fmla="*/ 1 w 4"/>
                <a:gd name="T37" fmla="*/ 7 h 11"/>
                <a:gd name="T38" fmla="*/ 2 w 4"/>
                <a:gd name="T39" fmla="*/ 7 h 11"/>
                <a:gd name="T40" fmla="*/ 2 w 4"/>
                <a:gd name="T41" fmla="*/ 8 h 11"/>
                <a:gd name="T42" fmla="*/ 2 w 4"/>
                <a:gd name="T43" fmla="*/ 11 h 11"/>
                <a:gd name="T44" fmla="*/ 1 w 4"/>
                <a:gd name="T45" fmla="*/ 11 h 11"/>
                <a:gd name="T46" fmla="*/ 1 w 4"/>
                <a:gd name="T47" fmla="*/ 11 h 11"/>
                <a:gd name="T48" fmla="*/ 1 w 4"/>
                <a:gd name="T49" fmla="*/ 10 h 11"/>
                <a:gd name="T50" fmla="*/ 1 w 4"/>
                <a:gd name="T51" fmla="*/ 10 h 11"/>
                <a:gd name="T52" fmla="*/ 0 w 4"/>
                <a:gd name="T53" fmla="*/ 9 h 11"/>
                <a:gd name="T54" fmla="*/ 0 w 4"/>
                <a:gd name="T55" fmla="*/ 8 h 11"/>
                <a:gd name="T56" fmla="*/ 0 w 4"/>
                <a:gd name="T57" fmla="*/ 8 h 11"/>
                <a:gd name="T58" fmla="*/ 0 w 4"/>
                <a:gd name="T59" fmla="*/ 7 h 11"/>
                <a:gd name="T60" fmla="*/ 0 w 4"/>
                <a:gd name="T61" fmla="*/ 7 h 11"/>
                <a:gd name="T62" fmla="*/ 0 w 4"/>
                <a:gd name="T63" fmla="*/ 6 h 11"/>
                <a:gd name="T64" fmla="*/ 1 w 4"/>
                <a:gd name="T65" fmla="*/ 0 h 11"/>
                <a:gd name="T66" fmla="*/ 2 w 4"/>
                <a:gd name="T67" fmla="*/ 1 h 11"/>
                <a:gd name="T68" fmla="*/ 3 w 4"/>
                <a:gd name="T69" fmla="*/ 1 h 11"/>
                <a:gd name="T70" fmla="*/ 3 w 4"/>
                <a:gd name="T71" fmla="*/ 2 h 11"/>
                <a:gd name="T72" fmla="*/ 3 w 4"/>
                <a:gd name="T73" fmla="*/ 3 h 11"/>
                <a:gd name="T74" fmla="*/ 3 w 4"/>
                <a:gd name="T75" fmla="*/ 4 h 11"/>
                <a:gd name="T76" fmla="*/ 4 w 4"/>
                <a:gd name="T77" fmla="*/ 4 h 11"/>
                <a:gd name="T78" fmla="*/ 4 w 4"/>
                <a:gd name="T79" fmla="*/ 5 h 11"/>
                <a:gd name="T80" fmla="*/ 4 w 4"/>
                <a:gd name="T81" fmla="*/ 6 h 11"/>
                <a:gd name="T82" fmla="*/ 4 w 4"/>
                <a:gd name="T83" fmla="*/ 7 h 11"/>
                <a:gd name="T84" fmla="*/ 4 w 4"/>
                <a:gd name="T85" fmla="*/ 8 h 11"/>
                <a:gd name="T86" fmla="*/ 4 w 4"/>
                <a:gd name="T87" fmla="*/ 8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"/>
                <a:gd name="T133" fmla="*/ 0 h 11"/>
                <a:gd name="T134" fmla="*/ 4 w 4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" h="11">
                  <a:moveTo>
                    <a:pt x="4" y="8"/>
                  </a:moveTo>
                  <a:lnTo>
                    <a:pt x="4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09" name="Freeform 57"/>
            <p:cNvSpPr>
              <a:spLocks/>
            </p:cNvSpPr>
            <p:nvPr/>
          </p:nvSpPr>
          <p:spPr bwMode="auto">
            <a:xfrm>
              <a:off x="4926" y="1334"/>
              <a:ext cx="7" cy="15"/>
            </a:xfrm>
            <a:custGeom>
              <a:avLst/>
              <a:gdLst>
                <a:gd name="T0" fmla="*/ 3 w 7"/>
                <a:gd name="T1" fmla="*/ 10 h 15"/>
                <a:gd name="T2" fmla="*/ 3 w 7"/>
                <a:gd name="T3" fmla="*/ 10 h 15"/>
                <a:gd name="T4" fmla="*/ 3 w 7"/>
                <a:gd name="T5" fmla="*/ 11 h 15"/>
                <a:gd name="T6" fmla="*/ 4 w 7"/>
                <a:gd name="T7" fmla="*/ 11 h 15"/>
                <a:gd name="T8" fmla="*/ 4 w 7"/>
                <a:gd name="T9" fmla="*/ 12 h 15"/>
                <a:gd name="T10" fmla="*/ 5 w 7"/>
                <a:gd name="T11" fmla="*/ 12 h 15"/>
                <a:gd name="T12" fmla="*/ 5 w 7"/>
                <a:gd name="T13" fmla="*/ 12 h 15"/>
                <a:gd name="T14" fmla="*/ 6 w 7"/>
                <a:gd name="T15" fmla="*/ 13 h 15"/>
                <a:gd name="T16" fmla="*/ 6 w 7"/>
                <a:gd name="T17" fmla="*/ 13 h 15"/>
                <a:gd name="T18" fmla="*/ 6 w 7"/>
                <a:gd name="T19" fmla="*/ 12 h 15"/>
                <a:gd name="T20" fmla="*/ 7 w 7"/>
                <a:gd name="T21" fmla="*/ 12 h 15"/>
                <a:gd name="T22" fmla="*/ 7 w 7"/>
                <a:gd name="T23" fmla="*/ 12 h 15"/>
                <a:gd name="T24" fmla="*/ 7 w 7"/>
                <a:gd name="T25" fmla="*/ 13 h 15"/>
                <a:gd name="T26" fmla="*/ 7 w 7"/>
                <a:gd name="T27" fmla="*/ 13 h 15"/>
                <a:gd name="T28" fmla="*/ 7 w 7"/>
                <a:gd name="T29" fmla="*/ 13 h 15"/>
                <a:gd name="T30" fmla="*/ 7 w 7"/>
                <a:gd name="T31" fmla="*/ 14 h 15"/>
                <a:gd name="T32" fmla="*/ 7 w 7"/>
                <a:gd name="T33" fmla="*/ 14 h 15"/>
                <a:gd name="T34" fmla="*/ 6 w 7"/>
                <a:gd name="T35" fmla="*/ 14 h 15"/>
                <a:gd name="T36" fmla="*/ 6 w 7"/>
                <a:gd name="T37" fmla="*/ 15 h 15"/>
                <a:gd name="T38" fmla="*/ 6 w 7"/>
                <a:gd name="T39" fmla="*/ 15 h 15"/>
                <a:gd name="T40" fmla="*/ 6 w 7"/>
                <a:gd name="T41" fmla="*/ 15 h 15"/>
                <a:gd name="T42" fmla="*/ 5 w 7"/>
                <a:gd name="T43" fmla="*/ 15 h 15"/>
                <a:gd name="T44" fmla="*/ 4 w 7"/>
                <a:gd name="T45" fmla="*/ 15 h 15"/>
                <a:gd name="T46" fmla="*/ 3 w 7"/>
                <a:gd name="T47" fmla="*/ 14 h 15"/>
                <a:gd name="T48" fmla="*/ 3 w 7"/>
                <a:gd name="T49" fmla="*/ 13 h 15"/>
                <a:gd name="T50" fmla="*/ 2 w 7"/>
                <a:gd name="T51" fmla="*/ 12 h 15"/>
                <a:gd name="T52" fmla="*/ 2 w 7"/>
                <a:gd name="T53" fmla="*/ 11 h 15"/>
                <a:gd name="T54" fmla="*/ 2 w 7"/>
                <a:gd name="T55" fmla="*/ 10 h 15"/>
                <a:gd name="T56" fmla="*/ 1 w 7"/>
                <a:gd name="T57" fmla="*/ 9 h 15"/>
                <a:gd name="T58" fmla="*/ 1 w 7"/>
                <a:gd name="T59" fmla="*/ 8 h 15"/>
                <a:gd name="T60" fmla="*/ 1 w 7"/>
                <a:gd name="T61" fmla="*/ 7 h 15"/>
                <a:gd name="T62" fmla="*/ 1 w 7"/>
                <a:gd name="T63" fmla="*/ 6 h 15"/>
                <a:gd name="T64" fmla="*/ 0 w 7"/>
                <a:gd name="T65" fmla="*/ 6 h 15"/>
                <a:gd name="T66" fmla="*/ 0 w 7"/>
                <a:gd name="T67" fmla="*/ 5 h 15"/>
                <a:gd name="T68" fmla="*/ 0 w 7"/>
                <a:gd name="T69" fmla="*/ 4 h 15"/>
                <a:gd name="T70" fmla="*/ 0 w 7"/>
                <a:gd name="T71" fmla="*/ 3 h 15"/>
                <a:gd name="T72" fmla="*/ 0 w 7"/>
                <a:gd name="T73" fmla="*/ 3 h 15"/>
                <a:gd name="T74" fmla="*/ 0 w 7"/>
                <a:gd name="T75" fmla="*/ 2 h 15"/>
                <a:gd name="T76" fmla="*/ 1 w 7"/>
                <a:gd name="T77" fmla="*/ 1 h 15"/>
                <a:gd name="T78" fmla="*/ 1 w 7"/>
                <a:gd name="T79" fmla="*/ 0 h 15"/>
                <a:gd name="T80" fmla="*/ 1 w 7"/>
                <a:gd name="T81" fmla="*/ 0 h 15"/>
                <a:gd name="T82" fmla="*/ 1 w 7"/>
                <a:gd name="T83" fmla="*/ 1 h 15"/>
                <a:gd name="T84" fmla="*/ 1 w 7"/>
                <a:gd name="T85" fmla="*/ 2 h 15"/>
                <a:gd name="T86" fmla="*/ 1 w 7"/>
                <a:gd name="T87" fmla="*/ 3 h 15"/>
                <a:gd name="T88" fmla="*/ 1 w 7"/>
                <a:gd name="T89" fmla="*/ 4 h 15"/>
                <a:gd name="T90" fmla="*/ 1 w 7"/>
                <a:gd name="T91" fmla="*/ 5 h 15"/>
                <a:gd name="T92" fmla="*/ 1 w 7"/>
                <a:gd name="T93" fmla="*/ 6 h 15"/>
                <a:gd name="T94" fmla="*/ 1 w 7"/>
                <a:gd name="T95" fmla="*/ 7 h 15"/>
                <a:gd name="T96" fmla="*/ 2 w 7"/>
                <a:gd name="T97" fmla="*/ 8 h 15"/>
                <a:gd name="T98" fmla="*/ 2 w 7"/>
                <a:gd name="T99" fmla="*/ 9 h 15"/>
                <a:gd name="T100" fmla="*/ 3 w 7"/>
                <a:gd name="T101" fmla="*/ 10 h 15"/>
                <a:gd name="T102" fmla="*/ 3 w 7"/>
                <a:gd name="T103" fmla="*/ 10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"/>
                <a:gd name="T157" fmla="*/ 0 h 15"/>
                <a:gd name="T158" fmla="*/ 7 w 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" h="15">
                  <a:moveTo>
                    <a:pt x="3" y="10"/>
                  </a:move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0" name="Freeform 58"/>
            <p:cNvSpPr>
              <a:spLocks/>
            </p:cNvSpPr>
            <p:nvPr/>
          </p:nvSpPr>
          <p:spPr bwMode="auto">
            <a:xfrm>
              <a:off x="4933" y="134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1" name="Freeform 59"/>
            <p:cNvSpPr>
              <a:spLocks/>
            </p:cNvSpPr>
            <p:nvPr/>
          </p:nvSpPr>
          <p:spPr bwMode="auto">
            <a:xfrm>
              <a:off x="5355" y="1343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2" name="Freeform 60"/>
            <p:cNvSpPr>
              <a:spLocks/>
            </p:cNvSpPr>
            <p:nvPr/>
          </p:nvSpPr>
          <p:spPr bwMode="auto">
            <a:xfrm>
              <a:off x="4908" y="1357"/>
              <a:ext cx="5" cy="16"/>
            </a:xfrm>
            <a:custGeom>
              <a:avLst/>
              <a:gdLst>
                <a:gd name="T0" fmla="*/ 4 w 5"/>
                <a:gd name="T1" fmla="*/ 16 h 16"/>
                <a:gd name="T2" fmla="*/ 3 w 5"/>
                <a:gd name="T3" fmla="*/ 16 h 16"/>
                <a:gd name="T4" fmla="*/ 2 w 5"/>
                <a:gd name="T5" fmla="*/ 16 h 16"/>
                <a:gd name="T6" fmla="*/ 1 w 5"/>
                <a:gd name="T7" fmla="*/ 15 h 16"/>
                <a:gd name="T8" fmla="*/ 1 w 5"/>
                <a:gd name="T9" fmla="*/ 14 h 16"/>
                <a:gd name="T10" fmla="*/ 1 w 5"/>
                <a:gd name="T11" fmla="*/ 13 h 16"/>
                <a:gd name="T12" fmla="*/ 0 w 5"/>
                <a:gd name="T13" fmla="*/ 12 h 16"/>
                <a:gd name="T14" fmla="*/ 0 w 5"/>
                <a:gd name="T15" fmla="*/ 10 h 16"/>
                <a:gd name="T16" fmla="*/ 0 w 5"/>
                <a:gd name="T17" fmla="*/ 9 h 16"/>
                <a:gd name="T18" fmla="*/ 0 w 5"/>
                <a:gd name="T19" fmla="*/ 8 h 16"/>
                <a:gd name="T20" fmla="*/ 1 w 5"/>
                <a:gd name="T21" fmla="*/ 7 h 16"/>
                <a:gd name="T22" fmla="*/ 4 w 5"/>
                <a:gd name="T23" fmla="*/ 0 h 16"/>
                <a:gd name="T24" fmla="*/ 4 w 5"/>
                <a:gd name="T25" fmla="*/ 2 h 16"/>
                <a:gd name="T26" fmla="*/ 5 w 5"/>
                <a:gd name="T27" fmla="*/ 3 h 16"/>
                <a:gd name="T28" fmla="*/ 5 w 5"/>
                <a:gd name="T29" fmla="*/ 5 h 16"/>
                <a:gd name="T30" fmla="*/ 5 w 5"/>
                <a:gd name="T31" fmla="*/ 6 h 16"/>
                <a:gd name="T32" fmla="*/ 5 w 5"/>
                <a:gd name="T33" fmla="*/ 8 h 16"/>
                <a:gd name="T34" fmla="*/ 5 w 5"/>
                <a:gd name="T35" fmla="*/ 10 h 16"/>
                <a:gd name="T36" fmla="*/ 5 w 5"/>
                <a:gd name="T37" fmla="*/ 11 h 16"/>
                <a:gd name="T38" fmla="*/ 4 w 5"/>
                <a:gd name="T39" fmla="*/ 13 h 16"/>
                <a:gd name="T40" fmla="*/ 4 w 5"/>
                <a:gd name="T41" fmla="*/ 15 h 16"/>
                <a:gd name="T42" fmla="*/ 5 w 5"/>
                <a:gd name="T43" fmla="*/ 16 h 16"/>
                <a:gd name="T44" fmla="*/ 5 w 5"/>
                <a:gd name="T45" fmla="*/ 16 h 16"/>
                <a:gd name="T46" fmla="*/ 4 w 5"/>
                <a:gd name="T47" fmla="*/ 16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6"/>
                <a:gd name="T74" fmla="*/ 5 w 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6">
                  <a:moveTo>
                    <a:pt x="4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3" name="Freeform 61"/>
            <p:cNvSpPr>
              <a:spLocks/>
            </p:cNvSpPr>
            <p:nvPr/>
          </p:nvSpPr>
          <p:spPr bwMode="auto">
            <a:xfrm>
              <a:off x="4916" y="1364"/>
              <a:ext cx="7" cy="12"/>
            </a:xfrm>
            <a:custGeom>
              <a:avLst/>
              <a:gdLst>
                <a:gd name="T0" fmla="*/ 6 w 7"/>
                <a:gd name="T1" fmla="*/ 5 h 12"/>
                <a:gd name="T2" fmla="*/ 6 w 7"/>
                <a:gd name="T3" fmla="*/ 6 h 12"/>
                <a:gd name="T4" fmla="*/ 6 w 7"/>
                <a:gd name="T5" fmla="*/ 7 h 12"/>
                <a:gd name="T6" fmla="*/ 7 w 7"/>
                <a:gd name="T7" fmla="*/ 7 h 12"/>
                <a:gd name="T8" fmla="*/ 7 w 7"/>
                <a:gd name="T9" fmla="*/ 8 h 12"/>
                <a:gd name="T10" fmla="*/ 7 w 7"/>
                <a:gd name="T11" fmla="*/ 9 h 12"/>
                <a:gd name="T12" fmla="*/ 7 w 7"/>
                <a:gd name="T13" fmla="*/ 10 h 12"/>
                <a:gd name="T14" fmla="*/ 7 w 7"/>
                <a:gd name="T15" fmla="*/ 10 h 12"/>
                <a:gd name="T16" fmla="*/ 7 w 7"/>
                <a:gd name="T17" fmla="*/ 11 h 12"/>
                <a:gd name="T18" fmla="*/ 7 w 7"/>
                <a:gd name="T19" fmla="*/ 12 h 12"/>
                <a:gd name="T20" fmla="*/ 7 w 7"/>
                <a:gd name="T21" fmla="*/ 12 h 12"/>
                <a:gd name="T22" fmla="*/ 6 w 7"/>
                <a:gd name="T23" fmla="*/ 12 h 12"/>
                <a:gd name="T24" fmla="*/ 6 w 7"/>
                <a:gd name="T25" fmla="*/ 12 h 12"/>
                <a:gd name="T26" fmla="*/ 5 w 7"/>
                <a:gd name="T27" fmla="*/ 12 h 12"/>
                <a:gd name="T28" fmla="*/ 4 w 7"/>
                <a:gd name="T29" fmla="*/ 12 h 12"/>
                <a:gd name="T30" fmla="*/ 4 w 7"/>
                <a:gd name="T31" fmla="*/ 12 h 12"/>
                <a:gd name="T32" fmla="*/ 3 w 7"/>
                <a:gd name="T33" fmla="*/ 11 h 12"/>
                <a:gd name="T34" fmla="*/ 2 w 7"/>
                <a:gd name="T35" fmla="*/ 11 h 12"/>
                <a:gd name="T36" fmla="*/ 2 w 7"/>
                <a:gd name="T37" fmla="*/ 11 h 12"/>
                <a:gd name="T38" fmla="*/ 1 w 7"/>
                <a:gd name="T39" fmla="*/ 10 h 12"/>
                <a:gd name="T40" fmla="*/ 0 w 7"/>
                <a:gd name="T41" fmla="*/ 10 h 12"/>
                <a:gd name="T42" fmla="*/ 0 w 7"/>
                <a:gd name="T43" fmla="*/ 0 h 12"/>
                <a:gd name="T44" fmla="*/ 1 w 7"/>
                <a:gd name="T45" fmla="*/ 0 h 12"/>
                <a:gd name="T46" fmla="*/ 1 w 7"/>
                <a:gd name="T47" fmla="*/ 1 h 12"/>
                <a:gd name="T48" fmla="*/ 2 w 7"/>
                <a:gd name="T49" fmla="*/ 1 h 12"/>
                <a:gd name="T50" fmla="*/ 3 w 7"/>
                <a:gd name="T51" fmla="*/ 2 h 12"/>
                <a:gd name="T52" fmla="*/ 3 w 7"/>
                <a:gd name="T53" fmla="*/ 3 h 12"/>
                <a:gd name="T54" fmla="*/ 4 w 7"/>
                <a:gd name="T55" fmla="*/ 3 h 12"/>
                <a:gd name="T56" fmla="*/ 4 w 7"/>
                <a:gd name="T57" fmla="*/ 4 h 12"/>
                <a:gd name="T58" fmla="*/ 5 w 7"/>
                <a:gd name="T59" fmla="*/ 4 h 12"/>
                <a:gd name="T60" fmla="*/ 6 w 7"/>
                <a:gd name="T61" fmla="*/ 5 h 12"/>
                <a:gd name="T62" fmla="*/ 6 w 7"/>
                <a:gd name="T63" fmla="*/ 5 h 12"/>
                <a:gd name="T64" fmla="*/ 6 w 7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12"/>
                <a:gd name="T101" fmla="*/ 7 w 7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12">
                  <a:moveTo>
                    <a:pt x="6" y="5"/>
                  </a:move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4" name="Freeform 62"/>
            <p:cNvSpPr>
              <a:spLocks/>
            </p:cNvSpPr>
            <p:nvPr/>
          </p:nvSpPr>
          <p:spPr bwMode="auto">
            <a:xfrm>
              <a:off x="4960" y="13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5" name="Freeform 63"/>
            <p:cNvSpPr>
              <a:spLocks/>
            </p:cNvSpPr>
            <p:nvPr/>
          </p:nvSpPr>
          <p:spPr bwMode="auto">
            <a:xfrm>
              <a:off x="4989" y="141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6" name="Freeform 64"/>
            <p:cNvSpPr>
              <a:spLocks/>
            </p:cNvSpPr>
            <p:nvPr/>
          </p:nvSpPr>
          <p:spPr bwMode="auto">
            <a:xfrm>
              <a:off x="5284" y="1424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1 h 6"/>
                <a:gd name="T4" fmla="*/ 2 w 2"/>
                <a:gd name="T5" fmla="*/ 1 h 6"/>
                <a:gd name="T6" fmla="*/ 2 w 2"/>
                <a:gd name="T7" fmla="*/ 2 h 6"/>
                <a:gd name="T8" fmla="*/ 2 w 2"/>
                <a:gd name="T9" fmla="*/ 3 h 6"/>
                <a:gd name="T10" fmla="*/ 2 w 2"/>
                <a:gd name="T11" fmla="*/ 3 h 6"/>
                <a:gd name="T12" fmla="*/ 2 w 2"/>
                <a:gd name="T13" fmla="*/ 4 h 6"/>
                <a:gd name="T14" fmla="*/ 1 w 2"/>
                <a:gd name="T15" fmla="*/ 4 h 6"/>
                <a:gd name="T16" fmla="*/ 1 w 2"/>
                <a:gd name="T17" fmla="*/ 5 h 6"/>
                <a:gd name="T18" fmla="*/ 1 w 2"/>
                <a:gd name="T19" fmla="*/ 5 h 6"/>
                <a:gd name="T20" fmla="*/ 0 w 2"/>
                <a:gd name="T21" fmla="*/ 6 h 6"/>
                <a:gd name="T22" fmla="*/ 0 w 2"/>
                <a:gd name="T23" fmla="*/ 5 h 6"/>
                <a:gd name="T24" fmla="*/ 0 w 2"/>
                <a:gd name="T25" fmla="*/ 5 h 6"/>
                <a:gd name="T26" fmla="*/ 0 w 2"/>
                <a:gd name="T27" fmla="*/ 4 h 6"/>
                <a:gd name="T28" fmla="*/ 0 w 2"/>
                <a:gd name="T29" fmla="*/ 4 h 6"/>
                <a:gd name="T30" fmla="*/ 1 w 2"/>
                <a:gd name="T31" fmla="*/ 3 h 6"/>
                <a:gd name="T32" fmla="*/ 1 w 2"/>
                <a:gd name="T33" fmla="*/ 3 h 6"/>
                <a:gd name="T34" fmla="*/ 1 w 2"/>
                <a:gd name="T35" fmla="*/ 2 h 6"/>
                <a:gd name="T36" fmla="*/ 1 w 2"/>
                <a:gd name="T37" fmla="*/ 1 h 6"/>
                <a:gd name="T38" fmla="*/ 1 w 2"/>
                <a:gd name="T39" fmla="*/ 1 h 6"/>
                <a:gd name="T40" fmla="*/ 1 w 2"/>
                <a:gd name="T41" fmla="*/ 0 h 6"/>
                <a:gd name="T42" fmla="*/ 2 w 2"/>
                <a:gd name="T43" fmla="*/ 0 h 6"/>
                <a:gd name="T44" fmla="*/ 2 w 2"/>
                <a:gd name="T45" fmla="*/ 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6"/>
                <a:gd name="T71" fmla="*/ 2 w 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6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7" name="Freeform 65"/>
            <p:cNvSpPr>
              <a:spLocks/>
            </p:cNvSpPr>
            <p:nvPr/>
          </p:nvSpPr>
          <p:spPr bwMode="auto">
            <a:xfrm>
              <a:off x="5201" y="1457"/>
              <a:ext cx="90" cy="82"/>
            </a:xfrm>
            <a:custGeom>
              <a:avLst/>
              <a:gdLst>
                <a:gd name="T0" fmla="*/ 89 w 90"/>
                <a:gd name="T1" fmla="*/ 9 h 82"/>
                <a:gd name="T2" fmla="*/ 90 w 90"/>
                <a:gd name="T3" fmla="*/ 14 h 82"/>
                <a:gd name="T4" fmla="*/ 90 w 90"/>
                <a:gd name="T5" fmla="*/ 17 h 82"/>
                <a:gd name="T6" fmla="*/ 89 w 90"/>
                <a:gd name="T7" fmla="*/ 16 h 82"/>
                <a:gd name="T8" fmla="*/ 88 w 90"/>
                <a:gd name="T9" fmla="*/ 14 h 82"/>
                <a:gd name="T10" fmla="*/ 88 w 90"/>
                <a:gd name="T11" fmla="*/ 13 h 82"/>
                <a:gd name="T12" fmla="*/ 88 w 90"/>
                <a:gd name="T13" fmla="*/ 12 h 82"/>
                <a:gd name="T14" fmla="*/ 87 w 90"/>
                <a:gd name="T15" fmla="*/ 10 h 82"/>
                <a:gd name="T16" fmla="*/ 86 w 90"/>
                <a:gd name="T17" fmla="*/ 9 h 82"/>
                <a:gd name="T18" fmla="*/ 86 w 90"/>
                <a:gd name="T19" fmla="*/ 7 h 82"/>
                <a:gd name="T20" fmla="*/ 86 w 90"/>
                <a:gd name="T21" fmla="*/ 20 h 82"/>
                <a:gd name="T22" fmla="*/ 75 w 90"/>
                <a:gd name="T23" fmla="*/ 28 h 82"/>
                <a:gd name="T24" fmla="*/ 63 w 90"/>
                <a:gd name="T25" fmla="*/ 37 h 82"/>
                <a:gd name="T26" fmla="*/ 62 w 90"/>
                <a:gd name="T27" fmla="*/ 39 h 82"/>
                <a:gd name="T28" fmla="*/ 64 w 90"/>
                <a:gd name="T29" fmla="*/ 38 h 82"/>
                <a:gd name="T30" fmla="*/ 79 w 90"/>
                <a:gd name="T31" fmla="*/ 29 h 82"/>
                <a:gd name="T32" fmla="*/ 71 w 90"/>
                <a:gd name="T33" fmla="*/ 42 h 82"/>
                <a:gd name="T34" fmla="*/ 64 w 90"/>
                <a:gd name="T35" fmla="*/ 56 h 82"/>
                <a:gd name="T36" fmla="*/ 60 w 90"/>
                <a:gd name="T37" fmla="*/ 61 h 82"/>
                <a:gd name="T38" fmla="*/ 55 w 90"/>
                <a:gd name="T39" fmla="*/ 55 h 82"/>
                <a:gd name="T40" fmla="*/ 47 w 90"/>
                <a:gd name="T41" fmla="*/ 54 h 82"/>
                <a:gd name="T42" fmla="*/ 52 w 90"/>
                <a:gd name="T43" fmla="*/ 48 h 82"/>
                <a:gd name="T44" fmla="*/ 48 w 90"/>
                <a:gd name="T45" fmla="*/ 51 h 82"/>
                <a:gd name="T46" fmla="*/ 44 w 90"/>
                <a:gd name="T47" fmla="*/ 54 h 82"/>
                <a:gd name="T48" fmla="*/ 44 w 90"/>
                <a:gd name="T49" fmla="*/ 54 h 82"/>
                <a:gd name="T50" fmla="*/ 44 w 90"/>
                <a:gd name="T51" fmla="*/ 54 h 82"/>
                <a:gd name="T52" fmla="*/ 43 w 90"/>
                <a:gd name="T53" fmla="*/ 54 h 82"/>
                <a:gd name="T54" fmla="*/ 41 w 90"/>
                <a:gd name="T55" fmla="*/ 56 h 82"/>
                <a:gd name="T56" fmla="*/ 40 w 90"/>
                <a:gd name="T57" fmla="*/ 57 h 82"/>
                <a:gd name="T58" fmla="*/ 25 w 90"/>
                <a:gd name="T59" fmla="*/ 67 h 82"/>
                <a:gd name="T60" fmla="*/ 10 w 90"/>
                <a:gd name="T61" fmla="*/ 77 h 82"/>
                <a:gd name="T62" fmla="*/ 2 w 90"/>
                <a:gd name="T63" fmla="*/ 80 h 82"/>
                <a:gd name="T64" fmla="*/ 1 w 90"/>
                <a:gd name="T65" fmla="*/ 75 h 82"/>
                <a:gd name="T66" fmla="*/ 0 w 90"/>
                <a:gd name="T67" fmla="*/ 69 h 82"/>
                <a:gd name="T68" fmla="*/ 3 w 90"/>
                <a:gd name="T69" fmla="*/ 63 h 82"/>
                <a:gd name="T70" fmla="*/ 8 w 90"/>
                <a:gd name="T71" fmla="*/ 60 h 82"/>
                <a:gd name="T72" fmla="*/ 16 w 90"/>
                <a:gd name="T73" fmla="*/ 56 h 82"/>
                <a:gd name="T74" fmla="*/ 30 w 90"/>
                <a:gd name="T75" fmla="*/ 44 h 82"/>
                <a:gd name="T76" fmla="*/ 42 w 90"/>
                <a:gd name="T77" fmla="*/ 30 h 82"/>
                <a:gd name="T78" fmla="*/ 48 w 90"/>
                <a:gd name="T79" fmla="*/ 24 h 82"/>
                <a:gd name="T80" fmla="*/ 50 w 90"/>
                <a:gd name="T81" fmla="*/ 21 h 82"/>
                <a:gd name="T82" fmla="*/ 52 w 90"/>
                <a:gd name="T83" fmla="*/ 20 h 82"/>
                <a:gd name="T84" fmla="*/ 50 w 90"/>
                <a:gd name="T85" fmla="*/ 24 h 82"/>
                <a:gd name="T86" fmla="*/ 47 w 90"/>
                <a:gd name="T87" fmla="*/ 28 h 82"/>
                <a:gd name="T88" fmla="*/ 48 w 90"/>
                <a:gd name="T89" fmla="*/ 29 h 82"/>
                <a:gd name="T90" fmla="*/ 50 w 90"/>
                <a:gd name="T91" fmla="*/ 28 h 82"/>
                <a:gd name="T92" fmla="*/ 55 w 90"/>
                <a:gd name="T93" fmla="*/ 24 h 82"/>
                <a:gd name="T94" fmla="*/ 69 w 90"/>
                <a:gd name="T95" fmla="*/ 12 h 82"/>
                <a:gd name="T96" fmla="*/ 84 w 90"/>
                <a:gd name="T97" fmla="*/ 2 h 82"/>
                <a:gd name="T98" fmla="*/ 88 w 90"/>
                <a:gd name="T99" fmla="*/ 1 h 82"/>
                <a:gd name="T100" fmla="*/ 89 w 90"/>
                <a:gd name="T101" fmla="*/ 4 h 82"/>
                <a:gd name="T102" fmla="*/ 89 w 90"/>
                <a:gd name="T103" fmla="*/ 5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"/>
                <a:gd name="T157" fmla="*/ 0 h 82"/>
                <a:gd name="T158" fmla="*/ 90 w 90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" h="82">
                  <a:moveTo>
                    <a:pt x="89" y="5"/>
                  </a:move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9" y="18"/>
                  </a:lnTo>
                  <a:lnTo>
                    <a:pt x="86" y="20"/>
                  </a:lnTo>
                  <a:lnTo>
                    <a:pt x="83" y="22"/>
                  </a:lnTo>
                  <a:lnTo>
                    <a:pt x="80" y="24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2" y="30"/>
                  </a:lnTo>
                  <a:lnTo>
                    <a:pt x="69" y="32"/>
                  </a:lnTo>
                  <a:lnTo>
                    <a:pt x="66" y="35"/>
                  </a:lnTo>
                  <a:lnTo>
                    <a:pt x="63" y="37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6" y="37"/>
                  </a:lnTo>
                  <a:lnTo>
                    <a:pt x="79" y="29"/>
                  </a:lnTo>
                  <a:lnTo>
                    <a:pt x="77" y="32"/>
                  </a:lnTo>
                  <a:lnTo>
                    <a:pt x="75" y="35"/>
                  </a:lnTo>
                  <a:lnTo>
                    <a:pt x="73" y="38"/>
                  </a:lnTo>
                  <a:lnTo>
                    <a:pt x="71" y="42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65" y="52"/>
                  </a:lnTo>
                  <a:lnTo>
                    <a:pt x="64" y="56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60" y="61"/>
                  </a:lnTo>
                  <a:lnTo>
                    <a:pt x="59" y="59"/>
                  </a:lnTo>
                  <a:lnTo>
                    <a:pt x="58" y="58"/>
                  </a:lnTo>
                  <a:lnTo>
                    <a:pt x="56" y="57"/>
                  </a:lnTo>
                  <a:lnTo>
                    <a:pt x="55" y="55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55" y="47"/>
                  </a:lnTo>
                  <a:lnTo>
                    <a:pt x="54" y="46"/>
                  </a:lnTo>
                  <a:lnTo>
                    <a:pt x="53" y="47"/>
                  </a:lnTo>
                  <a:lnTo>
                    <a:pt x="52" y="48"/>
                  </a:lnTo>
                  <a:lnTo>
                    <a:pt x="51" y="49"/>
                  </a:lnTo>
                  <a:lnTo>
                    <a:pt x="50" y="50"/>
                  </a:lnTo>
                  <a:lnTo>
                    <a:pt x="49" y="51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3"/>
                  </a:lnTo>
                  <a:lnTo>
                    <a:pt x="45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2" y="62"/>
                  </a:lnTo>
                  <a:lnTo>
                    <a:pt x="28" y="65"/>
                  </a:lnTo>
                  <a:lnTo>
                    <a:pt x="25" y="67"/>
                  </a:lnTo>
                  <a:lnTo>
                    <a:pt x="21" y="70"/>
                  </a:lnTo>
                  <a:lnTo>
                    <a:pt x="17" y="72"/>
                  </a:lnTo>
                  <a:lnTo>
                    <a:pt x="13" y="75"/>
                  </a:lnTo>
                  <a:lnTo>
                    <a:pt x="10" y="77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6" y="56"/>
                  </a:lnTo>
                  <a:lnTo>
                    <a:pt x="20" y="53"/>
                  </a:lnTo>
                  <a:lnTo>
                    <a:pt x="23" y="50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3" y="40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19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2" y="27"/>
                  </a:lnTo>
                  <a:lnTo>
                    <a:pt x="55" y="24"/>
                  </a:lnTo>
                  <a:lnTo>
                    <a:pt x="58" y="21"/>
                  </a:lnTo>
                  <a:lnTo>
                    <a:pt x="62" y="18"/>
                  </a:lnTo>
                  <a:lnTo>
                    <a:pt x="65" y="15"/>
                  </a:lnTo>
                  <a:lnTo>
                    <a:pt x="69" y="12"/>
                  </a:lnTo>
                  <a:lnTo>
                    <a:pt x="73" y="9"/>
                  </a:lnTo>
                  <a:lnTo>
                    <a:pt x="76" y="7"/>
                  </a:lnTo>
                  <a:lnTo>
                    <a:pt x="80" y="4"/>
                  </a:lnTo>
                  <a:lnTo>
                    <a:pt x="84" y="2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5"/>
                  </a:lnTo>
                  <a:close/>
                </a:path>
              </a:pathLst>
            </a:custGeom>
            <a:solidFill>
              <a:srgbClr val="A11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8" name="Freeform 66"/>
            <p:cNvSpPr>
              <a:spLocks/>
            </p:cNvSpPr>
            <p:nvPr/>
          </p:nvSpPr>
          <p:spPr bwMode="auto">
            <a:xfrm>
              <a:off x="5353" y="146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"/>
                <a:gd name="T41" fmla="*/ 1 w 1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9" name="Freeform 67"/>
            <p:cNvSpPr>
              <a:spLocks/>
            </p:cNvSpPr>
            <p:nvPr/>
          </p:nvSpPr>
          <p:spPr bwMode="auto">
            <a:xfrm>
              <a:off x="5336" y="1471"/>
              <a:ext cx="64" cy="90"/>
            </a:xfrm>
            <a:custGeom>
              <a:avLst/>
              <a:gdLst>
                <a:gd name="T0" fmla="*/ 18 w 64"/>
                <a:gd name="T1" fmla="*/ 1 h 90"/>
                <a:gd name="T2" fmla="*/ 17 w 64"/>
                <a:gd name="T3" fmla="*/ 3 h 90"/>
                <a:gd name="T4" fmla="*/ 17 w 64"/>
                <a:gd name="T5" fmla="*/ 4 h 90"/>
                <a:gd name="T6" fmla="*/ 19 w 64"/>
                <a:gd name="T7" fmla="*/ 1 h 90"/>
                <a:gd name="T8" fmla="*/ 22 w 64"/>
                <a:gd name="T9" fmla="*/ 0 h 90"/>
                <a:gd name="T10" fmla="*/ 26 w 64"/>
                <a:gd name="T11" fmla="*/ 4 h 90"/>
                <a:gd name="T12" fmla="*/ 31 w 64"/>
                <a:gd name="T13" fmla="*/ 5 h 90"/>
                <a:gd name="T14" fmla="*/ 35 w 64"/>
                <a:gd name="T15" fmla="*/ 11 h 90"/>
                <a:gd name="T16" fmla="*/ 34 w 64"/>
                <a:gd name="T17" fmla="*/ 25 h 90"/>
                <a:gd name="T18" fmla="*/ 32 w 64"/>
                <a:gd name="T19" fmla="*/ 39 h 90"/>
                <a:gd name="T20" fmla="*/ 36 w 64"/>
                <a:gd name="T21" fmla="*/ 51 h 90"/>
                <a:gd name="T22" fmla="*/ 43 w 64"/>
                <a:gd name="T23" fmla="*/ 58 h 90"/>
                <a:gd name="T24" fmla="*/ 51 w 64"/>
                <a:gd name="T25" fmla="*/ 61 h 90"/>
                <a:gd name="T26" fmla="*/ 53 w 64"/>
                <a:gd name="T27" fmla="*/ 62 h 90"/>
                <a:gd name="T28" fmla="*/ 55 w 64"/>
                <a:gd name="T29" fmla="*/ 62 h 90"/>
                <a:gd name="T30" fmla="*/ 53 w 64"/>
                <a:gd name="T31" fmla="*/ 66 h 90"/>
                <a:gd name="T32" fmla="*/ 58 w 64"/>
                <a:gd name="T33" fmla="*/ 66 h 90"/>
                <a:gd name="T34" fmla="*/ 62 w 64"/>
                <a:gd name="T35" fmla="*/ 65 h 90"/>
                <a:gd name="T36" fmla="*/ 58 w 64"/>
                <a:gd name="T37" fmla="*/ 67 h 90"/>
                <a:gd name="T38" fmla="*/ 54 w 64"/>
                <a:gd name="T39" fmla="*/ 68 h 90"/>
                <a:gd name="T40" fmla="*/ 52 w 64"/>
                <a:gd name="T41" fmla="*/ 69 h 90"/>
                <a:gd name="T42" fmla="*/ 52 w 64"/>
                <a:gd name="T43" fmla="*/ 70 h 90"/>
                <a:gd name="T44" fmla="*/ 52 w 64"/>
                <a:gd name="T45" fmla="*/ 71 h 90"/>
                <a:gd name="T46" fmla="*/ 57 w 64"/>
                <a:gd name="T47" fmla="*/ 73 h 90"/>
                <a:gd name="T48" fmla="*/ 61 w 64"/>
                <a:gd name="T49" fmla="*/ 73 h 90"/>
                <a:gd name="T50" fmla="*/ 61 w 64"/>
                <a:gd name="T51" fmla="*/ 75 h 90"/>
                <a:gd name="T52" fmla="*/ 49 w 64"/>
                <a:gd name="T53" fmla="*/ 85 h 90"/>
                <a:gd name="T54" fmla="*/ 35 w 64"/>
                <a:gd name="T55" fmla="*/ 90 h 90"/>
                <a:gd name="T56" fmla="*/ 26 w 64"/>
                <a:gd name="T57" fmla="*/ 79 h 90"/>
                <a:gd name="T58" fmla="*/ 22 w 64"/>
                <a:gd name="T59" fmla="*/ 64 h 90"/>
                <a:gd name="T60" fmla="*/ 19 w 64"/>
                <a:gd name="T61" fmla="*/ 50 h 90"/>
                <a:gd name="T62" fmla="*/ 16 w 64"/>
                <a:gd name="T63" fmla="*/ 44 h 90"/>
                <a:gd name="T64" fmla="*/ 14 w 64"/>
                <a:gd name="T65" fmla="*/ 38 h 90"/>
                <a:gd name="T66" fmla="*/ 9 w 64"/>
                <a:gd name="T67" fmla="*/ 30 h 90"/>
                <a:gd name="T68" fmla="*/ 5 w 64"/>
                <a:gd name="T69" fmla="*/ 22 h 90"/>
                <a:gd name="T70" fmla="*/ 1 w 64"/>
                <a:gd name="T71" fmla="*/ 16 h 90"/>
                <a:gd name="T72" fmla="*/ 3 w 64"/>
                <a:gd name="T73" fmla="*/ 12 h 90"/>
                <a:gd name="T74" fmla="*/ 6 w 64"/>
                <a:gd name="T75" fmla="*/ 7 h 90"/>
                <a:gd name="T76" fmla="*/ 7 w 64"/>
                <a:gd name="T77" fmla="*/ 8 h 90"/>
                <a:gd name="T78" fmla="*/ 5 w 64"/>
                <a:gd name="T79" fmla="*/ 11 h 90"/>
                <a:gd name="T80" fmla="*/ 4 w 64"/>
                <a:gd name="T81" fmla="*/ 14 h 90"/>
                <a:gd name="T82" fmla="*/ 6 w 64"/>
                <a:gd name="T83" fmla="*/ 12 h 90"/>
                <a:gd name="T84" fmla="*/ 7 w 64"/>
                <a:gd name="T85" fmla="*/ 9 h 90"/>
                <a:gd name="T86" fmla="*/ 13 w 64"/>
                <a:gd name="T87" fmla="*/ 5 h 90"/>
                <a:gd name="T88" fmla="*/ 13 w 64"/>
                <a:gd name="T89" fmla="*/ 5 h 90"/>
                <a:gd name="T90" fmla="*/ 13 w 64"/>
                <a:gd name="T91" fmla="*/ 5 h 90"/>
                <a:gd name="T92" fmla="*/ 15 w 64"/>
                <a:gd name="T93" fmla="*/ 4 h 90"/>
                <a:gd name="T94" fmla="*/ 17 w 64"/>
                <a:gd name="T95" fmla="*/ 1 h 90"/>
                <a:gd name="T96" fmla="*/ 19 w 64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90"/>
                <a:gd name="T149" fmla="*/ 64 w 64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90">
                  <a:moveTo>
                    <a:pt x="19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3" y="46"/>
                  </a:lnTo>
                  <a:lnTo>
                    <a:pt x="34" y="49"/>
                  </a:lnTo>
                  <a:lnTo>
                    <a:pt x="36" y="51"/>
                  </a:lnTo>
                  <a:lnTo>
                    <a:pt x="37" y="53"/>
                  </a:lnTo>
                  <a:lnTo>
                    <a:pt x="39" y="55"/>
                  </a:lnTo>
                  <a:lnTo>
                    <a:pt x="41" y="57"/>
                  </a:lnTo>
                  <a:lnTo>
                    <a:pt x="43" y="58"/>
                  </a:lnTo>
                  <a:lnTo>
                    <a:pt x="46" y="59"/>
                  </a:lnTo>
                  <a:lnTo>
                    <a:pt x="48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56" y="66"/>
                  </a:lnTo>
                  <a:lnTo>
                    <a:pt x="57" y="66"/>
                  </a:lnTo>
                  <a:lnTo>
                    <a:pt x="58" y="66"/>
                  </a:lnTo>
                  <a:lnTo>
                    <a:pt x="59" y="65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8" y="67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5" y="68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2" y="69"/>
                  </a:lnTo>
                  <a:lnTo>
                    <a:pt x="52" y="70"/>
                  </a:lnTo>
                  <a:lnTo>
                    <a:pt x="52" y="71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1" y="75"/>
                  </a:lnTo>
                  <a:lnTo>
                    <a:pt x="58" y="78"/>
                  </a:lnTo>
                  <a:lnTo>
                    <a:pt x="55" y="81"/>
                  </a:lnTo>
                  <a:lnTo>
                    <a:pt x="52" y="83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2" y="89"/>
                  </a:lnTo>
                  <a:lnTo>
                    <a:pt x="39" y="90"/>
                  </a:lnTo>
                  <a:lnTo>
                    <a:pt x="35" y="90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7" y="83"/>
                  </a:lnTo>
                  <a:lnTo>
                    <a:pt x="26" y="79"/>
                  </a:lnTo>
                  <a:lnTo>
                    <a:pt x="25" y="76"/>
                  </a:lnTo>
                  <a:lnTo>
                    <a:pt x="24" y="72"/>
                  </a:lnTo>
                  <a:lnTo>
                    <a:pt x="23" y="68"/>
                  </a:lnTo>
                  <a:lnTo>
                    <a:pt x="22" y="64"/>
                  </a:lnTo>
                  <a:lnTo>
                    <a:pt x="21" y="60"/>
                  </a:lnTo>
                  <a:lnTo>
                    <a:pt x="20" y="55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9" y="30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0" name="Freeform 68"/>
            <p:cNvSpPr>
              <a:spLocks/>
            </p:cNvSpPr>
            <p:nvPr/>
          </p:nvSpPr>
          <p:spPr bwMode="auto">
            <a:xfrm>
              <a:off x="5069" y="1484"/>
              <a:ext cx="2" cy="5"/>
            </a:xfrm>
            <a:custGeom>
              <a:avLst/>
              <a:gdLst>
                <a:gd name="T0" fmla="*/ 2 w 2"/>
                <a:gd name="T1" fmla="*/ 5 h 5"/>
                <a:gd name="T2" fmla="*/ 1 w 2"/>
                <a:gd name="T3" fmla="*/ 5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1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1 w 2"/>
                <a:gd name="T29" fmla="*/ 1 h 5"/>
                <a:gd name="T30" fmla="*/ 1 w 2"/>
                <a:gd name="T31" fmla="*/ 2 h 5"/>
                <a:gd name="T32" fmla="*/ 1 w 2"/>
                <a:gd name="T33" fmla="*/ 2 h 5"/>
                <a:gd name="T34" fmla="*/ 1 w 2"/>
                <a:gd name="T35" fmla="*/ 3 h 5"/>
                <a:gd name="T36" fmla="*/ 2 w 2"/>
                <a:gd name="T37" fmla="*/ 4 h 5"/>
                <a:gd name="T38" fmla="*/ 2 w 2"/>
                <a:gd name="T39" fmla="*/ 4 h 5"/>
                <a:gd name="T40" fmla="*/ 2 w 2"/>
                <a:gd name="T41" fmla="*/ 5 h 5"/>
                <a:gd name="T42" fmla="*/ 2 w 2"/>
                <a:gd name="T43" fmla="*/ 5 h 5"/>
                <a:gd name="T44" fmla="*/ 2 w 2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5"/>
                <a:gd name="T71" fmla="*/ 2 w 2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5">
                  <a:moveTo>
                    <a:pt x="2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1" name="Freeform 69"/>
            <p:cNvSpPr>
              <a:spLocks/>
            </p:cNvSpPr>
            <p:nvPr/>
          </p:nvSpPr>
          <p:spPr bwMode="auto">
            <a:xfrm>
              <a:off x="5052" y="1486"/>
              <a:ext cx="59" cy="106"/>
            </a:xfrm>
            <a:custGeom>
              <a:avLst/>
              <a:gdLst>
                <a:gd name="T0" fmla="*/ 24 w 59"/>
                <a:gd name="T1" fmla="*/ 14 h 106"/>
                <a:gd name="T2" fmla="*/ 23 w 59"/>
                <a:gd name="T3" fmla="*/ 12 h 106"/>
                <a:gd name="T4" fmla="*/ 22 w 59"/>
                <a:gd name="T5" fmla="*/ 9 h 106"/>
                <a:gd name="T6" fmla="*/ 23 w 59"/>
                <a:gd name="T7" fmla="*/ 8 h 106"/>
                <a:gd name="T8" fmla="*/ 24 w 59"/>
                <a:gd name="T9" fmla="*/ 9 h 106"/>
                <a:gd name="T10" fmla="*/ 25 w 59"/>
                <a:gd name="T11" fmla="*/ 11 h 106"/>
                <a:gd name="T12" fmla="*/ 30 w 59"/>
                <a:gd name="T13" fmla="*/ 16 h 106"/>
                <a:gd name="T14" fmla="*/ 30 w 59"/>
                <a:gd name="T15" fmla="*/ 14 h 106"/>
                <a:gd name="T16" fmla="*/ 29 w 59"/>
                <a:gd name="T17" fmla="*/ 12 h 106"/>
                <a:gd name="T18" fmla="*/ 32 w 59"/>
                <a:gd name="T19" fmla="*/ 15 h 106"/>
                <a:gd name="T20" fmla="*/ 34 w 59"/>
                <a:gd name="T21" fmla="*/ 21 h 106"/>
                <a:gd name="T22" fmla="*/ 38 w 59"/>
                <a:gd name="T23" fmla="*/ 26 h 106"/>
                <a:gd name="T24" fmla="*/ 45 w 59"/>
                <a:gd name="T25" fmla="*/ 32 h 106"/>
                <a:gd name="T26" fmla="*/ 52 w 59"/>
                <a:gd name="T27" fmla="*/ 38 h 106"/>
                <a:gd name="T28" fmla="*/ 48 w 59"/>
                <a:gd name="T29" fmla="*/ 42 h 106"/>
                <a:gd name="T30" fmla="*/ 41 w 59"/>
                <a:gd name="T31" fmla="*/ 43 h 106"/>
                <a:gd name="T32" fmla="*/ 35 w 59"/>
                <a:gd name="T33" fmla="*/ 43 h 106"/>
                <a:gd name="T34" fmla="*/ 35 w 59"/>
                <a:gd name="T35" fmla="*/ 45 h 106"/>
                <a:gd name="T36" fmla="*/ 34 w 59"/>
                <a:gd name="T37" fmla="*/ 48 h 106"/>
                <a:gd name="T38" fmla="*/ 32 w 59"/>
                <a:gd name="T39" fmla="*/ 50 h 106"/>
                <a:gd name="T40" fmla="*/ 29 w 59"/>
                <a:gd name="T41" fmla="*/ 50 h 106"/>
                <a:gd name="T42" fmla="*/ 26 w 59"/>
                <a:gd name="T43" fmla="*/ 49 h 106"/>
                <a:gd name="T44" fmla="*/ 25 w 59"/>
                <a:gd name="T45" fmla="*/ 47 h 106"/>
                <a:gd name="T46" fmla="*/ 23 w 59"/>
                <a:gd name="T47" fmla="*/ 46 h 106"/>
                <a:gd name="T48" fmla="*/ 25 w 59"/>
                <a:gd name="T49" fmla="*/ 50 h 106"/>
                <a:gd name="T50" fmla="*/ 29 w 59"/>
                <a:gd name="T51" fmla="*/ 53 h 106"/>
                <a:gd name="T52" fmla="*/ 35 w 59"/>
                <a:gd name="T53" fmla="*/ 51 h 106"/>
                <a:gd name="T54" fmla="*/ 42 w 59"/>
                <a:gd name="T55" fmla="*/ 63 h 106"/>
                <a:gd name="T56" fmla="*/ 52 w 59"/>
                <a:gd name="T57" fmla="*/ 72 h 106"/>
                <a:gd name="T58" fmla="*/ 58 w 59"/>
                <a:gd name="T59" fmla="*/ 77 h 106"/>
                <a:gd name="T60" fmla="*/ 59 w 59"/>
                <a:gd name="T61" fmla="*/ 80 h 106"/>
                <a:gd name="T62" fmla="*/ 59 w 59"/>
                <a:gd name="T63" fmla="*/ 84 h 106"/>
                <a:gd name="T64" fmla="*/ 56 w 59"/>
                <a:gd name="T65" fmla="*/ 82 h 106"/>
                <a:gd name="T66" fmla="*/ 54 w 59"/>
                <a:gd name="T67" fmla="*/ 80 h 106"/>
                <a:gd name="T68" fmla="*/ 54 w 59"/>
                <a:gd name="T69" fmla="*/ 86 h 106"/>
                <a:gd name="T70" fmla="*/ 52 w 59"/>
                <a:gd name="T71" fmla="*/ 97 h 106"/>
                <a:gd name="T72" fmla="*/ 47 w 59"/>
                <a:gd name="T73" fmla="*/ 106 h 106"/>
                <a:gd name="T74" fmla="*/ 45 w 59"/>
                <a:gd name="T75" fmla="*/ 100 h 106"/>
                <a:gd name="T76" fmla="*/ 43 w 59"/>
                <a:gd name="T77" fmla="*/ 94 h 106"/>
                <a:gd name="T78" fmla="*/ 40 w 59"/>
                <a:gd name="T79" fmla="*/ 93 h 106"/>
                <a:gd name="T80" fmla="*/ 37 w 59"/>
                <a:gd name="T81" fmla="*/ 97 h 106"/>
                <a:gd name="T82" fmla="*/ 34 w 59"/>
                <a:gd name="T83" fmla="*/ 101 h 106"/>
                <a:gd name="T84" fmla="*/ 35 w 59"/>
                <a:gd name="T85" fmla="*/ 91 h 106"/>
                <a:gd name="T86" fmla="*/ 35 w 59"/>
                <a:gd name="T87" fmla="*/ 90 h 106"/>
                <a:gd name="T88" fmla="*/ 34 w 59"/>
                <a:gd name="T89" fmla="*/ 84 h 106"/>
                <a:gd name="T90" fmla="*/ 23 w 59"/>
                <a:gd name="T91" fmla="*/ 68 h 106"/>
                <a:gd name="T92" fmla="*/ 9 w 59"/>
                <a:gd name="T93" fmla="*/ 57 h 106"/>
                <a:gd name="T94" fmla="*/ 1 w 59"/>
                <a:gd name="T95" fmla="*/ 51 h 106"/>
                <a:gd name="T96" fmla="*/ 0 w 59"/>
                <a:gd name="T97" fmla="*/ 42 h 106"/>
                <a:gd name="T98" fmla="*/ 0 w 59"/>
                <a:gd name="T99" fmla="*/ 34 h 106"/>
                <a:gd name="T100" fmla="*/ 4 w 59"/>
                <a:gd name="T101" fmla="*/ 29 h 106"/>
                <a:gd name="T102" fmla="*/ 8 w 59"/>
                <a:gd name="T103" fmla="*/ 23 h 106"/>
                <a:gd name="T104" fmla="*/ 12 w 59"/>
                <a:gd name="T105" fmla="*/ 16 h 106"/>
                <a:gd name="T106" fmla="*/ 15 w 59"/>
                <a:gd name="T107" fmla="*/ 7 h 106"/>
                <a:gd name="T108" fmla="*/ 17 w 59"/>
                <a:gd name="T109" fmla="*/ 2 h 106"/>
                <a:gd name="T110" fmla="*/ 19 w 59"/>
                <a:gd name="T111" fmla="*/ 7 h 106"/>
                <a:gd name="T112" fmla="*/ 22 w 59"/>
                <a:gd name="T113" fmla="*/ 11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"/>
                <a:gd name="T172" fmla="*/ 0 h 106"/>
                <a:gd name="T173" fmla="*/ 59 w 59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" h="106">
                  <a:moveTo>
                    <a:pt x="23" y="13"/>
                  </a:move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4"/>
                  </a:lnTo>
                  <a:lnTo>
                    <a:pt x="37" y="25"/>
                  </a:lnTo>
                  <a:lnTo>
                    <a:pt x="38" y="26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3" y="30"/>
                  </a:lnTo>
                  <a:lnTo>
                    <a:pt x="45" y="32"/>
                  </a:lnTo>
                  <a:lnTo>
                    <a:pt x="47" y="33"/>
                  </a:lnTo>
                  <a:lnTo>
                    <a:pt x="48" y="35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4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48" y="42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2" y="49"/>
                  </a:lnTo>
                  <a:lnTo>
                    <a:pt x="32" y="50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3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6" y="51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5" y="51"/>
                  </a:lnTo>
                  <a:lnTo>
                    <a:pt x="36" y="54"/>
                  </a:lnTo>
                  <a:lnTo>
                    <a:pt x="38" y="57"/>
                  </a:lnTo>
                  <a:lnTo>
                    <a:pt x="40" y="60"/>
                  </a:lnTo>
                  <a:lnTo>
                    <a:pt x="42" y="63"/>
                  </a:lnTo>
                  <a:lnTo>
                    <a:pt x="44" y="66"/>
                  </a:lnTo>
                  <a:lnTo>
                    <a:pt x="47" y="68"/>
                  </a:lnTo>
                  <a:lnTo>
                    <a:pt x="49" y="70"/>
                  </a:lnTo>
                  <a:lnTo>
                    <a:pt x="52" y="72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6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9" y="79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8" y="83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4" y="86"/>
                  </a:lnTo>
                  <a:lnTo>
                    <a:pt x="54" y="89"/>
                  </a:lnTo>
                  <a:lnTo>
                    <a:pt x="53" y="91"/>
                  </a:lnTo>
                  <a:lnTo>
                    <a:pt x="53" y="94"/>
                  </a:lnTo>
                  <a:lnTo>
                    <a:pt x="52" y="97"/>
                  </a:lnTo>
                  <a:lnTo>
                    <a:pt x="51" y="99"/>
                  </a:lnTo>
                  <a:lnTo>
                    <a:pt x="50" y="101"/>
                  </a:lnTo>
                  <a:lnTo>
                    <a:pt x="48" y="103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3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92"/>
                  </a:lnTo>
                  <a:lnTo>
                    <a:pt x="40" y="93"/>
                  </a:lnTo>
                  <a:lnTo>
                    <a:pt x="39" y="94"/>
                  </a:lnTo>
                  <a:lnTo>
                    <a:pt x="39" y="95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6" y="99"/>
                  </a:lnTo>
                  <a:lnTo>
                    <a:pt x="35" y="100"/>
                  </a:lnTo>
                  <a:lnTo>
                    <a:pt x="34" y="101"/>
                  </a:lnTo>
                  <a:lnTo>
                    <a:pt x="35" y="91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1" y="80"/>
                  </a:lnTo>
                  <a:lnTo>
                    <a:pt x="29" y="75"/>
                  </a:lnTo>
                  <a:lnTo>
                    <a:pt x="26" y="71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2" name="Freeform 70"/>
            <p:cNvSpPr>
              <a:spLocks/>
            </p:cNvSpPr>
            <p:nvPr/>
          </p:nvSpPr>
          <p:spPr bwMode="auto">
            <a:xfrm>
              <a:off x="5073" y="1492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3" name="Freeform 71"/>
            <p:cNvSpPr>
              <a:spLocks/>
            </p:cNvSpPr>
            <p:nvPr/>
          </p:nvSpPr>
          <p:spPr bwMode="auto">
            <a:xfrm>
              <a:off x="5413" y="1493"/>
              <a:ext cx="20" cy="60"/>
            </a:xfrm>
            <a:custGeom>
              <a:avLst/>
              <a:gdLst>
                <a:gd name="T0" fmla="*/ 20 w 20"/>
                <a:gd name="T1" fmla="*/ 0 h 60"/>
                <a:gd name="T2" fmla="*/ 19 w 20"/>
                <a:gd name="T3" fmla="*/ 5 h 60"/>
                <a:gd name="T4" fmla="*/ 19 w 20"/>
                <a:gd name="T5" fmla="*/ 11 h 60"/>
                <a:gd name="T6" fmla="*/ 18 w 20"/>
                <a:gd name="T7" fmla="*/ 17 h 60"/>
                <a:gd name="T8" fmla="*/ 17 w 20"/>
                <a:gd name="T9" fmla="*/ 23 h 60"/>
                <a:gd name="T10" fmla="*/ 15 w 20"/>
                <a:gd name="T11" fmla="*/ 28 h 60"/>
                <a:gd name="T12" fmla="*/ 13 w 20"/>
                <a:gd name="T13" fmla="*/ 34 h 60"/>
                <a:gd name="T14" fmla="*/ 11 w 20"/>
                <a:gd name="T15" fmla="*/ 39 h 60"/>
                <a:gd name="T16" fmla="*/ 9 w 20"/>
                <a:gd name="T17" fmla="*/ 44 h 60"/>
                <a:gd name="T18" fmla="*/ 6 w 20"/>
                <a:gd name="T19" fmla="*/ 49 h 60"/>
                <a:gd name="T20" fmla="*/ 3 w 20"/>
                <a:gd name="T21" fmla="*/ 54 h 60"/>
                <a:gd name="T22" fmla="*/ 3 w 20"/>
                <a:gd name="T23" fmla="*/ 55 h 60"/>
                <a:gd name="T24" fmla="*/ 3 w 20"/>
                <a:gd name="T25" fmla="*/ 55 h 60"/>
                <a:gd name="T26" fmla="*/ 3 w 20"/>
                <a:gd name="T27" fmla="*/ 56 h 60"/>
                <a:gd name="T28" fmla="*/ 3 w 20"/>
                <a:gd name="T29" fmla="*/ 56 h 60"/>
                <a:gd name="T30" fmla="*/ 2 w 20"/>
                <a:gd name="T31" fmla="*/ 57 h 60"/>
                <a:gd name="T32" fmla="*/ 2 w 20"/>
                <a:gd name="T33" fmla="*/ 58 h 60"/>
                <a:gd name="T34" fmla="*/ 1 w 20"/>
                <a:gd name="T35" fmla="*/ 58 h 60"/>
                <a:gd name="T36" fmla="*/ 1 w 20"/>
                <a:gd name="T37" fmla="*/ 59 h 60"/>
                <a:gd name="T38" fmla="*/ 1 w 20"/>
                <a:gd name="T39" fmla="*/ 59 h 60"/>
                <a:gd name="T40" fmla="*/ 0 w 20"/>
                <a:gd name="T41" fmla="*/ 60 h 60"/>
                <a:gd name="T42" fmla="*/ 3 w 20"/>
                <a:gd name="T43" fmla="*/ 54 h 60"/>
                <a:gd name="T44" fmla="*/ 6 w 20"/>
                <a:gd name="T45" fmla="*/ 49 h 60"/>
                <a:gd name="T46" fmla="*/ 8 w 20"/>
                <a:gd name="T47" fmla="*/ 43 h 60"/>
                <a:gd name="T48" fmla="*/ 11 w 20"/>
                <a:gd name="T49" fmla="*/ 37 h 60"/>
                <a:gd name="T50" fmla="*/ 13 w 20"/>
                <a:gd name="T51" fmla="*/ 31 h 60"/>
                <a:gd name="T52" fmla="*/ 15 w 20"/>
                <a:gd name="T53" fmla="*/ 25 h 60"/>
                <a:gd name="T54" fmla="*/ 16 w 20"/>
                <a:gd name="T55" fmla="*/ 19 h 60"/>
                <a:gd name="T56" fmla="*/ 18 w 20"/>
                <a:gd name="T57" fmla="*/ 13 h 60"/>
                <a:gd name="T58" fmla="*/ 19 w 20"/>
                <a:gd name="T59" fmla="*/ 6 h 60"/>
                <a:gd name="T60" fmla="*/ 19 w 20"/>
                <a:gd name="T61" fmla="*/ 0 h 60"/>
                <a:gd name="T62" fmla="*/ 20 w 20"/>
                <a:gd name="T63" fmla="*/ 0 h 60"/>
                <a:gd name="T64" fmla="*/ 20 w 20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60"/>
                <a:gd name="T101" fmla="*/ 20 w 20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60">
                  <a:moveTo>
                    <a:pt x="20" y="0"/>
                  </a:moveTo>
                  <a:lnTo>
                    <a:pt x="19" y="5"/>
                  </a:lnTo>
                  <a:lnTo>
                    <a:pt x="19" y="11"/>
                  </a:lnTo>
                  <a:lnTo>
                    <a:pt x="18" y="17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39"/>
                  </a:lnTo>
                  <a:lnTo>
                    <a:pt x="9" y="44"/>
                  </a:lnTo>
                  <a:lnTo>
                    <a:pt x="6" y="49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3" y="54"/>
                  </a:lnTo>
                  <a:lnTo>
                    <a:pt x="6" y="49"/>
                  </a:lnTo>
                  <a:lnTo>
                    <a:pt x="8" y="43"/>
                  </a:lnTo>
                  <a:lnTo>
                    <a:pt x="11" y="37"/>
                  </a:lnTo>
                  <a:lnTo>
                    <a:pt x="13" y="31"/>
                  </a:lnTo>
                  <a:lnTo>
                    <a:pt x="15" y="25"/>
                  </a:lnTo>
                  <a:lnTo>
                    <a:pt x="16" y="19"/>
                  </a:lnTo>
                  <a:lnTo>
                    <a:pt x="18" y="13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4" name="Freeform 72"/>
            <p:cNvSpPr>
              <a:spLocks/>
            </p:cNvSpPr>
            <p:nvPr/>
          </p:nvSpPr>
          <p:spPr bwMode="auto">
            <a:xfrm>
              <a:off x="5075" y="149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5" name="Freeform 73"/>
            <p:cNvSpPr>
              <a:spLocks/>
            </p:cNvSpPr>
            <p:nvPr/>
          </p:nvSpPr>
          <p:spPr bwMode="auto">
            <a:xfrm>
              <a:off x="5373" y="151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6" name="Freeform 74"/>
            <p:cNvSpPr>
              <a:spLocks/>
            </p:cNvSpPr>
            <p:nvPr/>
          </p:nvSpPr>
          <p:spPr bwMode="auto">
            <a:xfrm>
              <a:off x="5092" y="1511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3 w 4"/>
                <a:gd name="T5" fmla="*/ 3 h 4"/>
                <a:gd name="T6" fmla="*/ 3 w 4"/>
                <a:gd name="T7" fmla="*/ 3 h 4"/>
                <a:gd name="T8" fmla="*/ 2 w 4"/>
                <a:gd name="T9" fmla="*/ 3 h 4"/>
                <a:gd name="T10" fmla="*/ 2 w 4"/>
                <a:gd name="T11" fmla="*/ 2 h 4"/>
                <a:gd name="T12" fmla="*/ 1 w 4"/>
                <a:gd name="T13" fmla="*/ 2 h 4"/>
                <a:gd name="T14" fmla="*/ 1 w 4"/>
                <a:gd name="T15" fmla="*/ 2 h 4"/>
                <a:gd name="T16" fmla="*/ 0 w 4"/>
                <a:gd name="T17" fmla="*/ 1 h 4"/>
                <a:gd name="T18" fmla="*/ 0 w 4"/>
                <a:gd name="T19" fmla="*/ 1 h 4"/>
                <a:gd name="T20" fmla="*/ 0 w 4"/>
                <a:gd name="T21" fmla="*/ 0 h 4"/>
                <a:gd name="T22" fmla="*/ 4 w 4"/>
                <a:gd name="T23" fmla="*/ 4 h 4"/>
                <a:gd name="T24" fmla="*/ 4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4"/>
                <a:gd name="T41" fmla="*/ 4 w 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7" name="Freeform 75"/>
            <p:cNvSpPr>
              <a:spLocks/>
            </p:cNvSpPr>
            <p:nvPr/>
          </p:nvSpPr>
          <p:spPr bwMode="auto">
            <a:xfrm>
              <a:off x="5373" y="1513"/>
              <a:ext cx="2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8" name="Freeform 76"/>
            <p:cNvSpPr>
              <a:spLocks/>
            </p:cNvSpPr>
            <p:nvPr/>
          </p:nvSpPr>
          <p:spPr bwMode="auto">
            <a:xfrm>
              <a:off x="5101" y="1522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1 w 2"/>
                <a:gd name="T21" fmla="*/ 0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2 w 2"/>
                <a:gd name="T37" fmla="*/ 1 h 2"/>
                <a:gd name="T38" fmla="*/ 2 w 2"/>
                <a:gd name="T39" fmla="*/ 2 h 2"/>
                <a:gd name="T40" fmla="*/ 2 w 2"/>
                <a:gd name="T41" fmla="*/ 2 h 2"/>
                <a:gd name="T42" fmla="*/ 2 w 2"/>
                <a:gd name="T43" fmla="*/ 2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2"/>
                <a:gd name="T68" fmla="*/ 2 w 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9" name="Freeform 77"/>
            <p:cNvSpPr>
              <a:spLocks/>
            </p:cNvSpPr>
            <p:nvPr/>
          </p:nvSpPr>
          <p:spPr bwMode="auto">
            <a:xfrm>
              <a:off x="5408" y="1525"/>
              <a:ext cx="25" cy="44"/>
            </a:xfrm>
            <a:custGeom>
              <a:avLst/>
              <a:gdLst>
                <a:gd name="T0" fmla="*/ 21 w 25"/>
                <a:gd name="T1" fmla="*/ 13 h 44"/>
                <a:gd name="T2" fmla="*/ 21 w 25"/>
                <a:gd name="T3" fmla="*/ 14 h 44"/>
                <a:gd name="T4" fmla="*/ 20 w 25"/>
                <a:gd name="T5" fmla="*/ 15 h 44"/>
                <a:gd name="T6" fmla="*/ 20 w 25"/>
                <a:gd name="T7" fmla="*/ 16 h 44"/>
                <a:gd name="T8" fmla="*/ 19 w 25"/>
                <a:gd name="T9" fmla="*/ 16 h 44"/>
                <a:gd name="T10" fmla="*/ 19 w 25"/>
                <a:gd name="T11" fmla="*/ 17 h 44"/>
                <a:gd name="T12" fmla="*/ 19 w 25"/>
                <a:gd name="T13" fmla="*/ 18 h 44"/>
                <a:gd name="T14" fmla="*/ 18 w 25"/>
                <a:gd name="T15" fmla="*/ 19 h 44"/>
                <a:gd name="T16" fmla="*/ 18 w 25"/>
                <a:gd name="T17" fmla="*/ 20 h 44"/>
                <a:gd name="T18" fmla="*/ 17 w 25"/>
                <a:gd name="T19" fmla="*/ 21 h 44"/>
                <a:gd name="T20" fmla="*/ 17 w 25"/>
                <a:gd name="T21" fmla="*/ 21 h 44"/>
                <a:gd name="T22" fmla="*/ 15 w 25"/>
                <a:gd name="T23" fmla="*/ 24 h 44"/>
                <a:gd name="T24" fmla="*/ 14 w 25"/>
                <a:gd name="T25" fmla="*/ 27 h 44"/>
                <a:gd name="T26" fmla="*/ 13 w 25"/>
                <a:gd name="T27" fmla="*/ 29 h 44"/>
                <a:gd name="T28" fmla="*/ 11 w 25"/>
                <a:gd name="T29" fmla="*/ 31 h 44"/>
                <a:gd name="T30" fmla="*/ 9 w 25"/>
                <a:gd name="T31" fmla="*/ 34 h 44"/>
                <a:gd name="T32" fmla="*/ 7 w 25"/>
                <a:gd name="T33" fmla="*/ 36 h 44"/>
                <a:gd name="T34" fmla="*/ 6 w 25"/>
                <a:gd name="T35" fmla="*/ 38 h 44"/>
                <a:gd name="T36" fmla="*/ 4 w 25"/>
                <a:gd name="T37" fmla="*/ 40 h 44"/>
                <a:gd name="T38" fmla="*/ 2 w 25"/>
                <a:gd name="T39" fmla="*/ 42 h 44"/>
                <a:gd name="T40" fmla="*/ 0 w 25"/>
                <a:gd name="T41" fmla="*/ 44 h 44"/>
                <a:gd name="T42" fmla="*/ 1 w 25"/>
                <a:gd name="T43" fmla="*/ 42 h 44"/>
                <a:gd name="T44" fmla="*/ 2 w 25"/>
                <a:gd name="T45" fmla="*/ 41 h 44"/>
                <a:gd name="T46" fmla="*/ 3 w 25"/>
                <a:gd name="T47" fmla="*/ 39 h 44"/>
                <a:gd name="T48" fmla="*/ 4 w 25"/>
                <a:gd name="T49" fmla="*/ 37 h 44"/>
                <a:gd name="T50" fmla="*/ 5 w 25"/>
                <a:gd name="T51" fmla="*/ 35 h 44"/>
                <a:gd name="T52" fmla="*/ 6 w 25"/>
                <a:gd name="T53" fmla="*/ 34 h 44"/>
                <a:gd name="T54" fmla="*/ 7 w 25"/>
                <a:gd name="T55" fmla="*/ 32 h 44"/>
                <a:gd name="T56" fmla="*/ 9 w 25"/>
                <a:gd name="T57" fmla="*/ 30 h 44"/>
                <a:gd name="T58" fmla="*/ 10 w 25"/>
                <a:gd name="T59" fmla="*/ 28 h 44"/>
                <a:gd name="T60" fmla="*/ 11 w 25"/>
                <a:gd name="T61" fmla="*/ 27 h 44"/>
                <a:gd name="T62" fmla="*/ 11 w 25"/>
                <a:gd name="T63" fmla="*/ 27 h 44"/>
                <a:gd name="T64" fmla="*/ 11 w 25"/>
                <a:gd name="T65" fmla="*/ 26 h 44"/>
                <a:gd name="T66" fmla="*/ 11 w 25"/>
                <a:gd name="T67" fmla="*/ 26 h 44"/>
                <a:gd name="T68" fmla="*/ 12 w 25"/>
                <a:gd name="T69" fmla="*/ 26 h 44"/>
                <a:gd name="T70" fmla="*/ 12 w 25"/>
                <a:gd name="T71" fmla="*/ 26 h 44"/>
                <a:gd name="T72" fmla="*/ 12 w 25"/>
                <a:gd name="T73" fmla="*/ 25 h 44"/>
                <a:gd name="T74" fmla="*/ 12 w 25"/>
                <a:gd name="T75" fmla="*/ 25 h 44"/>
                <a:gd name="T76" fmla="*/ 12 w 25"/>
                <a:gd name="T77" fmla="*/ 25 h 44"/>
                <a:gd name="T78" fmla="*/ 12 w 25"/>
                <a:gd name="T79" fmla="*/ 24 h 44"/>
                <a:gd name="T80" fmla="*/ 12 w 25"/>
                <a:gd name="T81" fmla="*/ 24 h 44"/>
                <a:gd name="T82" fmla="*/ 14 w 25"/>
                <a:gd name="T83" fmla="*/ 22 h 44"/>
                <a:gd name="T84" fmla="*/ 15 w 25"/>
                <a:gd name="T85" fmla="*/ 20 h 44"/>
                <a:gd name="T86" fmla="*/ 17 w 25"/>
                <a:gd name="T87" fmla="*/ 18 h 44"/>
                <a:gd name="T88" fmla="*/ 18 w 25"/>
                <a:gd name="T89" fmla="*/ 15 h 44"/>
                <a:gd name="T90" fmla="*/ 19 w 25"/>
                <a:gd name="T91" fmla="*/ 13 h 44"/>
                <a:gd name="T92" fmla="*/ 20 w 25"/>
                <a:gd name="T93" fmla="*/ 10 h 44"/>
                <a:gd name="T94" fmla="*/ 22 w 25"/>
                <a:gd name="T95" fmla="*/ 7 h 44"/>
                <a:gd name="T96" fmla="*/ 23 w 25"/>
                <a:gd name="T97" fmla="*/ 5 h 44"/>
                <a:gd name="T98" fmla="*/ 24 w 25"/>
                <a:gd name="T99" fmla="*/ 2 h 44"/>
                <a:gd name="T100" fmla="*/ 25 w 25"/>
                <a:gd name="T101" fmla="*/ 0 h 44"/>
                <a:gd name="T102" fmla="*/ 25 w 25"/>
                <a:gd name="T103" fmla="*/ 1 h 44"/>
                <a:gd name="T104" fmla="*/ 25 w 25"/>
                <a:gd name="T105" fmla="*/ 3 h 44"/>
                <a:gd name="T106" fmla="*/ 25 w 25"/>
                <a:gd name="T107" fmla="*/ 4 h 44"/>
                <a:gd name="T108" fmla="*/ 24 w 25"/>
                <a:gd name="T109" fmla="*/ 5 h 44"/>
                <a:gd name="T110" fmla="*/ 24 w 25"/>
                <a:gd name="T111" fmla="*/ 7 h 44"/>
                <a:gd name="T112" fmla="*/ 23 w 25"/>
                <a:gd name="T113" fmla="*/ 8 h 44"/>
                <a:gd name="T114" fmla="*/ 23 w 25"/>
                <a:gd name="T115" fmla="*/ 9 h 44"/>
                <a:gd name="T116" fmla="*/ 22 w 25"/>
                <a:gd name="T117" fmla="*/ 11 h 44"/>
                <a:gd name="T118" fmla="*/ 22 w 25"/>
                <a:gd name="T119" fmla="*/ 12 h 44"/>
                <a:gd name="T120" fmla="*/ 21 w 25"/>
                <a:gd name="T121" fmla="*/ 13 h 44"/>
                <a:gd name="T122" fmla="*/ 21 w 25"/>
                <a:gd name="T123" fmla="*/ 13 h 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"/>
                <a:gd name="T187" fmla="*/ 0 h 44"/>
                <a:gd name="T188" fmla="*/ 25 w 25"/>
                <a:gd name="T189" fmla="*/ 44 h 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" h="44">
                  <a:moveTo>
                    <a:pt x="21" y="13"/>
                  </a:moveTo>
                  <a:lnTo>
                    <a:pt x="21" y="14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0" name="Freeform 78"/>
            <p:cNvSpPr>
              <a:spLocks/>
            </p:cNvSpPr>
            <p:nvPr/>
          </p:nvSpPr>
          <p:spPr bwMode="auto">
            <a:xfrm>
              <a:off x="5152" y="152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1" name="Freeform 79"/>
            <p:cNvSpPr>
              <a:spLocks/>
            </p:cNvSpPr>
            <p:nvPr/>
          </p:nvSpPr>
          <p:spPr bwMode="auto">
            <a:xfrm>
              <a:off x="5261" y="152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2" name="Freeform 80"/>
            <p:cNvSpPr>
              <a:spLocks/>
            </p:cNvSpPr>
            <p:nvPr/>
          </p:nvSpPr>
          <p:spPr bwMode="auto">
            <a:xfrm>
              <a:off x="5264" y="154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3" name="Freeform 81"/>
            <p:cNvSpPr>
              <a:spLocks/>
            </p:cNvSpPr>
            <p:nvPr/>
          </p:nvSpPr>
          <p:spPr bwMode="auto">
            <a:xfrm>
              <a:off x="5044" y="1544"/>
              <a:ext cx="17" cy="45"/>
            </a:xfrm>
            <a:custGeom>
              <a:avLst/>
              <a:gdLst>
                <a:gd name="T0" fmla="*/ 0 w 17"/>
                <a:gd name="T1" fmla="*/ 0 h 45"/>
                <a:gd name="T2" fmla="*/ 1 w 17"/>
                <a:gd name="T3" fmla="*/ 5 h 45"/>
                <a:gd name="T4" fmla="*/ 3 w 17"/>
                <a:gd name="T5" fmla="*/ 9 h 45"/>
                <a:gd name="T6" fmla="*/ 4 w 17"/>
                <a:gd name="T7" fmla="*/ 13 h 45"/>
                <a:gd name="T8" fmla="*/ 6 w 17"/>
                <a:gd name="T9" fmla="*/ 17 h 45"/>
                <a:gd name="T10" fmla="*/ 7 w 17"/>
                <a:gd name="T11" fmla="*/ 21 h 45"/>
                <a:gd name="T12" fmla="*/ 9 w 17"/>
                <a:gd name="T13" fmla="*/ 25 h 45"/>
                <a:gd name="T14" fmla="*/ 11 w 17"/>
                <a:gd name="T15" fmla="*/ 30 h 45"/>
                <a:gd name="T16" fmla="*/ 13 w 17"/>
                <a:gd name="T17" fmla="*/ 34 h 45"/>
                <a:gd name="T18" fmla="*/ 15 w 17"/>
                <a:gd name="T19" fmla="*/ 38 h 45"/>
                <a:gd name="T20" fmla="*/ 16 w 17"/>
                <a:gd name="T21" fmla="*/ 42 h 45"/>
                <a:gd name="T22" fmla="*/ 17 w 17"/>
                <a:gd name="T23" fmla="*/ 45 h 45"/>
                <a:gd name="T24" fmla="*/ 14 w 17"/>
                <a:gd name="T25" fmla="*/ 44 h 45"/>
                <a:gd name="T26" fmla="*/ 12 w 17"/>
                <a:gd name="T27" fmla="*/ 40 h 45"/>
                <a:gd name="T28" fmla="*/ 10 w 17"/>
                <a:gd name="T29" fmla="*/ 36 h 45"/>
                <a:gd name="T30" fmla="*/ 9 w 17"/>
                <a:gd name="T31" fmla="*/ 32 h 45"/>
                <a:gd name="T32" fmla="*/ 7 w 17"/>
                <a:gd name="T33" fmla="*/ 27 h 45"/>
                <a:gd name="T34" fmla="*/ 5 w 17"/>
                <a:gd name="T35" fmla="*/ 23 h 45"/>
                <a:gd name="T36" fmla="*/ 4 w 17"/>
                <a:gd name="T37" fmla="*/ 18 h 45"/>
                <a:gd name="T38" fmla="*/ 2 w 17"/>
                <a:gd name="T39" fmla="*/ 14 h 45"/>
                <a:gd name="T40" fmla="*/ 1 w 17"/>
                <a:gd name="T41" fmla="*/ 9 h 45"/>
                <a:gd name="T42" fmla="*/ 0 w 17"/>
                <a:gd name="T43" fmla="*/ 5 h 45"/>
                <a:gd name="T44" fmla="*/ 0 w 17"/>
                <a:gd name="T45" fmla="*/ 0 h 45"/>
                <a:gd name="T46" fmla="*/ 0 w 17"/>
                <a:gd name="T47" fmla="*/ 0 h 45"/>
                <a:gd name="T48" fmla="*/ 0 w 17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45"/>
                <a:gd name="T77" fmla="*/ 17 w 17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45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3" y="34"/>
                  </a:lnTo>
                  <a:lnTo>
                    <a:pt x="15" y="38"/>
                  </a:lnTo>
                  <a:lnTo>
                    <a:pt x="16" y="42"/>
                  </a:lnTo>
                  <a:lnTo>
                    <a:pt x="17" y="45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4" name="Freeform 82"/>
            <p:cNvSpPr>
              <a:spLocks/>
            </p:cNvSpPr>
            <p:nvPr/>
          </p:nvSpPr>
          <p:spPr bwMode="auto">
            <a:xfrm>
              <a:off x="5380" y="1550"/>
              <a:ext cx="20" cy="32"/>
            </a:xfrm>
            <a:custGeom>
              <a:avLst/>
              <a:gdLst>
                <a:gd name="T0" fmla="*/ 19 w 20"/>
                <a:gd name="T1" fmla="*/ 0 h 32"/>
                <a:gd name="T2" fmla="*/ 20 w 20"/>
                <a:gd name="T3" fmla="*/ 4 h 32"/>
                <a:gd name="T4" fmla="*/ 20 w 20"/>
                <a:gd name="T5" fmla="*/ 7 h 32"/>
                <a:gd name="T6" fmla="*/ 20 w 20"/>
                <a:gd name="T7" fmla="*/ 11 h 32"/>
                <a:gd name="T8" fmla="*/ 19 w 20"/>
                <a:gd name="T9" fmla="*/ 14 h 32"/>
                <a:gd name="T10" fmla="*/ 18 w 20"/>
                <a:gd name="T11" fmla="*/ 17 h 32"/>
                <a:gd name="T12" fmla="*/ 17 w 20"/>
                <a:gd name="T13" fmla="*/ 21 h 32"/>
                <a:gd name="T14" fmla="*/ 16 w 20"/>
                <a:gd name="T15" fmla="*/ 24 h 32"/>
                <a:gd name="T16" fmla="*/ 15 w 20"/>
                <a:gd name="T17" fmla="*/ 26 h 32"/>
                <a:gd name="T18" fmla="*/ 13 w 20"/>
                <a:gd name="T19" fmla="*/ 29 h 32"/>
                <a:gd name="T20" fmla="*/ 12 w 20"/>
                <a:gd name="T21" fmla="*/ 32 h 32"/>
                <a:gd name="T22" fmla="*/ 10 w 20"/>
                <a:gd name="T23" fmla="*/ 31 h 32"/>
                <a:gd name="T24" fmla="*/ 9 w 20"/>
                <a:gd name="T25" fmla="*/ 30 h 32"/>
                <a:gd name="T26" fmla="*/ 7 w 20"/>
                <a:gd name="T27" fmla="*/ 28 h 32"/>
                <a:gd name="T28" fmla="*/ 6 w 20"/>
                <a:gd name="T29" fmla="*/ 26 h 32"/>
                <a:gd name="T30" fmla="*/ 5 w 20"/>
                <a:gd name="T31" fmla="*/ 25 h 32"/>
                <a:gd name="T32" fmla="*/ 4 w 20"/>
                <a:gd name="T33" fmla="*/ 23 h 32"/>
                <a:gd name="T34" fmla="*/ 3 w 20"/>
                <a:gd name="T35" fmla="*/ 21 h 32"/>
                <a:gd name="T36" fmla="*/ 2 w 20"/>
                <a:gd name="T37" fmla="*/ 19 h 32"/>
                <a:gd name="T38" fmla="*/ 1 w 20"/>
                <a:gd name="T39" fmla="*/ 17 h 32"/>
                <a:gd name="T40" fmla="*/ 1 w 20"/>
                <a:gd name="T41" fmla="*/ 15 h 32"/>
                <a:gd name="T42" fmla="*/ 0 w 20"/>
                <a:gd name="T43" fmla="*/ 15 h 32"/>
                <a:gd name="T44" fmla="*/ 0 w 20"/>
                <a:gd name="T45" fmla="*/ 14 h 32"/>
                <a:gd name="T46" fmla="*/ 0 w 20"/>
                <a:gd name="T47" fmla="*/ 14 h 32"/>
                <a:gd name="T48" fmla="*/ 0 w 20"/>
                <a:gd name="T49" fmla="*/ 14 h 32"/>
                <a:gd name="T50" fmla="*/ 1 w 20"/>
                <a:gd name="T51" fmla="*/ 13 h 32"/>
                <a:gd name="T52" fmla="*/ 1 w 20"/>
                <a:gd name="T53" fmla="*/ 13 h 32"/>
                <a:gd name="T54" fmla="*/ 1 w 20"/>
                <a:gd name="T55" fmla="*/ 13 h 32"/>
                <a:gd name="T56" fmla="*/ 1 w 20"/>
                <a:gd name="T57" fmla="*/ 13 h 32"/>
                <a:gd name="T58" fmla="*/ 1 w 20"/>
                <a:gd name="T59" fmla="*/ 13 h 32"/>
                <a:gd name="T60" fmla="*/ 2 w 20"/>
                <a:gd name="T61" fmla="*/ 13 h 32"/>
                <a:gd name="T62" fmla="*/ 3 w 20"/>
                <a:gd name="T63" fmla="*/ 12 h 32"/>
                <a:gd name="T64" fmla="*/ 4 w 20"/>
                <a:gd name="T65" fmla="*/ 12 h 32"/>
                <a:gd name="T66" fmla="*/ 6 w 20"/>
                <a:gd name="T67" fmla="*/ 11 h 32"/>
                <a:gd name="T68" fmla="*/ 7 w 20"/>
                <a:gd name="T69" fmla="*/ 10 h 32"/>
                <a:gd name="T70" fmla="*/ 8 w 20"/>
                <a:gd name="T71" fmla="*/ 9 h 32"/>
                <a:gd name="T72" fmla="*/ 10 w 20"/>
                <a:gd name="T73" fmla="*/ 8 h 32"/>
                <a:gd name="T74" fmla="*/ 11 w 20"/>
                <a:gd name="T75" fmla="*/ 7 h 32"/>
                <a:gd name="T76" fmla="*/ 12 w 20"/>
                <a:gd name="T77" fmla="*/ 6 h 32"/>
                <a:gd name="T78" fmla="*/ 13 w 20"/>
                <a:gd name="T79" fmla="*/ 5 h 32"/>
                <a:gd name="T80" fmla="*/ 15 w 20"/>
                <a:gd name="T81" fmla="*/ 4 h 32"/>
                <a:gd name="T82" fmla="*/ 15 w 20"/>
                <a:gd name="T83" fmla="*/ 4 h 32"/>
                <a:gd name="T84" fmla="*/ 15 w 20"/>
                <a:gd name="T85" fmla="*/ 3 h 32"/>
                <a:gd name="T86" fmla="*/ 16 w 20"/>
                <a:gd name="T87" fmla="*/ 3 h 32"/>
                <a:gd name="T88" fmla="*/ 16 w 20"/>
                <a:gd name="T89" fmla="*/ 2 h 32"/>
                <a:gd name="T90" fmla="*/ 16 w 20"/>
                <a:gd name="T91" fmla="*/ 2 h 32"/>
                <a:gd name="T92" fmla="*/ 17 w 20"/>
                <a:gd name="T93" fmla="*/ 1 h 32"/>
                <a:gd name="T94" fmla="*/ 17 w 20"/>
                <a:gd name="T95" fmla="*/ 1 h 32"/>
                <a:gd name="T96" fmla="*/ 17 w 20"/>
                <a:gd name="T97" fmla="*/ 0 h 32"/>
                <a:gd name="T98" fmla="*/ 18 w 20"/>
                <a:gd name="T99" fmla="*/ 0 h 32"/>
                <a:gd name="T100" fmla="*/ 19 w 20"/>
                <a:gd name="T101" fmla="*/ 0 h 32"/>
                <a:gd name="T102" fmla="*/ 19 w 20"/>
                <a:gd name="T103" fmla="*/ 0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"/>
                <a:gd name="T157" fmla="*/ 0 h 32"/>
                <a:gd name="T158" fmla="*/ 20 w 20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" h="32">
                  <a:moveTo>
                    <a:pt x="19" y="0"/>
                  </a:moveTo>
                  <a:lnTo>
                    <a:pt x="20" y="4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7" y="21"/>
                  </a:lnTo>
                  <a:lnTo>
                    <a:pt x="16" y="24"/>
                  </a:lnTo>
                  <a:lnTo>
                    <a:pt x="15" y="26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5" name="Freeform 83"/>
            <p:cNvSpPr>
              <a:spLocks/>
            </p:cNvSpPr>
            <p:nvPr/>
          </p:nvSpPr>
          <p:spPr bwMode="auto">
            <a:xfrm>
              <a:off x="5370" y="1564"/>
              <a:ext cx="9" cy="15"/>
            </a:xfrm>
            <a:custGeom>
              <a:avLst/>
              <a:gdLst>
                <a:gd name="T0" fmla="*/ 6 w 9"/>
                <a:gd name="T1" fmla="*/ 0 h 15"/>
                <a:gd name="T2" fmla="*/ 6 w 9"/>
                <a:gd name="T3" fmla="*/ 2 h 15"/>
                <a:gd name="T4" fmla="*/ 7 w 9"/>
                <a:gd name="T5" fmla="*/ 3 h 15"/>
                <a:gd name="T6" fmla="*/ 7 w 9"/>
                <a:gd name="T7" fmla="*/ 5 h 15"/>
                <a:gd name="T8" fmla="*/ 7 w 9"/>
                <a:gd name="T9" fmla="*/ 6 h 15"/>
                <a:gd name="T10" fmla="*/ 8 w 9"/>
                <a:gd name="T11" fmla="*/ 7 h 15"/>
                <a:gd name="T12" fmla="*/ 8 w 9"/>
                <a:gd name="T13" fmla="*/ 9 h 15"/>
                <a:gd name="T14" fmla="*/ 9 w 9"/>
                <a:gd name="T15" fmla="*/ 10 h 15"/>
                <a:gd name="T16" fmla="*/ 9 w 9"/>
                <a:gd name="T17" fmla="*/ 12 h 15"/>
                <a:gd name="T18" fmla="*/ 9 w 9"/>
                <a:gd name="T19" fmla="*/ 13 h 15"/>
                <a:gd name="T20" fmla="*/ 9 w 9"/>
                <a:gd name="T21" fmla="*/ 15 h 15"/>
                <a:gd name="T22" fmla="*/ 9 w 9"/>
                <a:gd name="T23" fmla="*/ 14 h 15"/>
                <a:gd name="T24" fmla="*/ 9 w 9"/>
                <a:gd name="T25" fmla="*/ 14 h 15"/>
                <a:gd name="T26" fmla="*/ 8 w 9"/>
                <a:gd name="T27" fmla="*/ 14 h 15"/>
                <a:gd name="T28" fmla="*/ 8 w 9"/>
                <a:gd name="T29" fmla="*/ 14 h 15"/>
                <a:gd name="T30" fmla="*/ 7 w 9"/>
                <a:gd name="T31" fmla="*/ 13 h 15"/>
                <a:gd name="T32" fmla="*/ 7 w 9"/>
                <a:gd name="T33" fmla="*/ 13 h 15"/>
                <a:gd name="T34" fmla="*/ 7 w 9"/>
                <a:gd name="T35" fmla="*/ 12 h 15"/>
                <a:gd name="T36" fmla="*/ 6 w 9"/>
                <a:gd name="T37" fmla="*/ 12 h 15"/>
                <a:gd name="T38" fmla="*/ 6 w 9"/>
                <a:gd name="T39" fmla="*/ 11 h 15"/>
                <a:gd name="T40" fmla="*/ 6 w 9"/>
                <a:gd name="T41" fmla="*/ 11 h 15"/>
                <a:gd name="T42" fmla="*/ 6 w 9"/>
                <a:gd name="T43" fmla="*/ 10 h 15"/>
                <a:gd name="T44" fmla="*/ 5 w 9"/>
                <a:gd name="T45" fmla="*/ 10 h 15"/>
                <a:gd name="T46" fmla="*/ 4 w 9"/>
                <a:gd name="T47" fmla="*/ 9 h 15"/>
                <a:gd name="T48" fmla="*/ 4 w 9"/>
                <a:gd name="T49" fmla="*/ 8 h 15"/>
                <a:gd name="T50" fmla="*/ 3 w 9"/>
                <a:gd name="T51" fmla="*/ 7 h 15"/>
                <a:gd name="T52" fmla="*/ 3 w 9"/>
                <a:gd name="T53" fmla="*/ 7 h 15"/>
                <a:gd name="T54" fmla="*/ 2 w 9"/>
                <a:gd name="T55" fmla="*/ 6 h 15"/>
                <a:gd name="T56" fmla="*/ 2 w 9"/>
                <a:gd name="T57" fmla="*/ 6 h 15"/>
                <a:gd name="T58" fmla="*/ 1 w 9"/>
                <a:gd name="T59" fmla="*/ 5 h 15"/>
                <a:gd name="T60" fmla="*/ 0 w 9"/>
                <a:gd name="T61" fmla="*/ 5 h 15"/>
                <a:gd name="T62" fmla="*/ 0 w 9"/>
                <a:gd name="T63" fmla="*/ 3 h 15"/>
                <a:gd name="T64" fmla="*/ 0 w 9"/>
                <a:gd name="T65" fmla="*/ 2 h 15"/>
                <a:gd name="T66" fmla="*/ 0 w 9"/>
                <a:gd name="T67" fmla="*/ 2 h 15"/>
                <a:gd name="T68" fmla="*/ 1 w 9"/>
                <a:gd name="T69" fmla="*/ 1 h 15"/>
                <a:gd name="T70" fmla="*/ 2 w 9"/>
                <a:gd name="T71" fmla="*/ 1 h 15"/>
                <a:gd name="T72" fmla="*/ 3 w 9"/>
                <a:gd name="T73" fmla="*/ 1 h 15"/>
                <a:gd name="T74" fmla="*/ 4 w 9"/>
                <a:gd name="T75" fmla="*/ 1 h 15"/>
                <a:gd name="T76" fmla="*/ 5 w 9"/>
                <a:gd name="T77" fmla="*/ 1 h 15"/>
                <a:gd name="T78" fmla="*/ 5 w 9"/>
                <a:gd name="T79" fmla="*/ 1 h 15"/>
                <a:gd name="T80" fmla="*/ 6 w 9"/>
                <a:gd name="T81" fmla="*/ 0 h 15"/>
                <a:gd name="T82" fmla="*/ 6 w 9"/>
                <a:gd name="T83" fmla="*/ 0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5"/>
                <a:gd name="T128" fmla="*/ 9 w 9"/>
                <a:gd name="T129" fmla="*/ 15 h 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5">
                  <a:moveTo>
                    <a:pt x="6" y="0"/>
                  </a:moveTo>
                  <a:lnTo>
                    <a:pt x="6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6" name="Freeform 84"/>
            <p:cNvSpPr>
              <a:spLocks/>
            </p:cNvSpPr>
            <p:nvPr/>
          </p:nvSpPr>
          <p:spPr bwMode="auto">
            <a:xfrm>
              <a:off x="5089" y="1568"/>
              <a:ext cx="31" cy="47"/>
            </a:xfrm>
            <a:custGeom>
              <a:avLst/>
              <a:gdLst>
                <a:gd name="T0" fmla="*/ 29 w 31"/>
                <a:gd name="T1" fmla="*/ 27 h 47"/>
                <a:gd name="T2" fmla="*/ 26 w 31"/>
                <a:gd name="T3" fmla="*/ 33 h 47"/>
                <a:gd name="T4" fmla="*/ 22 w 31"/>
                <a:gd name="T5" fmla="*/ 39 h 47"/>
                <a:gd name="T6" fmla="*/ 17 w 31"/>
                <a:gd name="T7" fmla="*/ 44 h 47"/>
                <a:gd name="T8" fmla="*/ 11 w 31"/>
                <a:gd name="T9" fmla="*/ 47 h 47"/>
                <a:gd name="T10" fmla="*/ 7 w 31"/>
                <a:gd name="T11" fmla="*/ 47 h 47"/>
                <a:gd name="T12" fmla="*/ 6 w 31"/>
                <a:gd name="T13" fmla="*/ 42 h 47"/>
                <a:gd name="T14" fmla="*/ 6 w 31"/>
                <a:gd name="T15" fmla="*/ 36 h 47"/>
                <a:gd name="T16" fmla="*/ 6 w 31"/>
                <a:gd name="T17" fmla="*/ 30 h 47"/>
                <a:gd name="T18" fmla="*/ 5 w 31"/>
                <a:gd name="T19" fmla="*/ 24 h 47"/>
                <a:gd name="T20" fmla="*/ 4 w 31"/>
                <a:gd name="T21" fmla="*/ 19 h 47"/>
                <a:gd name="T22" fmla="*/ 3 w 31"/>
                <a:gd name="T23" fmla="*/ 22 h 47"/>
                <a:gd name="T24" fmla="*/ 2 w 31"/>
                <a:gd name="T25" fmla="*/ 25 h 47"/>
                <a:gd name="T26" fmla="*/ 2 w 31"/>
                <a:gd name="T27" fmla="*/ 28 h 47"/>
                <a:gd name="T28" fmla="*/ 1 w 31"/>
                <a:gd name="T29" fmla="*/ 31 h 47"/>
                <a:gd name="T30" fmla="*/ 0 w 31"/>
                <a:gd name="T31" fmla="*/ 34 h 47"/>
                <a:gd name="T32" fmla="*/ 4 w 31"/>
                <a:gd name="T33" fmla="*/ 15 h 47"/>
                <a:gd name="T34" fmla="*/ 5 w 31"/>
                <a:gd name="T35" fmla="*/ 17 h 47"/>
                <a:gd name="T36" fmla="*/ 6 w 31"/>
                <a:gd name="T37" fmla="*/ 20 h 47"/>
                <a:gd name="T38" fmla="*/ 6 w 31"/>
                <a:gd name="T39" fmla="*/ 23 h 47"/>
                <a:gd name="T40" fmla="*/ 7 w 31"/>
                <a:gd name="T41" fmla="*/ 26 h 47"/>
                <a:gd name="T42" fmla="*/ 9 w 31"/>
                <a:gd name="T43" fmla="*/ 28 h 47"/>
                <a:gd name="T44" fmla="*/ 12 w 31"/>
                <a:gd name="T45" fmla="*/ 27 h 47"/>
                <a:gd name="T46" fmla="*/ 14 w 31"/>
                <a:gd name="T47" fmla="*/ 25 h 47"/>
                <a:gd name="T48" fmla="*/ 15 w 31"/>
                <a:gd name="T49" fmla="*/ 21 h 47"/>
                <a:gd name="T50" fmla="*/ 17 w 31"/>
                <a:gd name="T51" fmla="*/ 18 h 47"/>
                <a:gd name="T52" fmla="*/ 18 w 31"/>
                <a:gd name="T53" fmla="*/ 15 h 47"/>
                <a:gd name="T54" fmla="*/ 19 w 31"/>
                <a:gd name="T55" fmla="*/ 13 h 47"/>
                <a:gd name="T56" fmla="*/ 19 w 31"/>
                <a:gd name="T57" fmla="*/ 10 h 47"/>
                <a:gd name="T58" fmla="*/ 20 w 31"/>
                <a:gd name="T59" fmla="*/ 8 h 47"/>
                <a:gd name="T60" fmla="*/ 20 w 31"/>
                <a:gd name="T61" fmla="*/ 5 h 47"/>
                <a:gd name="T62" fmla="*/ 19 w 31"/>
                <a:gd name="T63" fmla="*/ 2 h 47"/>
                <a:gd name="T64" fmla="*/ 21 w 31"/>
                <a:gd name="T65" fmla="*/ 3 h 47"/>
                <a:gd name="T66" fmla="*/ 22 w 31"/>
                <a:gd name="T67" fmla="*/ 4 h 47"/>
                <a:gd name="T68" fmla="*/ 22 w 31"/>
                <a:gd name="T69" fmla="*/ 6 h 47"/>
                <a:gd name="T70" fmla="*/ 23 w 31"/>
                <a:gd name="T71" fmla="*/ 7 h 47"/>
                <a:gd name="T72" fmla="*/ 25 w 31"/>
                <a:gd name="T73" fmla="*/ 7 h 47"/>
                <a:gd name="T74" fmla="*/ 26 w 31"/>
                <a:gd name="T75" fmla="*/ 2 h 47"/>
                <a:gd name="T76" fmla="*/ 28 w 31"/>
                <a:gd name="T77" fmla="*/ 6 h 47"/>
                <a:gd name="T78" fmla="*/ 30 w 31"/>
                <a:gd name="T79" fmla="*/ 11 h 47"/>
                <a:gd name="T80" fmla="*/ 31 w 31"/>
                <a:gd name="T81" fmla="*/ 15 h 47"/>
                <a:gd name="T82" fmla="*/ 31 w 31"/>
                <a:gd name="T83" fmla="*/ 21 h 47"/>
                <a:gd name="T84" fmla="*/ 31 w 31"/>
                <a:gd name="T85" fmla="*/ 23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7"/>
                <a:gd name="T131" fmla="*/ 31 w 31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7">
                  <a:moveTo>
                    <a:pt x="31" y="23"/>
                  </a:moveTo>
                  <a:lnTo>
                    <a:pt x="29" y="27"/>
                  </a:lnTo>
                  <a:lnTo>
                    <a:pt x="28" y="30"/>
                  </a:lnTo>
                  <a:lnTo>
                    <a:pt x="26" y="33"/>
                  </a:lnTo>
                  <a:lnTo>
                    <a:pt x="24" y="37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7" name="Freeform 85"/>
            <p:cNvSpPr>
              <a:spLocks/>
            </p:cNvSpPr>
            <p:nvPr/>
          </p:nvSpPr>
          <p:spPr bwMode="auto">
            <a:xfrm>
              <a:off x="5045" y="1575"/>
              <a:ext cx="5" cy="12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1 h 12"/>
                <a:gd name="T4" fmla="*/ 4 w 5"/>
                <a:gd name="T5" fmla="*/ 10 h 12"/>
                <a:gd name="T6" fmla="*/ 3 w 5"/>
                <a:gd name="T7" fmla="*/ 9 h 12"/>
                <a:gd name="T8" fmla="*/ 3 w 5"/>
                <a:gd name="T9" fmla="*/ 8 h 12"/>
                <a:gd name="T10" fmla="*/ 2 w 5"/>
                <a:gd name="T11" fmla="*/ 7 h 12"/>
                <a:gd name="T12" fmla="*/ 2 w 5"/>
                <a:gd name="T13" fmla="*/ 5 h 12"/>
                <a:gd name="T14" fmla="*/ 1 w 5"/>
                <a:gd name="T15" fmla="*/ 4 h 12"/>
                <a:gd name="T16" fmla="*/ 1 w 5"/>
                <a:gd name="T17" fmla="*/ 3 h 12"/>
                <a:gd name="T18" fmla="*/ 0 w 5"/>
                <a:gd name="T19" fmla="*/ 1 h 12"/>
                <a:gd name="T20" fmla="*/ 0 w 5"/>
                <a:gd name="T21" fmla="*/ 0 h 12"/>
                <a:gd name="T22" fmla="*/ 1 w 5"/>
                <a:gd name="T23" fmla="*/ 0 h 12"/>
                <a:gd name="T24" fmla="*/ 5 w 5"/>
                <a:gd name="T25" fmla="*/ 12 h 12"/>
                <a:gd name="T26" fmla="*/ 5 w 5"/>
                <a:gd name="T27" fmla="*/ 12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12"/>
                <a:gd name="T44" fmla="*/ 5 w 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12">
                  <a:moveTo>
                    <a:pt x="5" y="12"/>
                  </a:move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8" name="Freeform 86"/>
            <p:cNvSpPr>
              <a:spLocks/>
            </p:cNvSpPr>
            <p:nvPr/>
          </p:nvSpPr>
          <p:spPr bwMode="auto">
            <a:xfrm>
              <a:off x="5382" y="1575"/>
              <a:ext cx="6" cy="9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9 h 9"/>
                <a:gd name="T4" fmla="*/ 5 w 6"/>
                <a:gd name="T5" fmla="*/ 9 h 9"/>
                <a:gd name="T6" fmla="*/ 5 w 6"/>
                <a:gd name="T7" fmla="*/ 9 h 9"/>
                <a:gd name="T8" fmla="*/ 4 w 6"/>
                <a:gd name="T9" fmla="*/ 9 h 9"/>
                <a:gd name="T10" fmla="*/ 4 w 6"/>
                <a:gd name="T11" fmla="*/ 8 h 9"/>
                <a:gd name="T12" fmla="*/ 3 w 6"/>
                <a:gd name="T13" fmla="*/ 8 h 9"/>
                <a:gd name="T14" fmla="*/ 3 w 6"/>
                <a:gd name="T15" fmla="*/ 7 h 9"/>
                <a:gd name="T16" fmla="*/ 3 w 6"/>
                <a:gd name="T17" fmla="*/ 7 h 9"/>
                <a:gd name="T18" fmla="*/ 2 w 6"/>
                <a:gd name="T19" fmla="*/ 6 h 9"/>
                <a:gd name="T20" fmla="*/ 2 w 6"/>
                <a:gd name="T21" fmla="*/ 6 h 9"/>
                <a:gd name="T22" fmla="*/ 1 w 6"/>
                <a:gd name="T23" fmla="*/ 6 h 9"/>
                <a:gd name="T24" fmla="*/ 1 w 6"/>
                <a:gd name="T25" fmla="*/ 5 h 9"/>
                <a:gd name="T26" fmla="*/ 1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3 h 9"/>
                <a:gd name="T34" fmla="*/ 0 w 6"/>
                <a:gd name="T35" fmla="*/ 2 h 9"/>
                <a:gd name="T36" fmla="*/ 0 w 6"/>
                <a:gd name="T37" fmla="*/ 1 h 9"/>
                <a:gd name="T38" fmla="*/ 0 w 6"/>
                <a:gd name="T39" fmla="*/ 1 h 9"/>
                <a:gd name="T40" fmla="*/ 0 w 6"/>
                <a:gd name="T41" fmla="*/ 0 h 9"/>
                <a:gd name="T42" fmla="*/ 6 w 6"/>
                <a:gd name="T43" fmla="*/ 9 h 9"/>
                <a:gd name="T44" fmla="*/ 6 w 6"/>
                <a:gd name="T45" fmla="*/ 9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9"/>
                <a:gd name="T71" fmla="*/ 6 w 6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9">
                  <a:moveTo>
                    <a:pt x="6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39" name="Freeform 87"/>
            <p:cNvSpPr>
              <a:spLocks/>
            </p:cNvSpPr>
            <p:nvPr/>
          </p:nvSpPr>
          <p:spPr bwMode="auto">
            <a:xfrm>
              <a:off x="5246" y="1581"/>
              <a:ext cx="21" cy="37"/>
            </a:xfrm>
            <a:custGeom>
              <a:avLst/>
              <a:gdLst>
                <a:gd name="T0" fmla="*/ 21 w 21"/>
                <a:gd name="T1" fmla="*/ 0 h 37"/>
                <a:gd name="T2" fmla="*/ 20 w 21"/>
                <a:gd name="T3" fmla="*/ 3 h 37"/>
                <a:gd name="T4" fmla="*/ 19 w 21"/>
                <a:gd name="T5" fmla="*/ 5 h 37"/>
                <a:gd name="T6" fmla="*/ 18 w 21"/>
                <a:gd name="T7" fmla="*/ 8 h 37"/>
                <a:gd name="T8" fmla="*/ 17 w 21"/>
                <a:gd name="T9" fmla="*/ 10 h 37"/>
                <a:gd name="T10" fmla="*/ 15 w 21"/>
                <a:gd name="T11" fmla="*/ 12 h 37"/>
                <a:gd name="T12" fmla="*/ 13 w 21"/>
                <a:gd name="T13" fmla="*/ 14 h 37"/>
                <a:gd name="T14" fmla="*/ 12 w 21"/>
                <a:gd name="T15" fmla="*/ 16 h 37"/>
                <a:gd name="T16" fmla="*/ 10 w 21"/>
                <a:gd name="T17" fmla="*/ 18 h 37"/>
                <a:gd name="T18" fmla="*/ 9 w 21"/>
                <a:gd name="T19" fmla="*/ 20 h 37"/>
                <a:gd name="T20" fmla="*/ 8 w 21"/>
                <a:gd name="T21" fmla="*/ 23 h 37"/>
                <a:gd name="T22" fmla="*/ 2 w 21"/>
                <a:gd name="T23" fmla="*/ 37 h 37"/>
                <a:gd name="T24" fmla="*/ 0 w 21"/>
                <a:gd name="T25" fmla="*/ 34 h 37"/>
                <a:gd name="T26" fmla="*/ 1 w 21"/>
                <a:gd name="T27" fmla="*/ 31 h 37"/>
                <a:gd name="T28" fmla="*/ 2 w 21"/>
                <a:gd name="T29" fmla="*/ 28 h 37"/>
                <a:gd name="T30" fmla="*/ 3 w 21"/>
                <a:gd name="T31" fmla="*/ 25 h 37"/>
                <a:gd name="T32" fmla="*/ 4 w 21"/>
                <a:gd name="T33" fmla="*/ 22 h 37"/>
                <a:gd name="T34" fmla="*/ 5 w 21"/>
                <a:gd name="T35" fmla="*/ 19 h 37"/>
                <a:gd name="T36" fmla="*/ 6 w 21"/>
                <a:gd name="T37" fmla="*/ 16 h 37"/>
                <a:gd name="T38" fmla="*/ 7 w 21"/>
                <a:gd name="T39" fmla="*/ 13 h 37"/>
                <a:gd name="T40" fmla="*/ 9 w 21"/>
                <a:gd name="T41" fmla="*/ 10 h 37"/>
                <a:gd name="T42" fmla="*/ 10 w 21"/>
                <a:gd name="T43" fmla="*/ 7 h 37"/>
                <a:gd name="T44" fmla="*/ 11 w 21"/>
                <a:gd name="T45" fmla="*/ 5 h 37"/>
                <a:gd name="T46" fmla="*/ 12 w 21"/>
                <a:gd name="T47" fmla="*/ 4 h 37"/>
                <a:gd name="T48" fmla="*/ 13 w 21"/>
                <a:gd name="T49" fmla="*/ 4 h 37"/>
                <a:gd name="T50" fmla="*/ 14 w 21"/>
                <a:gd name="T51" fmla="*/ 3 h 37"/>
                <a:gd name="T52" fmla="*/ 15 w 21"/>
                <a:gd name="T53" fmla="*/ 3 h 37"/>
                <a:gd name="T54" fmla="*/ 16 w 21"/>
                <a:gd name="T55" fmla="*/ 2 h 37"/>
                <a:gd name="T56" fmla="*/ 17 w 21"/>
                <a:gd name="T57" fmla="*/ 2 h 37"/>
                <a:gd name="T58" fmla="*/ 18 w 21"/>
                <a:gd name="T59" fmla="*/ 1 h 37"/>
                <a:gd name="T60" fmla="*/ 19 w 21"/>
                <a:gd name="T61" fmla="*/ 1 h 37"/>
                <a:gd name="T62" fmla="*/ 20 w 21"/>
                <a:gd name="T63" fmla="*/ 0 h 37"/>
                <a:gd name="T64" fmla="*/ 21 w 21"/>
                <a:gd name="T65" fmla="*/ 0 h 37"/>
                <a:gd name="T66" fmla="*/ 21 w 21"/>
                <a:gd name="T67" fmla="*/ 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37"/>
                <a:gd name="T104" fmla="*/ 21 w 21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37">
                  <a:moveTo>
                    <a:pt x="21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0" name="Freeform 88"/>
            <p:cNvSpPr>
              <a:spLocks/>
            </p:cNvSpPr>
            <p:nvPr/>
          </p:nvSpPr>
          <p:spPr bwMode="auto">
            <a:xfrm>
              <a:off x="5254" y="1590"/>
              <a:ext cx="39" cy="38"/>
            </a:xfrm>
            <a:custGeom>
              <a:avLst/>
              <a:gdLst>
                <a:gd name="T0" fmla="*/ 15 w 39"/>
                <a:gd name="T1" fmla="*/ 10 h 38"/>
                <a:gd name="T2" fmla="*/ 17 w 39"/>
                <a:gd name="T3" fmla="*/ 13 h 38"/>
                <a:gd name="T4" fmla="*/ 19 w 39"/>
                <a:gd name="T5" fmla="*/ 16 h 38"/>
                <a:gd name="T6" fmla="*/ 21 w 39"/>
                <a:gd name="T7" fmla="*/ 18 h 38"/>
                <a:gd name="T8" fmla="*/ 23 w 39"/>
                <a:gd name="T9" fmla="*/ 20 h 38"/>
                <a:gd name="T10" fmla="*/ 25 w 39"/>
                <a:gd name="T11" fmla="*/ 19 h 38"/>
                <a:gd name="T12" fmla="*/ 25 w 39"/>
                <a:gd name="T13" fmla="*/ 17 h 38"/>
                <a:gd name="T14" fmla="*/ 24 w 39"/>
                <a:gd name="T15" fmla="*/ 16 h 38"/>
                <a:gd name="T16" fmla="*/ 24 w 39"/>
                <a:gd name="T17" fmla="*/ 14 h 38"/>
                <a:gd name="T18" fmla="*/ 24 w 39"/>
                <a:gd name="T19" fmla="*/ 11 h 38"/>
                <a:gd name="T20" fmla="*/ 24 w 39"/>
                <a:gd name="T21" fmla="*/ 9 h 38"/>
                <a:gd name="T22" fmla="*/ 25 w 39"/>
                <a:gd name="T23" fmla="*/ 13 h 38"/>
                <a:gd name="T24" fmla="*/ 28 w 39"/>
                <a:gd name="T25" fmla="*/ 16 h 38"/>
                <a:gd name="T26" fmla="*/ 31 w 39"/>
                <a:gd name="T27" fmla="*/ 18 h 38"/>
                <a:gd name="T28" fmla="*/ 34 w 39"/>
                <a:gd name="T29" fmla="*/ 20 h 38"/>
                <a:gd name="T30" fmla="*/ 37 w 39"/>
                <a:gd name="T31" fmla="*/ 21 h 38"/>
                <a:gd name="T32" fmla="*/ 37 w 39"/>
                <a:gd name="T33" fmla="*/ 20 h 38"/>
                <a:gd name="T34" fmla="*/ 38 w 39"/>
                <a:gd name="T35" fmla="*/ 20 h 38"/>
                <a:gd name="T36" fmla="*/ 38 w 39"/>
                <a:gd name="T37" fmla="*/ 20 h 38"/>
                <a:gd name="T38" fmla="*/ 39 w 39"/>
                <a:gd name="T39" fmla="*/ 20 h 38"/>
                <a:gd name="T40" fmla="*/ 39 w 39"/>
                <a:gd name="T41" fmla="*/ 20 h 38"/>
                <a:gd name="T42" fmla="*/ 35 w 39"/>
                <a:gd name="T43" fmla="*/ 25 h 38"/>
                <a:gd name="T44" fmla="*/ 28 w 39"/>
                <a:gd name="T45" fmla="*/ 30 h 38"/>
                <a:gd name="T46" fmla="*/ 21 w 39"/>
                <a:gd name="T47" fmla="*/ 34 h 38"/>
                <a:gd name="T48" fmla="*/ 14 w 39"/>
                <a:gd name="T49" fmla="*/ 37 h 38"/>
                <a:gd name="T50" fmla="*/ 6 w 39"/>
                <a:gd name="T51" fmla="*/ 38 h 38"/>
                <a:gd name="T52" fmla="*/ 1 w 39"/>
                <a:gd name="T53" fmla="*/ 38 h 38"/>
                <a:gd name="T54" fmla="*/ 0 w 39"/>
                <a:gd name="T55" fmla="*/ 36 h 38"/>
                <a:gd name="T56" fmla="*/ 1 w 39"/>
                <a:gd name="T57" fmla="*/ 34 h 38"/>
                <a:gd name="T58" fmla="*/ 1 w 39"/>
                <a:gd name="T59" fmla="*/ 32 h 38"/>
                <a:gd name="T60" fmla="*/ 2 w 39"/>
                <a:gd name="T61" fmla="*/ 30 h 38"/>
                <a:gd name="T62" fmla="*/ 11 w 39"/>
                <a:gd name="T63" fmla="*/ 0 h 38"/>
                <a:gd name="T64" fmla="*/ 12 w 39"/>
                <a:gd name="T65" fmla="*/ 2 h 38"/>
                <a:gd name="T66" fmla="*/ 12 w 39"/>
                <a:gd name="T67" fmla="*/ 3 h 38"/>
                <a:gd name="T68" fmla="*/ 13 w 39"/>
                <a:gd name="T69" fmla="*/ 5 h 38"/>
                <a:gd name="T70" fmla="*/ 13 w 39"/>
                <a:gd name="T71" fmla="*/ 7 h 38"/>
                <a:gd name="T72" fmla="*/ 14 w 39"/>
                <a:gd name="T73" fmla="*/ 9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8"/>
                <a:gd name="T113" fmla="*/ 39 w 39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8">
                  <a:moveTo>
                    <a:pt x="14" y="9"/>
                  </a:moveTo>
                  <a:lnTo>
                    <a:pt x="15" y="10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5" y="25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1" y="34"/>
                  </a:lnTo>
                  <a:lnTo>
                    <a:pt x="18" y="36"/>
                  </a:lnTo>
                  <a:lnTo>
                    <a:pt x="14" y="37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1" name="Freeform 89"/>
            <p:cNvSpPr>
              <a:spLocks/>
            </p:cNvSpPr>
            <p:nvPr/>
          </p:nvSpPr>
          <p:spPr bwMode="auto">
            <a:xfrm>
              <a:off x="5091" y="1595"/>
              <a:ext cx="3" cy="14"/>
            </a:xfrm>
            <a:custGeom>
              <a:avLst/>
              <a:gdLst>
                <a:gd name="T0" fmla="*/ 3 w 3"/>
                <a:gd name="T1" fmla="*/ 11 h 14"/>
                <a:gd name="T2" fmla="*/ 3 w 3"/>
                <a:gd name="T3" fmla="*/ 12 h 14"/>
                <a:gd name="T4" fmla="*/ 2 w 3"/>
                <a:gd name="T5" fmla="*/ 12 h 14"/>
                <a:gd name="T6" fmla="*/ 2 w 3"/>
                <a:gd name="T7" fmla="*/ 12 h 14"/>
                <a:gd name="T8" fmla="*/ 2 w 3"/>
                <a:gd name="T9" fmla="*/ 13 h 14"/>
                <a:gd name="T10" fmla="*/ 2 w 3"/>
                <a:gd name="T11" fmla="*/ 13 h 14"/>
                <a:gd name="T12" fmla="*/ 1 w 3"/>
                <a:gd name="T13" fmla="*/ 13 h 14"/>
                <a:gd name="T14" fmla="*/ 1 w 3"/>
                <a:gd name="T15" fmla="*/ 13 h 14"/>
                <a:gd name="T16" fmla="*/ 0 w 3"/>
                <a:gd name="T17" fmla="*/ 13 h 14"/>
                <a:gd name="T18" fmla="*/ 0 w 3"/>
                <a:gd name="T19" fmla="*/ 14 h 14"/>
                <a:gd name="T20" fmla="*/ 0 w 3"/>
                <a:gd name="T21" fmla="*/ 14 h 14"/>
                <a:gd name="T22" fmla="*/ 2 w 3"/>
                <a:gd name="T23" fmla="*/ 0 h 14"/>
                <a:gd name="T24" fmla="*/ 2 w 3"/>
                <a:gd name="T25" fmla="*/ 1 h 14"/>
                <a:gd name="T26" fmla="*/ 2 w 3"/>
                <a:gd name="T27" fmla="*/ 2 h 14"/>
                <a:gd name="T28" fmla="*/ 2 w 3"/>
                <a:gd name="T29" fmla="*/ 3 h 14"/>
                <a:gd name="T30" fmla="*/ 2 w 3"/>
                <a:gd name="T31" fmla="*/ 4 h 14"/>
                <a:gd name="T32" fmla="*/ 3 w 3"/>
                <a:gd name="T33" fmla="*/ 5 h 14"/>
                <a:gd name="T34" fmla="*/ 3 w 3"/>
                <a:gd name="T35" fmla="*/ 6 h 14"/>
                <a:gd name="T36" fmla="*/ 3 w 3"/>
                <a:gd name="T37" fmla="*/ 8 h 14"/>
                <a:gd name="T38" fmla="*/ 3 w 3"/>
                <a:gd name="T39" fmla="*/ 9 h 14"/>
                <a:gd name="T40" fmla="*/ 3 w 3"/>
                <a:gd name="T41" fmla="*/ 10 h 14"/>
                <a:gd name="T42" fmla="*/ 3 w 3"/>
                <a:gd name="T43" fmla="*/ 11 h 14"/>
                <a:gd name="T44" fmla="*/ 3 w 3"/>
                <a:gd name="T45" fmla="*/ 11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4"/>
                <a:gd name="T71" fmla="*/ 3 w 3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4">
                  <a:moveTo>
                    <a:pt x="3" y="11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2" name="Freeform 90"/>
            <p:cNvSpPr>
              <a:spLocks/>
            </p:cNvSpPr>
            <p:nvPr/>
          </p:nvSpPr>
          <p:spPr bwMode="auto">
            <a:xfrm>
              <a:off x="5292" y="1597"/>
              <a:ext cx="3" cy="7"/>
            </a:xfrm>
            <a:custGeom>
              <a:avLst/>
              <a:gdLst>
                <a:gd name="T0" fmla="*/ 3 w 3"/>
                <a:gd name="T1" fmla="*/ 5 h 7"/>
                <a:gd name="T2" fmla="*/ 2 w 3"/>
                <a:gd name="T3" fmla="*/ 7 h 7"/>
                <a:gd name="T4" fmla="*/ 0 w 3"/>
                <a:gd name="T5" fmla="*/ 0 h 7"/>
                <a:gd name="T6" fmla="*/ 1 w 3"/>
                <a:gd name="T7" fmla="*/ 0 h 7"/>
                <a:gd name="T8" fmla="*/ 1 w 3"/>
                <a:gd name="T9" fmla="*/ 0 h 7"/>
                <a:gd name="T10" fmla="*/ 2 w 3"/>
                <a:gd name="T11" fmla="*/ 1 h 7"/>
                <a:gd name="T12" fmla="*/ 2 w 3"/>
                <a:gd name="T13" fmla="*/ 1 h 7"/>
                <a:gd name="T14" fmla="*/ 2 w 3"/>
                <a:gd name="T15" fmla="*/ 2 h 7"/>
                <a:gd name="T16" fmla="*/ 2 w 3"/>
                <a:gd name="T17" fmla="*/ 2 h 7"/>
                <a:gd name="T18" fmla="*/ 3 w 3"/>
                <a:gd name="T19" fmla="*/ 3 h 7"/>
                <a:gd name="T20" fmla="*/ 3 w 3"/>
                <a:gd name="T21" fmla="*/ 4 h 7"/>
                <a:gd name="T22" fmla="*/ 3 w 3"/>
                <a:gd name="T23" fmla="*/ 4 h 7"/>
                <a:gd name="T24" fmla="*/ 3 w 3"/>
                <a:gd name="T25" fmla="*/ 5 h 7"/>
                <a:gd name="T26" fmla="*/ 3 w 3"/>
                <a:gd name="T27" fmla="*/ 5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7"/>
                <a:gd name="T44" fmla="*/ 3 w 3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7">
                  <a:moveTo>
                    <a:pt x="3" y="5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3" name="Rectangle 91"/>
            <p:cNvSpPr>
              <a:spLocks noChangeArrowheads="1"/>
            </p:cNvSpPr>
            <p:nvPr/>
          </p:nvSpPr>
          <p:spPr bwMode="auto">
            <a:xfrm>
              <a:off x="5258" y="1605"/>
              <a:ext cx="1" cy="1"/>
            </a:xfrm>
            <a:prstGeom prst="rect">
              <a:avLst/>
            </a:prstGeom>
            <a:solidFill>
              <a:srgbClr val="9800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4" name="Freeform 92"/>
            <p:cNvSpPr>
              <a:spLocks/>
            </p:cNvSpPr>
            <p:nvPr/>
          </p:nvSpPr>
          <p:spPr bwMode="auto">
            <a:xfrm>
              <a:off x="5076" y="16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7 w 8"/>
                <a:gd name="T3" fmla="*/ 8 h 8"/>
                <a:gd name="T4" fmla="*/ 7 w 8"/>
                <a:gd name="T5" fmla="*/ 8 h 8"/>
                <a:gd name="T6" fmla="*/ 6 w 8"/>
                <a:gd name="T7" fmla="*/ 7 h 8"/>
                <a:gd name="T8" fmla="*/ 5 w 8"/>
                <a:gd name="T9" fmla="*/ 7 h 8"/>
                <a:gd name="T10" fmla="*/ 5 w 8"/>
                <a:gd name="T11" fmla="*/ 7 h 8"/>
                <a:gd name="T12" fmla="*/ 4 w 8"/>
                <a:gd name="T13" fmla="*/ 6 h 8"/>
                <a:gd name="T14" fmla="*/ 3 w 8"/>
                <a:gd name="T15" fmla="*/ 6 h 8"/>
                <a:gd name="T16" fmla="*/ 3 w 8"/>
                <a:gd name="T17" fmla="*/ 5 h 8"/>
                <a:gd name="T18" fmla="*/ 2 w 8"/>
                <a:gd name="T19" fmla="*/ 5 h 8"/>
                <a:gd name="T20" fmla="*/ 1 w 8"/>
                <a:gd name="T21" fmla="*/ 5 h 8"/>
                <a:gd name="T22" fmla="*/ 0 w 8"/>
                <a:gd name="T23" fmla="*/ 0 h 8"/>
                <a:gd name="T24" fmla="*/ 1 w 8"/>
                <a:gd name="T25" fmla="*/ 1 h 8"/>
                <a:gd name="T26" fmla="*/ 2 w 8"/>
                <a:gd name="T27" fmla="*/ 2 h 8"/>
                <a:gd name="T28" fmla="*/ 3 w 8"/>
                <a:gd name="T29" fmla="*/ 3 h 8"/>
                <a:gd name="T30" fmla="*/ 3 w 8"/>
                <a:gd name="T31" fmla="*/ 3 h 8"/>
                <a:gd name="T32" fmla="*/ 4 w 8"/>
                <a:gd name="T33" fmla="*/ 4 h 8"/>
                <a:gd name="T34" fmla="*/ 5 w 8"/>
                <a:gd name="T35" fmla="*/ 5 h 8"/>
                <a:gd name="T36" fmla="*/ 6 w 8"/>
                <a:gd name="T37" fmla="*/ 5 h 8"/>
                <a:gd name="T38" fmla="*/ 7 w 8"/>
                <a:gd name="T39" fmla="*/ 6 h 8"/>
                <a:gd name="T40" fmla="*/ 8 w 8"/>
                <a:gd name="T41" fmla="*/ 7 h 8"/>
                <a:gd name="T42" fmla="*/ 8 w 8"/>
                <a:gd name="T43" fmla="*/ 8 h 8"/>
                <a:gd name="T44" fmla="*/ 8 w 8"/>
                <a:gd name="T45" fmla="*/ 8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8"/>
                <a:gd name="T71" fmla="*/ 8 w 8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8">
                  <a:moveTo>
                    <a:pt x="8" y="8"/>
                  </a:move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5" name="Freeform 93"/>
            <p:cNvSpPr>
              <a:spLocks/>
            </p:cNvSpPr>
            <p:nvPr/>
          </p:nvSpPr>
          <p:spPr bwMode="auto">
            <a:xfrm>
              <a:off x="5250" y="1608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 h 12"/>
                <a:gd name="T4" fmla="*/ 6 w 6"/>
                <a:gd name="T5" fmla="*/ 3 h 12"/>
                <a:gd name="T6" fmla="*/ 6 w 6"/>
                <a:gd name="T7" fmla="*/ 4 h 12"/>
                <a:gd name="T8" fmla="*/ 6 w 6"/>
                <a:gd name="T9" fmla="*/ 5 h 12"/>
                <a:gd name="T10" fmla="*/ 5 w 6"/>
                <a:gd name="T11" fmla="*/ 6 h 12"/>
                <a:gd name="T12" fmla="*/ 5 w 6"/>
                <a:gd name="T13" fmla="*/ 7 h 12"/>
                <a:gd name="T14" fmla="*/ 5 w 6"/>
                <a:gd name="T15" fmla="*/ 8 h 12"/>
                <a:gd name="T16" fmla="*/ 4 w 6"/>
                <a:gd name="T17" fmla="*/ 9 h 12"/>
                <a:gd name="T18" fmla="*/ 4 w 6"/>
                <a:gd name="T19" fmla="*/ 10 h 12"/>
                <a:gd name="T20" fmla="*/ 4 w 6"/>
                <a:gd name="T21" fmla="*/ 12 h 12"/>
                <a:gd name="T22" fmla="*/ 3 w 6"/>
                <a:gd name="T23" fmla="*/ 12 h 12"/>
                <a:gd name="T24" fmla="*/ 3 w 6"/>
                <a:gd name="T25" fmla="*/ 12 h 12"/>
                <a:gd name="T26" fmla="*/ 3 w 6"/>
                <a:gd name="T27" fmla="*/ 12 h 12"/>
                <a:gd name="T28" fmla="*/ 2 w 6"/>
                <a:gd name="T29" fmla="*/ 12 h 12"/>
                <a:gd name="T30" fmla="*/ 2 w 6"/>
                <a:gd name="T31" fmla="*/ 12 h 12"/>
                <a:gd name="T32" fmla="*/ 1 w 6"/>
                <a:gd name="T33" fmla="*/ 12 h 12"/>
                <a:gd name="T34" fmla="*/ 1 w 6"/>
                <a:gd name="T35" fmla="*/ 12 h 12"/>
                <a:gd name="T36" fmla="*/ 0 w 6"/>
                <a:gd name="T37" fmla="*/ 12 h 12"/>
                <a:gd name="T38" fmla="*/ 0 w 6"/>
                <a:gd name="T39" fmla="*/ 12 h 12"/>
                <a:gd name="T40" fmla="*/ 0 w 6"/>
                <a:gd name="T41" fmla="*/ 11 h 12"/>
                <a:gd name="T42" fmla="*/ 0 w 6"/>
                <a:gd name="T43" fmla="*/ 10 h 12"/>
                <a:gd name="T44" fmla="*/ 0 w 6"/>
                <a:gd name="T45" fmla="*/ 9 h 12"/>
                <a:gd name="T46" fmla="*/ 1 w 6"/>
                <a:gd name="T47" fmla="*/ 8 h 12"/>
                <a:gd name="T48" fmla="*/ 1 w 6"/>
                <a:gd name="T49" fmla="*/ 6 h 12"/>
                <a:gd name="T50" fmla="*/ 2 w 6"/>
                <a:gd name="T51" fmla="*/ 5 h 12"/>
                <a:gd name="T52" fmla="*/ 3 w 6"/>
                <a:gd name="T53" fmla="*/ 4 h 12"/>
                <a:gd name="T54" fmla="*/ 4 w 6"/>
                <a:gd name="T55" fmla="*/ 3 h 12"/>
                <a:gd name="T56" fmla="*/ 5 w 6"/>
                <a:gd name="T57" fmla="*/ 2 h 12"/>
                <a:gd name="T58" fmla="*/ 6 w 6"/>
                <a:gd name="T59" fmla="*/ 1 h 12"/>
                <a:gd name="T60" fmla="*/ 6 w 6"/>
                <a:gd name="T61" fmla="*/ 0 h 12"/>
                <a:gd name="T62" fmla="*/ 6 w 6"/>
                <a:gd name="T63" fmla="*/ 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12"/>
                <a:gd name="T98" fmla="*/ 6 w 6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12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6" name="Freeform 94"/>
            <p:cNvSpPr>
              <a:spLocks/>
            </p:cNvSpPr>
            <p:nvPr/>
          </p:nvSpPr>
          <p:spPr bwMode="auto">
            <a:xfrm>
              <a:off x="5148" y="1608"/>
              <a:ext cx="18" cy="27"/>
            </a:xfrm>
            <a:custGeom>
              <a:avLst/>
              <a:gdLst>
                <a:gd name="T0" fmla="*/ 18 w 18"/>
                <a:gd name="T1" fmla="*/ 0 h 27"/>
                <a:gd name="T2" fmla="*/ 18 w 18"/>
                <a:gd name="T3" fmla="*/ 1 h 27"/>
                <a:gd name="T4" fmla="*/ 17 w 18"/>
                <a:gd name="T5" fmla="*/ 2 h 27"/>
                <a:gd name="T6" fmla="*/ 17 w 18"/>
                <a:gd name="T7" fmla="*/ 3 h 27"/>
                <a:gd name="T8" fmla="*/ 16 w 18"/>
                <a:gd name="T9" fmla="*/ 4 h 27"/>
                <a:gd name="T10" fmla="*/ 16 w 18"/>
                <a:gd name="T11" fmla="*/ 5 h 27"/>
                <a:gd name="T12" fmla="*/ 15 w 18"/>
                <a:gd name="T13" fmla="*/ 5 h 27"/>
                <a:gd name="T14" fmla="*/ 15 w 18"/>
                <a:gd name="T15" fmla="*/ 6 h 27"/>
                <a:gd name="T16" fmla="*/ 14 w 18"/>
                <a:gd name="T17" fmla="*/ 7 h 27"/>
                <a:gd name="T18" fmla="*/ 14 w 18"/>
                <a:gd name="T19" fmla="*/ 8 h 27"/>
                <a:gd name="T20" fmla="*/ 14 w 18"/>
                <a:gd name="T21" fmla="*/ 9 h 27"/>
                <a:gd name="T22" fmla="*/ 12 w 18"/>
                <a:gd name="T23" fmla="*/ 11 h 27"/>
                <a:gd name="T24" fmla="*/ 11 w 18"/>
                <a:gd name="T25" fmla="*/ 13 h 27"/>
                <a:gd name="T26" fmla="*/ 10 w 18"/>
                <a:gd name="T27" fmla="*/ 14 h 27"/>
                <a:gd name="T28" fmla="*/ 8 w 18"/>
                <a:gd name="T29" fmla="*/ 16 h 27"/>
                <a:gd name="T30" fmla="*/ 7 w 18"/>
                <a:gd name="T31" fmla="*/ 18 h 27"/>
                <a:gd name="T32" fmla="*/ 5 w 18"/>
                <a:gd name="T33" fmla="*/ 20 h 27"/>
                <a:gd name="T34" fmla="*/ 4 w 18"/>
                <a:gd name="T35" fmla="*/ 22 h 27"/>
                <a:gd name="T36" fmla="*/ 3 w 18"/>
                <a:gd name="T37" fmla="*/ 24 h 27"/>
                <a:gd name="T38" fmla="*/ 2 w 18"/>
                <a:gd name="T39" fmla="*/ 25 h 27"/>
                <a:gd name="T40" fmla="*/ 0 w 18"/>
                <a:gd name="T41" fmla="*/ 27 h 27"/>
                <a:gd name="T42" fmla="*/ 1 w 18"/>
                <a:gd name="T43" fmla="*/ 25 h 27"/>
                <a:gd name="T44" fmla="*/ 2 w 18"/>
                <a:gd name="T45" fmla="*/ 22 h 27"/>
                <a:gd name="T46" fmla="*/ 2 w 18"/>
                <a:gd name="T47" fmla="*/ 19 h 27"/>
                <a:gd name="T48" fmla="*/ 3 w 18"/>
                <a:gd name="T49" fmla="*/ 17 h 27"/>
                <a:gd name="T50" fmla="*/ 4 w 18"/>
                <a:gd name="T51" fmla="*/ 14 h 27"/>
                <a:gd name="T52" fmla="*/ 6 w 18"/>
                <a:gd name="T53" fmla="*/ 11 h 27"/>
                <a:gd name="T54" fmla="*/ 7 w 18"/>
                <a:gd name="T55" fmla="*/ 9 h 27"/>
                <a:gd name="T56" fmla="*/ 9 w 18"/>
                <a:gd name="T57" fmla="*/ 7 h 27"/>
                <a:gd name="T58" fmla="*/ 10 w 18"/>
                <a:gd name="T59" fmla="*/ 5 h 27"/>
                <a:gd name="T60" fmla="*/ 12 w 18"/>
                <a:gd name="T61" fmla="*/ 3 h 27"/>
                <a:gd name="T62" fmla="*/ 13 w 18"/>
                <a:gd name="T63" fmla="*/ 3 h 27"/>
                <a:gd name="T64" fmla="*/ 14 w 18"/>
                <a:gd name="T65" fmla="*/ 3 h 27"/>
                <a:gd name="T66" fmla="*/ 14 w 18"/>
                <a:gd name="T67" fmla="*/ 2 h 27"/>
                <a:gd name="T68" fmla="*/ 15 w 18"/>
                <a:gd name="T69" fmla="*/ 2 h 27"/>
                <a:gd name="T70" fmla="*/ 16 w 18"/>
                <a:gd name="T71" fmla="*/ 2 h 27"/>
                <a:gd name="T72" fmla="*/ 16 w 18"/>
                <a:gd name="T73" fmla="*/ 2 h 27"/>
                <a:gd name="T74" fmla="*/ 17 w 18"/>
                <a:gd name="T75" fmla="*/ 1 h 27"/>
                <a:gd name="T76" fmla="*/ 17 w 18"/>
                <a:gd name="T77" fmla="*/ 1 h 27"/>
                <a:gd name="T78" fmla="*/ 18 w 18"/>
                <a:gd name="T79" fmla="*/ 1 h 27"/>
                <a:gd name="T80" fmla="*/ 18 w 18"/>
                <a:gd name="T81" fmla="*/ 0 h 27"/>
                <a:gd name="T82" fmla="*/ 18 w 18"/>
                <a:gd name="T83" fmla="*/ 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"/>
                <a:gd name="T127" fmla="*/ 0 h 27"/>
                <a:gd name="T128" fmla="*/ 18 w 18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" h="27">
                  <a:moveTo>
                    <a:pt x="18" y="0"/>
                  </a:moveTo>
                  <a:lnTo>
                    <a:pt x="18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7" name="Freeform 95"/>
            <p:cNvSpPr>
              <a:spLocks/>
            </p:cNvSpPr>
            <p:nvPr/>
          </p:nvSpPr>
          <p:spPr bwMode="auto">
            <a:xfrm>
              <a:off x="5158" y="1615"/>
              <a:ext cx="41" cy="33"/>
            </a:xfrm>
            <a:custGeom>
              <a:avLst/>
              <a:gdLst>
                <a:gd name="T0" fmla="*/ 17 w 41"/>
                <a:gd name="T1" fmla="*/ 2 h 33"/>
                <a:gd name="T2" fmla="*/ 17 w 41"/>
                <a:gd name="T3" fmla="*/ 6 h 33"/>
                <a:gd name="T4" fmla="*/ 18 w 41"/>
                <a:gd name="T5" fmla="*/ 11 h 33"/>
                <a:gd name="T6" fmla="*/ 19 w 41"/>
                <a:gd name="T7" fmla="*/ 15 h 33"/>
                <a:gd name="T8" fmla="*/ 21 w 41"/>
                <a:gd name="T9" fmla="*/ 18 h 33"/>
                <a:gd name="T10" fmla="*/ 23 w 41"/>
                <a:gd name="T11" fmla="*/ 20 h 33"/>
                <a:gd name="T12" fmla="*/ 24 w 41"/>
                <a:gd name="T13" fmla="*/ 18 h 33"/>
                <a:gd name="T14" fmla="*/ 25 w 41"/>
                <a:gd name="T15" fmla="*/ 17 h 33"/>
                <a:gd name="T16" fmla="*/ 26 w 41"/>
                <a:gd name="T17" fmla="*/ 15 h 33"/>
                <a:gd name="T18" fmla="*/ 27 w 41"/>
                <a:gd name="T19" fmla="*/ 13 h 33"/>
                <a:gd name="T20" fmla="*/ 29 w 41"/>
                <a:gd name="T21" fmla="*/ 8 h 33"/>
                <a:gd name="T22" fmla="*/ 31 w 41"/>
                <a:gd name="T23" fmla="*/ 12 h 33"/>
                <a:gd name="T24" fmla="*/ 35 w 41"/>
                <a:gd name="T25" fmla="*/ 14 h 33"/>
                <a:gd name="T26" fmla="*/ 38 w 41"/>
                <a:gd name="T27" fmla="*/ 17 h 33"/>
                <a:gd name="T28" fmla="*/ 41 w 41"/>
                <a:gd name="T29" fmla="*/ 20 h 33"/>
                <a:gd name="T30" fmla="*/ 41 w 41"/>
                <a:gd name="T31" fmla="*/ 25 h 33"/>
                <a:gd name="T32" fmla="*/ 37 w 41"/>
                <a:gd name="T33" fmla="*/ 28 h 33"/>
                <a:gd name="T34" fmla="*/ 32 w 41"/>
                <a:gd name="T35" fmla="*/ 30 h 33"/>
                <a:gd name="T36" fmla="*/ 27 w 41"/>
                <a:gd name="T37" fmla="*/ 31 h 33"/>
                <a:gd name="T38" fmla="*/ 22 w 41"/>
                <a:gd name="T39" fmla="*/ 32 h 33"/>
                <a:gd name="T40" fmla="*/ 17 w 41"/>
                <a:gd name="T41" fmla="*/ 33 h 33"/>
                <a:gd name="T42" fmla="*/ 14 w 41"/>
                <a:gd name="T43" fmla="*/ 32 h 33"/>
                <a:gd name="T44" fmla="*/ 10 w 41"/>
                <a:gd name="T45" fmla="*/ 32 h 33"/>
                <a:gd name="T46" fmla="*/ 7 w 41"/>
                <a:gd name="T47" fmla="*/ 31 h 33"/>
                <a:gd name="T48" fmla="*/ 3 w 41"/>
                <a:gd name="T49" fmla="*/ 31 h 33"/>
                <a:gd name="T50" fmla="*/ 0 w 41"/>
                <a:gd name="T51" fmla="*/ 29 h 33"/>
                <a:gd name="T52" fmla="*/ 8 w 41"/>
                <a:gd name="T53" fmla="*/ 3 h 33"/>
                <a:gd name="T54" fmla="*/ 10 w 41"/>
                <a:gd name="T55" fmla="*/ 2 h 33"/>
                <a:gd name="T56" fmla="*/ 12 w 41"/>
                <a:gd name="T57" fmla="*/ 1 h 33"/>
                <a:gd name="T58" fmla="*/ 14 w 41"/>
                <a:gd name="T59" fmla="*/ 1 h 33"/>
                <a:gd name="T60" fmla="*/ 16 w 41"/>
                <a:gd name="T61" fmla="*/ 0 h 33"/>
                <a:gd name="T62" fmla="*/ 17 w 41"/>
                <a:gd name="T63" fmla="*/ 0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33"/>
                <a:gd name="T98" fmla="*/ 41 w 41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33">
                  <a:moveTo>
                    <a:pt x="17" y="0"/>
                  </a:move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9" y="8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3" y="13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4" y="29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8" name="Freeform 96"/>
            <p:cNvSpPr>
              <a:spLocks/>
            </p:cNvSpPr>
            <p:nvPr/>
          </p:nvSpPr>
          <p:spPr bwMode="auto">
            <a:xfrm>
              <a:off x="5151" y="1629"/>
              <a:ext cx="7" cy="7"/>
            </a:xfrm>
            <a:custGeom>
              <a:avLst/>
              <a:gdLst>
                <a:gd name="T0" fmla="*/ 2 w 7"/>
                <a:gd name="T1" fmla="*/ 6 h 7"/>
                <a:gd name="T2" fmla="*/ 0 w 7"/>
                <a:gd name="T3" fmla="*/ 7 h 7"/>
                <a:gd name="T4" fmla="*/ 0 w 7"/>
                <a:gd name="T5" fmla="*/ 6 h 7"/>
                <a:gd name="T6" fmla="*/ 1 w 7"/>
                <a:gd name="T7" fmla="*/ 5 h 7"/>
                <a:gd name="T8" fmla="*/ 2 w 7"/>
                <a:gd name="T9" fmla="*/ 4 h 7"/>
                <a:gd name="T10" fmla="*/ 2 w 7"/>
                <a:gd name="T11" fmla="*/ 3 h 7"/>
                <a:gd name="T12" fmla="*/ 3 w 7"/>
                <a:gd name="T13" fmla="*/ 2 h 7"/>
                <a:gd name="T14" fmla="*/ 4 w 7"/>
                <a:gd name="T15" fmla="*/ 1 h 7"/>
                <a:gd name="T16" fmla="*/ 4 w 7"/>
                <a:gd name="T17" fmla="*/ 0 h 7"/>
                <a:gd name="T18" fmla="*/ 5 w 7"/>
                <a:gd name="T19" fmla="*/ 0 h 7"/>
                <a:gd name="T20" fmla="*/ 6 w 7"/>
                <a:gd name="T21" fmla="*/ 0 h 7"/>
                <a:gd name="T22" fmla="*/ 7 w 7"/>
                <a:gd name="T23" fmla="*/ 0 h 7"/>
                <a:gd name="T24" fmla="*/ 7 w 7"/>
                <a:gd name="T25" fmla="*/ 0 h 7"/>
                <a:gd name="T26" fmla="*/ 7 w 7"/>
                <a:gd name="T27" fmla="*/ 1 h 7"/>
                <a:gd name="T28" fmla="*/ 7 w 7"/>
                <a:gd name="T29" fmla="*/ 2 h 7"/>
                <a:gd name="T30" fmla="*/ 6 w 7"/>
                <a:gd name="T31" fmla="*/ 3 h 7"/>
                <a:gd name="T32" fmla="*/ 6 w 7"/>
                <a:gd name="T33" fmla="*/ 4 h 7"/>
                <a:gd name="T34" fmla="*/ 5 w 7"/>
                <a:gd name="T35" fmla="*/ 4 h 7"/>
                <a:gd name="T36" fmla="*/ 5 w 7"/>
                <a:gd name="T37" fmla="*/ 5 h 7"/>
                <a:gd name="T38" fmla="*/ 4 w 7"/>
                <a:gd name="T39" fmla="*/ 5 h 7"/>
                <a:gd name="T40" fmla="*/ 3 w 7"/>
                <a:gd name="T41" fmla="*/ 6 h 7"/>
                <a:gd name="T42" fmla="*/ 2 w 7"/>
                <a:gd name="T43" fmla="*/ 6 h 7"/>
                <a:gd name="T44" fmla="*/ 2 w 7"/>
                <a:gd name="T45" fmla="*/ 6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7"/>
                <a:gd name="T71" fmla="*/ 7 w 7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7">
                  <a:moveTo>
                    <a:pt x="2" y="6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49" name="Freeform 97"/>
            <p:cNvSpPr>
              <a:spLocks/>
            </p:cNvSpPr>
            <p:nvPr/>
          </p:nvSpPr>
          <p:spPr bwMode="auto">
            <a:xfrm>
              <a:off x="5145" y="163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1524000" y="4800600"/>
            <a:ext cx="595313" cy="981075"/>
            <a:chOff x="2673" y="2631"/>
            <a:chExt cx="375" cy="618"/>
          </a:xfrm>
        </p:grpSpPr>
        <p:sp>
          <p:nvSpPr>
            <p:cNvPr id="107580" name="Freeform 99"/>
            <p:cNvSpPr>
              <a:spLocks/>
            </p:cNvSpPr>
            <p:nvPr/>
          </p:nvSpPr>
          <p:spPr bwMode="auto">
            <a:xfrm>
              <a:off x="2673" y="2631"/>
              <a:ext cx="375" cy="618"/>
            </a:xfrm>
            <a:custGeom>
              <a:avLst/>
              <a:gdLst>
                <a:gd name="T0" fmla="*/ 242 w 375"/>
                <a:gd name="T1" fmla="*/ 618 h 618"/>
                <a:gd name="T2" fmla="*/ 230 w 375"/>
                <a:gd name="T3" fmla="*/ 616 h 618"/>
                <a:gd name="T4" fmla="*/ 216 w 375"/>
                <a:gd name="T5" fmla="*/ 614 h 618"/>
                <a:gd name="T6" fmla="*/ 201 w 375"/>
                <a:gd name="T7" fmla="*/ 589 h 618"/>
                <a:gd name="T8" fmla="*/ 190 w 375"/>
                <a:gd name="T9" fmla="*/ 585 h 618"/>
                <a:gd name="T10" fmla="*/ 164 w 375"/>
                <a:gd name="T11" fmla="*/ 607 h 618"/>
                <a:gd name="T12" fmla="*/ 131 w 375"/>
                <a:gd name="T13" fmla="*/ 604 h 618"/>
                <a:gd name="T14" fmla="*/ 104 w 375"/>
                <a:gd name="T15" fmla="*/ 599 h 618"/>
                <a:gd name="T16" fmla="*/ 92 w 375"/>
                <a:gd name="T17" fmla="*/ 588 h 618"/>
                <a:gd name="T18" fmla="*/ 80 w 375"/>
                <a:gd name="T19" fmla="*/ 578 h 618"/>
                <a:gd name="T20" fmla="*/ 73 w 375"/>
                <a:gd name="T21" fmla="*/ 572 h 618"/>
                <a:gd name="T22" fmla="*/ 67 w 375"/>
                <a:gd name="T23" fmla="*/ 567 h 618"/>
                <a:gd name="T24" fmla="*/ 67 w 375"/>
                <a:gd name="T25" fmla="*/ 556 h 618"/>
                <a:gd name="T26" fmla="*/ 72 w 375"/>
                <a:gd name="T27" fmla="*/ 537 h 618"/>
                <a:gd name="T28" fmla="*/ 82 w 375"/>
                <a:gd name="T29" fmla="*/ 525 h 618"/>
                <a:gd name="T30" fmla="*/ 92 w 375"/>
                <a:gd name="T31" fmla="*/ 510 h 618"/>
                <a:gd name="T32" fmla="*/ 84 w 375"/>
                <a:gd name="T33" fmla="*/ 489 h 618"/>
                <a:gd name="T34" fmla="*/ 79 w 375"/>
                <a:gd name="T35" fmla="*/ 468 h 618"/>
                <a:gd name="T36" fmla="*/ 71 w 375"/>
                <a:gd name="T37" fmla="*/ 456 h 618"/>
                <a:gd name="T38" fmla="*/ 59 w 375"/>
                <a:gd name="T39" fmla="*/ 447 h 618"/>
                <a:gd name="T40" fmla="*/ 21 w 375"/>
                <a:gd name="T41" fmla="*/ 386 h 618"/>
                <a:gd name="T42" fmla="*/ 0 w 375"/>
                <a:gd name="T43" fmla="*/ 294 h 618"/>
                <a:gd name="T44" fmla="*/ 13 w 375"/>
                <a:gd name="T45" fmla="*/ 200 h 618"/>
                <a:gd name="T46" fmla="*/ 56 w 375"/>
                <a:gd name="T47" fmla="*/ 122 h 618"/>
                <a:gd name="T48" fmla="*/ 122 w 375"/>
                <a:gd name="T49" fmla="*/ 71 h 618"/>
                <a:gd name="T50" fmla="*/ 142 w 375"/>
                <a:gd name="T51" fmla="*/ 59 h 618"/>
                <a:gd name="T52" fmla="*/ 146 w 375"/>
                <a:gd name="T53" fmla="*/ 54 h 618"/>
                <a:gd name="T54" fmla="*/ 151 w 375"/>
                <a:gd name="T55" fmla="*/ 46 h 618"/>
                <a:gd name="T56" fmla="*/ 165 w 375"/>
                <a:gd name="T57" fmla="*/ 24 h 618"/>
                <a:gd name="T58" fmla="*/ 184 w 375"/>
                <a:gd name="T59" fmla="*/ 5 h 618"/>
                <a:gd name="T60" fmla="*/ 209 w 375"/>
                <a:gd name="T61" fmla="*/ 4 h 618"/>
                <a:gd name="T62" fmla="*/ 231 w 375"/>
                <a:gd name="T63" fmla="*/ 28 h 618"/>
                <a:gd name="T64" fmla="*/ 245 w 375"/>
                <a:gd name="T65" fmla="*/ 58 h 618"/>
                <a:gd name="T66" fmla="*/ 261 w 375"/>
                <a:gd name="T67" fmla="*/ 75 h 618"/>
                <a:gd name="T68" fmla="*/ 282 w 375"/>
                <a:gd name="T69" fmla="*/ 86 h 618"/>
                <a:gd name="T70" fmla="*/ 334 w 375"/>
                <a:gd name="T71" fmla="*/ 140 h 618"/>
                <a:gd name="T72" fmla="*/ 370 w 375"/>
                <a:gd name="T73" fmla="*/ 228 h 618"/>
                <a:gd name="T74" fmla="*/ 373 w 375"/>
                <a:gd name="T75" fmla="*/ 316 h 618"/>
                <a:gd name="T76" fmla="*/ 362 w 375"/>
                <a:gd name="T77" fmla="*/ 363 h 618"/>
                <a:gd name="T78" fmla="*/ 343 w 375"/>
                <a:gd name="T79" fmla="*/ 408 h 618"/>
                <a:gd name="T80" fmla="*/ 341 w 375"/>
                <a:gd name="T81" fmla="*/ 454 h 618"/>
                <a:gd name="T82" fmla="*/ 327 w 375"/>
                <a:gd name="T83" fmla="*/ 496 h 618"/>
                <a:gd name="T84" fmla="*/ 307 w 375"/>
                <a:gd name="T85" fmla="*/ 523 h 618"/>
                <a:gd name="T86" fmla="*/ 304 w 375"/>
                <a:gd name="T87" fmla="*/ 527 h 618"/>
                <a:gd name="T88" fmla="*/ 301 w 375"/>
                <a:gd name="T89" fmla="*/ 532 h 618"/>
                <a:gd name="T90" fmla="*/ 315 w 375"/>
                <a:gd name="T91" fmla="*/ 536 h 618"/>
                <a:gd name="T92" fmla="*/ 327 w 375"/>
                <a:gd name="T93" fmla="*/ 552 h 618"/>
                <a:gd name="T94" fmla="*/ 334 w 375"/>
                <a:gd name="T95" fmla="*/ 573 h 618"/>
                <a:gd name="T96" fmla="*/ 334 w 375"/>
                <a:gd name="T97" fmla="*/ 588 h 618"/>
                <a:gd name="T98" fmla="*/ 326 w 375"/>
                <a:gd name="T99" fmla="*/ 595 h 618"/>
                <a:gd name="T100" fmla="*/ 313 w 375"/>
                <a:gd name="T101" fmla="*/ 600 h 618"/>
                <a:gd name="T102" fmla="*/ 301 w 375"/>
                <a:gd name="T103" fmla="*/ 600 h 618"/>
                <a:gd name="T104" fmla="*/ 291 w 375"/>
                <a:gd name="T105" fmla="*/ 608 h 618"/>
                <a:gd name="T106" fmla="*/ 277 w 375"/>
                <a:gd name="T107" fmla="*/ 614 h 618"/>
                <a:gd name="T108" fmla="*/ 264 w 375"/>
                <a:gd name="T109" fmla="*/ 618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618"/>
                <a:gd name="T167" fmla="*/ 375 w 375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618">
                  <a:moveTo>
                    <a:pt x="249" y="613"/>
                  </a:moveTo>
                  <a:lnTo>
                    <a:pt x="247" y="616"/>
                  </a:lnTo>
                  <a:lnTo>
                    <a:pt x="245" y="618"/>
                  </a:lnTo>
                  <a:lnTo>
                    <a:pt x="242" y="618"/>
                  </a:lnTo>
                  <a:lnTo>
                    <a:pt x="239" y="618"/>
                  </a:lnTo>
                  <a:lnTo>
                    <a:pt x="236" y="618"/>
                  </a:lnTo>
                  <a:lnTo>
                    <a:pt x="233" y="617"/>
                  </a:lnTo>
                  <a:lnTo>
                    <a:pt x="230" y="616"/>
                  </a:lnTo>
                  <a:lnTo>
                    <a:pt x="227" y="615"/>
                  </a:lnTo>
                  <a:lnTo>
                    <a:pt x="224" y="615"/>
                  </a:lnTo>
                  <a:lnTo>
                    <a:pt x="221" y="615"/>
                  </a:lnTo>
                  <a:lnTo>
                    <a:pt x="216" y="614"/>
                  </a:lnTo>
                  <a:lnTo>
                    <a:pt x="211" y="610"/>
                  </a:lnTo>
                  <a:lnTo>
                    <a:pt x="207" y="604"/>
                  </a:lnTo>
                  <a:lnTo>
                    <a:pt x="204" y="596"/>
                  </a:lnTo>
                  <a:lnTo>
                    <a:pt x="201" y="589"/>
                  </a:lnTo>
                  <a:lnTo>
                    <a:pt x="199" y="584"/>
                  </a:lnTo>
                  <a:lnTo>
                    <a:pt x="197" y="580"/>
                  </a:lnTo>
                  <a:lnTo>
                    <a:pt x="194" y="581"/>
                  </a:lnTo>
                  <a:lnTo>
                    <a:pt x="190" y="585"/>
                  </a:lnTo>
                  <a:lnTo>
                    <a:pt x="187" y="596"/>
                  </a:lnTo>
                  <a:lnTo>
                    <a:pt x="179" y="601"/>
                  </a:lnTo>
                  <a:lnTo>
                    <a:pt x="172" y="605"/>
                  </a:lnTo>
                  <a:lnTo>
                    <a:pt x="164" y="607"/>
                  </a:lnTo>
                  <a:lnTo>
                    <a:pt x="156" y="607"/>
                  </a:lnTo>
                  <a:lnTo>
                    <a:pt x="148" y="607"/>
                  </a:lnTo>
                  <a:lnTo>
                    <a:pt x="139" y="606"/>
                  </a:lnTo>
                  <a:lnTo>
                    <a:pt x="131" y="604"/>
                  </a:lnTo>
                  <a:lnTo>
                    <a:pt x="123" y="603"/>
                  </a:lnTo>
                  <a:lnTo>
                    <a:pt x="115" y="601"/>
                  </a:lnTo>
                  <a:lnTo>
                    <a:pt x="108" y="600"/>
                  </a:lnTo>
                  <a:lnTo>
                    <a:pt x="104" y="599"/>
                  </a:lnTo>
                  <a:lnTo>
                    <a:pt x="101" y="597"/>
                  </a:lnTo>
                  <a:lnTo>
                    <a:pt x="97" y="594"/>
                  </a:lnTo>
                  <a:lnTo>
                    <a:pt x="95" y="591"/>
                  </a:lnTo>
                  <a:lnTo>
                    <a:pt x="92" y="588"/>
                  </a:lnTo>
                  <a:lnTo>
                    <a:pt x="89" y="585"/>
                  </a:lnTo>
                  <a:lnTo>
                    <a:pt x="86" y="582"/>
                  </a:lnTo>
                  <a:lnTo>
                    <a:pt x="84" y="580"/>
                  </a:lnTo>
                  <a:lnTo>
                    <a:pt x="80" y="578"/>
                  </a:lnTo>
                  <a:lnTo>
                    <a:pt x="77" y="578"/>
                  </a:lnTo>
                  <a:lnTo>
                    <a:pt x="76" y="575"/>
                  </a:lnTo>
                  <a:lnTo>
                    <a:pt x="75" y="573"/>
                  </a:lnTo>
                  <a:lnTo>
                    <a:pt x="73" y="572"/>
                  </a:lnTo>
                  <a:lnTo>
                    <a:pt x="71" y="570"/>
                  </a:lnTo>
                  <a:lnTo>
                    <a:pt x="70" y="569"/>
                  </a:lnTo>
                  <a:lnTo>
                    <a:pt x="68" y="568"/>
                  </a:lnTo>
                  <a:lnTo>
                    <a:pt x="67" y="567"/>
                  </a:lnTo>
                  <a:lnTo>
                    <a:pt x="66" y="565"/>
                  </a:lnTo>
                  <a:lnTo>
                    <a:pt x="65" y="562"/>
                  </a:lnTo>
                  <a:lnTo>
                    <a:pt x="66" y="559"/>
                  </a:lnTo>
                  <a:lnTo>
                    <a:pt x="67" y="556"/>
                  </a:lnTo>
                  <a:lnTo>
                    <a:pt x="69" y="551"/>
                  </a:lnTo>
                  <a:lnTo>
                    <a:pt x="70" y="546"/>
                  </a:lnTo>
                  <a:lnTo>
                    <a:pt x="71" y="542"/>
                  </a:lnTo>
                  <a:lnTo>
                    <a:pt x="72" y="537"/>
                  </a:lnTo>
                  <a:lnTo>
                    <a:pt x="74" y="533"/>
                  </a:lnTo>
                  <a:lnTo>
                    <a:pt x="76" y="530"/>
                  </a:lnTo>
                  <a:lnTo>
                    <a:pt x="79" y="526"/>
                  </a:lnTo>
                  <a:lnTo>
                    <a:pt x="82" y="525"/>
                  </a:lnTo>
                  <a:lnTo>
                    <a:pt x="87" y="524"/>
                  </a:lnTo>
                  <a:lnTo>
                    <a:pt x="90" y="519"/>
                  </a:lnTo>
                  <a:lnTo>
                    <a:pt x="92" y="515"/>
                  </a:lnTo>
                  <a:lnTo>
                    <a:pt x="92" y="510"/>
                  </a:lnTo>
                  <a:lnTo>
                    <a:pt x="91" y="505"/>
                  </a:lnTo>
                  <a:lnTo>
                    <a:pt x="89" y="500"/>
                  </a:lnTo>
                  <a:lnTo>
                    <a:pt x="86" y="495"/>
                  </a:lnTo>
                  <a:lnTo>
                    <a:pt x="84" y="489"/>
                  </a:lnTo>
                  <a:lnTo>
                    <a:pt x="81" y="484"/>
                  </a:lnTo>
                  <a:lnTo>
                    <a:pt x="80" y="478"/>
                  </a:lnTo>
                  <a:lnTo>
                    <a:pt x="79" y="472"/>
                  </a:lnTo>
                  <a:lnTo>
                    <a:pt x="79" y="468"/>
                  </a:lnTo>
                  <a:lnTo>
                    <a:pt x="79" y="464"/>
                  </a:lnTo>
                  <a:lnTo>
                    <a:pt x="77" y="461"/>
                  </a:lnTo>
                  <a:lnTo>
                    <a:pt x="74" y="458"/>
                  </a:lnTo>
                  <a:lnTo>
                    <a:pt x="71" y="456"/>
                  </a:lnTo>
                  <a:lnTo>
                    <a:pt x="68" y="454"/>
                  </a:lnTo>
                  <a:lnTo>
                    <a:pt x="64" y="452"/>
                  </a:lnTo>
                  <a:lnTo>
                    <a:pt x="61" y="450"/>
                  </a:lnTo>
                  <a:lnTo>
                    <a:pt x="59" y="447"/>
                  </a:lnTo>
                  <a:lnTo>
                    <a:pt x="57" y="444"/>
                  </a:lnTo>
                  <a:lnTo>
                    <a:pt x="43" y="426"/>
                  </a:lnTo>
                  <a:lnTo>
                    <a:pt x="32" y="407"/>
                  </a:lnTo>
                  <a:lnTo>
                    <a:pt x="21" y="386"/>
                  </a:lnTo>
                  <a:lnTo>
                    <a:pt x="13" y="364"/>
                  </a:lnTo>
                  <a:lnTo>
                    <a:pt x="7" y="342"/>
                  </a:lnTo>
                  <a:lnTo>
                    <a:pt x="2" y="318"/>
                  </a:lnTo>
                  <a:lnTo>
                    <a:pt x="0" y="294"/>
                  </a:lnTo>
                  <a:lnTo>
                    <a:pt x="0" y="270"/>
                  </a:lnTo>
                  <a:lnTo>
                    <a:pt x="2" y="246"/>
                  </a:lnTo>
                  <a:lnTo>
                    <a:pt x="7" y="222"/>
                  </a:lnTo>
                  <a:lnTo>
                    <a:pt x="13" y="200"/>
                  </a:lnTo>
                  <a:lnTo>
                    <a:pt x="21" y="179"/>
                  </a:lnTo>
                  <a:lnTo>
                    <a:pt x="31" y="158"/>
                  </a:lnTo>
                  <a:lnTo>
                    <a:pt x="42" y="140"/>
                  </a:lnTo>
                  <a:lnTo>
                    <a:pt x="56" y="122"/>
                  </a:lnTo>
                  <a:lnTo>
                    <a:pt x="70" y="106"/>
                  </a:lnTo>
                  <a:lnTo>
                    <a:pt x="86" y="92"/>
                  </a:lnTo>
                  <a:lnTo>
                    <a:pt x="103" y="81"/>
                  </a:lnTo>
                  <a:lnTo>
                    <a:pt x="122" y="71"/>
                  </a:lnTo>
                  <a:lnTo>
                    <a:pt x="140" y="64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2" y="59"/>
                  </a:lnTo>
                  <a:lnTo>
                    <a:pt x="143" y="58"/>
                  </a:lnTo>
                  <a:lnTo>
                    <a:pt x="144" y="56"/>
                  </a:lnTo>
                  <a:lnTo>
                    <a:pt x="145" y="55"/>
                  </a:lnTo>
                  <a:lnTo>
                    <a:pt x="146" y="54"/>
                  </a:lnTo>
                  <a:lnTo>
                    <a:pt x="147" y="53"/>
                  </a:lnTo>
                  <a:lnTo>
                    <a:pt x="149" y="52"/>
                  </a:lnTo>
                  <a:lnTo>
                    <a:pt x="150" y="53"/>
                  </a:lnTo>
                  <a:lnTo>
                    <a:pt x="151" y="46"/>
                  </a:lnTo>
                  <a:lnTo>
                    <a:pt x="153" y="39"/>
                  </a:lnTo>
                  <a:lnTo>
                    <a:pt x="156" y="33"/>
                  </a:lnTo>
                  <a:lnTo>
                    <a:pt x="160" y="28"/>
                  </a:lnTo>
                  <a:lnTo>
                    <a:pt x="165" y="24"/>
                  </a:lnTo>
                  <a:lnTo>
                    <a:pt x="170" y="19"/>
                  </a:lnTo>
                  <a:lnTo>
                    <a:pt x="175" y="15"/>
                  </a:lnTo>
                  <a:lnTo>
                    <a:pt x="179" y="10"/>
                  </a:lnTo>
                  <a:lnTo>
                    <a:pt x="184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1"/>
                  </a:lnTo>
                  <a:lnTo>
                    <a:pt x="209" y="4"/>
                  </a:lnTo>
                  <a:lnTo>
                    <a:pt x="215" y="9"/>
                  </a:lnTo>
                  <a:lnTo>
                    <a:pt x="221" y="15"/>
                  </a:lnTo>
                  <a:lnTo>
                    <a:pt x="226" y="22"/>
                  </a:lnTo>
                  <a:lnTo>
                    <a:pt x="231" y="28"/>
                  </a:lnTo>
                  <a:lnTo>
                    <a:pt x="235" y="36"/>
                  </a:lnTo>
                  <a:lnTo>
                    <a:pt x="240" y="43"/>
                  </a:lnTo>
                  <a:lnTo>
                    <a:pt x="244" y="50"/>
                  </a:lnTo>
                  <a:lnTo>
                    <a:pt x="245" y="58"/>
                  </a:lnTo>
                  <a:lnTo>
                    <a:pt x="247" y="64"/>
                  </a:lnTo>
                  <a:lnTo>
                    <a:pt x="251" y="68"/>
                  </a:lnTo>
                  <a:lnTo>
                    <a:pt x="255" y="72"/>
                  </a:lnTo>
                  <a:lnTo>
                    <a:pt x="261" y="75"/>
                  </a:lnTo>
                  <a:lnTo>
                    <a:pt x="266" y="77"/>
                  </a:lnTo>
                  <a:lnTo>
                    <a:pt x="272" y="80"/>
                  </a:lnTo>
                  <a:lnTo>
                    <a:pt x="277" y="83"/>
                  </a:lnTo>
                  <a:lnTo>
                    <a:pt x="282" y="86"/>
                  </a:lnTo>
                  <a:lnTo>
                    <a:pt x="287" y="90"/>
                  </a:lnTo>
                  <a:lnTo>
                    <a:pt x="304" y="105"/>
                  </a:lnTo>
                  <a:lnTo>
                    <a:pt x="320" y="121"/>
                  </a:lnTo>
                  <a:lnTo>
                    <a:pt x="334" y="140"/>
                  </a:lnTo>
                  <a:lnTo>
                    <a:pt x="346" y="160"/>
                  </a:lnTo>
                  <a:lnTo>
                    <a:pt x="356" y="182"/>
                  </a:lnTo>
                  <a:lnTo>
                    <a:pt x="364" y="204"/>
                  </a:lnTo>
                  <a:lnTo>
                    <a:pt x="370" y="228"/>
                  </a:lnTo>
                  <a:lnTo>
                    <a:pt x="374" y="253"/>
                  </a:lnTo>
                  <a:lnTo>
                    <a:pt x="375" y="278"/>
                  </a:lnTo>
                  <a:lnTo>
                    <a:pt x="374" y="304"/>
                  </a:lnTo>
                  <a:lnTo>
                    <a:pt x="373" y="316"/>
                  </a:lnTo>
                  <a:lnTo>
                    <a:pt x="371" y="328"/>
                  </a:lnTo>
                  <a:lnTo>
                    <a:pt x="368" y="340"/>
                  </a:lnTo>
                  <a:lnTo>
                    <a:pt x="365" y="352"/>
                  </a:lnTo>
                  <a:lnTo>
                    <a:pt x="362" y="363"/>
                  </a:lnTo>
                  <a:lnTo>
                    <a:pt x="358" y="375"/>
                  </a:lnTo>
                  <a:lnTo>
                    <a:pt x="353" y="386"/>
                  </a:lnTo>
                  <a:lnTo>
                    <a:pt x="348" y="397"/>
                  </a:lnTo>
                  <a:lnTo>
                    <a:pt x="343" y="408"/>
                  </a:lnTo>
                  <a:lnTo>
                    <a:pt x="337" y="418"/>
                  </a:lnTo>
                  <a:lnTo>
                    <a:pt x="340" y="431"/>
                  </a:lnTo>
                  <a:lnTo>
                    <a:pt x="341" y="443"/>
                  </a:lnTo>
                  <a:lnTo>
                    <a:pt x="341" y="454"/>
                  </a:lnTo>
                  <a:lnTo>
                    <a:pt x="339" y="465"/>
                  </a:lnTo>
                  <a:lnTo>
                    <a:pt x="336" y="476"/>
                  </a:lnTo>
                  <a:lnTo>
                    <a:pt x="332" y="486"/>
                  </a:lnTo>
                  <a:lnTo>
                    <a:pt x="327" y="496"/>
                  </a:lnTo>
                  <a:lnTo>
                    <a:pt x="321" y="505"/>
                  </a:lnTo>
                  <a:lnTo>
                    <a:pt x="315" y="514"/>
                  </a:lnTo>
                  <a:lnTo>
                    <a:pt x="308" y="522"/>
                  </a:lnTo>
                  <a:lnTo>
                    <a:pt x="307" y="523"/>
                  </a:lnTo>
                  <a:lnTo>
                    <a:pt x="306" y="524"/>
                  </a:lnTo>
                  <a:lnTo>
                    <a:pt x="305" y="525"/>
                  </a:lnTo>
                  <a:lnTo>
                    <a:pt x="304" y="526"/>
                  </a:lnTo>
                  <a:lnTo>
                    <a:pt x="304" y="527"/>
                  </a:lnTo>
                  <a:lnTo>
                    <a:pt x="303" y="528"/>
                  </a:lnTo>
                  <a:lnTo>
                    <a:pt x="302" y="529"/>
                  </a:lnTo>
                  <a:lnTo>
                    <a:pt x="301" y="530"/>
                  </a:lnTo>
                  <a:lnTo>
                    <a:pt x="301" y="532"/>
                  </a:lnTo>
                  <a:lnTo>
                    <a:pt x="300" y="533"/>
                  </a:lnTo>
                  <a:lnTo>
                    <a:pt x="305" y="532"/>
                  </a:lnTo>
                  <a:lnTo>
                    <a:pt x="310" y="534"/>
                  </a:lnTo>
                  <a:lnTo>
                    <a:pt x="315" y="536"/>
                  </a:lnTo>
                  <a:lnTo>
                    <a:pt x="318" y="539"/>
                  </a:lnTo>
                  <a:lnTo>
                    <a:pt x="322" y="543"/>
                  </a:lnTo>
                  <a:lnTo>
                    <a:pt x="325" y="547"/>
                  </a:lnTo>
                  <a:lnTo>
                    <a:pt x="327" y="552"/>
                  </a:lnTo>
                  <a:lnTo>
                    <a:pt x="329" y="558"/>
                  </a:lnTo>
                  <a:lnTo>
                    <a:pt x="331" y="564"/>
                  </a:lnTo>
                  <a:lnTo>
                    <a:pt x="332" y="569"/>
                  </a:lnTo>
                  <a:lnTo>
                    <a:pt x="334" y="573"/>
                  </a:lnTo>
                  <a:lnTo>
                    <a:pt x="334" y="577"/>
                  </a:lnTo>
                  <a:lnTo>
                    <a:pt x="335" y="581"/>
                  </a:lnTo>
                  <a:lnTo>
                    <a:pt x="335" y="585"/>
                  </a:lnTo>
                  <a:lnTo>
                    <a:pt x="334" y="588"/>
                  </a:lnTo>
                  <a:lnTo>
                    <a:pt x="333" y="591"/>
                  </a:lnTo>
                  <a:lnTo>
                    <a:pt x="331" y="593"/>
                  </a:lnTo>
                  <a:lnTo>
                    <a:pt x="329" y="594"/>
                  </a:lnTo>
                  <a:lnTo>
                    <a:pt x="326" y="595"/>
                  </a:lnTo>
                  <a:lnTo>
                    <a:pt x="322" y="595"/>
                  </a:lnTo>
                  <a:lnTo>
                    <a:pt x="320" y="598"/>
                  </a:lnTo>
                  <a:lnTo>
                    <a:pt x="317" y="600"/>
                  </a:lnTo>
                  <a:lnTo>
                    <a:pt x="313" y="600"/>
                  </a:lnTo>
                  <a:lnTo>
                    <a:pt x="310" y="600"/>
                  </a:lnTo>
                  <a:lnTo>
                    <a:pt x="307" y="600"/>
                  </a:lnTo>
                  <a:lnTo>
                    <a:pt x="303" y="600"/>
                  </a:lnTo>
                  <a:lnTo>
                    <a:pt x="301" y="600"/>
                  </a:lnTo>
                  <a:lnTo>
                    <a:pt x="298" y="601"/>
                  </a:lnTo>
                  <a:lnTo>
                    <a:pt x="296" y="604"/>
                  </a:lnTo>
                  <a:lnTo>
                    <a:pt x="295" y="608"/>
                  </a:lnTo>
                  <a:lnTo>
                    <a:pt x="291" y="608"/>
                  </a:lnTo>
                  <a:lnTo>
                    <a:pt x="287" y="609"/>
                  </a:lnTo>
                  <a:lnTo>
                    <a:pt x="283" y="611"/>
                  </a:lnTo>
                  <a:lnTo>
                    <a:pt x="280" y="612"/>
                  </a:lnTo>
                  <a:lnTo>
                    <a:pt x="277" y="614"/>
                  </a:lnTo>
                  <a:lnTo>
                    <a:pt x="274" y="616"/>
                  </a:lnTo>
                  <a:lnTo>
                    <a:pt x="270" y="617"/>
                  </a:lnTo>
                  <a:lnTo>
                    <a:pt x="267" y="618"/>
                  </a:lnTo>
                  <a:lnTo>
                    <a:pt x="264" y="618"/>
                  </a:lnTo>
                  <a:lnTo>
                    <a:pt x="260" y="617"/>
                  </a:lnTo>
                  <a:lnTo>
                    <a:pt x="249" y="6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1" name="Freeform 100"/>
            <p:cNvSpPr>
              <a:spLocks/>
            </p:cNvSpPr>
            <p:nvPr/>
          </p:nvSpPr>
          <p:spPr bwMode="auto">
            <a:xfrm>
              <a:off x="2767" y="2991"/>
              <a:ext cx="242" cy="251"/>
            </a:xfrm>
            <a:custGeom>
              <a:avLst/>
              <a:gdLst>
                <a:gd name="T0" fmla="*/ 149 w 242"/>
                <a:gd name="T1" fmla="*/ 207 h 251"/>
                <a:gd name="T2" fmla="*/ 148 w 242"/>
                <a:gd name="T3" fmla="*/ 230 h 251"/>
                <a:gd name="T4" fmla="*/ 134 w 242"/>
                <a:gd name="T5" fmla="*/ 248 h 251"/>
                <a:gd name="T6" fmla="*/ 113 w 242"/>
                <a:gd name="T7" fmla="*/ 228 h 251"/>
                <a:gd name="T8" fmla="*/ 114 w 242"/>
                <a:gd name="T9" fmla="*/ 192 h 251"/>
                <a:gd name="T10" fmla="*/ 108 w 242"/>
                <a:gd name="T11" fmla="*/ 164 h 251"/>
                <a:gd name="T12" fmla="*/ 101 w 242"/>
                <a:gd name="T13" fmla="*/ 85 h 251"/>
                <a:gd name="T14" fmla="*/ 139 w 242"/>
                <a:gd name="T15" fmla="*/ 27 h 251"/>
                <a:gd name="T16" fmla="*/ 127 w 242"/>
                <a:gd name="T17" fmla="*/ 45 h 251"/>
                <a:gd name="T18" fmla="*/ 119 w 242"/>
                <a:gd name="T19" fmla="*/ 49 h 251"/>
                <a:gd name="T20" fmla="*/ 101 w 242"/>
                <a:gd name="T21" fmla="*/ 76 h 251"/>
                <a:gd name="T22" fmla="*/ 59 w 242"/>
                <a:gd name="T23" fmla="*/ 52 h 251"/>
                <a:gd name="T24" fmla="*/ 44 w 242"/>
                <a:gd name="T25" fmla="*/ 14 h 251"/>
                <a:gd name="T26" fmla="*/ 51 w 242"/>
                <a:gd name="T27" fmla="*/ 43 h 251"/>
                <a:gd name="T28" fmla="*/ 89 w 242"/>
                <a:gd name="T29" fmla="*/ 95 h 251"/>
                <a:gd name="T30" fmla="*/ 92 w 242"/>
                <a:gd name="T31" fmla="*/ 179 h 251"/>
                <a:gd name="T32" fmla="*/ 92 w 242"/>
                <a:gd name="T33" fmla="*/ 202 h 251"/>
                <a:gd name="T34" fmla="*/ 87 w 242"/>
                <a:gd name="T35" fmla="*/ 233 h 251"/>
                <a:gd name="T36" fmla="*/ 55 w 242"/>
                <a:gd name="T37" fmla="*/ 240 h 251"/>
                <a:gd name="T38" fmla="*/ 41 w 242"/>
                <a:gd name="T39" fmla="*/ 212 h 251"/>
                <a:gd name="T40" fmla="*/ 39 w 242"/>
                <a:gd name="T41" fmla="*/ 201 h 251"/>
                <a:gd name="T42" fmla="*/ 22 w 242"/>
                <a:gd name="T43" fmla="*/ 236 h 251"/>
                <a:gd name="T44" fmla="*/ 10 w 242"/>
                <a:gd name="T45" fmla="*/ 225 h 251"/>
                <a:gd name="T46" fmla="*/ 21 w 242"/>
                <a:gd name="T47" fmla="*/ 179 h 251"/>
                <a:gd name="T48" fmla="*/ 17 w 242"/>
                <a:gd name="T49" fmla="*/ 180 h 251"/>
                <a:gd name="T50" fmla="*/ 5 w 242"/>
                <a:gd name="T51" fmla="*/ 212 h 251"/>
                <a:gd name="T52" fmla="*/ 9 w 242"/>
                <a:gd name="T53" fmla="*/ 191 h 251"/>
                <a:gd name="T54" fmla="*/ 36 w 242"/>
                <a:gd name="T55" fmla="*/ 174 h 251"/>
                <a:gd name="T56" fmla="*/ 61 w 242"/>
                <a:gd name="T57" fmla="*/ 177 h 251"/>
                <a:gd name="T58" fmla="*/ 59 w 242"/>
                <a:gd name="T59" fmla="*/ 169 h 251"/>
                <a:gd name="T60" fmla="*/ 53 w 242"/>
                <a:gd name="T61" fmla="*/ 156 h 251"/>
                <a:gd name="T62" fmla="*/ 51 w 242"/>
                <a:gd name="T63" fmla="*/ 144 h 251"/>
                <a:gd name="T64" fmla="*/ 30 w 242"/>
                <a:gd name="T65" fmla="*/ 28 h 251"/>
                <a:gd name="T66" fmla="*/ 52 w 242"/>
                <a:gd name="T67" fmla="*/ 6 h 251"/>
                <a:gd name="T68" fmla="*/ 180 w 242"/>
                <a:gd name="T69" fmla="*/ 16 h 251"/>
                <a:gd name="T70" fmla="*/ 184 w 242"/>
                <a:gd name="T71" fmla="*/ 23 h 251"/>
                <a:gd name="T72" fmla="*/ 196 w 242"/>
                <a:gd name="T73" fmla="*/ 82 h 251"/>
                <a:gd name="T74" fmla="*/ 219 w 242"/>
                <a:gd name="T75" fmla="*/ 32 h 251"/>
                <a:gd name="T76" fmla="*/ 242 w 242"/>
                <a:gd name="T77" fmla="*/ 98 h 251"/>
                <a:gd name="T78" fmla="*/ 208 w 242"/>
                <a:gd name="T79" fmla="*/ 157 h 251"/>
                <a:gd name="T80" fmla="*/ 175 w 242"/>
                <a:gd name="T81" fmla="*/ 161 h 251"/>
                <a:gd name="T82" fmla="*/ 182 w 242"/>
                <a:gd name="T83" fmla="*/ 173 h 251"/>
                <a:gd name="T84" fmla="*/ 178 w 242"/>
                <a:gd name="T85" fmla="*/ 177 h 251"/>
                <a:gd name="T86" fmla="*/ 172 w 242"/>
                <a:gd name="T87" fmla="*/ 179 h 251"/>
                <a:gd name="T88" fmla="*/ 168 w 242"/>
                <a:gd name="T89" fmla="*/ 159 h 251"/>
                <a:gd name="T90" fmla="*/ 190 w 242"/>
                <a:gd name="T91" fmla="*/ 120 h 251"/>
                <a:gd name="T92" fmla="*/ 181 w 242"/>
                <a:gd name="T93" fmla="*/ 131 h 251"/>
                <a:gd name="T94" fmla="*/ 167 w 242"/>
                <a:gd name="T95" fmla="*/ 148 h 251"/>
                <a:gd name="T96" fmla="*/ 152 w 242"/>
                <a:gd name="T97" fmla="*/ 111 h 251"/>
                <a:gd name="T98" fmla="*/ 167 w 242"/>
                <a:gd name="T99" fmla="*/ 52 h 251"/>
                <a:gd name="T100" fmla="*/ 159 w 242"/>
                <a:gd name="T101" fmla="*/ 67 h 251"/>
                <a:gd name="T102" fmla="*/ 135 w 242"/>
                <a:gd name="T103" fmla="*/ 122 h 251"/>
                <a:gd name="T104" fmla="*/ 142 w 242"/>
                <a:gd name="T105" fmla="*/ 165 h 251"/>
                <a:gd name="T106" fmla="*/ 125 w 242"/>
                <a:gd name="T107" fmla="*/ 168 h 251"/>
                <a:gd name="T108" fmla="*/ 131 w 242"/>
                <a:gd name="T109" fmla="*/ 179 h 251"/>
                <a:gd name="T110" fmla="*/ 153 w 242"/>
                <a:gd name="T111" fmla="*/ 182 h 251"/>
                <a:gd name="T112" fmla="*/ 183 w 242"/>
                <a:gd name="T113" fmla="*/ 190 h 251"/>
                <a:gd name="T114" fmla="*/ 187 w 242"/>
                <a:gd name="T115" fmla="*/ 220 h 251"/>
                <a:gd name="T116" fmla="*/ 177 w 242"/>
                <a:gd name="T117" fmla="*/ 197 h 251"/>
                <a:gd name="T118" fmla="*/ 182 w 242"/>
                <a:gd name="T119" fmla="*/ 216 h 251"/>
                <a:gd name="T120" fmla="*/ 182 w 242"/>
                <a:gd name="T121" fmla="*/ 246 h 251"/>
                <a:gd name="T122" fmla="*/ 161 w 242"/>
                <a:gd name="T123" fmla="*/ 249 h 2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251"/>
                <a:gd name="T188" fmla="*/ 242 w 242"/>
                <a:gd name="T189" fmla="*/ 251 h 2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251">
                  <a:moveTo>
                    <a:pt x="157" y="244"/>
                  </a:moveTo>
                  <a:lnTo>
                    <a:pt x="157" y="239"/>
                  </a:lnTo>
                  <a:lnTo>
                    <a:pt x="156" y="234"/>
                  </a:lnTo>
                  <a:lnTo>
                    <a:pt x="155" y="230"/>
                  </a:lnTo>
                  <a:lnTo>
                    <a:pt x="154" y="225"/>
                  </a:lnTo>
                  <a:lnTo>
                    <a:pt x="153" y="221"/>
                  </a:lnTo>
                  <a:lnTo>
                    <a:pt x="152" y="217"/>
                  </a:lnTo>
                  <a:lnTo>
                    <a:pt x="151" y="212"/>
                  </a:lnTo>
                  <a:lnTo>
                    <a:pt x="149" y="207"/>
                  </a:lnTo>
                  <a:lnTo>
                    <a:pt x="148" y="203"/>
                  </a:lnTo>
                  <a:lnTo>
                    <a:pt x="146" y="198"/>
                  </a:lnTo>
                  <a:lnTo>
                    <a:pt x="145" y="202"/>
                  </a:lnTo>
                  <a:lnTo>
                    <a:pt x="145" y="207"/>
                  </a:lnTo>
                  <a:lnTo>
                    <a:pt x="146" y="211"/>
                  </a:lnTo>
                  <a:lnTo>
                    <a:pt x="146" y="216"/>
                  </a:lnTo>
                  <a:lnTo>
                    <a:pt x="147" y="221"/>
                  </a:lnTo>
                  <a:lnTo>
                    <a:pt x="148" y="225"/>
                  </a:lnTo>
                  <a:lnTo>
                    <a:pt x="148" y="230"/>
                  </a:lnTo>
                  <a:lnTo>
                    <a:pt x="149" y="235"/>
                  </a:lnTo>
                  <a:lnTo>
                    <a:pt x="149" y="240"/>
                  </a:lnTo>
                  <a:lnTo>
                    <a:pt x="149" y="244"/>
                  </a:lnTo>
                  <a:lnTo>
                    <a:pt x="147" y="247"/>
                  </a:lnTo>
                  <a:lnTo>
                    <a:pt x="145" y="248"/>
                  </a:lnTo>
                  <a:lnTo>
                    <a:pt x="142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4" y="248"/>
                  </a:lnTo>
                  <a:lnTo>
                    <a:pt x="132" y="247"/>
                  </a:lnTo>
                  <a:lnTo>
                    <a:pt x="129" y="247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1" y="244"/>
                  </a:lnTo>
                  <a:lnTo>
                    <a:pt x="118" y="241"/>
                  </a:lnTo>
                  <a:lnTo>
                    <a:pt x="116" y="237"/>
                  </a:lnTo>
                  <a:lnTo>
                    <a:pt x="114" y="233"/>
                  </a:lnTo>
                  <a:lnTo>
                    <a:pt x="113" y="228"/>
                  </a:lnTo>
                  <a:lnTo>
                    <a:pt x="112" y="223"/>
                  </a:lnTo>
                  <a:lnTo>
                    <a:pt x="112" y="218"/>
                  </a:lnTo>
                  <a:lnTo>
                    <a:pt x="112" y="212"/>
                  </a:lnTo>
                  <a:lnTo>
                    <a:pt x="111" y="208"/>
                  </a:lnTo>
                  <a:lnTo>
                    <a:pt x="111" y="203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2" y="194"/>
                  </a:lnTo>
                  <a:lnTo>
                    <a:pt x="114" y="192"/>
                  </a:lnTo>
                  <a:lnTo>
                    <a:pt x="115" y="190"/>
                  </a:lnTo>
                  <a:lnTo>
                    <a:pt x="117" y="187"/>
                  </a:lnTo>
                  <a:lnTo>
                    <a:pt x="118" y="185"/>
                  </a:lnTo>
                  <a:lnTo>
                    <a:pt x="118" y="183"/>
                  </a:lnTo>
                  <a:lnTo>
                    <a:pt x="117" y="181"/>
                  </a:lnTo>
                  <a:lnTo>
                    <a:pt x="115" y="178"/>
                  </a:lnTo>
                  <a:lnTo>
                    <a:pt x="113" y="181"/>
                  </a:lnTo>
                  <a:lnTo>
                    <a:pt x="111" y="173"/>
                  </a:lnTo>
                  <a:lnTo>
                    <a:pt x="108" y="164"/>
                  </a:lnTo>
                  <a:lnTo>
                    <a:pt x="106" y="155"/>
                  </a:lnTo>
                  <a:lnTo>
                    <a:pt x="104" y="146"/>
                  </a:lnTo>
                  <a:lnTo>
                    <a:pt x="102" y="138"/>
                  </a:lnTo>
                  <a:lnTo>
                    <a:pt x="100" y="129"/>
                  </a:lnTo>
                  <a:lnTo>
                    <a:pt x="98" y="120"/>
                  </a:lnTo>
                  <a:lnTo>
                    <a:pt x="97" y="111"/>
                  </a:lnTo>
                  <a:lnTo>
                    <a:pt x="96" y="101"/>
                  </a:lnTo>
                  <a:lnTo>
                    <a:pt x="96" y="91"/>
                  </a:lnTo>
                  <a:lnTo>
                    <a:pt x="101" y="85"/>
                  </a:lnTo>
                  <a:lnTo>
                    <a:pt x="105" y="79"/>
                  </a:lnTo>
                  <a:lnTo>
                    <a:pt x="110" y="73"/>
                  </a:lnTo>
                  <a:lnTo>
                    <a:pt x="115" y="67"/>
                  </a:lnTo>
                  <a:lnTo>
                    <a:pt x="121" y="62"/>
                  </a:lnTo>
                  <a:lnTo>
                    <a:pt x="125" y="56"/>
                  </a:lnTo>
                  <a:lnTo>
                    <a:pt x="129" y="49"/>
                  </a:lnTo>
                  <a:lnTo>
                    <a:pt x="133" y="43"/>
                  </a:lnTo>
                  <a:lnTo>
                    <a:pt x="137" y="35"/>
                  </a:lnTo>
                  <a:lnTo>
                    <a:pt x="139" y="27"/>
                  </a:lnTo>
                  <a:lnTo>
                    <a:pt x="136" y="27"/>
                  </a:lnTo>
                  <a:lnTo>
                    <a:pt x="134" y="28"/>
                  </a:lnTo>
                  <a:lnTo>
                    <a:pt x="133" y="29"/>
                  </a:lnTo>
                  <a:lnTo>
                    <a:pt x="132" y="32"/>
                  </a:lnTo>
                  <a:lnTo>
                    <a:pt x="131" y="34"/>
                  </a:lnTo>
                  <a:lnTo>
                    <a:pt x="130" y="37"/>
                  </a:lnTo>
                  <a:lnTo>
                    <a:pt x="129" y="40"/>
                  </a:lnTo>
                  <a:lnTo>
                    <a:pt x="128" y="43"/>
                  </a:lnTo>
                  <a:lnTo>
                    <a:pt x="127" y="45"/>
                  </a:lnTo>
                  <a:lnTo>
                    <a:pt x="124" y="47"/>
                  </a:lnTo>
                  <a:lnTo>
                    <a:pt x="122" y="52"/>
                  </a:lnTo>
                  <a:lnTo>
                    <a:pt x="122" y="51"/>
                  </a:lnTo>
                  <a:lnTo>
                    <a:pt x="121" y="51"/>
                  </a:lnTo>
                  <a:lnTo>
                    <a:pt x="121" y="50"/>
                  </a:lnTo>
                  <a:lnTo>
                    <a:pt x="120" y="49"/>
                  </a:lnTo>
                  <a:lnTo>
                    <a:pt x="119" y="49"/>
                  </a:lnTo>
                  <a:lnTo>
                    <a:pt x="118" y="48"/>
                  </a:lnTo>
                  <a:lnTo>
                    <a:pt x="116" y="53"/>
                  </a:lnTo>
                  <a:lnTo>
                    <a:pt x="113" y="58"/>
                  </a:lnTo>
                  <a:lnTo>
                    <a:pt x="111" y="63"/>
                  </a:lnTo>
                  <a:lnTo>
                    <a:pt x="108" y="67"/>
                  </a:lnTo>
                  <a:lnTo>
                    <a:pt x="104" y="72"/>
                  </a:lnTo>
                  <a:lnTo>
                    <a:pt x="101" y="76"/>
                  </a:lnTo>
                  <a:lnTo>
                    <a:pt x="97" y="78"/>
                  </a:lnTo>
                  <a:lnTo>
                    <a:pt x="93" y="80"/>
                  </a:lnTo>
                  <a:lnTo>
                    <a:pt x="89" y="81"/>
                  </a:lnTo>
                  <a:lnTo>
                    <a:pt x="84" y="81"/>
                  </a:lnTo>
                  <a:lnTo>
                    <a:pt x="77" y="77"/>
                  </a:lnTo>
                  <a:lnTo>
                    <a:pt x="71" y="72"/>
                  </a:lnTo>
                  <a:lnTo>
                    <a:pt x="67" y="66"/>
                  </a:lnTo>
                  <a:lnTo>
                    <a:pt x="63" y="59"/>
                  </a:lnTo>
                  <a:lnTo>
                    <a:pt x="59" y="52"/>
                  </a:lnTo>
                  <a:lnTo>
                    <a:pt x="56" y="44"/>
                  </a:lnTo>
                  <a:lnTo>
                    <a:pt x="54" y="36"/>
                  </a:lnTo>
                  <a:lnTo>
                    <a:pt x="51" y="28"/>
                  </a:lnTo>
                  <a:lnTo>
                    <a:pt x="49" y="21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5" y="25"/>
                  </a:lnTo>
                  <a:lnTo>
                    <a:pt x="48" y="34"/>
                  </a:lnTo>
                  <a:lnTo>
                    <a:pt x="51" y="43"/>
                  </a:lnTo>
                  <a:lnTo>
                    <a:pt x="54" y="52"/>
                  </a:lnTo>
                  <a:lnTo>
                    <a:pt x="57" y="61"/>
                  </a:lnTo>
                  <a:lnTo>
                    <a:pt x="61" y="69"/>
                  </a:lnTo>
                  <a:lnTo>
                    <a:pt x="66" y="76"/>
                  </a:lnTo>
                  <a:lnTo>
                    <a:pt x="71" y="82"/>
                  </a:lnTo>
                  <a:lnTo>
                    <a:pt x="78" y="87"/>
                  </a:lnTo>
                  <a:lnTo>
                    <a:pt x="86" y="90"/>
                  </a:lnTo>
                  <a:lnTo>
                    <a:pt x="88" y="86"/>
                  </a:lnTo>
                  <a:lnTo>
                    <a:pt x="89" y="95"/>
                  </a:lnTo>
                  <a:lnTo>
                    <a:pt x="89" y="104"/>
                  </a:lnTo>
                  <a:lnTo>
                    <a:pt x="90" y="113"/>
                  </a:lnTo>
                  <a:lnTo>
                    <a:pt x="91" y="123"/>
                  </a:lnTo>
                  <a:lnTo>
                    <a:pt x="91" y="133"/>
                  </a:lnTo>
                  <a:lnTo>
                    <a:pt x="92" y="142"/>
                  </a:lnTo>
                  <a:lnTo>
                    <a:pt x="92" y="151"/>
                  </a:lnTo>
                  <a:lnTo>
                    <a:pt x="92" y="161"/>
                  </a:lnTo>
                  <a:lnTo>
                    <a:pt x="92" y="170"/>
                  </a:lnTo>
                  <a:lnTo>
                    <a:pt x="92" y="179"/>
                  </a:lnTo>
                  <a:lnTo>
                    <a:pt x="64" y="159"/>
                  </a:lnTo>
                  <a:lnTo>
                    <a:pt x="67" y="165"/>
                  </a:lnTo>
                  <a:lnTo>
                    <a:pt x="71" y="170"/>
                  </a:lnTo>
                  <a:lnTo>
                    <a:pt x="76" y="174"/>
                  </a:lnTo>
                  <a:lnTo>
                    <a:pt x="80" y="179"/>
                  </a:lnTo>
                  <a:lnTo>
                    <a:pt x="84" y="184"/>
                  </a:lnTo>
                  <a:lnTo>
                    <a:pt x="88" y="190"/>
                  </a:lnTo>
                  <a:lnTo>
                    <a:pt x="91" y="195"/>
                  </a:lnTo>
                  <a:lnTo>
                    <a:pt x="92" y="202"/>
                  </a:lnTo>
                  <a:lnTo>
                    <a:pt x="92" y="209"/>
                  </a:lnTo>
                  <a:lnTo>
                    <a:pt x="90" y="217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6" y="236"/>
                  </a:lnTo>
                  <a:lnTo>
                    <a:pt x="85" y="237"/>
                  </a:lnTo>
                  <a:lnTo>
                    <a:pt x="83" y="238"/>
                  </a:lnTo>
                  <a:lnTo>
                    <a:pt x="78" y="240"/>
                  </a:lnTo>
                  <a:lnTo>
                    <a:pt x="73" y="241"/>
                  </a:lnTo>
                  <a:lnTo>
                    <a:pt x="69" y="241"/>
                  </a:lnTo>
                  <a:lnTo>
                    <a:pt x="64" y="241"/>
                  </a:lnTo>
                  <a:lnTo>
                    <a:pt x="59" y="241"/>
                  </a:lnTo>
                  <a:lnTo>
                    <a:pt x="55" y="240"/>
                  </a:lnTo>
                  <a:lnTo>
                    <a:pt x="50" y="239"/>
                  </a:lnTo>
                  <a:lnTo>
                    <a:pt x="45" y="238"/>
                  </a:lnTo>
                  <a:lnTo>
                    <a:pt x="41" y="237"/>
                  </a:lnTo>
                  <a:lnTo>
                    <a:pt x="37" y="235"/>
                  </a:lnTo>
                  <a:lnTo>
                    <a:pt x="37" y="231"/>
                  </a:lnTo>
                  <a:lnTo>
                    <a:pt x="38" y="226"/>
                  </a:lnTo>
                  <a:lnTo>
                    <a:pt x="38" y="221"/>
                  </a:lnTo>
                  <a:lnTo>
                    <a:pt x="39" y="216"/>
                  </a:lnTo>
                  <a:lnTo>
                    <a:pt x="41" y="212"/>
                  </a:lnTo>
                  <a:lnTo>
                    <a:pt x="42" y="207"/>
                  </a:lnTo>
                  <a:lnTo>
                    <a:pt x="43" y="203"/>
                  </a:lnTo>
                  <a:lnTo>
                    <a:pt x="45" y="198"/>
                  </a:lnTo>
                  <a:lnTo>
                    <a:pt x="46" y="194"/>
                  </a:lnTo>
                  <a:lnTo>
                    <a:pt x="48" y="189"/>
                  </a:lnTo>
                  <a:lnTo>
                    <a:pt x="46" y="187"/>
                  </a:lnTo>
                  <a:lnTo>
                    <a:pt x="43" y="191"/>
                  </a:lnTo>
                  <a:lnTo>
                    <a:pt x="41" y="196"/>
                  </a:lnTo>
                  <a:lnTo>
                    <a:pt x="39" y="201"/>
                  </a:lnTo>
                  <a:lnTo>
                    <a:pt x="37" y="206"/>
                  </a:lnTo>
                  <a:lnTo>
                    <a:pt x="35" y="211"/>
                  </a:lnTo>
                  <a:lnTo>
                    <a:pt x="33" y="216"/>
                  </a:lnTo>
                  <a:lnTo>
                    <a:pt x="31" y="221"/>
                  </a:lnTo>
                  <a:lnTo>
                    <a:pt x="30" y="226"/>
                  </a:lnTo>
                  <a:lnTo>
                    <a:pt x="28" y="231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2" y="236"/>
                  </a:lnTo>
                  <a:lnTo>
                    <a:pt x="20" y="236"/>
                  </a:lnTo>
                  <a:lnTo>
                    <a:pt x="18" y="236"/>
                  </a:lnTo>
                  <a:lnTo>
                    <a:pt x="17" y="236"/>
                  </a:lnTo>
                  <a:lnTo>
                    <a:pt x="15" y="235"/>
                  </a:lnTo>
                  <a:lnTo>
                    <a:pt x="14" y="234"/>
                  </a:lnTo>
                  <a:lnTo>
                    <a:pt x="13" y="233"/>
                  </a:lnTo>
                  <a:lnTo>
                    <a:pt x="11" y="231"/>
                  </a:lnTo>
                  <a:lnTo>
                    <a:pt x="10" y="230"/>
                  </a:lnTo>
                  <a:lnTo>
                    <a:pt x="10" y="225"/>
                  </a:lnTo>
                  <a:lnTo>
                    <a:pt x="10" y="220"/>
                  </a:lnTo>
                  <a:lnTo>
                    <a:pt x="11" y="214"/>
                  </a:lnTo>
                  <a:lnTo>
                    <a:pt x="12" y="209"/>
                  </a:lnTo>
                  <a:lnTo>
                    <a:pt x="14" y="204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18" y="189"/>
                  </a:lnTo>
                  <a:lnTo>
                    <a:pt x="20" y="184"/>
                  </a:lnTo>
                  <a:lnTo>
                    <a:pt x="21" y="179"/>
                  </a:lnTo>
                  <a:lnTo>
                    <a:pt x="20" y="178"/>
                  </a:lnTo>
                  <a:lnTo>
                    <a:pt x="19" y="178"/>
                  </a:lnTo>
                  <a:lnTo>
                    <a:pt x="19" y="179"/>
                  </a:lnTo>
                  <a:lnTo>
                    <a:pt x="18" y="179"/>
                  </a:lnTo>
                  <a:lnTo>
                    <a:pt x="17" y="180"/>
                  </a:lnTo>
                  <a:lnTo>
                    <a:pt x="16" y="184"/>
                  </a:lnTo>
                  <a:lnTo>
                    <a:pt x="14" y="188"/>
                  </a:lnTo>
                  <a:lnTo>
                    <a:pt x="13" y="192"/>
                  </a:lnTo>
                  <a:lnTo>
                    <a:pt x="11" y="196"/>
                  </a:lnTo>
                  <a:lnTo>
                    <a:pt x="9" y="200"/>
                  </a:lnTo>
                  <a:lnTo>
                    <a:pt x="8" y="204"/>
                  </a:lnTo>
                  <a:lnTo>
                    <a:pt x="6" y="208"/>
                  </a:lnTo>
                  <a:lnTo>
                    <a:pt x="5" y="212"/>
                  </a:lnTo>
                  <a:lnTo>
                    <a:pt x="4" y="216"/>
                  </a:lnTo>
                  <a:lnTo>
                    <a:pt x="3" y="220"/>
                  </a:lnTo>
                  <a:lnTo>
                    <a:pt x="0" y="221"/>
                  </a:lnTo>
                  <a:lnTo>
                    <a:pt x="1" y="216"/>
                  </a:lnTo>
                  <a:lnTo>
                    <a:pt x="1" y="211"/>
                  </a:lnTo>
                  <a:lnTo>
                    <a:pt x="3" y="205"/>
                  </a:lnTo>
                  <a:lnTo>
                    <a:pt x="5" y="201"/>
                  </a:lnTo>
                  <a:lnTo>
                    <a:pt x="7" y="196"/>
                  </a:lnTo>
                  <a:lnTo>
                    <a:pt x="9" y="191"/>
                  </a:lnTo>
                  <a:lnTo>
                    <a:pt x="11" y="186"/>
                  </a:lnTo>
                  <a:lnTo>
                    <a:pt x="14" y="182"/>
                  </a:lnTo>
                  <a:lnTo>
                    <a:pt x="17" y="178"/>
                  </a:lnTo>
                  <a:lnTo>
                    <a:pt x="20" y="174"/>
                  </a:lnTo>
                  <a:lnTo>
                    <a:pt x="23" y="174"/>
                  </a:lnTo>
                  <a:lnTo>
                    <a:pt x="26" y="174"/>
                  </a:lnTo>
                  <a:lnTo>
                    <a:pt x="29" y="174"/>
                  </a:lnTo>
                  <a:lnTo>
                    <a:pt x="33" y="174"/>
                  </a:lnTo>
                  <a:lnTo>
                    <a:pt x="36" y="174"/>
                  </a:lnTo>
                  <a:lnTo>
                    <a:pt x="39" y="174"/>
                  </a:lnTo>
                  <a:lnTo>
                    <a:pt x="42" y="174"/>
                  </a:lnTo>
                  <a:lnTo>
                    <a:pt x="45" y="175"/>
                  </a:lnTo>
                  <a:lnTo>
                    <a:pt x="48" y="177"/>
                  </a:lnTo>
                  <a:lnTo>
                    <a:pt x="52" y="179"/>
                  </a:lnTo>
                  <a:lnTo>
                    <a:pt x="53" y="176"/>
                  </a:lnTo>
                  <a:lnTo>
                    <a:pt x="55" y="175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5" y="179"/>
                  </a:lnTo>
                  <a:lnTo>
                    <a:pt x="67" y="180"/>
                  </a:lnTo>
                  <a:lnTo>
                    <a:pt x="69" y="181"/>
                  </a:lnTo>
                  <a:lnTo>
                    <a:pt x="69" y="180"/>
                  </a:lnTo>
                  <a:lnTo>
                    <a:pt x="68" y="177"/>
                  </a:lnTo>
                  <a:lnTo>
                    <a:pt x="64" y="172"/>
                  </a:lnTo>
                  <a:lnTo>
                    <a:pt x="62" y="170"/>
                  </a:lnTo>
                  <a:lnTo>
                    <a:pt x="60" y="170"/>
                  </a:lnTo>
                  <a:lnTo>
                    <a:pt x="59" y="169"/>
                  </a:lnTo>
                  <a:lnTo>
                    <a:pt x="57" y="168"/>
                  </a:lnTo>
                  <a:lnTo>
                    <a:pt x="55" y="168"/>
                  </a:lnTo>
                  <a:lnTo>
                    <a:pt x="53" y="168"/>
                  </a:lnTo>
                  <a:lnTo>
                    <a:pt x="52" y="167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7" y="163"/>
                  </a:lnTo>
                  <a:lnTo>
                    <a:pt x="54" y="156"/>
                  </a:lnTo>
                  <a:lnTo>
                    <a:pt x="53" y="156"/>
                  </a:lnTo>
                  <a:lnTo>
                    <a:pt x="52" y="155"/>
                  </a:lnTo>
                  <a:lnTo>
                    <a:pt x="51" y="154"/>
                  </a:lnTo>
                  <a:lnTo>
                    <a:pt x="50" y="153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49" y="145"/>
                  </a:lnTo>
                  <a:lnTo>
                    <a:pt x="51" y="144"/>
                  </a:lnTo>
                  <a:lnTo>
                    <a:pt x="58" y="130"/>
                  </a:lnTo>
                  <a:lnTo>
                    <a:pt x="54" y="118"/>
                  </a:lnTo>
                  <a:lnTo>
                    <a:pt x="49" y="106"/>
                  </a:lnTo>
                  <a:lnTo>
                    <a:pt x="45" y="93"/>
                  </a:lnTo>
                  <a:lnTo>
                    <a:pt x="40" y="80"/>
                  </a:lnTo>
                  <a:lnTo>
                    <a:pt x="37" y="67"/>
                  </a:lnTo>
                  <a:lnTo>
                    <a:pt x="34" y="54"/>
                  </a:lnTo>
                  <a:lnTo>
                    <a:pt x="31" y="41"/>
                  </a:lnTo>
                  <a:lnTo>
                    <a:pt x="30" y="28"/>
                  </a:lnTo>
                  <a:lnTo>
                    <a:pt x="31" y="15"/>
                  </a:lnTo>
                  <a:lnTo>
                    <a:pt x="33" y="3"/>
                  </a:lnTo>
                  <a:lnTo>
                    <a:pt x="32" y="12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2" y="9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2" y="2"/>
                  </a:lnTo>
                  <a:lnTo>
                    <a:pt x="65" y="1"/>
                  </a:lnTo>
                  <a:lnTo>
                    <a:pt x="127" y="0"/>
                  </a:lnTo>
                  <a:lnTo>
                    <a:pt x="179" y="18"/>
                  </a:lnTo>
                  <a:lnTo>
                    <a:pt x="179" y="17"/>
                  </a:lnTo>
                  <a:lnTo>
                    <a:pt x="180" y="16"/>
                  </a:lnTo>
                  <a:lnTo>
                    <a:pt x="180" y="15"/>
                  </a:lnTo>
                  <a:lnTo>
                    <a:pt x="181" y="14"/>
                  </a:lnTo>
                  <a:lnTo>
                    <a:pt x="181" y="13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82" y="17"/>
                  </a:lnTo>
                  <a:lnTo>
                    <a:pt x="184" y="23"/>
                  </a:lnTo>
                  <a:lnTo>
                    <a:pt x="186" y="31"/>
                  </a:lnTo>
                  <a:lnTo>
                    <a:pt x="187" y="39"/>
                  </a:lnTo>
                  <a:lnTo>
                    <a:pt x="189" y="47"/>
                  </a:lnTo>
                  <a:lnTo>
                    <a:pt x="190" y="56"/>
                  </a:lnTo>
                  <a:lnTo>
                    <a:pt x="191" y="65"/>
                  </a:lnTo>
                  <a:lnTo>
                    <a:pt x="191" y="73"/>
                  </a:lnTo>
                  <a:lnTo>
                    <a:pt x="192" y="81"/>
                  </a:lnTo>
                  <a:lnTo>
                    <a:pt x="192" y="88"/>
                  </a:lnTo>
                  <a:lnTo>
                    <a:pt x="196" y="82"/>
                  </a:lnTo>
                  <a:lnTo>
                    <a:pt x="198" y="76"/>
                  </a:lnTo>
                  <a:lnTo>
                    <a:pt x="198" y="68"/>
                  </a:lnTo>
                  <a:lnTo>
                    <a:pt x="198" y="60"/>
                  </a:lnTo>
                  <a:lnTo>
                    <a:pt x="198" y="52"/>
                  </a:lnTo>
                  <a:lnTo>
                    <a:pt x="198" y="45"/>
                  </a:lnTo>
                  <a:lnTo>
                    <a:pt x="200" y="38"/>
                  </a:lnTo>
                  <a:lnTo>
                    <a:pt x="203" y="34"/>
                  </a:lnTo>
                  <a:lnTo>
                    <a:pt x="209" y="32"/>
                  </a:lnTo>
                  <a:lnTo>
                    <a:pt x="219" y="32"/>
                  </a:lnTo>
                  <a:lnTo>
                    <a:pt x="224" y="37"/>
                  </a:lnTo>
                  <a:lnTo>
                    <a:pt x="228" y="43"/>
                  </a:lnTo>
                  <a:lnTo>
                    <a:pt x="232" y="50"/>
                  </a:lnTo>
                  <a:lnTo>
                    <a:pt x="235" y="57"/>
                  </a:lnTo>
                  <a:lnTo>
                    <a:pt x="238" y="65"/>
                  </a:lnTo>
                  <a:lnTo>
                    <a:pt x="240" y="73"/>
                  </a:lnTo>
                  <a:lnTo>
                    <a:pt x="241" y="81"/>
                  </a:lnTo>
                  <a:lnTo>
                    <a:pt x="242" y="89"/>
                  </a:lnTo>
                  <a:lnTo>
                    <a:pt x="242" y="98"/>
                  </a:lnTo>
                  <a:lnTo>
                    <a:pt x="242" y="106"/>
                  </a:lnTo>
                  <a:lnTo>
                    <a:pt x="238" y="113"/>
                  </a:lnTo>
                  <a:lnTo>
                    <a:pt x="234" y="120"/>
                  </a:lnTo>
                  <a:lnTo>
                    <a:pt x="230" y="126"/>
                  </a:lnTo>
                  <a:lnTo>
                    <a:pt x="226" y="133"/>
                  </a:lnTo>
                  <a:lnTo>
                    <a:pt x="222" y="139"/>
                  </a:lnTo>
                  <a:lnTo>
                    <a:pt x="218" y="146"/>
                  </a:lnTo>
                  <a:lnTo>
                    <a:pt x="213" y="152"/>
                  </a:lnTo>
                  <a:lnTo>
                    <a:pt x="208" y="157"/>
                  </a:lnTo>
                  <a:lnTo>
                    <a:pt x="203" y="162"/>
                  </a:lnTo>
                  <a:lnTo>
                    <a:pt x="198" y="166"/>
                  </a:lnTo>
                  <a:lnTo>
                    <a:pt x="194" y="168"/>
                  </a:lnTo>
                  <a:lnTo>
                    <a:pt x="191" y="168"/>
                  </a:lnTo>
                  <a:lnTo>
                    <a:pt x="187" y="168"/>
                  </a:lnTo>
                  <a:lnTo>
                    <a:pt x="184" y="166"/>
                  </a:lnTo>
                  <a:lnTo>
                    <a:pt x="181" y="164"/>
                  </a:lnTo>
                  <a:lnTo>
                    <a:pt x="178" y="162"/>
                  </a:lnTo>
                  <a:lnTo>
                    <a:pt x="175" y="161"/>
                  </a:lnTo>
                  <a:lnTo>
                    <a:pt x="173" y="162"/>
                  </a:lnTo>
                  <a:lnTo>
                    <a:pt x="172" y="164"/>
                  </a:lnTo>
                  <a:lnTo>
                    <a:pt x="171" y="169"/>
                  </a:lnTo>
                  <a:lnTo>
                    <a:pt x="184" y="174"/>
                  </a:lnTo>
                  <a:lnTo>
                    <a:pt x="183" y="174"/>
                  </a:lnTo>
                  <a:lnTo>
                    <a:pt x="182" y="173"/>
                  </a:lnTo>
                  <a:lnTo>
                    <a:pt x="181" y="173"/>
                  </a:lnTo>
                  <a:lnTo>
                    <a:pt x="180" y="174"/>
                  </a:lnTo>
                  <a:lnTo>
                    <a:pt x="179" y="174"/>
                  </a:lnTo>
                  <a:lnTo>
                    <a:pt x="179" y="175"/>
                  </a:lnTo>
                  <a:lnTo>
                    <a:pt x="179" y="176"/>
                  </a:lnTo>
                  <a:lnTo>
                    <a:pt x="178" y="176"/>
                  </a:lnTo>
                  <a:lnTo>
                    <a:pt x="178" y="177"/>
                  </a:lnTo>
                  <a:lnTo>
                    <a:pt x="178" y="178"/>
                  </a:lnTo>
                  <a:lnTo>
                    <a:pt x="178" y="179"/>
                  </a:lnTo>
                  <a:lnTo>
                    <a:pt x="179" y="179"/>
                  </a:lnTo>
                  <a:lnTo>
                    <a:pt x="179" y="180"/>
                  </a:lnTo>
                  <a:lnTo>
                    <a:pt x="176" y="180"/>
                  </a:lnTo>
                  <a:lnTo>
                    <a:pt x="174" y="179"/>
                  </a:lnTo>
                  <a:lnTo>
                    <a:pt x="172" y="179"/>
                  </a:lnTo>
                  <a:lnTo>
                    <a:pt x="171" y="178"/>
                  </a:lnTo>
                  <a:lnTo>
                    <a:pt x="169" y="176"/>
                  </a:lnTo>
                  <a:lnTo>
                    <a:pt x="167" y="175"/>
                  </a:lnTo>
                  <a:lnTo>
                    <a:pt x="165" y="173"/>
                  </a:lnTo>
                  <a:lnTo>
                    <a:pt x="164" y="172"/>
                  </a:lnTo>
                  <a:lnTo>
                    <a:pt x="163" y="170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8" y="159"/>
                  </a:lnTo>
                  <a:lnTo>
                    <a:pt x="172" y="155"/>
                  </a:lnTo>
                  <a:lnTo>
                    <a:pt x="175" y="150"/>
                  </a:lnTo>
                  <a:lnTo>
                    <a:pt x="178" y="145"/>
                  </a:lnTo>
                  <a:lnTo>
                    <a:pt x="181" y="140"/>
                  </a:lnTo>
                  <a:lnTo>
                    <a:pt x="184" y="135"/>
                  </a:lnTo>
                  <a:lnTo>
                    <a:pt x="187" y="130"/>
                  </a:lnTo>
                  <a:lnTo>
                    <a:pt x="189" y="126"/>
                  </a:lnTo>
                  <a:lnTo>
                    <a:pt x="192" y="121"/>
                  </a:lnTo>
                  <a:lnTo>
                    <a:pt x="190" y="120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6" y="122"/>
                  </a:lnTo>
                  <a:lnTo>
                    <a:pt x="185" y="124"/>
                  </a:lnTo>
                  <a:lnTo>
                    <a:pt x="185" y="125"/>
                  </a:lnTo>
                  <a:lnTo>
                    <a:pt x="184" y="127"/>
                  </a:lnTo>
                  <a:lnTo>
                    <a:pt x="183" y="129"/>
                  </a:lnTo>
                  <a:lnTo>
                    <a:pt x="182" y="130"/>
                  </a:lnTo>
                  <a:lnTo>
                    <a:pt x="181" y="131"/>
                  </a:lnTo>
                  <a:lnTo>
                    <a:pt x="194" y="101"/>
                  </a:lnTo>
                  <a:lnTo>
                    <a:pt x="189" y="98"/>
                  </a:lnTo>
                  <a:lnTo>
                    <a:pt x="186" y="105"/>
                  </a:lnTo>
                  <a:lnTo>
                    <a:pt x="184" y="113"/>
                  </a:lnTo>
                  <a:lnTo>
                    <a:pt x="181" y="120"/>
                  </a:lnTo>
                  <a:lnTo>
                    <a:pt x="178" y="127"/>
                  </a:lnTo>
                  <a:lnTo>
                    <a:pt x="175" y="135"/>
                  </a:lnTo>
                  <a:lnTo>
                    <a:pt x="171" y="141"/>
                  </a:lnTo>
                  <a:lnTo>
                    <a:pt x="167" y="148"/>
                  </a:lnTo>
                  <a:lnTo>
                    <a:pt x="162" y="154"/>
                  </a:lnTo>
                  <a:lnTo>
                    <a:pt x="158" y="159"/>
                  </a:lnTo>
                  <a:lnTo>
                    <a:pt x="152" y="164"/>
                  </a:lnTo>
                  <a:lnTo>
                    <a:pt x="150" y="155"/>
                  </a:lnTo>
                  <a:lnTo>
                    <a:pt x="149" y="146"/>
                  </a:lnTo>
                  <a:lnTo>
                    <a:pt x="148" y="137"/>
                  </a:lnTo>
                  <a:lnTo>
                    <a:pt x="149" y="128"/>
                  </a:lnTo>
                  <a:lnTo>
                    <a:pt x="150" y="119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4"/>
                  </a:lnTo>
                  <a:lnTo>
                    <a:pt x="160" y="86"/>
                  </a:lnTo>
                  <a:lnTo>
                    <a:pt x="163" y="78"/>
                  </a:lnTo>
                  <a:lnTo>
                    <a:pt x="163" y="72"/>
                  </a:lnTo>
                  <a:lnTo>
                    <a:pt x="164" y="67"/>
                  </a:lnTo>
                  <a:lnTo>
                    <a:pt x="165" y="62"/>
                  </a:lnTo>
                  <a:lnTo>
                    <a:pt x="166" y="57"/>
                  </a:lnTo>
                  <a:lnTo>
                    <a:pt x="167" y="52"/>
                  </a:lnTo>
                  <a:lnTo>
                    <a:pt x="167" y="47"/>
                  </a:lnTo>
                  <a:lnTo>
                    <a:pt x="167" y="42"/>
                  </a:lnTo>
                  <a:lnTo>
                    <a:pt x="167" y="37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3" y="37"/>
                  </a:lnTo>
                  <a:lnTo>
                    <a:pt x="162" y="47"/>
                  </a:lnTo>
                  <a:lnTo>
                    <a:pt x="161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3" y="87"/>
                  </a:lnTo>
                  <a:lnTo>
                    <a:pt x="150" y="95"/>
                  </a:lnTo>
                  <a:lnTo>
                    <a:pt x="145" y="104"/>
                  </a:lnTo>
                  <a:lnTo>
                    <a:pt x="140" y="112"/>
                  </a:lnTo>
                  <a:lnTo>
                    <a:pt x="133" y="118"/>
                  </a:lnTo>
                  <a:lnTo>
                    <a:pt x="134" y="121"/>
                  </a:lnTo>
                  <a:lnTo>
                    <a:pt x="134" y="122"/>
                  </a:lnTo>
                  <a:lnTo>
                    <a:pt x="135" y="122"/>
                  </a:lnTo>
                  <a:lnTo>
                    <a:pt x="136" y="122"/>
                  </a:lnTo>
                  <a:lnTo>
                    <a:pt x="137" y="122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40" y="118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2" y="165"/>
                  </a:lnTo>
                  <a:lnTo>
                    <a:pt x="140" y="166"/>
                  </a:lnTo>
                  <a:lnTo>
                    <a:pt x="138" y="166"/>
                  </a:lnTo>
                  <a:lnTo>
                    <a:pt x="136" y="166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8" y="166"/>
                  </a:lnTo>
                  <a:lnTo>
                    <a:pt x="126" y="167"/>
                  </a:lnTo>
                  <a:lnTo>
                    <a:pt x="125" y="168"/>
                  </a:lnTo>
                  <a:lnTo>
                    <a:pt x="125" y="171"/>
                  </a:lnTo>
                  <a:lnTo>
                    <a:pt x="150" y="174"/>
                  </a:lnTo>
                  <a:lnTo>
                    <a:pt x="148" y="175"/>
                  </a:lnTo>
                  <a:lnTo>
                    <a:pt x="145" y="176"/>
                  </a:lnTo>
                  <a:lnTo>
                    <a:pt x="142" y="176"/>
                  </a:lnTo>
                  <a:lnTo>
                    <a:pt x="139" y="177"/>
                  </a:lnTo>
                  <a:lnTo>
                    <a:pt x="136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6" y="183"/>
                  </a:lnTo>
                  <a:lnTo>
                    <a:pt x="125" y="185"/>
                  </a:lnTo>
                  <a:lnTo>
                    <a:pt x="129" y="185"/>
                  </a:lnTo>
                  <a:lnTo>
                    <a:pt x="134" y="184"/>
                  </a:lnTo>
                  <a:lnTo>
                    <a:pt x="138" y="184"/>
                  </a:lnTo>
                  <a:lnTo>
                    <a:pt x="143" y="183"/>
                  </a:lnTo>
                  <a:lnTo>
                    <a:pt x="148" y="183"/>
                  </a:lnTo>
                  <a:lnTo>
                    <a:pt x="153" y="182"/>
                  </a:lnTo>
                  <a:lnTo>
                    <a:pt x="158" y="182"/>
                  </a:lnTo>
                  <a:lnTo>
                    <a:pt x="163" y="182"/>
                  </a:lnTo>
                  <a:lnTo>
                    <a:pt x="167" y="183"/>
                  </a:lnTo>
                  <a:lnTo>
                    <a:pt x="172" y="185"/>
                  </a:lnTo>
                  <a:lnTo>
                    <a:pt x="174" y="185"/>
                  </a:lnTo>
                  <a:lnTo>
                    <a:pt x="176" y="187"/>
                  </a:lnTo>
                  <a:lnTo>
                    <a:pt x="179" y="188"/>
                  </a:lnTo>
                  <a:lnTo>
                    <a:pt x="181" y="189"/>
                  </a:lnTo>
                  <a:lnTo>
                    <a:pt x="183" y="190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8" y="196"/>
                  </a:lnTo>
                  <a:lnTo>
                    <a:pt x="190" y="198"/>
                  </a:lnTo>
                  <a:lnTo>
                    <a:pt x="191" y="201"/>
                  </a:lnTo>
                  <a:lnTo>
                    <a:pt x="196" y="225"/>
                  </a:lnTo>
                  <a:lnTo>
                    <a:pt x="188" y="227"/>
                  </a:lnTo>
                  <a:lnTo>
                    <a:pt x="187" y="224"/>
                  </a:lnTo>
                  <a:lnTo>
                    <a:pt x="187" y="220"/>
                  </a:lnTo>
                  <a:lnTo>
                    <a:pt x="186" y="217"/>
                  </a:lnTo>
                  <a:lnTo>
                    <a:pt x="186" y="214"/>
                  </a:lnTo>
                  <a:lnTo>
                    <a:pt x="185" y="210"/>
                  </a:lnTo>
                  <a:lnTo>
                    <a:pt x="185" y="206"/>
                  </a:lnTo>
                  <a:lnTo>
                    <a:pt x="184" y="203"/>
                  </a:lnTo>
                  <a:lnTo>
                    <a:pt x="182" y="200"/>
                  </a:lnTo>
                  <a:lnTo>
                    <a:pt x="181" y="197"/>
                  </a:lnTo>
                  <a:lnTo>
                    <a:pt x="179" y="195"/>
                  </a:lnTo>
                  <a:lnTo>
                    <a:pt x="177" y="197"/>
                  </a:lnTo>
                  <a:lnTo>
                    <a:pt x="176" y="200"/>
                  </a:lnTo>
                  <a:lnTo>
                    <a:pt x="176" y="202"/>
                  </a:lnTo>
                  <a:lnTo>
                    <a:pt x="177" y="204"/>
                  </a:lnTo>
                  <a:lnTo>
                    <a:pt x="178" y="206"/>
                  </a:lnTo>
                  <a:lnTo>
                    <a:pt x="179" y="207"/>
                  </a:lnTo>
                  <a:lnTo>
                    <a:pt x="180" y="209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3" y="220"/>
                  </a:lnTo>
                  <a:lnTo>
                    <a:pt x="183" y="223"/>
                  </a:lnTo>
                  <a:lnTo>
                    <a:pt x="183" y="226"/>
                  </a:lnTo>
                  <a:lnTo>
                    <a:pt x="183" y="230"/>
                  </a:lnTo>
                  <a:lnTo>
                    <a:pt x="183" y="233"/>
                  </a:lnTo>
                  <a:lnTo>
                    <a:pt x="183" y="236"/>
                  </a:lnTo>
                  <a:lnTo>
                    <a:pt x="183" y="240"/>
                  </a:lnTo>
                  <a:lnTo>
                    <a:pt x="182" y="243"/>
                  </a:lnTo>
                  <a:lnTo>
                    <a:pt x="182" y="246"/>
                  </a:lnTo>
                  <a:lnTo>
                    <a:pt x="181" y="249"/>
                  </a:lnTo>
                  <a:lnTo>
                    <a:pt x="178" y="249"/>
                  </a:lnTo>
                  <a:lnTo>
                    <a:pt x="176" y="250"/>
                  </a:lnTo>
                  <a:lnTo>
                    <a:pt x="173" y="250"/>
                  </a:lnTo>
                  <a:lnTo>
                    <a:pt x="171" y="251"/>
                  </a:lnTo>
                  <a:lnTo>
                    <a:pt x="168" y="251"/>
                  </a:lnTo>
                  <a:lnTo>
                    <a:pt x="165" y="251"/>
                  </a:lnTo>
                  <a:lnTo>
                    <a:pt x="163" y="250"/>
                  </a:lnTo>
                  <a:lnTo>
                    <a:pt x="161" y="249"/>
                  </a:lnTo>
                  <a:lnTo>
                    <a:pt x="159" y="247"/>
                  </a:lnTo>
                  <a:lnTo>
                    <a:pt x="157" y="24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2" name="Freeform 101"/>
            <p:cNvSpPr>
              <a:spLocks/>
            </p:cNvSpPr>
            <p:nvPr/>
          </p:nvSpPr>
          <p:spPr bwMode="auto">
            <a:xfrm>
              <a:off x="2957" y="3228"/>
              <a:ext cx="7" cy="5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0 h 5"/>
                <a:gd name="T4" fmla="*/ 1 w 7"/>
                <a:gd name="T5" fmla="*/ 0 h 5"/>
                <a:gd name="T6" fmla="*/ 1 w 7"/>
                <a:gd name="T7" fmla="*/ 1 h 5"/>
                <a:gd name="T8" fmla="*/ 2 w 7"/>
                <a:gd name="T9" fmla="*/ 1 h 5"/>
                <a:gd name="T10" fmla="*/ 2 w 7"/>
                <a:gd name="T11" fmla="*/ 2 h 5"/>
                <a:gd name="T12" fmla="*/ 3 w 7"/>
                <a:gd name="T13" fmla="*/ 3 h 5"/>
                <a:gd name="T14" fmla="*/ 4 w 7"/>
                <a:gd name="T15" fmla="*/ 3 h 5"/>
                <a:gd name="T16" fmla="*/ 4 w 7"/>
                <a:gd name="T17" fmla="*/ 3 h 5"/>
                <a:gd name="T18" fmla="*/ 5 w 7"/>
                <a:gd name="T19" fmla="*/ 3 h 5"/>
                <a:gd name="T20" fmla="*/ 6 w 7"/>
                <a:gd name="T21" fmla="*/ 3 h 5"/>
                <a:gd name="T22" fmla="*/ 7 w 7"/>
                <a:gd name="T23" fmla="*/ 3 h 5"/>
                <a:gd name="T24" fmla="*/ 6 w 7"/>
                <a:gd name="T25" fmla="*/ 3 h 5"/>
                <a:gd name="T26" fmla="*/ 6 w 7"/>
                <a:gd name="T27" fmla="*/ 4 h 5"/>
                <a:gd name="T28" fmla="*/ 5 w 7"/>
                <a:gd name="T29" fmla="*/ 5 h 5"/>
                <a:gd name="T30" fmla="*/ 5 w 7"/>
                <a:gd name="T31" fmla="*/ 5 h 5"/>
                <a:gd name="T32" fmla="*/ 4 w 7"/>
                <a:gd name="T33" fmla="*/ 5 h 5"/>
                <a:gd name="T34" fmla="*/ 3 w 7"/>
                <a:gd name="T35" fmla="*/ 5 h 5"/>
                <a:gd name="T36" fmla="*/ 2 w 7"/>
                <a:gd name="T37" fmla="*/ 4 h 5"/>
                <a:gd name="T38" fmla="*/ 2 w 7"/>
                <a:gd name="T39" fmla="*/ 4 h 5"/>
                <a:gd name="T40" fmla="*/ 1 w 7"/>
                <a:gd name="T41" fmla="*/ 3 h 5"/>
                <a:gd name="T42" fmla="*/ 0 w 7"/>
                <a:gd name="T43" fmla="*/ 3 h 5"/>
                <a:gd name="T44" fmla="*/ 0 w 7"/>
                <a:gd name="T45" fmla="*/ 3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5"/>
                <a:gd name="T71" fmla="*/ 7 w 7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5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3" name="Freeform 102"/>
            <p:cNvSpPr>
              <a:spLocks/>
            </p:cNvSpPr>
            <p:nvPr/>
          </p:nvSpPr>
          <p:spPr bwMode="auto">
            <a:xfrm>
              <a:off x="2935" y="3224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1 w 11"/>
                <a:gd name="T5" fmla="*/ 4 h 12"/>
                <a:gd name="T6" fmla="*/ 2 w 11"/>
                <a:gd name="T7" fmla="*/ 3 h 12"/>
                <a:gd name="T8" fmla="*/ 2 w 11"/>
                <a:gd name="T9" fmla="*/ 3 h 12"/>
                <a:gd name="T10" fmla="*/ 3 w 11"/>
                <a:gd name="T11" fmla="*/ 2 h 12"/>
                <a:gd name="T12" fmla="*/ 4 w 11"/>
                <a:gd name="T13" fmla="*/ 1 h 12"/>
                <a:gd name="T14" fmla="*/ 5 w 11"/>
                <a:gd name="T15" fmla="*/ 0 h 12"/>
                <a:gd name="T16" fmla="*/ 6 w 11"/>
                <a:gd name="T17" fmla="*/ 0 h 12"/>
                <a:gd name="T18" fmla="*/ 7 w 11"/>
                <a:gd name="T19" fmla="*/ 0 h 12"/>
                <a:gd name="T20" fmla="*/ 8 w 11"/>
                <a:gd name="T21" fmla="*/ 0 h 12"/>
                <a:gd name="T22" fmla="*/ 8 w 11"/>
                <a:gd name="T23" fmla="*/ 1 h 12"/>
                <a:gd name="T24" fmla="*/ 9 w 11"/>
                <a:gd name="T25" fmla="*/ 2 h 12"/>
                <a:gd name="T26" fmla="*/ 10 w 11"/>
                <a:gd name="T27" fmla="*/ 3 h 12"/>
                <a:gd name="T28" fmla="*/ 10 w 11"/>
                <a:gd name="T29" fmla="*/ 4 h 12"/>
                <a:gd name="T30" fmla="*/ 10 w 11"/>
                <a:gd name="T31" fmla="*/ 5 h 12"/>
                <a:gd name="T32" fmla="*/ 11 w 11"/>
                <a:gd name="T33" fmla="*/ 7 h 12"/>
                <a:gd name="T34" fmla="*/ 11 w 11"/>
                <a:gd name="T35" fmla="*/ 8 h 12"/>
                <a:gd name="T36" fmla="*/ 10 w 11"/>
                <a:gd name="T37" fmla="*/ 9 h 12"/>
                <a:gd name="T38" fmla="*/ 10 w 11"/>
                <a:gd name="T39" fmla="*/ 10 h 12"/>
                <a:gd name="T40" fmla="*/ 10 w 11"/>
                <a:gd name="T41" fmla="*/ 11 h 12"/>
                <a:gd name="T42" fmla="*/ 8 w 11"/>
                <a:gd name="T43" fmla="*/ 12 h 12"/>
                <a:gd name="T44" fmla="*/ 7 w 11"/>
                <a:gd name="T45" fmla="*/ 12 h 12"/>
                <a:gd name="T46" fmla="*/ 6 w 11"/>
                <a:gd name="T47" fmla="*/ 12 h 12"/>
                <a:gd name="T48" fmla="*/ 5 w 11"/>
                <a:gd name="T49" fmla="*/ 11 h 12"/>
                <a:gd name="T50" fmla="*/ 4 w 11"/>
                <a:gd name="T51" fmla="*/ 11 h 12"/>
                <a:gd name="T52" fmla="*/ 3 w 11"/>
                <a:gd name="T53" fmla="*/ 9 h 12"/>
                <a:gd name="T54" fmla="*/ 2 w 11"/>
                <a:gd name="T55" fmla="*/ 8 h 12"/>
                <a:gd name="T56" fmla="*/ 1 w 11"/>
                <a:gd name="T57" fmla="*/ 7 h 12"/>
                <a:gd name="T58" fmla="*/ 1 w 11"/>
                <a:gd name="T59" fmla="*/ 6 h 12"/>
                <a:gd name="T60" fmla="*/ 0 w 11"/>
                <a:gd name="T61" fmla="*/ 5 h 12"/>
                <a:gd name="T62" fmla="*/ 0 w 11"/>
                <a:gd name="T63" fmla="*/ 5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12"/>
                <a:gd name="T98" fmla="*/ 11 w 11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4" name="Freeform 103"/>
            <p:cNvSpPr>
              <a:spLocks/>
            </p:cNvSpPr>
            <p:nvPr/>
          </p:nvSpPr>
          <p:spPr bwMode="auto">
            <a:xfrm>
              <a:off x="2952" y="3171"/>
              <a:ext cx="49" cy="53"/>
            </a:xfrm>
            <a:custGeom>
              <a:avLst/>
              <a:gdLst>
                <a:gd name="T0" fmla="*/ 0 w 49"/>
                <a:gd name="T1" fmla="*/ 2 h 53"/>
                <a:gd name="T2" fmla="*/ 5 w 49"/>
                <a:gd name="T3" fmla="*/ 1 h 53"/>
                <a:gd name="T4" fmla="*/ 10 w 49"/>
                <a:gd name="T5" fmla="*/ 1 h 53"/>
                <a:gd name="T6" fmla="*/ 15 w 49"/>
                <a:gd name="T7" fmla="*/ 0 h 53"/>
                <a:gd name="T8" fmla="*/ 20 w 49"/>
                <a:gd name="T9" fmla="*/ 0 h 53"/>
                <a:gd name="T10" fmla="*/ 25 w 49"/>
                <a:gd name="T11" fmla="*/ 0 h 53"/>
                <a:gd name="T12" fmla="*/ 30 w 49"/>
                <a:gd name="T13" fmla="*/ 1 h 53"/>
                <a:gd name="T14" fmla="*/ 34 w 49"/>
                <a:gd name="T15" fmla="*/ 3 h 53"/>
                <a:gd name="T16" fmla="*/ 38 w 49"/>
                <a:gd name="T17" fmla="*/ 5 h 53"/>
                <a:gd name="T18" fmla="*/ 41 w 49"/>
                <a:gd name="T19" fmla="*/ 9 h 53"/>
                <a:gd name="T20" fmla="*/ 44 w 49"/>
                <a:gd name="T21" fmla="*/ 14 h 53"/>
                <a:gd name="T22" fmla="*/ 45 w 49"/>
                <a:gd name="T23" fmla="*/ 16 h 53"/>
                <a:gd name="T24" fmla="*/ 45 w 49"/>
                <a:gd name="T25" fmla="*/ 17 h 53"/>
                <a:gd name="T26" fmla="*/ 46 w 49"/>
                <a:gd name="T27" fmla="*/ 19 h 53"/>
                <a:gd name="T28" fmla="*/ 46 w 49"/>
                <a:gd name="T29" fmla="*/ 21 h 53"/>
                <a:gd name="T30" fmla="*/ 47 w 49"/>
                <a:gd name="T31" fmla="*/ 22 h 53"/>
                <a:gd name="T32" fmla="*/ 47 w 49"/>
                <a:gd name="T33" fmla="*/ 24 h 53"/>
                <a:gd name="T34" fmla="*/ 48 w 49"/>
                <a:gd name="T35" fmla="*/ 25 h 53"/>
                <a:gd name="T36" fmla="*/ 48 w 49"/>
                <a:gd name="T37" fmla="*/ 27 h 53"/>
                <a:gd name="T38" fmla="*/ 49 w 49"/>
                <a:gd name="T39" fmla="*/ 29 h 53"/>
                <a:gd name="T40" fmla="*/ 49 w 49"/>
                <a:gd name="T41" fmla="*/ 31 h 53"/>
                <a:gd name="T42" fmla="*/ 48 w 49"/>
                <a:gd name="T43" fmla="*/ 30 h 53"/>
                <a:gd name="T44" fmla="*/ 47 w 49"/>
                <a:gd name="T45" fmla="*/ 30 h 53"/>
                <a:gd name="T46" fmla="*/ 46 w 49"/>
                <a:gd name="T47" fmla="*/ 29 h 53"/>
                <a:gd name="T48" fmla="*/ 45 w 49"/>
                <a:gd name="T49" fmla="*/ 29 h 53"/>
                <a:gd name="T50" fmla="*/ 45 w 49"/>
                <a:gd name="T51" fmla="*/ 30 h 53"/>
                <a:gd name="T52" fmla="*/ 44 w 49"/>
                <a:gd name="T53" fmla="*/ 30 h 53"/>
                <a:gd name="T54" fmla="*/ 43 w 49"/>
                <a:gd name="T55" fmla="*/ 31 h 53"/>
                <a:gd name="T56" fmla="*/ 43 w 49"/>
                <a:gd name="T57" fmla="*/ 32 h 53"/>
                <a:gd name="T58" fmla="*/ 42 w 49"/>
                <a:gd name="T59" fmla="*/ 33 h 53"/>
                <a:gd name="T60" fmla="*/ 42 w 49"/>
                <a:gd name="T61" fmla="*/ 34 h 53"/>
                <a:gd name="T62" fmla="*/ 41 w 49"/>
                <a:gd name="T63" fmla="*/ 32 h 53"/>
                <a:gd name="T64" fmla="*/ 40 w 49"/>
                <a:gd name="T65" fmla="*/ 29 h 53"/>
                <a:gd name="T66" fmla="*/ 39 w 49"/>
                <a:gd name="T67" fmla="*/ 27 h 53"/>
                <a:gd name="T68" fmla="*/ 39 w 49"/>
                <a:gd name="T69" fmla="*/ 24 h 53"/>
                <a:gd name="T70" fmla="*/ 38 w 49"/>
                <a:gd name="T71" fmla="*/ 22 h 53"/>
                <a:gd name="T72" fmla="*/ 37 w 49"/>
                <a:gd name="T73" fmla="*/ 19 h 53"/>
                <a:gd name="T74" fmla="*/ 36 w 49"/>
                <a:gd name="T75" fmla="*/ 17 h 53"/>
                <a:gd name="T76" fmla="*/ 35 w 49"/>
                <a:gd name="T77" fmla="*/ 15 h 53"/>
                <a:gd name="T78" fmla="*/ 34 w 49"/>
                <a:gd name="T79" fmla="*/ 13 h 53"/>
                <a:gd name="T80" fmla="*/ 32 w 49"/>
                <a:gd name="T81" fmla="*/ 11 h 53"/>
                <a:gd name="T82" fmla="*/ 32 w 49"/>
                <a:gd name="T83" fmla="*/ 15 h 53"/>
                <a:gd name="T84" fmla="*/ 32 w 49"/>
                <a:gd name="T85" fmla="*/ 19 h 53"/>
                <a:gd name="T86" fmla="*/ 33 w 49"/>
                <a:gd name="T87" fmla="*/ 23 h 53"/>
                <a:gd name="T88" fmla="*/ 33 w 49"/>
                <a:gd name="T89" fmla="*/ 27 h 53"/>
                <a:gd name="T90" fmla="*/ 34 w 49"/>
                <a:gd name="T91" fmla="*/ 32 h 53"/>
                <a:gd name="T92" fmla="*/ 35 w 49"/>
                <a:gd name="T93" fmla="*/ 36 h 53"/>
                <a:gd name="T94" fmla="*/ 36 w 49"/>
                <a:gd name="T95" fmla="*/ 40 h 53"/>
                <a:gd name="T96" fmla="*/ 36 w 49"/>
                <a:gd name="T97" fmla="*/ 45 h 53"/>
                <a:gd name="T98" fmla="*/ 37 w 49"/>
                <a:gd name="T99" fmla="*/ 48 h 53"/>
                <a:gd name="T100" fmla="*/ 37 w 49"/>
                <a:gd name="T101" fmla="*/ 52 h 53"/>
                <a:gd name="T102" fmla="*/ 30 w 49"/>
                <a:gd name="T103" fmla="*/ 53 h 53"/>
                <a:gd name="T104" fmla="*/ 24 w 49"/>
                <a:gd name="T105" fmla="*/ 51 h 53"/>
                <a:gd name="T106" fmla="*/ 20 w 49"/>
                <a:gd name="T107" fmla="*/ 47 h 53"/>
                <a:gd name="T108" fmla="*/ 17 w 49"/>
                <a:gd name="T109" fmla="*/ 41 h 53"/>
                <a:gd name="T110" fmla="*/ 15 w 49"/>
                <a:gd name="T111" fmla="*/ 35 h 53"/>
                <a:gd name="T112" fmla="*/ 13 w 49"/>
                <a:gd name="T113" fmla="*/ 27 h 53"/>
                <a:gd name="T114" fmla="*/ 11 w 49"/>
                <a:gd name="T115" fmla="*/ 20 h 53"/>
                <a:gd name="T116" fmla="*/ 8 w 49"/>
                <a:gd name="T117" fmla="*/ 13 h 53"/>
                <a:gd name="T118" fmla="*/ 5 w 49"/>
                <a:gd name="T119" fmla="*/ 7 h 53"/>
                <a:gd name="T120" fmla="*/ 0 w 49"/>
                <a:gd name="T121" fmla="*/ 3 h 53"/>
                <a:gd name="T122" fmla="*/ 0 w 49"/>
                <a:gd name="T123" fmla="*/ 3 h 53"/>
                <a:gd name="T124" fmla="*/ 0 w 49"/>
                <a:gd name="T125" fmla="*/ 2 h 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53"/>
                <a:gd name="T191" fmla="*/ 49 w 49"/>
                <a:gd name="T192" fmla="*/ 53 h 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53">
                  <a:moveTo>
                    <a:pt x="0" y="2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9" y="29"/>
                  </a:lnTo>
                  <a:lnTo>
                    <a:pt x="49" y="31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1" y="32"/>
                  </a:lnTo>
                  <a:lnTo>
                    <a:pt x="40" y="29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8" y="22"/>
                  </a:lnTo>
                  <a:lnTo>
                    <a:pt x="37" y="19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5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0" y="53"/>
                  </a:lnTo>
                  <a:lnTo>
                    <a:pt x="24" y="51"/>
                  </a:lnTo>
                  <a:lnTo>
                    <a:pt x="20" y="47"/>
                  </a:lnTo>
                  <a:lnTo>
                    <a:pt x="17" y="41"/>
                  </a:lnTo>
                  <a:lnTo>
                    <a:pt x="15" y="35"/>
                  </a:lnTo>
                  <a:lnTo>
                    <a:pt x="13" y="27"/>
                  </a:lnTo>
                  <a:lnTo>
                    <a:pt x="11" y="20"/>
                  </a:lnTo>
                  <a:lnTo>
                    <a:pt x="8" y="13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5" name="Freeform 104"/>
            <p:cNvSpPr>
              <a:spLocks/>
            </p:cNvSpPr>
            <p:nvPr/>
          </p:nvSpPr>
          <p:spPr bwMode="auto">
            <a:xfrm>
              <a:off x="2978" y="3209"/>
              <a:ext cx="8" cy="14"/>
            </a:xfrm>
            <a:custGeom>
              <a:avLst/>
              <a:gdLst>
                <a:gd name="T0" fmla="*/ 1 w 8"/>
                <a:gd name="T1" fmla="*/ 9 h 14"/>
                <a:gd name="T2" fmla="*/ 0 w 8"/>
                <a:gd name="T3" fmla="*/ 8 h 14"/>
                <a:gd name="T4" fmla="*/ 0 w 8"/>
                <a:gd name="T5" fmla="*/ 7 h 14"/>
                <a:gd name="T6" fmla="*/ 0 w 8"/>
                <a:gd name="T7" fmla="*/ 5 h 14"/>
                <a:gd name="T8" fmla="*/ 0 w 8"/>
                <a:gd name="T9" fmla="*/ 4 h 14"/>
                <a:gd name="T10" fmla="*/ 0 w 8"/>
                <a:gd name="T11" fmla="*/ 3 h 14"/>
                <a:gd name="T12" fmla="*/ 0 w 8"/>
                <a:gd name="T13" fmla="*/ 2 h 14"/>
                <a:gd name="T14" fmla="*/ 1 w 8"/>
                <a:gd name="T15" fmla="*/ 1 h 14"/>
                <a:gd name="T16" fmla="*/ 1 w 8"/>
                <a:gd name="T17" fmla="*/ 0 h 14"/>
                <a:gd name="T18" fmla="*/ 2 w 8"/>
                <a:gd name="T19" fmla="*/ 0 h 14"/>
                <a:gd name="T20" fmla="*/ 3 w 8"/>
                <a:gd name="T21" fmla="*/ 0 h 14"/>
                <a:gd name="T22" fmla="*/ 4 w 8"/>
                <a:gd name="T23" fmla="*/ 0 h 14"/>
                <a:gd name="T24" fmla="*/ 5 w 8"/>
                <a:gd name="T25" fmla="*/ 1 h 14"/>
                <a:gd name="T26" fmla="*/ 6 w 8"/>
                <a:gd name="T27" fmla="*/ 2 h 14"/>
                <a:gd name="T28" fmla="*/ 7 w 8"/>
                <a:gd name="T29" fmla="*/ 4 h 14"/>
                <a:gd name="T30" fmla="*/ 8 w 8"/>
                <a:gd name="T31" fmla="*/ 5 h 14"/>
                <a:gd name="T32" fmla="*/ 8 w 8"/>
                <a:gd name="T33" fmla="*/ 7 h 14"/>
                <a:gd name="T34" fmla="*/ 8 w 8"/>
                <a:gd name="T35" fmla="*/ 9 h 14"/>
                <a:gd name="T36" fmla="*/ 8 w 8"/>
                <a:gd name="T37" fmla="*/ 11 h 14"/>
                <a:gd name="T38" fmla="*/ 7 w 8"/>
                <a:gd name="T39" fmla="*/ 12 h 14"/>
                <a:gd name="T40" fmla="*/ 6 w 8"/>
                <a:gd name="T41" fmla="*/ 14 h 14"/>
                <a:gd name="T42" fmla="*/ 6 w 8"/>
                <a:gd name="T43" fmla="*/ 13 h 14"/>
                <a:gd name="T44" fmla="*/ 5 w 8"/>
                <a:gd name="T45" fmla="*/ 13 h 14"/>
                <a:gd name="T46" fmla="*/ 4 w 8"/>
                <a:gd name="T47" fmla="*/ 13 h 14"/>
                <a:gd name="T48" fmla="*/ 4 w 8"/>
                <a:gd name="T49" fmla="*/ 13 h 14"/>
                <a:gd name="T50" fmla="*/ 3 w 8"/>
                <a:gd name="T51" fmla="*/ 12 h 14"/>
                <a:gd name="T52" fmla="*/ 3 w 8"/>
                <a:gd name="T53" fmla="*/ 11 h 14"/>
                <a:gd name="T54" fmla="*/ 2 w 8"/>
                <a:gd name="T55" fmla="*/ 11 h 14"/>
                <a:gd name="T56" fmla="*/ 1 w 8"/>
                <a:gd name="T57" fmla="*/ 10 h 14"/>
                <a:gd name="T58" fmla="*/ 1 w 8"/>
                <a:gd name="T59" fmla="*/ 9 h 14"/>
                <a:gd name="T60" fmla="*/ 1 w 8"/>
                <a:gd name="T61" fmla="*/ 9 h 14"/>
                <a:gd name="T62" fmla="*/ 1 w 8"/>
                <a:gd name="T63" fmla="*/ 9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"/>
                <a:gd name="T97" fmla="*/ 0 h 14"/>
                <a:gd name="T98" fmla="*/ 8 w 8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" h="14">
                  <a:moveTo>
                    <a:pt x="1" y="9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6" name="Freeform 105"/>
            <p:cNvSpPr>
              <a:spLocks/>
            </p:cNvSpPr>
            <p:nvPr/>
          </p:nvSpPr>
          <p:spPr bwMode="auto">
            <a:xfrm>
              <a:off x="2994" y="321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1 w 9"/>
                <a:gd name="T5" fmla="*/ 0 h 5"/>
                <a:gd name="T6" fmla="*/ 1 w 9"/>
                <a:gd name="T7" fmla="*/ 0 h 5"/>
                <a:gd name="T8" fmla="*/ 2 w 9"/>
                <a:gd name="T9" fmla="*/ 0 h 5"/>
                <a:gd name="T10" fmla="*/ 3 w 9"/>
                <a:gd name="T11" fmla="*/ 1 h 5"/>
                <a:gd name="T12" fmla="*/ 4 w 9"/>
                <a:gd name="T13" fmla="*/ 1 h 5"/>
                <a:gd name="T14" fmla="*/ 5 w 9"/>
                <a:gd name="T15" fmla="*/ 2 h 5"/>
                <a:gd name="T16" fmla="*/ 7 w 9"/>
                <a:gd name="T17" fmla="*/ 2 h 5"/>
                <a:gd name="T18" fmla="*/ 8 w 9"/>
                <a:gd name="T19" fmla="*/ 2 h 5"/>
                <a:gd name="T20" fmla="*/ 9 w 9"/>
                <a:gd name="T21" fmla="*/ 2 h 5"/>
                <a:gd name="T22" fmla="*/ 8 w 9"/>
                <a:gd name="T23" fmla="*/ 3 h 5"/>
                <a:gd name="T24" fmla="*/ 7 w 9"/>
                <a:gd name="T25" fmla="*/ 4 h 5"/>
                <a:gd name="T26" fmla="*/ 6 w 9"/>
                <a:gd name="T27" fmla="*/ 5 h 5"/>
                <a:gd name="T28" fmla="*/ 5 w 9"/>
                <a:gd name="T29" fmla="*/ 5 h 5"/>
                <a:gd name="T30" fmla="*/ 4 w 9"/>
                <a:gd name="T31" fmla="*/ 4 h 5"/>
                <a:gd name="T32" fmla="*/ 3 w 9"/>
                <a:gd name="T33" fmla="*/ 4 h 5"/>
                <a:gd name="T34" fmla="*/ 2 w 9"/>
                <a:gd name="T35" fmla="*/ 3 h 5"/>
                <a:gd name="T36" fmla="*/ 1 w 9"/>
                <a:gd name="T37" fmla="*/ 2 h 5"/>
                <a:gd name="T38" fmla="*/ 0 w 9"/>
                <a:gd name="T39" fmla="*/ 1 h 5"/>
                <a:gd name="T40" fmla="*/ 0 w 9"/>
                <a:gd name="T41" fmla="*/ 0 h 5"/>
                <a:gd name="T42" fmla="*/ 0 w 9"/>
                <a:gd name="T43" fmla="*/ 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5"/>
                <a:gd name="T68" fmla="*/ 9 w 9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7" name="Freeform 106"/>
            <p:cNvSpPr>
              <a:spLocks/>
            </p:cNvSpPr>
            <p:nvPr/>
          </p:nvSpPr>
          <p:spPr bwMode="auto">
            <a:xfrm>
              <a:off x="2901" y="3225"/>
              <a:ext cx="11" cy="11"/>
            </a:xfrm>
            <a:custGeom>
              <a:avLst/>
              <a:gdLst>
                <a:gd name="T0" fmla="*/ 1 w 11"/>
                <a:gd name="T1" fmla="*/ 8 h 11"/>
                <a:gd name="T2" fmla="*/ 0 w 11"/>
                <a:gd name="T3" fmla="*/ 7 h 11"/>
                <a:gd name="T4" fmla="*/ 0 w 11"/>
                <a:gd name="T5" fmla="*/ 6 h 11"/>
                <a:gd name="T6" fmla="*/ 0 w 11"/>
                <a:gd name="T7" fmla="*/ 5 h 11"/>
                <a:gd name="T8" fmla="*/ 0 w 11"/>
                <a:gd name="T9" fmla="*/ 4 h 11"/>
                <a:gd name="T10" fmla="*/ 1 w 11"/>
                <a:gd name="T11" fmla="*/ 3 h 11"/>
                <a:gd name="T12" fmla="*/ 1 w 11"/>
                <a:gd name="T13" fmla="*/ 2 h 11"/>
                <a:gd name="T14" fmla="*/ 2 w 11"/>
                <a:gd name="T15" fmla="*/ 2 h 11"/>
                <a:gd name="T16" fmla="*/ 3 w 11"/>
                <a:gd name="T17" fmla="*/ 1 h 11"/>
                <a:gd name="T18" fmla="*/ 3 w 11"/>
                <a:gd name="T19" fmla="*/ 1 h 11"/>
                <a:gd name="T20" fmla="*/ 4 w 11"/>
                <a:gd name="T21" fmla="*/ 1 h 11"/>
                <a:gd name="T22" fmla="*/ 5 w 11"/>
                <a:gd name="T23" fmla="*/ 0 h 11"/>
                <a:gd name="T24" fmla="*/ 6 w 11"/>
                <a:gd name="T25" fmla="*/ 0 h 11"/>
                <a:gd name="T26" fmla="*/ 7 w 11"/>
                <a:gd name="T27" fmla="*/ 0 h 11"/>
                <a:gd name="T28" fmla="*/ 7 w 11"/>
                <a:gd name="T29" fmla="*/ 0 h 11"/>
                <a:gd name="T30" fmla="*/ 8 w 11"/>
                <a:gd name="T31" fmla="*/ 0 h 11"/>
                <a:gd name="T32" fmla="*/ 9 w 11"/>
                <a:gd name="T33" fmla="*/ 1 h 11"/>
                <a:gd name="T34" fmla="*/ 10 w 11"/>
                <a:gd name="T35" fmla="*/ 2 h 11"/>
                <a:gd name="T36" fmla="*/ 11 w 11"/>
                <a:gd name="T37" fmla="*/ 2 h 11"/>
                <a:gd name="T38" fmla="*/ 11 w 11"/>
                <a:gd name="T39" fmla="*/ 3 h 11"/>
                <a:gd name="T40" fmla="*/ 11 w 11"/>
                <a:gd name="T41" fmla="*/ 4 h 11"/>
                <a:gd name="T42" fmla="*/ 11 w 11"/>
                <a:gd name="T43" fmla="*/ 11 h 11"/>
                <a:gd name="T44" fmla="*/ 10 w 11"/>
                <a:gd name="T45" fmla="*/ 11 h 11"/>
                <a:gd name="T46" fmla="*/ 9 w 11"/>
                <a:gd name="T47" fmla="*/ 11 h 11"/>
                <a:gd name="T48" fmla="*/ 8 w 11"/>
                <a:gd name="T49" fmla="*/ 11 h 11"/>
                <a:gd name="T50" fmla="*/ 7 w 11"/>
                <a:gd name="T51" fmla="*/ 10 h 11"/>
                <a:gd name="T52" fmla="*/ 6 w 11"/>
                <a:gd name="T53" fmla="*/ 10 h 11"/>
                <a:gd name="T54" fmla="*/ 5 w 11"/>
                <a:gd name="T55" fmla="*/ 10 h 11"/>
                <a:gd name="T56" fmla="*/ 4 w 11"/>
                <a:gd name="T57" fmla="*/ 9 h 11"/>
                <a:gd name="T58" fmla="*/ 3 w 11"/>
                <a:gd name="T59" fmla="*/ 9 h 11"/>
                <a:gd name="T60" fmla="*/ 2 w 11"/>
                <a:gd name="T61" fmla="*/ 8 h 11"/>
                <a:gd name="T62" fmla="*/ 1 w 11"/>
                <a:gd name="T63" fmla="*/ 8 h 11"/>
                <a:gd name="T64" fmla="*/ 1 w 11"/>
                <a:gd name="T65" fmla="*/ 8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1"/>
                <a:gd name="T101" fmla="*/ 11 w 11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1">
                  <a:moveTo>
                    <a:pt x="1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8" name="Freeform 107"/>
            <p:cNvSpPr>
              <a:spLocks/>
            </p:cNvSpPr>
            <p:nvPr/>
          </p:nvSpPr>
          <p:spPr bwMode="auto">
            <a:xfrm>
              <a:off x="2806" y="3213"/>
              <a:ext cx="9" cy="11"/>
            </a:xfrm>
            <a:custGeom>
              <a:avLst/>
              <a:gdLst>
                <a:gd name="T0" fmla="*/ 1 w 9"/>
                <a:gd name="T1" fmla="*/ 11 h 11"/>
                <a:gd name="T2" fmla="*/ 0 w 9"/>
                <a:gd name="T3" fmla="*/ 10 h 11"/>
                <a:gd name="T4" fmla="*/ 0 w 9"/>
                <a:gd name="T5" fmla="*/ 9 h 11"/>
                <a:gd name="T6" fmla="*/ 0 w 9"/>
                <a:gd name="T7" fmla="*/ 9 h 11"/>
                <a:gd name="T8" fmla="*/ 0 w 9"/>
                <a:gd name="T9" fmla="*/ 7 h 11"/>
                <a:gd name="T10" fmla="*/ 0 w 9"/>
                <a:gd name="T11" fmla="*/ 6 h 11"/>
                <a:gd name="T12" fmla="*/ 0 w 9"/>
                <a:gd name="T13" fmla="*/ 5 h 11"/>
                <a:gd name="T14" fmla="*/ 1 w 9"/>
                <a:gd name="T15" fmla="*/ 4 h 11"/>
                <a:gd name="T16" fmla="*/ 1 w 9"/>
                <a:gd name="T17" fmla="*/ 3 h 11"/>
                <a:gd name="T18" fmla="*/ 1 w 9"/>
                <a:gd name="T19" fmla="*/ 2 h 11"/>
                <a:gd name="T20" fmla="*/ 1 w 9"/>
                <a:gd name="T21" fmla="*/ 0 h 11"/>
                <a:gd name="T22" fmla="*/ 2 w 9"/>
                <a:gd name="T23" fmla="*/ 0 h 11"/>
                <a:gd name="T24" fmla="*/ 3 w 9"/>
                <a:gd name="T25" fmla="*/ 0 h 11"/>
                <a:gd name="T26" fmla="*/ 4 w 9"/>
                <a:gd name="T27" fmla="*/ 0 h 11"/>
                <a:gd name="T28" fmla="*/ 5 w 9"/>
                <a:gd name="T29" fmla="*/ 0 h 11"/>
                <a:gd name="T30" fmla="*/ 5 w 9"/>
                <a:gd name="T31" fmla="*/ 0 h 11"/>
                <a:gd name="T32" fmla="*/ 6 w 9"/>
                <a:gd name="T33" fmla="*/ 0 h 11"/>
                <a:gd name="T34" fmla="*/ 7 w 9"/>
                <a:gd name="T35" fmla="*/ 1 h 11"/>
                <a:gd name="T36" fmla="*/ 7 w 9"/>
                <a:gd name="T37" fmla="*/ 2 h 11"/>
                <a:gd name="T38" fmla="*/ 8 w 9"/>
                <a:gd name="T39" fmla="*/ 3 h 11"/>
                <a:gd name="T40" fmla="*/ 8 w 9"/>
                <a:gd name="T41" fmla="*/ 3 h 11"/>
                <a:gd name="T42" fmla="*/ 9 w 9"/>
                <a:gd name="T43" fmla="*/ 5 h 11"/>
                <a:gd name="T44" fmla="*/ 9 w 9"/>
                <a:gd name="T45" fmla="*/ 7 h 11"/>
                <a:gd name="T46" fmla="*/ 9 w 9"/>
                <a:gd name="T47" fmla="*/ 8 h 11"/>
                <a:gd name="T48" fmla="*/ 8 w 9"/>
                <a:gd name="T49" fmla="*/ 9 h 11"/>
                <a:gd name="T50" fmla="*/ 7 w 9"/>
                <a:gd name="T51" fmla="*/ 9 h 11"/>
                <a:gd name="T52" fmla="*/ 6 w 9"/>
                <a:gd name="T53" fmla="*/ 10 h 11"/>
                <a:gd name="T54" fmla="*/ 5 w 9"/>
                <a:gd name="T55" fmla="*/ 10 h 11"/>
                <a:gd name="T56" fmla="*/ 3 w 9"/>
                <a:gd name="T57" fmla="*/ 10 h 11"/>
                <a:gd name="T58" fmla="*/ 2 w 9"/>
                <a:gd name="T59" fmla="*/ 11 h 11"/>
                <a:gd name="T60" fmla="*/ 1 w 9"/>
                <a:gd name="T61" fmla="*/ 11 h 11"/>
                <a:gd name="T62" fmla="*/ 1 w 9"/>
                <a:gd name="T63" fmla="*/ 11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1"/>
                <a:gd name="T98" fmla="*/ 9 w 9"/>
                <a:gd name="T99" fmla="*/ 11 h 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1">
                  <a:moveTo>
                    <a:pt x="1" y="11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89" name="Freeform 108"/>
            <p:cNvSpPr>
              <a:spLocks/>
            </p:cNvSpPr>
            <p:nvPr/>
          </p:nvSpPr>
          <p:spPr bwMode="auto">
            <a:xfrm>
              <a:off x="2778" y="3206"/>
              <a:ext cx="9" cy="15"/>
            </a:xfrm>
            <a:custGeom>
              <a:avLst/>
              <a:gdLst>
                <a:gd name="T0" fmla="*/ 1 w 9"/>
                <a:gd name="T1" fmla="*/ 14 h 15"/>
                <a:gd name="T2" fmla="*/ 0 w 9"/>
                <a:gd name="T3" fmla="*/ 13 h 15"/>
                <a:gd name="T4" fmla="*/ 0 w 9"/>
                <a:gd name="T5" fmla="*/ 12 h 15"/>
                <a:gd name="T6" fmla="*/ 0 w 9"/>
                <a:gd name="T7" fmla="*/ 10 h 15"/>
                <a:gd name="T8" fmla="*/ 0 w 9"/>
                <a:gd name="T9" fmla="*/ 9 h 15"/>
                <a:gd name="T10" fmla="*/ 0 w 9"/>
                <a:gd name="T11" fmla="*/ 7 h 15"/>
                <a:gd name="T12" fmla="*/ 1 w 9"/>
                <a:gd name="T13" fmla="*/ 6 h 15"/>
                <a:gd name="T14" fmla="*/ 1 w 9"/>
                <a:gd name="T15" fmla="*/ 5 h 15"/>
                <a:gd name="T16" fmla="*/ 2 w 9"/>
                <a:gd name="T17" fmla="*/ 3 h 15"/>
                <a:gd name="T18" fmla="*/ 3 w 9"/>
                <a:gd name="T19" fmla="*/ 2 h 15"/>
                <a:gd name="T20" fmla="*/ 3 w 9"/>
                <a:gd name="T21" fmla="*/ 1 h 15"/>
                <a:gd name="T22" fmla="*/ 4 w 9"/>
                <a:gd name="T23" fmla="*/ 0 h 15"/>
                <a:gd name="T24" fmla="*/ 5 w 9"/>
                <a:gd name="T25" fmla="*/ 0 h 15"/>
                <a:gd name="T26" fmla="*/ 6 w 9"/>
                <a:gd name="T27" fmla="*/ 0 h 15"/>
                <a:gd name="T28" fmla="*/ 6 w 9"/>
                <a:gd name="T29" fmla="*/ 0 h 15"/>
                <a:gd name="T30" fmla="*/ 7 w 9"/>
                <a:gd name="T31" fmla="*/ 1 h 15"/>
                <a:gd name="T32" fmla="*/ 7 w 9"/>
                <a:gd name="T33" fmla="*/ 1 h 15"/>
                <a:gd name="T34" fmla="*/ 8 w 9"/>
                <a:gd name="T35" fmla="*/ 2 h 15"/>
                <a:gd name="T36" fmla="*/ 8 w 9"/>
                <a:gd name="T37" fmla="*/ 3 h 15"/>
                <a:gd name="T38" fmla="*/ 9 w 9"/>
                <a:gd name="T39" fmla="*/ 3 h 15"/>
                <a:gd name="T40" fmla="*/ 9 w 9"/>
                <a:gd name="T41" fmla="*/ 4 h 15"/>
                <a:gd name="T42" fmla="*/ 9 w 9"/>
                <a:gd name="T43" fmla="*/ 6 h 15"/>
                <a:gd name="T44" fmla="*/ 9 w 9"/>
                <a:gd name="T45" fmla="*/ 7 h 15"/>
                <a:gd name="T46" fmla="*/ 9 w 9"/>
                <a:gd name="T47" fmla="*/ 9 h 15"/>
                <a:gd name="T48" fmla="*/ 8 w 9"/>
                <a:gd name="T49" fmla="*/ 10 h 15"/>
                <a:gd name="T50" fmla="*/ 7 w 9"/>
                <a:gd name="T51" fmla="*/ 11 h 15"/>
                <a:gd name="T52" fmla="*/ 6 w 9"/>
                <a:gd name="T53" fmla="*/ 12 h 15"/>
                <a:gd name="T54" fmla="*/ 5 w 9"/>
                <a:gd name="T55" fmla="*/ 13 h 15"/>
                <a:gd name="T56" fmla="*/ 3 w 9"/>
                <a:gd name="T57" fmla="*/ 13 h 15"/>
                <a:gd name="T58" fmla="*/ 2 w 9"/>
                <a:gd name="T59" fmla="*/ 14 h 15"/>
                <a:gd name="T60" fmla="*/ 1 w 9"/>
                <a:gd name="T61" fmla="*/ 15 h 15"/>
                <a:gd name="T62" fmla="*/ 1 w 9"/>
                <a:gd name="T63" fmla="*/ 15 h 15"/>
                <a:gd name="T64" fmla="*/ 1 w 9"/>
                <a:gd name="T65" fmla="*/ 14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15"/>
                <a:gd name="T101" fmla="*/ 9 w 9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15">
                  <a:moveTo>
                    <a:pt x="1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0" name="Freeform 109"/>
            <p:cNvSpPr>
              <a:spLocks/>
            </p:cNvSpPr>
            <p:nvPr/>
          </p:nvSpPr>
          <p:spPr bwMode="auto">
            <a:xfrm>
              <a:off x="2746" y="3036"/>
              <a:ext cx="69" cy="158"/>
            </a:xfrm>
            <a:custGeom>
              <a:avLst/>
              <a:gdLst>
                <a:gd name="T0" fmla="*/ 12 w 69"/>
                <a:gd name="T1" fmla="*/ 148 h 158"/>
                <a:gd name="T2" fmla="*/ 15 w 69"/>
                <a:gd name="T3" fmla="*/ 141 h 158"/>
                <a:gd name="T4" fmla="*/ 16 w 69"/>
                <a:gd name="T5" fmla="*/ 135 h 158"/>
                <a:gd name="T6" fmla="*/ 13 w 69"/>
                <a:gd name="T7" fmla="*/ 133 h 158"/>
                <a:gd name="T8" fmla="*/ 9 w 69"/>
                <a:gd name="T9" fmla="*/ 141 h 158"/>
                <a:gd name="T10" fmla="*/ 6 w 69"/>
                <a:gd name="T11" fmla="*/ 151 h 158"/>
                <a:gd name="T12" fmla="*/ 1 w 69"/>
                <a:gd name="T13" fmla="*/ 158 h 158"/>
                <a:gd name="T14" fmla="*/ 0 w 69"/>
                <a:gd name="T15" fmla="*/ 149 h 158"/>
                <a:gd name="T16" fmla="*/ 3 w 69"/>
                <a:gd name="T17" fmla="*/ 138 h 158"/>
                <a:gd name="T18" fmla="*/ 7 w 69"/>
                <a:gd name="T19" fmla="*/ 129 h 158"/>
                <a:gd name="T20" fmla="*/ 15 w 69"/>
                <a:gd name="T21" fmla="*/ 125 h 158"/>
                <a:gd name="T22" fmla="*/ 25 w 69"/>
                <a:gd name="T23" fmla="*/ 123 h 158"/>
                <a:gd name="T24" fmla="*/ 34 w 69"/>
                <a:gd name="T25" fmla="*/ 120 h 158"/>
                <a:gd name="T26" fmla="*/ 37 w 69"/>
                <a:gd name="T27" fmla="*/ 115 h 158"/>
                <a:gd name="T28" fmla="*/ 42 w 69"/>
                <a:gd name="T29" fmla="*/ 115 h 158"/>
                <a:gd name="T30" fmla="*/ 47 w 69"/>
                <a:gd name="T31" fmla="*/ 116 h 158"/>
                <a:gd name="T32" fmla="*/ 53 w 69"/>
                <a:gd name="T33" fmla="*/ 116 h 158"/>
                <a:gd name="T34" fmla="*/ 51 w 69"/>
                <a:gd name="T35" fmla="*/ 112 h 158"/>
                <a:gd name="T36" fmla="*/ 44 w 69"/>
                <a:gd name="T37" fmla="*/ 110 h 158"/>
                <a:gd name="T38" fmla="*/ 36 w 69"/>
                <a:gd name="T39" fmla="*/ 109 h 158"/>
                <a:gd name="T40" fmla="*/ 24 w 69"/>
                <a:gd name="T41" fmla="*/ 98 h 158"/>
                <a:gd name="T42" fmla="*/ 13 w 69"/>
                <a:gd name="T43" fmla="*/ 67 h 158"/>
                <a:gd name="T44" fmla="*/ 10 w 69"/>
                <a:gd name="T45" fmla="*/ 32 h 158"/>
                <a:gd name="T46" fmla="*/ 13 w 69"/>
                <a:gd name="T47" fmla="*/ 0 h 158"/>
                <a:gd name="T48" fmla="*/ 22 w 69"/>
                <a:gd name="T49" fmla="*/ 0 h 158"/>
                <a:gd name="T50" fmla="*/ 32 w 69"/>
                <a:gd name="T51" fmla="*/ 4 h 158"/>
                <a:gd name="T52" fmla="*/ 41 w 69"/>
                <a:gd name="T53" fmla="*/ 10 h 158"/>
                <a:gd name="T54" fmla="*/ 43 w 69"/>
                <a:gd name="T55" fmla="*/ 26 h 158"/>
                <a:gd name="T56" fmla="*/ 40 w 69"/>
                <a:gd name="T57" fmla="*/ 46 h 158"/>
                <a:gd name="T58" fmla="*/ 39 w 69"/>
                <a:gd name="T59" fmla="*/ 65 h 158"/>
                <a:gd name="T60" fmla="*/ 43 w 69"/>
                <a:gd name="T61" fmla="*/ 71 h 158"/>
                <a:gd name="T62" fmla="*/ 43 w 69"/>
                <a:gd name="T63" fmla="*/ 55 h 158"/>
                <a:gd name="T64" fmla="*/ 45 w 69"/>
                <a:gd name="T65" fmla="*/ 40 h 158"/>
                <a:gd name="T66" fmla="*/ 50 w 69"/>
                <a:gd name="T67" fmla="*/ 25 h 158"/>
                <a:gd name="T68" fmla="*/ 58 w 69"/>
                <a:gd name="T69" fmla="*/ 48 h 158"/>
                <a:gd name="T70" fmla="*/ 68 w 69"/>
                <a:gd name="T71" fmla="*/ 72 h 158"/>
                <a:gd name="T72" fmla="*/ 67 w 69"/>
                <a:gd name="T73" fmla="*/ 97 h 158"/>
                <a:gd name="T74" fmla="*/ 44 w 69"/>
                <a:gd name="T75" fmla="*/ 86 h 158"/>
                <a:gd name="T76" fmla="*/ 58 w 69"/>
                <a:gd name="T77" fmla="*/ 120 h 158"/>
                <a:gd name="T78" fmla="*/ 51 w 69"/>
                <a:gd name="T79" fmla="*/ 121 h 158"/>
                <a:gd name="T80" fmla="*/ 43 w 69"/>
                <a:gd name="T81" fmla="*/ 120 h 158"/>
                <a:gd name="T82" fmla="*/ 36 w 69"/>
                <a:gd name="T83" fmla="*/ 125 h 158"/>
                <a:gd name="T84" fmla="*/ 29 w 69"/>
                <a:gd name="T85" fmla="*/ 135 h 158"/>
                <a:gd name="T86" fmla="*/ 22 w 69"/>
                <a:gd name="T87" fmla="*/ 145 h 158"/>
                <a:gd name="T88" fmla="*/ 18 w 69"/>
                <a:gd name="T89" fmla="*/ 157 h 158"/>
                <a:gd name="T90" fmla="*/ 16 w 69"/>
                <a:gd name="T91" fmla="*/ 154 h 158"/>
                <a:gd name="T92" fmla="*/ 14 w 69"/>
                <a:gd name="T93" fmla="*/ 152 h 158"/>
                <a:gd name="T94" fmla="*/ 11 w 69"/>
                <a:gd name="T95" fmla="*/ 152 h 1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58"/>
                <a:gd name="T146" fmla="*/ 69 w 69"/>
                <a:gd name="T147" fmla="*/ 158 h 1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58">
                  <a:moveTo>
                    <a:pt x="11" y="153"/>
                  </a:moveTo>
                  <a:lnTo>
                    <a:pt x="11" y="151"/>
                  </a:lnTo>
                  <a:lnTo>
                    <a:pt x="12" y="148"/>
                  </a:lnTo>
                  <a:lnTo>
                    <a:pt x="13" y="146"/>
                  </a:lnTo>
                  <a:lnTo>
                    <a:pt x="14" y="144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6" y="133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2" y="135"/>
                  </a:lnTo>
                  <a:lnTo>
                    <a:pt x="10" y="138"/>
                  </a:lnTo>
                  <a:lnTo>
                    <a:pt x="9" y="141"/>
                  </a:lnTo>
                  <a:lnTo>
                    <a:pt x="8" y="144"/>
                  </a:lnTo>
                  <a:lnTo>
                    <a:pt x="7" y="147"/>
                  </a:lnTo>
                  <a:lnTo>
                    <a:pt x="6" y="151"/>
                  </a:lnTo>
                  <a:lnTo>
                    <a:pt x="4" y="153"/>
                  </a:lnTo>
                  <a:lnTo>
                    <a:pt x="3" y="156"/>
                  </a:lnTo>
                  <a:lnTo>
                    <a:pt x="1" y="158"/>
                  </a:lnTo>
                  <a:lnTo>
                    <a:pt x="1" y="155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3" y="138"/>
                  </a:lnTo>
                  <a:lnTo>
                    <a:pt x="4" y="135"/>
                  </a:lnTo>
                  <a:lnTo>
                    <a:pt x="5" y="132"/>
                  </a:lnTo>
                  <a:lnTo>
                    <a:pt x="7" y="129"/>
                  </a:lnTo>
                  <a:lnTo>
                    <a:pt x="9" y="127"/>
                  </a:lnTo>
                  <a:lnTo>
                    <a:pt x="12" y="126"/>
                  </a:lnTo>
                  <a:lnTo>
                    <a:pt x="15" y="125"/>
                  </a:lnTo>
                  <a:lnTo>
                    <a:pt x="18" y="124"/>
                  </a:lnTo>
                  <a:lnTo>
                    <a:pt x="21" y="123"/>
                  </a:lnTo>
                  <a:lnTo>
                    <a:pt x="25" y="123"/>
                  </a:lnTo>
                  <a:lnTo>
                    <a:pt x="28" y="122"/>
                  </a:lnTo>
                  <a:lnTo>
                    <a:pt x="31" y="121"/>
                  </a:lnTo>
                  <a:lnTo>
                    <a:pt x="34" y="120"/>
                  </a:lnTo>
                  <a:lnTo>
                    <a:pt x="37" y="120"/>
                  </a:lnTo>
                  <a:lnTo>
                    <a:pt x="40" y="120"/>
                  </a:lnTo>
                  <a:lnTo>
                    <a:pt x="37" y="115"/>
                  </a:lnTo>
                  <a:lnTo>
                    <a:pt x="39" y="114"/>
                  </a:lnTo>
                  <a:lnTo>
                    <a:pt x="40" y="114"/>
                  </a:lnTo>
                  <a:lnTo>
                    <a:pt x="42" y="115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9" y="116"/>
                  </a:lnTo>
                  <a:lnTo>
                    <a:pt x="51" y="116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3" y="114"/>
                  </a:lnTo>
                  <a:lnTo>
                    <a:pt x="51" y="112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4" y="110"/>
                  </a:lnTo>
                  <a:lnTo>
                    <a:pt x="41" y="110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3" y="107"/>
                  </a:lnTo>
                  <a:lnTo>
                    <a:pt x="30" y="106"/>
                  </a:lnTo>
                  <a:lnTo>
                    <a:pt x="24" y="98"/>
                  </a:lnTo>
                  <a:lnTo>
                    <a:pt x="20" y="88"/>
                  </a:lnTo>
                  <a:lnTo>
                    <a:pt x="16" y="78"/>
                  </a:lnTo>
                  <a:lnTo>
                    <a:pt x="13" y="67"/>
                  </a:lnTo>
                  <a:lnTo>
                    <a:pt x="11" y="56"/>
                  </a:lnTo>
                  <a:lnTo>
                    <a:pt x="10" y="44"/>
                  </a:lnTo>
                  <a:lnTo>
                    <a:pt x="10" y="32"/>
                  </a:lnTo>
                  <a:lnTo>
                    <a:pt x="10" y="21"/>
                  </a:lnTo>
                  <a:lnTo>
                    <a:pt x="11" y="1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4" y="13"/>
                  </a:lnTo>
                  <a:lnTo>
                    <a:pt x="43" y="19"/>
                  </a:lnTo>
                  <a:lnTo>
                    <a:pt x="43" y="26"/>
                  </a:lnTo>
                  <a:lnTo>
                    <a:pt x="42" y="33"/>
                  </a:lnTo>
                  <a:lnTo>
                    <a:pt x="41" y="39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39" y="59"/>
                  </a:lnTo>
                  <a:lnTo>
                    <a:pt x="39" y="65"/>
                  </a:lnTo>
                  <a:lnTo>
                    <a:pt x="40" y="71"/>
                  </a:lnTo>
                  <a:lnTo>
                    <a:pt x="43" y="76"/>
                  </a:lnTo>
                  <a:lnTo>
                    <a:pt x="43" y="71"/>
                  </a:lnTo>
                  <a:lnTo>
                    <a:pt x="43" y="66"/>
                  </a:lnTo>
                  <a:lnTo>
                    <a:pt x="43" y="60"/>
                  </a:lnTo>
                  <a:lnTo>
                    <a:pt x="43" y="55"/>
                  </a:lnTo>
                  <a:lnTo>
                    <a:pt x="44" y="50"/>
                  </a:lnTo>
                  <a:lnTo>
                    <a:pt x="44" y="45"/>
                  </a:lnTo>
                  <a:lnTo>
                    <a:pt x="45" y="40"/>
                  </a:lnTo>
                  <a:lnTo>
                    <a:pt x="46" y="35"/>
                  </a:lnTo>
                  <a:lnTo>
                    <a:pt x="48" y="30"/>
                  </a:lnTo>
                  <a:lnTo>
                    <a:pt x="50" y="25"/>
                  </a:lnTo>
                  <a:lnTo>
                    <a:pt x="52" y="33"/>
                  </a:lnTo>
                  <a:lnTo>
                    <a:pt x="55" y="41"/>
                  </a:lnTo>
                  <a:lnTo>
                    <a:pt x="58" y="48"/>
                  </a:lnTo>
                  <a:lnTo>
                    <a:pt x="62" y="57"/>
                  </a:lnTo>
                  <a:lnTo>
                    <a:pt x="65" y="64"/>
                  </a:lnTo>
                  <a:lnTo>
                    <a:pt x="68" y="72"/>
                  </a:lnTo>
                  <a:lnTo>
                    <a:pt x="69" y="81"/>
                  </a:lnTo>
                  <a:lnTo>
                    <a:pt x="69" y="89"/>
                  </a:lnTo>
                  <a:lnTo>
                    <a:pt x="67" y="97"/>
                  </a:lnTo>
                  <a:lnTo>
                    <a:pt x="62" y="105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61" y="116"/>
                  </a:lnTo>
                  <a:lnTo>
                    <a:pt x="59" y="118"/>
                  </a:lnTo>
                  <a:lnTo>
                    <a:pt x="58" y="120"/>
                  </a:lnTo>
                  <a:lnTo>
                    <a:pt x="56" y="121"/>
                  </a:lnTo>
                  <a:lnTo>
                    <a:pt x="54" y="121"/>
                  </a:lnTo>
                  <a:lnTo>
                    <a:pt x="51" y="121"/>
                  </a:lnTo>
                  <a:lnTo>
                    <a:pt x="49" y="120"/>
                  </a:lnTo>
                  <a:lnTo>
                    <a:pt x="46" y="120"/>
                  </a:lnTo>
                  <a:lnTo>
                    <a:pt x="43" y="120"/>
                  </a:lnTo>
                  <a:lnTo>
                    <a:pt x="41" y="121"/>
                  </a:lnTo>
                  <a:lnTo>
                    <a:pt x="38" y="122"/>
                  </a:lnTo>
                  <a:lnTo>
                    <a:pt x="36" y="125"/>
                  </a:lnTo>
                  <a:lnTo>
                    <a:pt x="33" y="129"/>
                  </a:lnTo>
                  <a:lnTo>
                    <a:pt x="31" y="132"/>
                  </a:lnTo>
                  <a:lnTo>
                    <a:pt x="29" y="135"/>
                  </a:lnTo>
                  <a:lnTo>
                    <a:pt x="27" y="138"/>
                  </a:lnTo>
                  <a:lnTo>
                    <a:pt x="24" y="142"/>
                  </a:lnTo>
                  <a:lnTo>
                    <a:pt x="22" y="145"/>
                  </a:lnTo>
                  <a:lnTo>
                    <a:pt x="21" y="149"/>
                  </a:lnTo>
                  <a:lnTo>
                    <a:pt x="19" y="153"/>
                  </a:lnTo>
                  <a:lnTo>
                    <a:pt x="18" y="157"/>
                  </a:lnTo>
                  <a:lnTo>
                    <a:pt x="18" y="156"/>
                  </a:lnTo>
                  <a:lnTo>
                    <a:pt x="17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4" y="152"/>
                  </a:lnTo>
                  <a:lnTo>
                    <a:pt x="13" y="152"/>
                  </a:lnTo>
                  <a:lnTo>
                    <a:pt x="12" y="152"/>
                  </a:lnTo>
                  <a:lnTo>
                    <a:pt x="11" y="152"/>
                  </a:lnTo>
                  <a:lnTo>
                    <a:pt x="11" y="15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1" name="Freeform 110"/>
            <p:cNvSpPr>
              <a:spLocks/>
            </p:cNvSpPr>
            <p:nvPr/>
          </p:nvSpPr>
          <p:spPr bwMode="auto">
            <a:xfrm>
              <a:off x="3011" y="2891"/>
              <a:ext cx="9" cy="115"/>
            </a:xfrm>
            <a:custGeom>
              <a:avLst/>
              <a:gdLst>
                <a:gd name="T0" fmla="*/ 1 w 9"/>
                <a:gd name="T1" fmla="*/ 0 h 115"/>
                <a:gd name="T2" fmla="*/ 6 w 9"/>
                <a:gd name="T3" fmla="*/ 4 h 115"/>
                <a:gd name="T4" fmla="*/ 6 w 9"/>
                <a:gd name="T5" fmla="*/ 15 h 115"/>
                <a:gd name="T6" fmla="*/ 7 w 9"/>
                <a:gd name="T7" fmla="*/ 26 h 115"/>
                <a:gd name="T8" fmla="*/ 8 w 9"/>
                <a:gd name="T9" fmla="*/ 38 h 115"/>
                <a:gd name="T10" fmla="*/ 9 w 9"/>
                <a:gd name="T11" fmla="*/ 49 h 115"/>
                <a:gd name="T12" fmla="*/ 9 w 9"/>
                <a:gd name="T13" fmla="*/ 60 h 115"/>
                <a:gd name="T14" fmla="*/ 9 w 9"/>
                <a:gd name="T15" fmla="*/ 71 h 115"/>
                <a:gd name="T16" fmla="*/ 8 w 9"/>
                <a:gd name="T17" fmla="*/ 83 h 115"/>
                <a:gd name="T18" fmla="*/ 6 w 9"/>
                <a:gd name="T19" fmla="*/ 94 h 115"/>
                <a:gd name="T20" fmla="*/ 4 w 9"/>
                <a:gd name="T21" fmla="*/ 105 h 115"/>
                <a:gd name="T22" fmla="*/ 0 w 9"/>
                <a:gd name="T23" fmla="*/ 115 h 115"/>
                <a:gd name="T24" fmla="*/ 3 w 9"/>
                <a:gd name="T25" fmla="*/ 105 h 115"/>
                <a:gd name="T26" fmla="*/ 4 w 9"/>
                <a:gd name="T27" fmla="*/ 94 h 115"/>
                <a:gd name="T28" fmla="*/ 6 w 9"/>
                <a:gd name="T29" fmla="*/ 83 h 115"/>
                <a:gd name="T30" fmla="*/ 7 w 9"/>
                <a:gd name="T31" fmla="*/ 71 h 115"/>
                <a:gd name="T32" fmla="*/ 7 w 9"/>
                <a:gd name="T33" fmla="*/ 59 h 115"/>
                <a:gd name="T34" fmla="*/ 7 w 9"/>
                <a:gd name="T35" fmla="*/ 47 h 115"/>
                <a:gd name="T36" fmla="*/ 6 w 9"/>
                <a:gd name="T37" fmla="*/ 36 h 115"/>
                <a:gd name="T38" fmla="*/ 5 w 9"/>
                <a:gd name="T39" fmla="*/ 24 h 115"/>
                <a:gd name="T40" fmla="*/ 4 w 9"/>
                <a:gd name="T41" fmla="*/ 12 h 115"/>
                <a:gd name="T42" fmla="*/ 1 w 9"/>
                <a:gd name="T43" fmla="*/ 0 h 115"/>
                <a:gd name="T44" fmla="*/ 1 w 9"/>
                <a:gd name="T45" fmla="*/ 0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115"/>
                <a:gd name="T71" fmla="*/ 9 w 9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115">
                  <a:moveTo>
                    <a:pt x="1" y="0"/>
                  </a:moveTo>
                  <a:lnTo>
                    <a:pt x="6" y="4"/>
                  </a:lnTo>
                  <a:lnTo>
                    <a:pt x="6" y="15"/>
                  </a:lnTo>
                  <a:lnTo>
                    <a:pt x="7" y="26"/>
                  </a:lnTo>
                  <a:lnTo>
                    <a:pt x="8" y="38"/>
                  </a:lnTo>
                  <a:lnTo>
                    <a:pt x="9" y="49"/>
                  </a:lnTo>
                  <a:lnTo>
                    <a:pt x="9" y="60"/>
                  </a:lnTo>
                  <a:lnTo>
                    <a:pt x="9" y="71"/>
                  </a:lnTo>
                  <a:lnTo>
                    <a:pt x="8" y="83"/>
                  </a:lnTo>
                  <a:lnTo>
                    <a:pt x="6" y="94"/>
                  </a:lnTo>
                  <a:lnTo>
                    <a:pt x="4" y="105"/>
                  </a:lnTo>
                  <a:lnTo>
                    <a:pt x="0" y="115"/>
                  </a:lnTo>
                  <a:lnTo>
                    <a:pt x="3" y="105"/>
                  </a:lnTo>
                  <a:lnTo>
                    <a:pt x="4" y="94"/>
                  </a:lnTo>
                  <a:lnTo>
                    <a:pt x="6" y="83"/>
                  </a:lnTo>
                  <a:lnTo>
                    <a:pt x="7" y="71"/>
                  </a:lnTo>
                  <a:lnTo>
                    <a:pt x="7" y="59"/>
                  </a:lnTo>
                  <a:lnTo>
                    <a:pt x="7" y="47"/>
                  </a:lnTo>
                  <a:lnTo>
                    <a:pt x="6" y="36"/>
                  </a:lnTo>
                  <a:lnTo>
                    <a:pt x="5" y="24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2" name="Freeform 111"/>
            <p:cNvSpPr>
              <a:spLocks/>
            </p:cNvSpPr>
            <p:nvPr/>
          </p:nvSpPr>
          <p:spPr bwMode="auto">
            <a:xfrm>
              <a:off x="2716" y="2882"/>
              <a:ext cx="290" cy="118"/>
            </a:xfrm>
            <a:custGeom>
              <a:avLst/>
              <a:gdLst>
                <a:gd name="T0" fmla="*/ 266 w 290"/>
                <a:gd name="T1" fmla="*/ 71 h 118"/>
                <a:gd name="T2" fmla="*/ 268 w 290"/>
                <a:gd name="T3" fmla="*/ 47 h 118"/>
                <a:gd name="T4" fmla="*/ 272 w 290"/>
                <a:gd name="T5" fmla="*/ 23 h 118"/>
                <a:gd name="T6" fmla="*/ 272 w 290"/>
                <a:gd name="T7" fmla="*/ 8 h 118"/>
                <a:gd name="T8" fmla="*/ 271 w 290"/>
                <a:gd name="T9" fmla="*/ 7 h 118"/>
                <a:gd name="T10" fmla="*/ 270 w 290"/>
                <a:gd name="T11" fmla="*/ 6 h 118"/>
                <a:gd name="T12" fmla="*/ 268 w 290"/>
                <a:gd name="T13" fmla="*/ 6 h 118"/>
                <a:gd name="T14" fmla="*/ 264 w 290"/>
                <a:gd name="T15" fmla="*/ 36 h 118"/>
                <a:gd name="T16" fmla="*/ 261 w 290"/>
                <a:gd name="T17" fmla="*/ 69 h 118"/>
                <a:gd name="T18" fmla="*/ 262 w 290"/>
                <a:gd name="T19" fmla="*/ 104 h 118"/>
                <a:gd name="T20" fmla="*/ 238 w 290"/>
                <a:gd name="T21" fmla="*/ 113 h 118"/>
                <a:gd name="T22" fmla="*/ 199 w 290"/>
                <a:gd name="T23" fmla="*/ 106 h 118"/>
                <a:gd name="T24" fmla="*/ 160 w 290"/>
                <a:gd name="T25" fmla="*/ 98 h 118"/>
                <a:gd name="T26" fmla="*/ 132 w 290"/>
                <a:gd name="T27" fmla="*/ 101 h 118"/>
                <a:gd name="T28" fmla="*/ 6 w 290"/>
                <a:gd name="T29" fmla="*/ 110 h 118"/>
                <a:gd name="T30" fmla="*/ 1 w 290"/>
                <a:gd name="T31" fmla="*/ 79 h 118"/>
                <a:gd name="T32" fmla="*/ 0 w 290"/>
                <a:gd name="T33" fmla="*/ 46 h 118"/>
                <a:gd name="T34" fmla="*/ 5 w 290"/>
                <a:gd name="T35" fmla="*/ 14 h 118"/>
                <a:gd name="T36" fmla="*/ 19 w 290"/>
                <a:gd name="T37" fmla="*/ 1 h 118"/>
                <a:gd name="T38" fmla="*/ 36 w 290"/>
                <a:gd name="T39" fmla="*/ 1 h 118"/>
                <a:gd name="T40" fmla="*/ 52 w 290"/>
                <a:gd name="T41" fmla="*/ 3 h 118"/>
                <a:gd name="T42" fmla="*/ 66 w 290"/>
                <a:gd name="T43" fmla="*/ 10 h 118"/>
                <a:gd name="T44" fmla="*/ 77 w 290"/>
                <a:gd name="T45" fmla="*/ 28 h 118"/>
                <a:gd name="T46" fmla="*/ 89 w 290"/>
                <a:gd name="T47" fmla="*/ 45 h 118"/>
                <a:gd name="T48" fmla="*/ 103 w 290"/>
                <a:gd name="T49" fmla="*/ 58 h 118"/>
                <a:gd name="T50" fmla="*/ 104 w 290"/>
                <a:gd name="T51" fmla="*/ 62 h 118"/>
                <a:gd name="T52" fmla="*/ 104 w 290"/>
                <a:gd name="T53" fmla="*/ 66 h 118"/>
                <a:gd name="T54" fmla="*/ 105 w 290"/>
                <a:gd name="T55" fmla="*/ 71 h 118"/>
                <a:gd name="T56" fmla="*/ 106 w 290"/>
                <a:gd name="T57" fmla="*/ 64 h 118"/>
                <a:gd name="T58" fmla="*/ 113 w 290"/>
                <a:gd name="T59" fmla="*/ 58 h 118"/>
                <a:gd name="T60" fmla="*/ 123 w 290"/>
                <a:gd name="T61" fmla="*/ 55 h 118"/>
                <a:gd name="T62" fmla="*/ 133 w 290"/>
                <a:gd name="T63" fmla="*/ 55 h 118"/>
                <a:gd name="T64" fmla="*/ 146 w 290"/>
                <a:gd name="T65" fmla="*/ 64 h 118"/>
                <a:gd name="T66" fmla="*/ 160 w 290"/>
                <a:gd name="T67" fmla="*/ 67 h 118"/>
                <a:gd name="T68" fmla="*/ 175 w 290"/>
                <a:gd name="T69" fmla="*/ 62 h 118"/>
                <a:gd name="T70" fmla="*/ 176 w 290"/>
                <a:gd name="T71" fmla="*/ 60 h 118"/>
                <a:gd name="T72" fmla="*/ 178 w 290"/>
                <a:gd name="T73" fmla="*/ 59 h 118"/>
                <a:gd name="T74" fmla="*/ 179 w 290"/>
                <a:gd name="T75" fmla="*/ 57 h 118"/>
                <a:gd name="T76" fmla="*/ 187 w 290"/>
                <a:gd name="T77" fmla="*/ 57 h 118"/>
                <a:gd name="T78" fmla="*/ 200 w 290"/>
                <a:gd name="T79" fmla="*/ 58 h 118"/>
                <a:gd name="T80" fmla="*/ 213 w 290"/>
                <a:gd name="T81" fmla="*/ 59 h 118"/>
                <a:gd name="T82" fmla="*/ 221 w 290"/>
                <a:gd name="T83" fmla="*/ 54 h 118"/>
                <a:gd name="T84" fmla="*/ 190 w 290"/>
                <a:gd name="T85" fmla="*/ 40 h 118"/>
                <a:gd name="T86" fmla="*/ 200 w 290"/>
                <a:gd name="T87" fmla="*/ 24 h 118"/>
                <a:gd name="T88" fmla="*/ 212 w 290"/>
                <a:gd name="T89" fmla="*/ 10 h 118"/>
                <a:gd name="T90" fmla="*/ 228 w 290"/>
                <a:gd name="T91" fmla="*/ 3 h 118"/>
                <a:gd name="T92" fmla="*/ 249 w 290"/>
                <a:gd name="T93" fmla="*/ 0 h 118"/>
                <a:gd name="T94" fmla="*/ 270 w 290"/>
                <a:gd name="T95" fmla="*/ 0 h 118"/>
                <a:gd name="T96" fmla="*/ 290 w 290"/>
                <a:gd name="T97" fmla="*/ 3 h 118"/>
                <a:gd name="T98" fmla="*/ 282 w 290"/>
                <a:gd name="T99" fmla="*/ 28 h 118"/>
                <a:gd name="T100" fmla="*/ 280 w 290"/>
                <a:gd name="T101" fmla="*/ 55 h 118"/>
                <a:gd name="T102" fmla="*/ 279 w 290"/>
                <a:gd name="T103" fmla="*/ 83 h 118"/>
                <a:gd name="T104" fmla="*/ 275 w 290"/>
                <a:gd name="T105" fmla="*/ 118 h 118"/>
                <a:gd name="T106" fmla="*/ 269 w 290"/>
                <a:gd name="T107" fmla="*/ 112 h 118"/>
                <a:gd name="T108" fmla="*/ 268 w 290"/>
                <a:gd name="T109" fmla="*/ 99 h 118"/>
                <a:gd name="T110" fmla="*/ 266 w 290"/>
                <a:gd name="T111" fmla="*/ 8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0"/>
                <a:gd name="T169" fmla="*/ 0 h 118"/>
                <a:gd name="T170" fmla="*/ 290 w 290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0" h="118">
                  <a:moveTo>
                    <a:pt x="266" y="88"/>
                  </a:moveTo>
                  <a:lnTo>
                    <a:pt x="265" y="80"/>
                  </a:lnTo>
                  <a:lnTo>
                    <a:pt x="266" y="71"/>
                  </a:lnTo>
                  <a:lnTo>
                    <a:pt x="266" y="63"/>
                  </a:lnTo>
                  <a:lnTo>
                    <a:pt x="267" y="55"/>
                  </a:lnTo>
                  <a:lnTo>
                    <a:pt x="268" y="47"/>
                  </a:lnTo>
                  <a:lnTo>
                    <a:pt x="270" y="38"/>
                  </a:lnTo>
                  <a:lnTo>
                    <a:pt x="271" y="30"/>
                  </a:lnTo>
                  <a:lnTo>
                    <a:pt x="272" y="23"/>
                  </a:lnTo>
                  <a:lnTo>
                    <a:pt x="272" y="15"/>
                  </a:lnTo>
                  <a:lnTo>
                    <a:pt x="272" y="8"/>
                  </a:lnTo>
                  <a:lnTo>
                    <a:pt x="272" y="7"/>
                  </a:lnTo>
                  <a:lnTo>
                    <a:pt x="271" y="7"/>
                  </a:lnTo>
                  <a:lnTo>
                    <a:pt x="270" y="6"/>
                  </a:lnTo>
                  <a:lnTo>
                    <a:pt x="269" y="6"/>
                  </a:lnTo>
                  <a:lnTo>
                    <a:pt x="268" y="6"/>
                  </a:lnTo>
                  <a:lnTo>
                    <a:pt x="267" y="16"/>
                  </a:lnTo>
                  <a:lnTo>
                    <a:pt x="266" y="25"/>
                  </a:lnTo>
                  <a:lnTo>
                    <a:pt x="264" y="36"/>
                  </a:lnTo>
                  <a:lnTo>
                    <a:pt x="263" y="47"/>
                  </a:lnTo>
                  <a:lnTo>
                    <a:pt x="262" y="58"/>
                  </a:lnTo>
                  <a:lnTo>
                    <a:pt x="261" y="69"/>
                  </a:lnTo>
                  <a:lnTo>
                    <a:pt x="261" y="80"/>
                  </a:lnTo>
                  <a:lnTo>
                    <a:pt x="261" y="92"/>
                  </a:lnTo>
                  <a:lnTo>
                    <a:pt x="262" y="104"/>
                  </a:lnTo>
                  <a:lnTo>
                    <a:pt x="264" y="115"/>
                  </a:lnTo>
                  <a:lnTo>
                    <a:pt x="251" y="114"/>
                  </a:lnTo>
                  <a:lnTo>
                    <a:pt x="238" y="113"/>
                  </a:lnTo>
                  <a:lnTo>
                    <a:pt x="225" y="111"/>
                  </a:lnTo>
                  <a:lnTo>
                    <a:pt x="212" y="108"/>
                  </a:lnTo>
                  <a:lnTo>
                    <a:pt x="199" y="106"/>
                  </a:lnTo>
                  <a:lnTo>
                    <a:pt x="186" y="103"/>
                  </a:lnTo>
                  <a:lnTo>
                    <a:pt x="173" y="101"/>
                  </a:lnTo>
                  <a:lnTo>
                    <a:pt x="160" y="98"/>
                  </a:lnTo>
                  <a:lnTo>
                    <a:pt x="147" y="96"/>
                  </a:lnTo>
                  <a:lnTo>
                    <a:pt x="134" y="95"/>
                  </a:lnTo>
                  <a:lnTo>
                    <a:pt x="132" y="10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" y="110"/>
                  </a:lnTo>
                  <a:lnTo>
                    <a:pt x="4" y="100"/>
                  </a:lnTo>
                  <a:lnTo>
                    <a:pt x="2" y="89"/>
                  </a:lnTo>
                  <a:lnTo>
                    <a:pt x="1" y="79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1" y="35"/>
                  </a:lnTo>
                  <a:lnTo>
                    <a:pt x="3" y="25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3"/>
                  </a:lnTo>
                  <a:lnTo>
                    <a:pt x="58" y="4"/>
                  </a:lnTo>
                  <a:lnTo>
                    <a:pt x="63" y="5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7" y="28"/>
                  </a:lnTo>
                  <a:lnTo>
                    <a:pt x="81" y="34"/>
                  </a:lnTo>
                  <a:lnTo>
                    <a:pt x="85" y="40"/>
                  </a:lnTo>
                  <a:lnTo>
                    <a:pt x="89" y="45"/>
                  </a:lnTo>
                  <a:lnTo>
                    <a:pt x="93" y="49"/>
                  </a:lnTo>
                  <a:lnTo>
                    <a:pt x="98" y="54"/>
                  </a:lnTo>
                  <a:lnTo>
                    <a:pt x="103" y="58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5" y="71"/>
                  </a:lnTo>
                  <a:lnTo>
                    <a:pt x="106" y="72"/>
                  </a:lnTo>
                  <a:lnTo>
                    <a:pt x="105" y="67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10" y="59"/>
                  </a:lnTo>
                  <a:lnTo>
                    <a:pt x="113" y="58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23" y="55"/>
                  </a:lnTo>
                  <a:lnTo>
                    <a:pt x="126" y="54"/>
                  </a:lnTo>
                  <a:lnTo>
                    <a:pt x="129" y="52"/>
                  </a:lnTo>
                  <a:lnTo>
                    <a:pt x="133" y="55"/>
                  </a:lnTo>
                  <a:lnTo>
                    <a:pt x="137" y="58"/>
                  </a:lnTo>
                  <a:lnTo>
                    <a:pt x="141" y="61"/>
                  </a:lnTo>
                  <a:lnTo>
                    <a:pt x="146" y="64"/>
                  </a:lnTo>
                  <a:lnTo>
                    <a:pt x="151" y="66"/>
                  </a:lnTo>
                  <a:lnTo>
                    <a:pt x="155" y="67"/>
                  </a:lnTo>
                  <a:lnTo>
                    <a:pt x="160" y="67"/>
                  </a:lnTo>
                  <a:lnTo>
                    <a:pt x="165" y="67"/>
                  </a:lnTo>
                  <a:lnTo>
                    <a:pt x="170" y="65"/>
                  </a:lnTo>
                  <a:lnTo>
                    <a:pt x="175" y="62"/>
                  </a:lnTo>
                  <a:lnTo>
                    <a:pt x="175" y="61"/>
                  </a:lnTo>
                  <a:lnTo>
                    <a:pt x="176" y="61"/>
                  </a:lnTo>
                  <a:lnTo>
                    <a:pt x="176" y="60"/>
                  </a:lnTo>
                  <a:lnTo>
                    <a:pt x="177" y="60"/>
                  </a:lnTo>
                  <a:lnTo>
                    <a:pt x="177" y="59"/>
                  </a:lnTo>
                  <a:lnTo>
                    <a:pt x="178" y="59"/>
                  </a:lnTo>
                  <a:lnTo>
                    <a:pt x="178" y="58"/>
                  </a:lnTo>
                  <a:lnTo>
                    <a:pt x="179" y="57"/>
                  </a:lnTo>
                  <a:lnTo>
                    <a:pt x="179" y="56"/>
                  </a:lnTo>
                  <a:lnTo>
                    <a:pt x="183" y="56"/>
                  </a:lnTo>
                  <a:lnTo>
                    <a:pt x="187" y="57"/>
                  </a:lnTo>
                  <a:lnTo>
                    <a:pt x="192" y="57"/>
                  </a:lnTo>
                  <a:lnTo>
                    <a:pt x="196" y="58"/>
                  </a:lnTo>
                  <a:lnTo>
                    <a:pt x="200" y="58"/>
                  </a:lnTo>
                  <a:lnTo>
                    <a:pt x="205" y="59"/>
                  </a:lnTo>
                  <a:lnTo>
                    <a:pt x="209" y="59"/>
                  </a:lnTo>
                  <a:lnTo>
                    <a:pt x="213" y="59"/>
                  </a:lnTo>
                  <a:lnTo>
                    <a:pt x="217" y="58"/>
                  </a:lnTo>
                  <a:lnTo>
                    <a:pt x="221" y="58"/>
                  </a:lnTo>
                  <a:lnTo>
                    <a:pt x="221" y="54"/>
                  </a:lnTo>
                  <a:lnTo>
                    <a:pt x="184" y="50"/>
                  </a:lnTo>
                  <a:lnTo>
                    <a:pt x="187" y="45"/>
                  </a:lnTo>
                  <a:lnTo>
                    <a:pt x="190" y="40"/>
                  </a:lnTo>
                  <a:lnTo>
                    <a:pt x="193" y="34"/>
                  </a:lnTo>
                  <a:lnTo>
                    <a:pt x="197" y="29"/>
                  </a:lnTo>
                  <a:lnTo>
                    <a:pt x="200" y="24"/>
                  </a:lnTo>
                  <a:lnTo>
                    <a:pt x="204" y="19"/>
                  </a:lnTo>
                  <a:lnTo>
                    <a:pt x="208" y="15"/>
                  </a:lnTo>
                  <a:lnTo>
                    <a:pt x="212" y="10"/>
                  </a:lnTo>
                  <a:lnTo>
                    <a:pt x="216" y="7"/>
                  </a:lnTo>
                  <a:lnTo>
                    <a:pt x="221" y="3"/>
                  </a:lnTo>
                  <a:lnTo>
                    <a:pt x="228" y="3"/>
                  </a:lnTo>
                  <a:lnTo>
                    <a:pt x="235" y="2"/>
                  </a:lnTo>
                  <a:lnTo>
                    <a:pt x="242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3" y="1"/>
                  </a:lnTo>
                  <a:lnTo>
                    <a:pt x="290" y="3"/>
                  </a:lnTo>
                  <a:lnTo>
                    <a:pt x="286" y="11"/>
                  </a:lnTo>
                  <a:lnTo>
                    <a:pt x="284" y="19"/>
                  </a:lnTo>
                  <a:lnTo>
                    <a:pt x="282" y="28"/>
                  </a:lnTo>
                  <a:lnTo>
                    <a:pt x="281" y="37"/>
                  </a:lnTo>
                  <a:lnTo>
                    <a:pt x="280" y="46"/>
                  </a:lnTo>
                  <a:lnTo>
                    <a:pt x="280" y="55"/>
                  </a:lnTo>
                  <a:lnTo>
                    <a:pt x="280" y="64"/>
                  </a:lnTo>
                  <a:lnTo>
                    <a:pt x="280" y="74"/>
                  </a:lnTo>
                  <a:lnTo>
                    <a:pt x="279" y="83"/>
                  </a:lnTo>
                  <a:lnTo>
                    <a:pt x="279" y="92"/>
                  </a:lnTo>
                  <a:lnTo>
                    <a:pt x="279" y="118"/>
                  </a:lnTo>
                  <a:lnTo>
                    <a:pt x="275" y="118"/>
                  </a:lnTo>
                  <a:lnTo>
                    <a:pt x="272" y="117"/>
                  </a:lnTo>
                  <a:lnTo>
                    <a:pt x="270" y="115"/>
                  </a:lnTo>
                  <a:lnTo>
                    <a:pt x="269" y="112"/>
                  </a:lnTo>
                  <a:lnTo>
                    <a:pt x="268" y="108"/>
                  </a:lnTo>
                  <a:lnTo>
                    <a:pt x="268" y="104"/>
                  </a:lnTo>
                  <a:lnTo>
                    <a:pt x="268" y="99"/>
                  </a:lnTo>
                  <a:lnTo>
                    <a:pt x="267" y="95"/>
                  </a:lnTo>
                  <a:lnTo>
                    <a:pt x="267" y="91"/>
                  </a:lnTo>
                  <a:lnTo>
                    <a:pt x="266" y="88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3" name="Freeform 112"/>
            <p:cNvSpPr>
              <a:spLocks/>
            </p:cNvSpPr>
            <p:nvPr/>
          </p:nvSpPr>
          <p:spPr bwMode="auto">
            <a:xfrm>
              <a:off x="2930" y="3006"/>
              <a:ext cx="3" cy="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6 h 8"/>
                <a:gd name="T6" fmla="*/ 0 w 3"/>
                <a:gd name="T7" fmla="*/ 6 h 8"/>
                <a:gd name="T8" fmla="*/ 0 w 3"/>
                <a:gd name="T9" fmla="*/ 5 h 8"/>
                <a:gd name="T10" fmla="*/ 0 w 3"/>
                <a:gd name="T11" fmla="*/ 4 h 8"/>
                <a:gd name="T12" fmla="*/ 0 w 3"/>
                <a:gd name="T13" fmla="*/ 3 h 8"/>
                <a:gd name="T14" fmla="*/ 1 w 3"/>
                <a:gd name="T15" fmla="*/ 2 h 8"/>
                <a:gd name="T16" fmla="*/ 1 w 3"/>
                <a:gd name="T17" fmla="*/ 2 h 8"/>
                <a:gd name="T18" fmla="*/ 1 w 3"/>
                <a:gd name="T19" fmla="*/ 1 h 8"/>
                <a:gd name="T20" fmla="*/ 2 w 3"/>
                <a:gd name="T21" fmla="*/ 0 h 8"/>
                <a:gd name="T22" fmla="*/ 3 w 3"/>
                <a:gd name="T23" fmla="*/ 8 h 8"/>
                <a:gd name="T24" fmla="*/ 1 w 3"/>
                <a:gd name="T25" fmla="*/ 8 h 8"/>
                <a:gd name="T26" fmla="*/ 1 w 3"/>
                <a:gd name="T27" fmla="*/ 8 h 8"/>
                <a:gd name="T28" fmla="*/ 0 w 3"/>
                <a:gd name="T29" fmla="*/ 8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8"/>
                <a:gd name="T47" fmla="*/ 3 w 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8">
                  <a:moveTo>
                    <a:pt x="0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4" name="Freeform 113"/>
            <p:cNvSpPr>
              <a:spLocks/>
            </p:cNvSpPr>
            <p:nvPr/>
          </p:nvSpPr>
          <p:spPr bwMode="auto">
            <a:xfrm>
              <a:off x="3001" y="2967"/>
              <a:ext cx="11" cy="27"/>
            </a:xfrm>
            <a:custGeom>
              <a:avLst/>
              <a:gdLst>
                <a:gd name="T0" fmla="*/ 0 w 11"/>
                <a:gd name="T1" fmla="*/ 10 h 27"/>
                <a:gd name="T2" fmla="*/ 0 w 11"/>
                <a:gd name="T3" fmla="*/ 11 h 27"/>
                <a:gd name="T4" fmla="*/ 0 w 11"/>
                <a:gd name="T5" fmla="*/ 12 h 27"/>
                <a:gd name="T6" fmla="*/ 1 w 11"/>
                <a:gd name="T7" fmla="*/ 13 h 27"/>
                <a:gd name="T8" fmla="*/ 1 w 11"/>
                <a:gd name="T9" fmla="*/ 14 h 27"/>
                <a:gd name="T10" fmla="*/ 1 w 11"/>
                <a:gd name="T11" fmla="*/ 14 h 27"/>
                <a:gd name="T12" fmla="*/ 1 w 11"/>
                <a:gd name="T13" fmla="*/ 16 h 27"/>
                <a:gd name="T14" fmla="*/ 1 w 11"/>
                <a:gd name="T15" fmla="*/ 16 h 27"/>
                <a:gd name="T16" fmla="*/ 2 w 11"/>
                <a:gd name="T17" fmla="*/ 17 h 27"/>
                <a:gd name="T18" fmla="*/ 2 w 11"/>
                <a:gd name="T19" fmla="*/ 18 h 27"/>
                <a:gd name="T20" fmla="*/ 3 w 11"/>
                <a:gd name="T21" fmla="*/ 19 h 27"/>
                <a:gd name="T22" fmla="*/ 5 w 11"/>
                <a:gd name="T23" fmla="*/ 18 h 27"/>
                <a:gd name="T24" fmla="*/ 7 w 11"/>
                <a:gd name="T25" fmla="*/ 16 h 27"/>
                <a:gd name="T26" fmla="*/ 8 w 11"/>
                <a:gd name="T27" fmla="*/ 15 h 27"/>
                <a:gd name="T28" fmla="*/ 9 w 11"/>
                <a:gd name="T29" fmla="*/ 13 h 27"/>
                <a:gd name="T30" fmla="*/ 9 w 11"/>
                <a:gd name="T31" fmla="*/ 11 h 27"/>
                <a:gd name="T32" fmla="*/ 9 w 11"/>
                <a:gd name="T33" fmla="*/ 9 h 27"/>
                <a:gd name="T34" fmla="*/ 10 w 11"/>
                <a:gd name="T35" fmla="*/ 6 h 27"/>
                <a:gd name="T36" fmla="*/ 10 w 11"/>
                <a:gd name="T37" fmla="*/ 4 h 27"/>
                <a:gd name="T38" fmla="*/ 10 w 11"/>
                <a:gd name="T39" fmla="*/ 2 h 27"/>
                <a:gd name="T40" fmla="*/ 11 w 11"/>
                <a:gd name="T41" fmla="*/ 0 h 27"/>
                <a:gd name="T42" fmla="*/ 11 w 11"/>
                <a:gd name="T43" fmla="*/ 1 h 27"/>
                <a:gd name="T44" fmla="*/ 10 w 11"/>
                <a:gd name="T45" fmla="*/ 4 h 27"/>
                <a:gd name="T46" fmla="*/ 10 w 11"/>
                <a:gd name="T47" fmla="*/ 7 h 27"/>
                <a:gd name="T48" fmla="*/ 10 w 11"/>
                <a:gd name="T49" fmla="*/ 10 h 27"/>
                <a:gd name="T50" fmla="*/ 9 w 11"/>
                <a:gd name="T51" fmla="*/ 13 h 27"/>
                <a:gd name="T52" fmla="*/ 9 w 11"/>
                <a:gd name="T53" fmla="*/ 16 h 27"/>
                <a:gd name="T54" fmla="*/ 8 w 11"/>
                <a:gd name="T55" fmla="*/ 19 h 27"/>
                <a:gd name="T56" fmla="*/ 7 w 11"/>
                <a:gd name="T57" fmla="*/ 22 h 27"/>
                <a:gd name="T58" fmla="*/ 5 w 11"/>
                <a:gd name="T59" fmla="*/ 25 h 27"/>
                <a:gd name="T60" fmla="*/ 4 w 11"/>
                <a:gd name="T61" fmla="*/ 27 h 27"/>
                <a:gd name="T62" fmla="*/ 0 w 11"/>
                <a:gd name="T63" fmla="*/ 10 h 27"/>
                <a:gd name="T64" fmla="*/ 0 w 11"/>
                <a:gd name="T65" fmla="*/ 1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27"/>
                <a:gd name="T101" fmla="*/ 11 w 11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27">
                  <a:moveTo>
                    <a:pt x="0" y="10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Freeform 114"/>
            <p:cNvSpPr>
              <a:spLocks/>
            </p:cNvSpPr>
            <p:nvPr/>
          </p:nvSpPr>
          <p:spPr bwMode="auto">
            <a:xfrm>
              <a:off x="2956" y="2963"/>
              <a:ext cx="16" cy="22"/>
            </a:xfrm>
            <a:custGeom>
              <a:avLst/>
              <a:gdLst>
                <a:gd name="T0" fmla="*/ 4 w 16"/>
                <a:gd name="T1" fmla="*/ 18 h 22"/>
                <a:gd name="T2" fmla="*/ 4 w 16"/>
                <a:gd name="T3" fmla="*/ 13 h 22"/>
                <a:gd name="T4" fmla="*/ 1 w 16"/>
                <a:gd name="T5" fmla="*/ 8 h 22"/>
                <a:gd name="T6" fmla="*/ 0 w 16"/>
                <a:gd name="T7" fmla="*/ 4 h 22"/>
                <a:gd name="T8" fmla="*/ 3 w 16"/>
                <a:gd name="T9" fmla="*/ 1 h 22"/>
                <a:gd name="T10" fmla="*/ 7 w 16"/>
                <a:gd name="T11" fmla="*/ 1 h 22"/>
                <a:gd name="T12" fmla="*/ 8 w 16"/>
                <a:gd name="T13" fmla="*/ 2 h 22"/>
                <a:gd name="T14" fmla="*/ 9 w 16"/>
                <a:gd name="T15" fmla="*/ 3 h 22"/>
                <a:gd name="T16" fmla="*/ 10 w 16"/>
                <a:gd name="T17" fmla="*/ 4 h 22"/>
                <a:gd name="T18" fmla="*/ 10 w 16"/>
                <a:gd name="T19" fmla="*/ 5 h 22"/>
                <a:gd name="T20" fmla="*/ 10 w 16"/>
                <a:gd name="T21" fmla="*/ 7 h 22"/>
                <a:gd name="T22" fmla="*/ 9 w 16"/>
                <a:gd name="T23" fmla="*/ 7 h 22"/>
                <a:gd name="T24" fmla="*/ 8 w 16"/>
                <a:gd name="T25" fmla="*/ 8 h 22"/>
                <a:gd name="T26" fmla="*/ 7 w 16"/>
                <a:gd name="T27" fmla="*/ 9 h 22"/>
                <a:gd name="T28" fmla="*/ 6 w 16"/>
                <a:gd name="T29" fmla="*/ 9 h 22"/>
                <a:gd name="T30" fmla="*/ 6 w 16"/>
                <a:gd name="T31" fmla="*/ 10 h 22"/>
                <a:gd name="T32" fmla="*/ 7 w 16"/>
                <a:gd name="T33" fmla="*/ 12 h 22"/>
                <a:gd name="T34" fmla="*/ 8 w 16"/>
                <a:gd name="T35" fmla="*/ 13 h 22"/>
                <a:gd name="T36" fmla="*/ 9 w 16"/>
                <a:gd name="T37" fmla="*/ 15 h 22"/>
                <a:gd name="T38" fmla="*/ 11 w 16"/>
                <a:gd name="T39" fmla="*/ 17 h 22"/>
                <a:gd name="T40" fmla="*/ 12 w 16"/>
                <a:gd name="T41" fmla="*/ 18 h 22"/>
                <a:gd name="T42" fmla="*/ 13 w 16"/>
                <a:gd name="T43" fmla="*/ 17 h 22"/>
                <a:gd name="T44" fmla="*/ 13 w 16"/>
                <a:gd name="T45" fmla="*/ 16 h 22"/>
                <a:gd name="T46" fmla="*/ 14 w 16"/>
                <a:gd name="T47" fmla="*/ 16 h 22"/>
                <a:gd name="T48" fmla="*/ 14 w 16"/>
                <a:gd name="T49" fmla="*/ 16 h 22"/>
                <a:gd name="T50" fmla="*/ 15 w 16"/>
                <a:gd name="T51" fmla="*/ 16 h 22"/>
                <a:gd name="T52" fmla="*/ 16 w 16"/>
                <a:gd name="T53" fmla="*/ 18 h 22"/>
                <a:gd name="T54" fmla="*/ 16 w 16"/>
                <a:gd name="T55" fmla="*/ 19 h 22"/>
                <a:gd name="T56" fmla="*/ 15 w 16"/>
                <a:gd name="T57" fmla="*/ 20 h 22"/>
                <a:gd name="T58" fmla="*/ 14 w 16"/>
                <a:gd name="T59" fmla="*/ 21 h 22"/>
                <a:gd name="T60" fmla="*/ 13 w 16"/>
                <a:gd name="T61" fmla="*/ 22 h 22"/>
                <a:gd name="T62" fmla="*/ 11 w 16"/>
                <a:gd name="T63" fmla="*/ 21 h 22"/>
                <a:gd name="T64" fmla="*/ 9 w 16"/>
                <a:gd name="T65" fmla="*/ 21 h 22"/>
                <a:gd name="T66" fmla="*/ 7 w 16"/>
                <a:gd name="T67" fmla="*/ 21 h 22"/>
                <a:gd name="T68" fmla="*/ 4 w 16"/>
                <a:gd name="T69" fmla="*/ 21 h 22"/>
                <a:gd name="T70" fmla="*/ 3 w 16"/>
                <a:gd name="T71" fmla="*/ 21 h 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22"/>
                <a:gd name="T110" fmla="*/ 16 w 16"/>
                <a:gd name="T111" fmla="*/ 22 h 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22">
                  <a:moveTo>
                    <a:pt x="3" y="21"/>
                  </a:moveTo>
                  <a:lnTo>
                    <a:pt x="4" y="18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6" name="Freeform 115"/>
            <p:cNvSpPr>
              <a:spLocks/>
            </p:cNvSpPr>
            <p:nvPr/>
          </p:nvSpPr>
          <p:spPr bwMode="auto">
            <a:xfrm>
              <a:off x="2929" y="2946"/>
              <a:ext cx="3" cy="36"/>
            </a:xfrm>
            <a:custGeom>
              <a:avLst/>
              <a:gdLst>
                <a:gd name="T0" fmla="*/ 0 w 3"/>
                <a:gd name="T1" fmla="*/ 36 h 36"/>
                <a:gd name="T2" fmla="*/ 0 w 3"/>
                <a:gd name="T3" fmla="*/ 33 h 36"/>
                <a:gd name="T4" fmla="*/ 0 w 3"/>
                <a:gd name="T5" fmla="*/ 29 h 36"/>
                <a:gd name="T6" fmla="*/ 0 w 3"/>
                <a:gd name="T7" fmla="*/ 26 h 36"/>
                <a:gd name="T8" fmla="*/ 0 w 3"/>
                <a:gd name="T9" fmla="*/ 22 h 36"/>
                <a:gd name="T10" fmla="*/ 0 w 3"/>
                <a:gd name="T11" fmla="*/ 19 h 36"/>
                <a:gd name="T12" fmla="*/ 0 w 3"/>
                <a:gd name="T13" fmla="*/ 15 h 36"/>
                <a:gd name="T14" fmla="*/ 0 w 3"/>
                <a:gd name="T15" fmla="*/ 11 h 36"/>
                <a:gd name="T16" fmla="*/ 1 w 3"/>
                <a:gd name="T17" fmla="*/ 8 h 36"/>
                <a:gd name="T18" fmla="*/ 1 w 3"/>
                <a:gd name="T19" fmla="*/ 4 h 36"/>
                <a:gd name="T20" fmla="*/ 2 w 3"/>
                <a:gd name="T21" fmla="*/ 0 h 36"/>
                <a:gd name="T22" fmla="*/ 2 w 3"/>
                <a:gd name="T23" fmla="*/ 4 h 36"/>
                <a:gd name="T24" fmla="*/ 3 w 3"/>
                <a:gd name="T25" fmla="*/ 7 h 36"/>
                <a:gd name="T26" fmla="*/ 3 w 3"/>
                <a:gd name="T27" fmla="*/ 11 h 36"/>
                <a:gd name="T28" fmla="*/ 3 w 3"/>
                <a:gd name="T29" fmla="*/ 15 h 36"/>
                <a:gd name="T30" fmla="*/ 3 w 3"/>
                <a:gd name="T31" fmla="*/ 18 h 36"/>
                <a:gd name="T32" fmla="*/ 3 w 3"/>
                <a:gd name="T33" fmla="*/ 22 h 36"/>
                <a:gd name="T34" fmla="*/ 2 w 3"/>
                <a:gd name="T35" fmla="*/ 26 h 36"/>
                <a:gd name="T36" fmla="*/ 2 w 3"/>
                <a:gd name="T37" fmla="*/ 29 h 36"/>
                <a:gd name="T38" fmla="*/ 1 w 3"/>
                <a:gd name="T39" fmla="*/ 33 h 36"/>
                <a:gd name="T40" fmla="*/ 1 w 3"/>
                <a:gd name="T41" fmla="*/ 36 h 36"/>
                <a:gd name="T42" fmla="*/ 1 w 3"/>
                <a:gd name="T43" fmla="*/ 36 h 36"/>
                <a:gd name="T44" fmla="*/ 0 w 3"/>
                <a:gd name="T45" fmla="*/ 3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Freeform 116"/>
            <p:cNvSpPr>
              <a:spLocks/>
            </p:cNvSpPr>
            <p:nvPr/>
          </p:nvSpPr>
          <p:spPr bwMode="auto">
            <a:xfrm>
              <a:off x="2945" y="2970"/>
              <a:ext cx="2" cy="5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0 w 2"/>
                <a:gd name="T5" fmla="*/ 4 h 5"/>
                <a:gd name="T6" fmla="*/ 0 w 2"/>
                <a:gd name="T7" fmla="*/ 3 h 5"/>
                <a:gd name="T8" fmla="*/ 0 w 2"/>
                <a:gd name="T9" fmla="*/ 3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2 w 2"/>
                <a:gd name="T23" fmla="*/ 5 h 5"/>
                <a:gd name="T24" fmla="*/ 0 w 2"/>
                <a:gd name="T25" fmla="*/ 5 h 5"/>
                <a:gd name="T26" fmla="*/ 0 w 2"/>
                <a:gd name="T27" fmla="*/ 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8" name="Freeform 117"/>
            <p:cNvSpPr>
              <a:spLocks/>
            </p:cNvSpPr>
            <p:nvPr/>
          </p:nvSpPr>
          <p:spPr bwMode="auto">
            <a:xfrm>
              <a:off x="2922" y="2947"/>
              <a:ext cx="3" cy="34"/>
            </a:xfrm>
            <a:custGeom>
              <a:avLst/>
              <a:gdLst>
                <a:gd name="T0" fmla="*/ 0 w 3"/>
                <a:gd name="T1" fmla="*/ 34 h 34"/>
                <a:gd name="T2" fmla="*/ 0 w 3"/>
                <a:gd name="T3" fmla="*/ 30 h 34"/>
                <a:gd name="T4" fmla="*/ 1 w 3"/>
                <a:gd name="T5" fmla="*/ 27 h 34"/>
                <a:gd name="T6" fmla="*/ 1 w 3"/>
                <a:gd name="T7" fmla="*/ 23 h 34"/>
                <a:gd name="T8" fmla="*/ 1 w 3"/>
                <a:gd name="T9" fmla="*/ 20 h 34"/>
                <a:gd name="T10" fmla="*/ 1 w 3"/>
                <a:gd name="T11" fmla="*/ 17 h 34"/>
                <a:gd name="T12" fmla="*/ 1 w 3"/>
                <a:gd name="T13" fmla="*/ 13 h 34"/>
                <a:gd name="T14" fmla="*/ 1 w 3"/>
                <a:gd name="T15" fmla="*/ 10 h 34"/>
                <a:gd name="T16" fmla="*/ 1 w 3"/>
                <a:gd name="T17" fmla="*/ 7 h 34"/>
                <a:gd name="T18" fmla="*/ 2 w 3"/>
                <a:gd name="T19" fmla="*/ 4 h 34"/>
                <a:gd name="T20" fmla="*/ 2 w 3"/>
                <a:gd name="T21" fmla="*/ 0 h 34"/>
                <a:gd name="T22" fmla="*/ 2 w 3"/>
                <a:gd name="T23" fmla="*/ 3 h 34"/>
                <a:gd name="T24" fmla="*/ 2 w 3"/>
                <a:gd name="T25" fmla="*/ 6 h 34"/>
                <a:gd name="T26" fmla="*/ 2 w 3"/>
                <a:gd name="T27" fmla="*/ 10 h 34"/>
                <a:gd name="T28" fmla="*/ 2 w 3"/>
                <a:gd name="T29" fmla="*/ 13 h 34"/>
                <a:gd name="T30" fmla="*/ 2 w 3"/>
                <a:gd name="T31" fmla="*/ 16 h 34"/>
                <a:gd name="T32" fmla="*/ 2 w 3"/>
                <a:gd name="T33" fmla="*/ 19 h 34"/>
                <a:gd name="T34" fmla="*/ 2 w 3"/>
                <a:gd name="T35" fmla="*/ 23 h 34"/>
                <a:gd name="T36" fmla="*/ 2 w 3"/>
                <a:gd name="T37" fmla="*/ 26 h 34"/>
                <a:gd name="T38" fmla="*/ 2 w 3"/>
                <a:gd name="T39" fmla="*/ 30 h 34"/>
                <a:gd name="T40" fmla="*/ 3 w 3"/>
                <a:gd name="T41" fmla="*/ 33 h 34"/>
                <a:gd name="T42" fmla="*/ 0 w 3"/>
                <a:gd name="T43" fmla="*/ 34 h 34"/>
                <a:gd name="T44" fmla="*/ 0 w 3"/>
                <a:gd name="T45" fmla="*/ 3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4"/>
                <a:gd name="T71" fmla="*/ 3 w 3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4">
                  <a:moveTo>
                    <a:pt x="0" y="34"/>
                  </a:moveTo>
                  <a:lnTo>
                    <a:pt x="0" y="30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99" name="Freeform 118"/>
            <p:cNvSpPr>
              <a:spLocks/>
            </p:cNvSpPr>
            <p:nvPr/>
          </p:nvSpPr>
          <p:spPr bwMode="auto">
            <a:xfrm>
              <a:off x="2915" y="2946"/>
              <a:ext cx="3" cy="35"/>
            </a:xfrm>
            <a:custGeom>
              <a:avLst/>
              <a:gdLst>
                <a:gd name="T0" fmla="*/ 1 w 3"/>
                <a:gd name="T1" fmla="*/ 34 h 35"/>
                <a:gd name="T2" fmla="*/ 1 w 3"/>
                <a:gd name="T3" fmla="*/ 31 h 35"/>
                <a:gd name="T4" fmla="*/ 1 w 3"/>
                <a:gd name="T5" fmla="*/ 27 h 35"/>
                <a:gd name="T6" fmla="*/ 0 w 3"/>
                <a:gd name="T7" fmla="*/ 24 h 35"/>
                <a:gd name="T8" fmla="*/ 0 w 3"/>
                <a:gd name="T9" fmla="*/ 20 h 35"/>
                <a:gd name="T10" fmla="*/ 0 w 3"/>
                <a:gd name="T11" fmla="*/ 17 h 35"/>
                <a:gd name="T12" fmla="*/ 0 w 3"/>
                <a:gd name="T13" fmla="*/ 13 h 35"/>
                <a:gd name="T14" fmla="*/ 1 w 3"/>
                <a:gd name="T15" fmla="*/ 9 h 35"/>
                <a:gd name="T16" fmla="*/ 1 w 3"/>
                <a:gd name="T17" fmla="*/ 6 h 35"/>
                <a:gd name="T18" fmla="*/ 2 w 3"/>
                <a:gd name="T19" fmla="*/ 3 h 35"/>
                <a:gd name="T20" fmla="*/ 2 w 3"/>
                <a:gd name="T21" fmla="*/ 0 h 35"/>
                <a:gd name="T22" fmla="*/ 3 w 3"/>
                <a:gd name="T23" fmla="*/ 34 h 35"/>
                <a:gd name="T24" fmla="*/ 1 w 3"/>
                <a:gd name="T25" fmla="*/ 35 h 35"/>
                <a:gd name="T26" fmla="*/ 1 w 3"/>
                <a:gd name="T27" fmla="*/ 35 h 35"/>
                <a:gd name="T28" fmla="*/ 1 w 3"/>
                <a:gd name="T29" fmla="*/ 34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5"/>
                <a:gd name="T47" fmla="*/ 3 w 3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5">
                  <a:moveTo>
                    <a:pt x="1" y="34"/>
                  </a:moveTo>
                  <a:lnTo>
                    <a:pt x="1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0" name="Freeform 119"/>
            <p:cNvSpPr>
              <a:spLocks/>
            </p:cNvSpPr>
            <p:nvPr/>
          </p:nvSpPr>
          <p:spPr bwMode="auto">
            <a:xfrm>
              <a:off x="3002" y="2916"/>
              <a:ext cx="6" cy="40"/>
            </a:xfrm>
            <a:custGeom>
              <a:avLst/>
              <a:gdLst>
                <a:gd name="T0" fmla="*/ 4 w 6"/>
                <a:gd name="T1" fmla="*/ 2 h 40"/>
                <a:gd name="T2" fmla="*/ 3 w 6"/>
                <a:gd name="T3" fmla="*/ 2 h 40"/>
                <a:gd name="T4" fmla="*/ 3 w 6"/>
                <a:gd name="T5" fmla="*/ 2 h 40"/>
                <a:gd name="T6" fmla="*/ 2 w 6"/>
                <a:gd name="T7" fmla="*/ 3 h 40"/>
                <a:gd name="T8" fmla="*/ 2 w 6"/>
                <a:gd name="T9" fmla="*/ 3 h 40"/>
                <a:gd name="T10" fmla="*/ 2 w 6"/>
                <a:gd name="T11" fmla="*/ 4 h 40"/>
                <a:gd name="T12" fmla="*/ 1 w 6"/>
                <a:gd name="T13" fmla="*/ 4 h 40"/>
                <a:gd name="T14" fmla="*/ 1 w 6"/>
                <a:gd name="T15" fmla="*/ 5 h 40"/>
                <a:gd name="T16" fmla="*/ 0 w 6"/>
                <a:gd name="T17" fmla="*/ 6 h 40"/>
                <a:gd name="T18" fmla="*/ 0 w 6"/>
                <a:gd name="T19" fmla="*/ 6 h 40"/>
                <a:gd name="T20" fmla="*/ 0 w 6"/>
                <a:gd name="T21" fmla="*/ 7 h 40"/>
                <a:gd name="T22" fmla="*/ 0 w 6"/>
                <a:gd name="T23" fmla="*/ 6 h 40"/>
                <a:gd name="T24" fmla="*/ 0 w 6"/>
                <a:gd name="T25" fmla="*/ 5 h 40"/>
                <a:gd name="T26" fmla="*/ 0 w 6"/>
                <a:gd name="T27" fmla="*/ 4 h 40"/>
                <a:gd name="T28" fmla="*/ 0 w 6"/>
                <a:gd name="T29" fmla="*/ 3 h 40"/>
                <a:gd name="T30" fmla="*/ 1 w 6"/>
                <a:gd name="T31" fmla="*/ 2 h 40"/>
                <a:gd name="T32" fmla="*/ 2 w 6"/>
                <a:gd name="T33" fmla="*/ 1 h 40"/>
                <a:gd name="T34" fmla="*/ 3 w 6"/>
                <a:gd name="T35" fmla="*/ 0 h 40"/>
                <a:gd name="T36" fmla="*/ 4 w 6"/>
                <a:gd name="T37" fmla="*/ 0 h 40"/>
                <a:gd name="T38" fmla="*/ 5 w 6"/>
                <a:gd name="T39" fmla="*/ 0 h 40"/>
                <a:gd name="T40" fmla="*/ 6 w 6"/>
                <a:gd name="T41" fmla="*/ 1 h 40"/>
                <a:gd name="T42" fmla="*/ 4 w 6"/>
                <a:gd name="T43" fmla="*/ 40 h 40"/>
                <a:gd name="T44" fmla="*/ 4 w 6"/>
                <a:gd name="T45" fmla="*/ 36 h 40"/>
                <a:gd name="T46" fmla="*/ 4 w 6"/>
                <a:gd name="T47" fmla="*/ 32 h 40"/>
                <a:gd name="T48" fmla="*/ 4 w 6"/>
                <a:gd name="T49" fmla="*/ 28 h 40"/>
                <a:gd name="T50" fmla="*/ 5 w 6"/>
                <a:gd name="T51" fmla="*/ 24 h 40"/>
                <a:gd name="T52" fmla="*/ 5 w 6"/>
                <a:gd name="T53" fmla="*/ 20 h 40"/>
                <a:gd name="T54" fmla="*/ 5 w 6"/>
                <a:gd name="T55" fmla="*/ 17 h 40"/>
                <a:gd name="T56" fmla="*/ 5 w 6"/>
                <a:gd name="T57" fmla="*/ 13 h 40"/>
                <a:gd name="T58" fmla="*/ 5 w 6"/>
                <a:gd name="T59" fmla="*/ 9 h 40"/>
                <a:gd name="T60" fmla="*/ 5 w 6"/>
                <a:gd name="T61" fmla="*/ 5 h 40"/>
                <a:gd name="T62" fmla="*/ 4 w 6"/>
                <a:gd name="T63" fmla="*/ 2 h 40"/>
                <a:gd name="T64" fmla="*/ 4 w 6"/>
                <a:gd name="T65" fmla="*/ 2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40"/>
                <a:gd name="T101" fmla="*/ 6 w 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40">
                  <a:moveTo>
                    <a:pt x="4" y="2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5" y="24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1" name="Freeform 120"/>
            <p:cNvSpPr>
              <a:spLocks/>
            </p:cNvSpPr>
            <p:nvPr/>
          </p:nvSpPr>
          <p:spPr bwMode="auto">
            <a:xfrm>
              <a:off x="2909" y="2946"/>
              <a:ext cx="3" cy="35"/>
            </a:xfrm>
            <a:custGeom>
              <a:avLst/>
              <a:gdLst>
                <a:gd name="T0" fmla="*/ 2 w 3"/>
                <a:gd name="T1" fmla="*/ 0 h 35"/>
                <a:gd name="T2" fmla="*/ 3 w 3"/>
                <a:gd name="T3" fmla="*/ 3 h 35"/>
                <a:gd name="T4" fmla="*/ 3 w 3"/>
                <a:gd name="T5" fmla="*/ 6 h 35"/>
                <a:gd name="T6" fmla="*/ 3 w 3"/>
                <a:gd name="T7" fmla="*/ 10 h 35"/>
                <a:gd name="T8" fmla="*/ 2 w 3"/>
                <a:gd name="T9" fmla="*/ 13 h 35"/>
                <a:gd name="T10" fmla="*/ 2 w 3"/>
                <a:gd name="T11" fmla="*/ 16 h 35"/>
                <a:gd name="T12" fmla="*/ 1 w 3"/>
                <a:gd name="T13" fmla="*/ 20 h 35"/>
                <a:gd name="T14" fmla="*/ 1 w 3"/>
                <a:gd name="T15" fmla="*/ 24 h 35"/>
                <a:gd name="T16" fmla="*/ 1 w 3"/>
                <a:gd name="T17" fmla="*/ 27 h 35"/>
                <a:gd name="T18" fmla="*/ 1 w 3"/>
                <a:gd name="T19" fmla="*/ 31 h 35"/>
                <a:gd name="T20" fmla="*/ 2 w 3"/>
                <a:gd name="T21" fmla="*/ 35 h 35"/>
                <a:gd name="T22" fmla="*/ 1 w 3"/>
                <a:gd name="T23" fmla="*/ 31 h 35"/>
                <a:gd name="T24" fmla="*/ 0 w 3"/>
                <a:gd name="T25" fmla="*/ 28 h 35"/>
                <a:gd name="T26" fmla="*/ 0 w 3"/>
                <a:gd name="T27" fmla="*/ 24 h 35"/>
                <a:gd name="T28" fmla="*/ 0 w 3"/>
                <a:gd name="T29" fmla="*/ 21 h 35"/>
                <a:gd name="T30" fmla="*/ 0 w 3"/>
                <a:gd name="T31" fmla="*/ 18 h 35"/>
                <a:gd name="T32" fmla="*/ 0 w 3"/>
                <a:gd name="T33" fmla="*/ 14 h 35"/>
                <a:gd name="T34" fmla="*/ 0 w 3"/>
                <a:gd name="T35" fmla="*/ 10 h 35"/>
                <a:gd name="T36" fmla="*/ 1 w 3"/>
                <a:gd name="T37" fmla="*/ 7 h 35"/>
                <a:gd name="T38" fmla="*/ 2 w 3"/>
                <a:gd name="T39" fmla="*/ 3 h 35"/>
                <a:gd name="T40" fmla="*/ 2 w 3"/>
                <a:gd name="T41" fmla="*/ 0 h 35"/>
                <a:gd name="T42" fmla="*/ 2 w 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35"/>
                <a:gd name="T68" fmla="*/ 3 w 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35">
                  <a:moveTo>
                    <a:pt x="2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2" name="Freeform 121"/>
            <p:cNvSpPr>
              <a:spLocks/>
            </p:cNvSpPr>
            <p:nvPr/>
          </p:nvSpPr>
          <p:spPr bwMode="auto">
            <a:xfrm>
              <a:off x="2901" y="2946"/>
              <a:ext cx="3" cy="32"/>
            </a:xfrm>
            <a:custGeom>
              <a:avLst/>
              <a:gdLst>
                <a:gd name="T0" fmla="*/ 0 w 3"/>
                <a:gd name="T1" fmla="*/ 0 h 32"/>
                <a:gd name="T2" fmla="*/ 3 w 3"/>
                <a:gd name="T3" fmla="*/ 0 h 32"/>
                <a:gd name="T4" fmla="*/ 2 w 3"/>
                <a:gd name="T5" fmla="*/ 32 h 32"/>
                <a:gd name="T6" fmla="*/ 1 w 3"/>
                <a:gd name="T7" fmla="*/ 29 h 32"/>
                <a:gd name="T8" fmla="*/ 1 w 3"/>
                <a:gd name="T9" fmla="*/ 26 h 32"/>
                <a:gd name="T10" fmla="*/ 0 w 3"/>
                <a:gd name="T11" fmla="*/ 23 h 32"/>
                <a:gd name="T12" fmla="*/ 0 w 3"/>
                <a:gd name="T13" fmla="*/ 20 h 32"/>
                <a:gd name="T14" fmla="*/ 0 w 3"/>
                <a:gd name="T15" fmla="*/ 17 h 32"/>
                <a:gd name="T16" fmla="*/ 0 w 3"/>
                <a:gd name="T17" fmla="*/ 13 h 32"/>
                <a:gd name="T18" fmla="*/ 0 w 3"/>
                <a:gd name="T19" fmla="*/ 10 h 32"/>
                <a:gd name="T20" fmla="*/ 0 w 3"/>
                <a:gd name="T21" fmla="*/ 7 h 32"/>
                <a:gd name="T22" fmla="*/ 0 w 3"/>
                <a:gd name="T23" fmla="*/ 4 h 32"/>
                <a:gd name="T24" fmla="*/ 0 w 3"/>
                <a:gd name="T25" fmla="*/ 1 h 32"/>
                <a:gd name="T26" fmla="*/ 0 w 3"/>
                <a:gd name="T27" fmla="*/ 1 h 32"/>
                <a:gd name="T28" fmla="*/ 0 w 3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2"/>
                <a:gd name="T47" fmla="*/ 3 w 3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2">
                  <a:moveTo>
                    <a:pt x="0" y="0"/>
                  </a:moveTo>
                  <a:lnTo>
                    <a:pt x="3" y="0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3" name="Freeform 122"/>
            <p:cNvSpPr>
              <a:spLocks/>
            </p:cNvSpPr>
            <p:nvPr/>
          </p:nvSpPr>
          <p:spPr bwMode="auto">
            <a:xfrm>
              <a:off x="2956" y="2940"/>
              <a:ext cx="16" cy="21"/>
            </a:xfrm>
            <a:custGeom>
              <a:avLst/>
              <a:gdLst>
                <a:gd name="T0" fmla="*/ 0 w 16"/>
                <a:gd name="T1" fmla="*/ 18 h 21"/>
                <a:gd name="T2" fmla="*/ 3 w 16"/>
                <a:gd name="T3" fmla="*/ 18 h 21"/>
                <a:gd name="T4" fmla="*/ 5 w 16"/>
                <a:gd name="T5" fmla="*/ 17 h 21"/>
                <a:gd name="T6" fmla="*/ 7 w 16"/>
                <a:gd name="T7" fmla="*/ 16 h 21"/>
                <a:gd name="T8" fmla="*/ 9 w 16"/>
                <a:gd name="T9" fmla="*/ 15 h 21"/>
                <a:gd name="T10" fmla="*/ 10 w 16"/>
                <a:gd name="T11" fmla="*/ 13 h 21"/>
                <a:gd name="T12" fmla="*/ 10 w 16"/>
                <a:gd name="T13" fmla="*/ 12 h 21"/>
                <a:gd name="T14" fmla="*/ 9 w 16"/>
                <a:gd name="T15" fmla="*/ 11 h 21"/>
                <a:gd name="T16" fmla="*/ 8 w 16"/>
                <a:gd name="T17" fmla="*/ 11 h 21"/>
                <a:gd name="T18" fmla="*/ 7 w 16"/>
                <a:gd name="T19" fmla="*/ 11 h 21"/>
                <a:gd name="T20" fmla="*/ 6 w 16"/>
                <a:gd name="T21" fmla="*/ 11 h 21"/>
                <a:gd name="T22" fmla="*/ 2 w 16"/>
                <a:gd name="T23" fmla="*/ 10 h 21"/>
                <a:gd name="T24" fmla="*/ 3 w 16"/>
                <a:gd name="T25" fmla="*/ 7 h 21"/>
                <a:gd name="T26" fmla="*/ 6 w 16"/>
                <a:gd name="T27" fmla="*/ 7 h 21"/>
                <a:gd name="T28" fmla="*/ 8 w 16"/>
                <a:gd name="T29" fmla="*/ 7 h 21"/>
                <a:gd name="T30" fmla="*/ 8 w 16"/>
                <a:gd name="T31" fmla="*/ 6 h 21"/>
                <a:gd name="T32" fmla="*/ 3 w 16"/>
                <a:gd name="T33" fmla="*/ 5 h 21"/>
                <a:gd name="T34" fmla="*/ 10 w 16"/>
                <a:gd name="T35" fmla="*/ 0 h 21"/>
                <a:gd name="T36" fmla="*/ 10 w 16"/>
                <a:gd name="T37" fmla="*/ 2 h 21"/>
                <a:gd name="T38" fmla="*/ 10 w 16"/>
                <a:gd name="T39" fmla="*/ 4 h 21"/>
                <a:gd name="T40" fmla="*/ 10 w 16"/>
                <a:gd name="T41" fmla="*/ 7 h 21"/>
                <a:gd name="T42" fmla="*/ 12 w 16"/>
                <a:gd name="T43" fmla="*/ 8 h 21"/>
                <a:gd name="T44" fmla="*/ 14 w 16"/>
                <a:gd name="T45" fmla="*/ 9 h 21"/>
                <a:gd name="T46" fmla="*/ 16 w 16"/>
                <a:gd name="T47" fmla="*/ 11 h 21"/>
                <a:gd name="T48" fmla="*/ 16 w 16"/>
                <a:gd name="T49" fmla="*/ 13 h 21"/>
                <a:gd name="T50" fmla="*/ 14 w 16"/>
                <a:gd name="T51" fmla="*/ 15 h 21"/>
                <a:gd name="T52" fmla="*/ 12 w 16"/>
                <a:gd name="T53" fmla="*/ 17 h 21"/>
                <a:gd name="T54" fmla="*/ 12 w 16"/>
                <a:gd name="T55" fmla="*/ 19 h 21"/>
                <a:gd name="T56" fmla="*/ 10 w 16"/>
                <a:gd name="T57" fmla="*/ 19 h 21"/>
                <a:gd name="T58" fmla="*/ 8 w 16"/>
                <a:gd name="T59" fmla="*/ 19 h 21"/>
                <a:gd name="T60" fmla="*/ 6 w 16"/>
                <a:gd name="T61" fmla="*/ 20 h 21"/>
                <a:gd name="T62" fmla="*/ 4 w 16"/>
                <a:gd name="T63" fmla="*/ 21 h 21"/>
                <a:gd name="T64" fmla="*/ 1 w 16"/>
                <a:gd name="T65" fmla="*/ 21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21"/>
                <a:gd name="T101" fmla="*/ 16 w 1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21">
                  <a:moveTo>
                    <a:pt x="1" y="21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4" name="Freeform 123"/>
            <p:cNvSpPr>
              <a:spLocks/>
            </p:cNvSpPr>
            <p:nvPr/>
          </p:nvSpPr>
          <p:spPr bwMode="auto">
            <a:xfrm>
              <a:off x="2943" y="2891"/>
              <a:ext cx="9" cy="75"/>
            </a:xfrm>
            <a:custGeom>
              <a:avLst/>
              <a:gdLst>
                <a:gd name="T0" fmla="*/ 0 w 9"/>
                <a:gd name="T1" fmla="*/ 75 h 75"/>
                <a:gd name="T2" fmla="*/ 0 w 9"/>
                <a:gd name="T3" fmla="*/ 67 h 75"/>
                <a:gd name="T4" fmla="*/ 0 w 9"/>
                <a:gd name="T5" fmla="*/ 60 h 75"/>
                <a:gd name="T6" fmla="*/ 1 w 9"/>
                <a:gd name="T7" fmla="*/ 51 h 75"/>
                <a:gd name="T8" fmla="*/ 1 w 9"/>
                <a:gd name="T9" fmla="*/ 44 h 75"/>
                <a:gd name="T10" fmla="*/ 2 w 9"/>
                <a:gd name="T11" fmla="*/ 36 h 75"/>
                <a:gd name="T12" fmla="*/ 3 w 9"/>
                <a:gd name="T13" fmla="*/ 29 h 75"/>
                <a:gd name="T14" fmla="*/ 4 w 9"/>
                <a:gd name="T15" fmla="*/ 21 h 75"/>
                <a:gd name="T16" fmla="*/ 6 w 9"/>
                <a:gd name="T17" fmla="*/ 14 h 75"/>
                <a:gd name="T18" fmla="*/ 7 w 9"/>
                <a:gd name="T19" fmla="*/ 7 h 75"/>
                <a:gd name="T20" fmla="*/ 9 w 9"/>
                <a:gd name="T21" fmla="*/ 0 h 75"/>
                <a:gd name="T22" fmla="*/ 8 w 9"/>
                <a:gd name="T23" fmla="*/ 7 h 75"/>
                <a:gd name="T24" fmla="*/ 7 w 9"/>
                <a:gd name="T25" fmla="*/ 14 h 75"/>
                <a:gd name="T26" fmla="*/ 6 w 9"/>
                <a:gd name="T27" fmla="*/ 22 h 75"/>
                <a:gd name="T28" fmla="*/ 5 w 9"/>
                <a:gd name="T29" fmla="*/ 29 h 75"/>
                <a:gd name="T30" fmla="*/ 4 w 9"/>
                <a:gd name="T31" fmla="*/ 37 h 75"/>
                <a:gd name="T32" fmla="*/ 4 w 9"/>
                <a:gd name="T33" fmla="*/ 44 h 75"/>
                <a:gd name="T34" fmla="*/ 3 w 9"/>
                <a:gd name="T35" fmla="*/ 52 h 75"/>
                <a:gd name="T36" fmla="*/ 3 w 9"/>
                <a:gd name="T37" fmla="*/ 60 h 75"/>
                <a:gd name="T38" fmla="*/ 3 w 9"/>
                <a:gd name="T39" fmla="*/ 67 h 75"/>
                <a:gd name="T40" fmla="*/ 2 w 9"/>
                <a:gd name="T41" fmla="*/ 75 h 75"/>
                <a:gd name="T42" fmla="*/ 0 w 9"/>
                <a:gd name="T43" fmla="*/ 75 h 75"/>
                <a:gd name="T44" fmla="*/ 0 w 9"/>
                <a:gd name="T45" fmla="*/ 75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75"/>
                <a:gd name="T71" fmla="*/ 9 w 9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75">
                  <a:moveTo>
                    <a:pt x="0" y="75"/>
                  </a:moveTo>
                  <a:lnTo>
                    <a:pt x="0" y="67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2" y="36"/>
                  </a:lnTo>
                  <a:lnTo>
                    <a:pt x="3" y="29"/>
                  </a:lnTo>
                  <a:lnTo>
                    <a:pt x="4" y="21"/>
                  </a:lnTo>
                  <a:lnTo>
                    <a:pt x="6" y="14"/>
                  </a:lnTo>
                  <a:lnTo>
                    <a:pt x="7" y="7"/>
                  </a:lnTo>
                  <a:lnTo>
                    <a:pt x="9" y="0"/>
                  </a:lnTo>
                  <a:lnTo>
                    <a:pt x="8" y="7"/>
                  </a:lnTo>
                  <a:lnTo>
                    <a:pt x="7" y="14"/>
                  </a:lnTo>
                  <a:lnTo>
                    <a:pt x="6" y="22"/>
                  </a:lnTo>
                  <a:lnTo>
                    <a:pt x="5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3" y="52"/>
                  </a:lnTo>
                  <a:lnTo>
                    <a:pt x="3" y="60"/>
                  </a:lnTo>
                  <a:lnTo>
                    <a:pt x="3" y="67"/>
                  </a:lnTo>
                  <a:lnTo>
                    <a:pt x="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5" name="Freeform 124"/>
            <p:cNvSpPr>
              <a:spLocks/>
            </p:cNvSpPr>
            <p:nvPr/>
          </p:nvSpPr>
          <p:spPr bwMode="auto">
            <a:xfrm>
              <a:off x="2890" y="2946"/>
              <a:ext cx="4" cy="33"/>
            </a:xfrm>
            <a:custGeom>
              <a:avLst/>
              <a:gdLst>
                <a:gd name="T0" fmla="*/ 2 w 4"/>
                <a:gd name="T1" fmla="*/ 33 h 33"/>
                <a:gd name="T2" fmla="*/ 1 w 4"/>
                <a:gd name="T3" fmla="*/ 30 h 33"/>
                <a:gd name="T4" fmla="*/ 1 w 4"/>
                <a:gd name="T5" fmla="*/ 27 h 33"/>
                <a:gd name="T6" fmla="*/ 0 w 4"/>
                <a:gd name="T7" fmla="*/ 23 h 33"/>
                <a:gd name="T8" fmla="*/ 0 w 4"/>
                <a:gd name="T9" fmla="*/ 20 h 33"/>
                <a:gd name="T10" fmla="*/ 0 w 4"/>
                <a:gd name="T11" fmla="*/ 16 h 33"/>
                <a:gd name="T12" fmla="*/ 0 w 4"/>
                <a:gd name="T13" fmla="*/ 13 h 33"/>
                <a:gd name="T14" fmla="*/ 1 w 4"/>
                <a:gd name="T15" fmla="*/ 9 h 33"/>
                <a:gd name="T16" fmla="*/ 2 w 4"/>
                <a:gd name="T17" fmla="*/ 6 h 33"/>
                <a:gd name="T18" fmla="*/ 3 w 4"/>
                <a:gd name="T19" fmla="*/ 3 h 33"/>
                <a:gd name="T20" fmla="*/ 4 w 4"/>
                <a:gd name="T21" fmla="*/ 0 h 33"/>
                <a:gd name="T22" fmla="*/ 3 w 4"/>
                <a:gd name="T23" fmla="*/ 3 h 33"/>
                <a:gd name="T24" fmla="*/ 2 w 4"/>
                <a:gd name="T25" fmla="*/ 7 h 33"/>
                <a:gd name="T26" fmla="*/ 2 w 4"/>
                <a:gd name="T27" fmla="*/ 10 h 33"/>
                <a:gd name="T28" fmla="*/ 2 w 4"/>
                <a:gd name="T29" fmla="*/ 13 h 33"/>
                <a:gd name="T30" fmla="*/ 2 w 4"/>
                <a:gd name="T31" fmla="*/ 17 h 33"/>
                <a:gd name="T32" fmla="*/ 3 w 4"/>
                <a:gd name="T33" fmla="*/ 20 h 33"/>
                <a:gd name="T34" fmla="*/ 3 w 4"/>
                <a:gd name="T35" fmla="*/ 24 h 33"/>
                <a:gd name="T36" fmla="*/ 3 w 4"/>
                <a:gd name="T37" fmla="*/ 27 h 33"/>
                <a:gd name="T38" fmla="*/ 3 w 4"/>
                <a:gd name="T39" fmla="*/ 30 h 33"/>
                <a:gd name="T40" fmla="*/ 2 w 4"/>
                <a:gd name="T41" fmla="*/ 33 h 33"/>
                <a:gd name="T42" fmla="*/ 2 w 4"/>
                <a:gd name="T43" fmla="*/ 33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3"/>
                <a:gd name="T68" fmla="*/ 4 w 4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3">
                  <a:moveTo>
                    <a:pt x="2" y="33"/>
                  </a:moveTo>
                  <a:lnTo>
                    <a:pt x="1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6" name="Freeform 125"/>
            <p:cNvSpPr>
              <a:spLocks/>
            </p:cNvSpPr>
            <p:nvPr/>
          </p:nvSpPr>
          <p:spPr bwMode="auto">
            <a:xfrm>
              <a:off x="3001" y="2940"/>
              <a:ext cx="1" cy="7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0 h 7"/>
                <a:gd name="T4" fmla="*/ 0 w 1"/>
                <a:gd name="T5" fmla="*/ 7 h 7"/>
                <a:gd name="T6" fmla="*/ 0 w 1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7" name="Freeform 126"/>
            <p:cNvSpPr>
              <a:spLocks/>
            </p:cNvSpPr>
            <p:nvPr/>
          </p:nvSpPr>
          <p:spPr bwMode="auto">
            <a:xfrm>
              <a:off x="2881" y="2954"/>
              <a:ext cx="3" cy="20"/>
            </a:xfrm>
            <a:custGeom>
              <a:avLst/>
              <a:gdLst>
                <a:gd name="T0" fmla="*/ 0 w 3"/>
                <a:gd name="T1" fmla="*/ 1 h 20"/>
                <a:gd name="T2" fmla="*/ 3 w 3"/>
                <a:gd name="T3" fmla="*/ 0 h 20"/>
                <a:gd name="T4" fmla="*/ 3 w 3"/>
                <a:gd name="T5" fmla="*/ 20 h 20"/>
                <a:gd name="T6" fmla="*/ 1 w 3"/>
                <a:gd name="T7" fmla="*/ 18 h 20"/>
                <a:gd name="T8" fmla="*/ 1 w 3"/>
                <a:gd name="T9" fmla="*/ 16 h 20"/>
                <a:gd name="T10" fmla="*/ 0 w 3"/>
                <a:gd name="T11" fmla="*/ 15 h 20"/>
                <a:gd name="T12" fmla="*/ 0 w 3"/>
                <a:gd name="T13" fmla="*/ 13 h 20"/>
                <a:gd name="T14" fmla="*/ 1 w 3"/>
                <a:gd name="T15" fmla="*/ 11 h 20"/>
                <a:gd name="T16" fmla="*/ 1 w 3"/>
                <a:gd name="T17" fmla="*/ 9 h 20"/>
                <a:gd name="T18" fmla="*/ 1 w 3"/>
                <a:gd name="T19" fmla="*/ 7 h 20"/>
                <a:gd name="T20" fmla="*/ 1 w 3"/>
                <a:gd name="T21" fmla="*/ 5 h 20"/>
                <a:gd name="T22" fmla="*/ 1 w 3"/>
                <a:gd name="T23" fmla="*/ 3 h 20"/>
                <a:gd name="T24" fmla="*/ 0 w 3"/>
                <a:gd name="T25" fmla="*/ 1 h 20"/>
                <a:gd name="T26" fmla="*/ 0 w 3"/>
                <a:gd name="T27" fmla="*/ 1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20"/>
                <a:gd name="T44" fmla="*/ 3 w 3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20">
                  <a:moveTo>
                    <a:pt x="0" y="1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8" name="Freeform 127"/>
            <p:cNvSpPr>
              <a:spLocks/>
            </p:cNvSpPr>
            <p:nvPr/>
          </p:nvSpPr>
          <p:spPr bwMode="auto">
            <a:xfrm>
              <a:off x="2873" y="2953"/>
              <a:ext cx="2" cy="20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2 h 20"/>
                <a:gd name="T4" fmla="*/ 2 w 2"/>
                <a:gd name="T5" fmla="*/ 4 h 20"/>
                <a:gd name="T6" fmla="*/ 2 w 2"/>
                <a:gd name="T7" fmla="*/ 6 h 20"/>
                <a:gd name="T8" fmla="*/ 2 w 2"/>
                <a:gd name="T9" fmla="*/ 8 h 20"/>
                <a:gd name="T10" fmla="*/ 2 w 2"/>
                <a:gd name="T11" fmla="*/ 10 h 20"/>
                <a:gd name="T12" fmla="*/ 2 w 2"/>
                <a:gd name="T13" fmla="*/ 12 h 20"/>
                <a:gd name="T14" fmla="*/ 2 w 2"/>
                <a:gd name="T15" fmla="*/ 14 h 20"/>
                <a:gd name="T16" fmla="*/ 2 w 2"/>
                <a:gd name="T17" fmla="*/ 16 h 20"/>
                <a:gd name="T18" fmla="*/ 2 w 2"/>
                <a:gd name="T19" fmla="*/ 18 h 20"/>
                <a:gd name="T20" fmla="*/ 2 w 2"/>
                <a:gd name="T21" fmla="*/ 20 h 20"/>
                <a:gd name="T22" fmla="*/ 1 w 2"/>
                <a:gd name="T23" fmla="*/ 19 h 20"/>
                <a:gd name="T24" fmla="*/ 0 w 2"/>
                <a:gd name="T25" fmla="*/ 17 h 20"/>
                <a:gd name="T26" fmla="*/ 0 w 2"/>
                <a:gd name="T27" fmla="*/ 15 h 20"/>
                <a:gd name="T28" fmla="*/ 0 w 2"/>
                <a:gd name="T29" fmla="*/ 13 h 20"/>
                <a:gd name="T30" fmla="*/ 0 w 2"/>
                <a:gd name="T31" fmla="*/ 11 h 20"/>
                <a:gd name="T32" fmla="*/ 0 w 2"/>
                <a:gd name="T33" fmla="*/ 9 h 20"/>
                <a:gd name="T34" fmla="*/ 0 w 2"/>
                <a:gd name="T35" fmla="*/ 7 h 20"/>
                <a:gd name="T36" fmla="*/ 0 w 2"/>
                <a:gd name="T37" fmla="*/ 4 h 20"/>
                <a:gd name="T38" fmla="*/ 1 w 2"/>
                <a:gd name="T39" fmla="*/ 2 h 20"/>
                <a:gd name="T40" fmla="*/ 1 w 2"/>
                <a:gd name="T41" fmla="*/ 1 h 20"/>
                <a:gd name="T42" fmla="*/ 1 w 2"/>
                <a:gd name="T43" fmla="*/ 1 h 20"/>
                <a:gd name="T44" fmla="*/ 1 w 2"/>
                <a:gd name="T45" fmla="*/ 0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20"/>
                <a:gd name="T71" fmla="*/ 2 w 2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20">
                  <a:moveTo>
                    <a:pt x="1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09" name="Freeform 128"/>
            <p:cNvSpPr>
              <a:spLocks/>
            </p:cNvSpPr>
            <p:nvPr/>
          </p:nvSpPr>
          <p:spPr bwMode="auto">
            <a:xfrm>
              <a:off x="2864" y="2955"/>
              <a:ext cx="3" cy="19"/>
            </a:xfrm>
            <a:custGeom>
              <a:avLst/>
              <a:gdLst>
                <a:gd name="T0" fmla="*/ 1 w 3"/>
                <a:gd name="T1" fmla="*/ 0 h 19"/>
                <a:gd name="T2" fmla="*/ 2 w 3"/>
                <a:gd name="T3" fmla="*/ 1 h 19"/>
                <a:gd name="T4" fmla="*/ 3 w 3"/>
                <a:gd name="T5" fmla="*/ 2 h 19"/>
                <a:gd name="T6" fmla="*/ 3 w 3"/>
                <a:gd name="T7" fmla="*/ 4 h 19"/>
                <a:gd name="T8" fmla="*/ 3 w 3"/>
                <a:gd name="T9" fmla="*/ 6 h 19"/>
                <a:gd name="T10" fmla="*/ 3 w 3"/>
                <a:gd name="T11" fmla="*/ 8 h 19"/>
                <a:gd name="T12" fmla="*/ 2 w 3"/>
                <a:gd name="T13" fmla="*/ 11 h 19"/>
                <a:gd name="T14" fmla="*/ 2 w 3"/>
                <a:gd name="T15" fmla="*/ 13 h 19"/>
                <a:gd name="T16" fmla="*/ 2 w 3"/>
                <a:gd name="T17" fmla="*/ 15 h 19"/>
                <a:gd name="T18" fmla="*/ 2 w 3"/>
                <a:gd name="T19" fmla="*/ 17 h 19"/>
                <a:gd name="T20" fmla="*/ 2 w 3"/>
                <a:gd name="T21" fmla="*/ 19 h 19"/>
                <a:gd name="T22" fmla="*/ 1 w 3"/>
                <a:gd name="T23" fmla="*/ 18 h 19"/>
                <a:gd name="T24" fmla="*/ 1 w 3"/>
                <a:gd name="T25" fmla="*/ 16 h 19"/>
                <a:gd name="T26" fmla="*/ 0 w 3"/>
                <a:gd name="T27" fmla="*/ 14 h 19"/>
                <a:gd name="T28" fmla="*/ 0 w 3"/>
                <a:gd name="T29" fmla="*/ 12 h 19"/>
                <a:gd name="T30" fmla="*/ 0 w 3"/>
                <a:gd name="T31" fmla="*/ 10 h 19"/>
                <a:gd name="T32" fmla="*/ 0 w 3"/>
                <a:gd name="T33" fmla="*/ 8 h 19"/>
                <a:gd name="T34" fmla="*/ 0 w 3"/>
                <a:gd name="T35" fmla="*/ 6 h 19"/>
                <a:gd name="T36" fmla="*/ 1 w 3"/>
                <a:gd name="T37" fmla="*/ 4 h 19"/>
                <a:gd name="T38" fmla="*/ 1 w 3"/>
                <a:gd name="T39" fmla="*/ 2 h 19"/>
                <a:gd name="T40" fmla="*/ 1 w 3"/>
                <a:gd name="T41" fmla="*/ 0 h 19"/>
                <a:gd name="T42" fmla="*/ 1 w 3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9"/>
                <a:gd name="T68" fmla="*/ 3 w 3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9">
                  <a:moveTo>
                    <a:pt x="1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0" name="Freeform 129"/>
            <p:cNvSpPr>
              <a:spLocks/>
            </p:cNvSpPr>
            <p:nvPr/>
          </p:nvSpPr>
          <p:spPr bwMode="auto">
            <a:xfrm>
              <a:off x="2855" y="2954"/>
              <a:ext cx="2" cy="19"/>
            </a:xfrm>
            <a:custGeom>
              <a:avLst/>
              <a:gdLst>
                <a:gd name="T0" fmla="*/ 0 w 2"/>
                <a:gd name="T1" fmla="*/ 0 h 19"/>
                <a:gd name="T2" fmla="*/ 2 w 2"/>
                <a:gd name="T3" fmla="*/ 19 h 19"/>
                <a:gd name="T4" fmla="*/ 0 w 2"/>
                <a:gd name="T5" fmla="*/ 19 h 19"/>
                <a:gd name="T6" fmla="*/ 0 w 2"/>
                <a:gd name="T7" fmla="*/ 0 h 19"/>
                <a:gd name="T8" fmla="*/ 0 w 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9"/>
                <a:gd name="T17" fmla="*/ 2 w 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9">
                  <a:moveTo>
                    <a:pt x="0" y="0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1" name="Freeform 130"/>
            <p:cNvSpPr>
              <a:spLocks/>
            </p:cNvSpPr>
            <p:nvPr/>
          </p:nvSpPr>
          <p:spPr bwMode="auto">
            <a:xfrm>
              <a:off x="2730" y="2955"/>
              <a:ext cx="99" cy="27"/>
            </a:xfrm>
            <a:custGeom>
              <a:avLst/>
              <a:gdLst>
                <a:gd name="T0" fmla="*/ 92 w 99"/>
                <a:gd name="T1" fmla="*/ 6 h 27"/>
                <a:gd name="T2" fmla="*/ 83 w 99"/>
                <a:gd name="T3" fmla="*/ 5 h 27"/>
                <a:gd name="T4" fmla="*/ 74 w 99"/>
                <a:gd name="T5" fmla="*/ 4 h 27"/>
                <a:gd name="T6" fmla="*/ 65 w 99"/>
                <a:gd name="T7" fmla="*/ 4 h 27"/>
                <a:gd name="T8" fmla="*/ 55 w 99"/>
                <a:gd name="T9" fmla="*/ 3 h 27"/>
                <a:gd name="T10" fmla="*/ 46 w 99"/>
                <a:gd name="T11" fmla="*/ 3 h 27"/>
                <a:gd name="T12" fmla="*/ 37 w 99"/>
                <a:gd name="T13" fmla="*/ 2 h 27"/>
                <a:gd name="T14" fmla="*/ 28 w 99"/>
                <a:gd name="T15" fmla="*/ 2 h 27"/>
                <a:gd name="T16" fmla="*/ 19 w 99"/>
                <a:gd name="T17" fmla="*/ 2 h 27"/>
                <a:gd name="T18" fmla="*/ 9 w 99"/>
                <a:gd name="T19" fmla="*/ 1 h 27"/>
                <a:gd name="T20" fmla="*/ 0 w 99"/>
                <a:gd name="T21" fmla="*/ 1 h 27"/>
                <a:gd name="T22" fmla="*/ 10 w 99"/>
                <a:gd name="T23" fmla="*/ 0 h 27"/>
                <a:gd name="T24" fmla="*/ 19 w 99"/>
                <a:gd name="T25" fmla="*/ 0 h 27"/>
                <a:gd name="T26" fmla="*/ 29 w 99"/>
                <a:gd name="T27" fmla="*/ 0 h 27"/>
                <a:gd name="T28" fmla="*/ 39 w 99"/>
                <a:gd name="T29" fmla="*/ 1 h 27"/>
                <a:gd name="T30" fmla="*/ 49 w 99"/>
                <a:gd name="T31" fmla="*/ 1 h 27"/>
                <a:gd name="T32" fmla="*/ 59 w 99"/>
                <a:gd name="T33" fmla="*/ 2 h 27"/>
                <a:gd name="T34" fmla="*/ 69 w 99"/>
                <a:gd name="T35" fmla="*/ 3 h 27"/>
                <a:gd name="T36" fmla="*/ 79 w 99"/>
                <a:gd name="T37" fmla="*/ 4 h 27"/>
                <a:gd name="T38" fmla="*/ 89 w 99"/>
                <a:gd name="T39" fmla="*/ 4 h 27"/>
                <a:gd name="T40" fmla="*/ 99 w 99"/>
                <a:gd name="T41" fmla="*/ 4 h 27"/>
                <a:gd name="T42" fmla="*/ 95 w 99"/>
                <a:gd name="T43" fmla="*/ 4 h 27"/>
                <a:gd name="T44" fmla="*/ 93 w 99"/>
                <a:gd name="T45" fmla="*/ 5 h 27"/>
                <a:gd name="T46" fmla="*/ 92 w 99"/>
                <a:gd name="T47" fmla="*/ 7 h 27"/>
                <a:gd name="T48" fmla="*/ 91 w 99"/>
                <a:gd name="T49" fmla="*/ 9 h 27"/>
                <a:gd name="T50" fmla="*/ 91 w 99"/>
                <a:gd name="T51" fmla="*/ 12 h 27"/>
                <a:gd name="T52" fmla="*/ 91 w 99"/>
                <a:gd name="T53" fmla="*/ 15 h 27"/>
                <a:gd name="T54" fmla="*/ 91 w 99"/>
                <a:gd name="T55" fmla="*/ 18 h 27"/>
                <a:gd name="T56" fmla="*/ 91 w 99"/>
                <a:gd name="T57" fmla="*/ 22 h 27"/>
                <a:gd name="T58" fmla="*/ 91 w 99"/>
                <a:gd name="T59" fmla="*/ 25 h 27"/>
                <a:gd name="T60" fmla="*/ 90 w 99"/>
                <a:gd name="T61" fmla="*/ 27 h 27"/>
                <a:gd name="T62" fmla="*/ 90 w 99"/>
                <a:gd name="T63" fmla="*/ 26 h 27"/>
                <a:gd name="T64" fmla="*/ 90 w 99"/>
                <a:gd name="T65" fmla="*/ 24 h 27"/>
                <a:gd name="T66" fmla="*/ 90 w 99"/>
                <a:gd name="T67" fmla="*/ 21 h 27"/>
                <a:gd name="T68" fmla="*/ 89 w 99"/>
                <a:gd name="T69" fmla="*/ 19 h 27"/>
                <a:gd name="T70" fmla="*/ 89 w 99"/>
                <a:gd name="T71" fmla="*/ 17 h 27"/>
                <a:gd name="T72" fmla="*/ 89 w 99"/>
                <a:gd name="T73" fmla="*/ 14 h 27"/>
                <a:gd name="T74" fmla="*/ 90 w 99"/>
                <a:gd name="T75" fmla="*/ 12 h 27"/>
                <a:gd name="T76" fmla="*/ 90 w 99"/>
                <a:gd name="T77" fmla="*/ 10 h 27"/>
                <a:gd name="T78" fmla="*/ 91 w 99"/>
                <a:gd name="T79" fmla="*/ 8 h 27"/>
                <a:gd name="T80" fmla="*/ 92 w 99"/>
                <a:gd name="T81" fmla="*/ 7 h 27"/>
                <a:gd name="T82" fmla="*/ 92 w 99"/>
                <a:gd name="T83" fmla="*/ 7 h 27"/>
                <a:gd name="T84" fmla="*/ 92 w 99"/>
                <a:gd name="T85" fmla="*/ 6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27"/>
                <a:gd name="T131" fmla="*/ 99 w 99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27">
                  <a:moveTo>
                    <a:pt x="92" y="6"/>
                  </a:moveTo>
                  <a:lnTo>
                    <a:pt x="83" y="5"/>
                  </a:lnTo>
                  <a:lnTo>
                    <a:pt x="74" y="4"/>
                  </a:lnTo>
                  <a:lnTo>
                    <a:pt x="65" y="4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37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1"/>
                  </a:lnTo>
                  <a:lnTo>
                    <a:pt x="49" y="1"/>
                  </a:lnTo>
                  <a:lnTo>
                    <a:pt x="59" y="2"/>
                  </a:lnTo>
                  <a:lnTo>
                    <a:pt x="69" y="3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99" y="4"/>
                  </a:lnTo>
                  <a:lnTo>
                    <a:pt x="95" y="4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1" y="9"/>
                  </a:lnTo>
                  <a:lnTo>
                    <a:pt x="91" y="12"/>
                  </a:lnTo>
                  <a:lnTo>
                    <a:pt x="91" y="15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91" y="25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1" y="8"/>
                  </a:lnTo>
                  <a:lnTo>
                    <a:pt x="92" y="7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2" name="Freeform 131"/>
            <p:cNvSpPr>
              <a:spLocks/>
            </p:cNvSpPr>
            <p:nvPr/>
          </p:nvSpPr>
          <p:spPr bwMode="auto">
            <a:xfrm>
              <a:off x="2845" y="2941"/>
              <a:ext cx="2" cy="32"/>
            </a:xfrm>
            <a:custGeom>
              <a:avLst/>
              <a:gdLst>
                <a:gd name="T0" fmla="*/ 0 w 2"/>
                <a:gd name="T1" fmla="*/ 32 h 32"/>
                <a:gd name="T2" fmla="*/ 0 w 2"/>
                <a:gd name="T3" fmla="*/ 29 h 32"/>
                <a:gd name="T4" fmla="*/ 0 w 2"/>
                <a:gd name="T5" fmla="*/ 26 h 32"/>
                <a:gd name="T6" fmla="*/ 0 w 2"/>
                <a:gd name="T7" fmla="*/ 23 h 32"/>
                <a:gd name="T8" fmla="*/ 0 w 2"/>
                <a:gd name="T9" fmla="*/ 19 h 32"/>
                <a:gd name="T10" fmla="*/ 0 w 2"/>
                <a:gd name="T11" fmla="*/ 16 h 32"/>
                <a:gd name="T12" fmla="*/ 0 w 2"/>
                <a:gd name="T13" fmla="*/ 12 h 32"/>
                <a:gd name="T14" fmla="*/ 0 w 2"/>
                <a:gd name="T15" fmla="*/ 9 h 32"/>
                <a:gd name="T16" fmla="*/ 0 w 2"/>
                <a:gd name="T17" fmla="*/ 6 h 32"/>
                <a:gd name="T18" fmla="*/ 1 w 2"/>
                <a:gd name="T19" fmla="*/ 3 h 32"/>
                <a:gd name="T20" fmla="*/ 2 w 2"/>
                <a:gd name="T21" fmla="*/ 0 h 32"/>
                <a:gd name="T22" fmla="*/ 2 w 2"/>
                <a:gd name="T23" fmla="*/ 32 h 32"/>
                <a:gd name="T24" fmla="*/ 0 w 2"/>
                <a:gd name="T25" fmla="*/ 32 h 32"/>
                <a:gd name="T26" fmla="*/ 0 w 2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32"/>
                <a:gd name="T44" fmla="*/ 2 w 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32">
                  <a:moveTo>
                    <a:pt x="0" y="32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3" name="Freeform 132"/>
            <p:cNvSpPr>
              <a:spLocks/>
            </p:cNvSpPr>
            <p:nvPr/>
          </p:nvSpPr>
          <p:spPr bwMode="auto">
            <a:xfrm>
              <a:off x="2836" y="2940"/>
              <a:ext cx="3" cy="36"/>
            </a:xfrm>
            <a:custGeom>
              <a:avLst/>
              <a:gdLst>
                <a:gd name="T0" fmla="*/ 1 w 3"/>
                <a:gd name="T1" fmla="*/ 35 h 36"/>
                <a:gd name="T2" fmla="*/ 0 w 3"/>
                <a:gd name="T3" fmla="*/ 32 h 36"/>
                <a:gd name="T4" fmla="*/ 0 w 3"/>
                <a:gd name="T5" fmla="*/ 28 h 36"/>
                <a:gd name="T6" fmla="*/ 0 w 3"/>
                <a:gd name="T7" fmla="*/ 24 h 36"/>
                <a:gd name="T8" fmla="*/ 0 w 3"/>
                <a:gd name="T9" fmla="*/ 20 h 36"/>
                <a:gd name="T10" fmla="*/ 0 w 3"/>
                <a:gd name="T11" fmla="*/ 17 h 36"/>
                <a:gd name="T12" fmla="*/ 0 w 3"/>
                <a:gd name="T13" fmla="*/ 13 h 36"/>
                <a:gd name="T14" fmla="*/ 0 w 3"/>
                <a:gd name="T15" fmla="*/ 9 h 36"/>
                <a:gd name="T16" fmla="*/ 1 w 3"/>
                <a:gd name="T17" fmla="*/ 6 h 36"/>
                <a:gd name="T18" fmla="*/ 2 w 3"/>
                <a:gd name="T19" fmla="*/ 3 h 36"/>
                <a:gd name="T20" fmla="*/ 3 w 3"/>
                <a:gd name="T21" fmla="*/ 0 h 36"/>
                <a:gd name="T22" fmla="*/ 3 w 3"/>
                <a:gd name="T23" fmla="*/ 35 h 36"/>
                <a:gd name="T24" fmla="*/ 1 w 3"/>
                <a:gd name="T25" fmla="*/ 36 h 36"/>
                <a:gd name="T26" fmla="*/ 1 w 3"/>
                <a:gd name="T27" fmla="*/ 36 h 36"/>
                <a:gd name="T28" fmla="*/ 1 w 3"/>
                <a:gd name="T29" fmla="*/ 35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6"/>
                <a:gd name="T47" fmla="*/ 3 w 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6">
                  <a:moveTo>
                    <a:pt x="1" y="35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4" name="Freeform 133"/>
            <p:cNvSpPr>
              <a:spLocks/>
            </p:cNvSpPr>
            <p:nvPr/>
          </p:nvSpPr>
          <p:spPr bwMode="auto">
            <a:xfrm>
              <a:off x="2808" y="2964"/>
              <a:ext cx="3" cy="18"/>
            </a:xfrm>
            <a:custGeom>
              <a:avLst/>
              <a:gdLst>
                <a:gd name="T0" fmla="*/ 2 w 3"/>
                <a:gd name="T1" fmla="*/ 0 h 18"/>
                <a:gd name="T2" fmla="*/ 3 w 3"/>
                <a:gd name="T3" fmla="*/ 2 h 18"/>
                <a:gd name="T4" fmla="*/ 3 w 3"/>
                <a:gd name="T5" fmla="*/ 3 h 18"/>
                <a:gd name="T6" fmla="*/ 3 w 3"/>
                <a:gd name="T7" fmla="*/ 4 h 18"/>
                <a:gd name="T8" fmla="*/ 3 w 3"/>
                <a:gd name="T9" fmla="*/ 6 h 18"/>
                <a:gd name="T10" fmla="*/ 3 w 3"/>
                <a:gd name="T11" fmla="*/ 8 h 18"/>
                <a:gd name="T12" fmla="*/ 3 w 3"/>
                <a:gd name="T13" fmla="*/ 10 h 18"/>
                <a:gd name="T14" fmla="*/ 2 w 3"/>
                <a:gd name="T15" fmla="*/ 12 h 18"/>
                <a:gd name="T16" fmla="*/ 2 w 3"/>
                <a:gd name="T17" fmla="*/ 14 h 18"/>
                <a:gd name="T18" fmla="*/ 2 w 3"/>
                <a:gd name="T19" fmla="*/ 16 h 18"/>
                <a:gd name="T20" fmla="*/ 2 w 3"/>
                <a:gd name="T21" fmla="*/ 18 h 18"/>
                <a:gd name="T22" fmla="*/ 1 w 3"/>
                <a:gd name="T23" fmla="*/ 17 h 18"/>
                <a:gd name="T24" fmla="*/ 1 w 3"/>
                <a:gd name="T25" fmla="*/ 15 h 18"/>
                <a:gd name="T26" fmla="*/ 0 w 3"/>
                <a:gd name="T27" fmla="*/ 14 h 18"/>
                <a:gd name="T28" fmla="*/ 1 w 3"/>
                <a:gd name="T29" fmla="*/ 12 h 18"/>
                <a:gd name="T30" fmla="*/ 1 w 3"/>
                <a:gd name="T31" fmla="*/ 10 h 18"/>
                <a:gd name="T32" fmla="*/ 1 w 3"/>
                <a:gd name="T33" fmla="*/ 8 h 18"/>
                <a:gd name="T34" fmla="*/ 2 w 3"/>
                <a:gd name="T35" fmla="*/ 6 h 18"/>
                <a:gd name="T36" fmla="*/ 2 w 3"/>
                <a:gd name="T37" fmla="*/ 4 h 18"/>
                <a:gd name="T38" fmla="*/ 2 w 3"/>
                <a:gd name="T39" fmla="*/ 2 h 18"/>
                <a:gd name="T40" fmla="*/ 2 w 3"/>
                <a:gd name="T41" fmla="*/ 0 h 18"/>
                <a:gd name="T42" fmla="*/ 2 w 3"/>
                <a:gd name="T43" fmla="*/ 0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8"/>
                <a:gd name="T68" fmla="*/ 3 w 3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8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5" name="Freeform 134"/>
            <p:cNvSpPr>
              <a:spLocks/>
            </p:cNvSpPr>
            <p:nvPr/>
          </p:nvSpPr>
          <p:spPr bwMode="auto">
            <a:xfrm>
              <a:off x="2801" y="2963"/>
              <a:ext cx="2" cy="20"/>
            </a:xfrm>
            <a:custGeom>
              <a:avLst/>
              <a:gdLst>
                <a:gd name="T0" fmla="*/ 1 w 2"/>
                <a:gd name="T1" fmla="*/ 20 h 20"/>
                <a:gd name="T2" fmla="*/ 0 w 2"/>
                <a:gd name="T3" fmla="*/ 18 h 20"/>
                <a:gd name="T4" fmla="*/ 0 w 2"/>
                <a:gd name="T5" fmla="*/ 16 h 20"/>
                <a:gd name="T6" fmla="*/ 0 w 2"/>
                <a:gd name="T7" fmla="*/ 14 h 20"/>
                <a:gd name="T8" fmla="*/ 0 w 2"/>
                <a:gd name="T9" fmla="*/ 12 h 20"/>
                <a:gd name="T10" fmla="*/ 0 w 2"/>
                <a:gd name="T11" fmla="*/ 10 h 20"/>
                <a:gd name="T12" fmla="*/ 0 w 2"/>
                <a:gd name="T13" fmla="*/ 7 h 20"/>
                <a:gd name="T14" fmla="*/ 1 w 2"/>
                <a:gd name="T15" fmla="*/ 5 h 20"/>
                <a:gd name="T16" fmla="*/ 1 w 2"/>
                <a:gd name="T17" fmla="*/ 3 h 20"/>
                <a:gd name="T18" fmla="*/ 1 w 2"/>
                <a:gd name="T19" fmla="*/ 2 h 20"/>
                <a:gd name="T20" fmla="*/ 1 w 2"/>
                <a:gd name="T21" fmla="*/ 0 h 20"/>
                <a:gd name="T22" fmla="*/ 2 w 2"/>
                <a:gd name="T23" fmla="*/ 19 h 20"/>
                <a:gd name="T24" fmla="*/ 1 w 2"/>
                <a:gd name="T25" fmla="*/ 20 h 20"/>
                <a:gd name="T26" fmla="*/ 1 w 2"/>
                <a:gd name="T27" fmla="*/ 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20"/>
                <a:gd name="T44" fmla="*/ 2 w 2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20">
                  <a:moveTo>
                    <a:pt x="1" y="20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9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6" name="Freeform 135"/>
            <p:cNvSpPr>
              <a:spLocks/>
            </p:cNvSpPr>
            <p:nvPr/>
          </p:nvSpPr>
          <p:spPr bwMode="auto">
            <a:xfrm>
              <a:off x="2791" y="2962"/>
              <a:ext cx="4" cy="21"/>
            </a:xfrm>
            <a:custGeom>
              <a:avLst/>
              <a:gdLst>
                <a:gd name="T0" fmla="*/ 0 w 4"/>
                <a:gd name="T1" fmla="*/ 1 h 21"/>
                <a:gd name="T2" fmla="*/ 2 w 4"/>
                <a:gd name="T3" fmla="*/ 0 h 21"/>
                <a:gd name="T4" fmla="*/ 2 w 4"/>
                <a:gd name="T5" fmla="*/ 2 h 21"/>
                <a:gd name="T6" fmla="*/ 3 w 4"/>
                <a:gd name="T7" fmla="*/ 4 h 21"/>
                <a:gd name="T8" fmla="*/ 3 w 4"/>
                <a:gd name="T9" fmla="*/ 6 h 21"/>
                <a:gd name="T10" fmla="*/ 3 w 4"/>
                <a:gd name="T11" fmla="*/ 8 h 21"/>
                <a:gd name="T12" fmla="*/ 4 w 4"/>
                <a:gd name="T13" fmla="*/ 11 h 21"/>
                <a:gd name="T14" fmla="*/ 4 w 4"/>
                <a:gd name="T15" fmla="*/ 13 h 21"/>
                <a:gd name="T16" fmla="*/ 4 w 4"/>
                <a:gd name="T17" fmla="*/ 15 h 21"/>
                <a:gd name="T18" fmla="*/ 3 w 4"/>
                <a:gd name="T19" fmla="*/ 17 h 21"/>
                <a:gd name="T20" fmla="*/ 3 w 4"/>
                <a:gd name="T21" fmla="*/ 19 h 21"/>
                <a:gd name="T22" fmla="*/ 2 w 4"/>
                <a:gd name="T23" fmla="*/ 21 h 21"/>
                <a:gd name="T24" fmla="*/ 1 w 4"/>
                <a:gd name="T25" fmla="*/ 20 h 21"/>
                <a:gd name="T26" fmla="*/ 0 w 4"/>
                <a:gd name="T27" fmla="*/ 18 h 21"/>
                <a:gd name="T28" fmla="*/ 0 w 4"/>
                <a:gd name="T29" fmla="*/ 16 h 21"/>
                <a:gd name="T30" fmla="*/ 0 w 4"/>
                <a:gd name="T31" fmla="*/ 14 h 21"/>
                <a:gd name="T32" fmla="*/ 0 w 4"/>
                <a:gd name="T33" fmla="*/ 12 h 21"/>
                <a:gd name="T34" fmla="*/ 0 w 4"/>
                <a:gd name="T35" fmla="*/ 10 h 21"/>
                <a:gd name="T36" fmla="*/ 0 w 4"/>
                <a:gd name="T37" fmla="*/ 7 h 21"/>
                <a:gd name="T38" fmla="*/ 0 w 4"/>
                <a:gd name="T39" fmla="*/ 5 h 21"/>
                <a:gd name="T40" fmla="*/ 0 w 4"/>
                <a:gd name="T41" fmla="*/ 3 h 21"/>
                <a:gd name="T42" fmla="*/ 0 w 4"/>
                <a:gd name="T43" fmla="*/ 1 h 21"/>
                <a:gd name="T44" fmla="*/ 0 w 4"/>
                <a:gd name="T45" fmla="*/ 1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21"/>
                <a:gd name="T71" fmla="*/ 4 w 4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21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7" name="Freeform 136"/>
            <p:cNvSpPr>
              <a:spLocks/>
            </p:cNvSpPr>
            <p:nvPr/>
          </p:nvSpPr>
          <p:spPr bwMode="auto">
            <a:xfrm>
              <a:off x="2959" y="2928"/>
              <a:ext cx="9" cy="8"/>
            </a:xfrm>
            <a:custGeom>
              <a:avLst/>
              <a:gdLst>
                <a:gd name="T0" fmla="*/ 0 w 9"/>
                <a:gd name="T1" fmla="*/ 0 h 8"/>
                <a:gd name="T2" fmla="*/ 3 w 9"/>
                <a:gd name="T3" fmla="*/ 2 h 8"/>
                <a:gd name="T4" fmla="*/ 3 w 9"/>
                <a:gd name="T5" fmla="*/ 1 h 8"/>
                <a:gd name="T6" fmla="*/ 3 w 9"/>
                <a:gd name="T7" fmla="*/ 1 h 8"/>
                <a:gd name="T8" fmla="*/ 4 w 9"/>
                <a:gd name="T9" fmla="*/ 1 h 8"/>
                <a:gd name="T10" fmla="*/ 4 w 9"/>
                <a:gd name="T11" fmla="*/ 1 h 8"/>
                <a:gd name="T12" fmla="*/ 4 w 9"/>
                <a:gd name="T13" fmla="*/ 1 h 8"/>
                <a:gd name="T14" fmla="*/ 5 w 9"/>
                <a:gd name="T15" fmla="*/ 0 h 8"/>
                <a:gd name="T16" fmla="*/ 5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6 w 9"/>
                <a:gd name="T23" fmla="*/ 0 h 8"/>
                <a:gd name="T24" fmla="*/ 8 w 9"/>
                <a:gd name="T25" fmla="*/ 0 h 8"/>
                <a:gd name="T26" fmla="*/ 8 w 9"/>
                <a:gd name="T27" fmla="*/ 1 h 8"/>
                <a:gd name="T28" fmla="*/ 9 w 9"/>
                <a:gd name="T29" fmla="*/ 1 h 8"/>
                <a:gd name="T30" fmla="*/ 9 w 9"/>
                <a:gd name="T31" fmla="*/ 2 h 8"/>
                <a:gd name="T32" fmla="*/ 9 w 9"/>
                <a:gd name="T33" fmla="*/ 3 h 8"/>
                <a:gd name="T34" fmla="*/ 8 w 9"/>
                <a:gd name="T35" fmla="*/ 4 h 8"/>
                <a:gd name="T36" fmla="*/ 8 w 9"/>
                <a:gd name="T37" fmla="*/ 5 h 8"/>
                <a:gd name="T38" fmla="*/ 8 w 9"/>
                <a:gd name="T39" fmla="*/ 6 h 8"/>
                <a:gd name="T40" fmla="*/ 8 w 9"/>
                <a:gd name="T41" fmla="*/ 7 h 8"/>
                <a:gd name="T42" fmla="*/ 8 w 9"/>
                <a:gd name="T43" fmla="*/ 8 h 8"/>
                <a:gd name="T44" fmla="*/ 0 w 9"/>
                <a:gd name="T45" fmla="*/ 7 h 8"/>
                <a:gd name="T46" fmla="*/ 0 w 9"/>
                <a:gd name="T47" fmla="*/ 0 h 8"/>
                <a:gd name="T48" fmla="*/ 0 w 9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8"/>
                <a:gd name="T77" fmla="*/ 9 w 9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8">
                  <a:moveTo>
                    <a:pt x="0" y="0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Freeform 137"/>
            <p:cNvSpPr>
              <a:spLocks/>
            </p:cNvSpPr>
            <p:nvPr/>
          </p:nvSpPr>
          <p:spPr bwMode="auto">
            <a:xfrm>
              <a:off x="2784" y="2963"/>
              <a:ext cx="4" cy="19"/>
            </a:xfrm>
            <a:custGeom>
              <a:avLst/>
              <a:gdLst>
                <a:gd name="T0" fmla="*/ 2 w 4"/>
                <a:gd name="T1" fmla="*/ 0 h 19"/>
                <a:gd name="T2" fmla="*/ 3 w 4"/>
                <a:gd name="T3" fmla="*/ 1 h 19"/>
                <a:gd name="T4" fmla="*/ 4 w 4"/>
                <a:gd name="T5" fmla="*/ 3 h 19"/>
                <a:gd name="T6" fmla="*/ 4 w 4"/>
                <a:gd name="T7" fmla="*/ 5 h 19"/>
                <a:gd name="T8" fmla="*/ 4 w 4"/>
                <a:gd name="T9" fmla="*/ 7 h 19"/>
                <a:gd name="T10" fmla="*/ 4 w 4"/>
                <a:gd name="T11" fmla="*/ 9 h 19"/>
                <a:gd name="T12" fmla="*/ 4 w 4"/>
                <a:gd name="T13" fmla="*/ 11 h 19"/>
                <a:gd name="T14" fmla="*/ 3 w 4"/>
                <a:gd name="T15" fmla="*/ 13 h 19"/>
                <a:gd name="T16" fmla="*/ 3 w 4"/>
                <a:gd name="T17" fmla="*/ 15 h 19"/>
                <a:gd name="T18" fmla="*/ 3 w 4"/>
                <a:gd name="T19" fmla="*/ 17 h 19"/>
                <a:gd name="T20" fmla="*/ 3 w 4"/>
                <a:gd name="T21" fmla="*/ 19 h 19"/>
                <a:gd name="T22" fmla="*/ 1 w 4"/>
                <a:gd name="T23" fmla="*/ 18 h 19"/>
                <a:gd name="T24" fmla="*/ 1 w 4"/>
                <a:gd name="T25" fmla="*/ 16 h 19"/>
                <a:gd name="T26" fmla="*/ 0 w 4"/>
                <a:gd name="T27" fmla="*/ 14 h 19"/>
                <a:gd name="T28" fmla="*/ 0 w 4"/>
                <a:gd name="T29" fmla="*/ 12 h 19"/>
                <a:gd name="T30" fmla="*/ 1 w 4"/>
                <a:gd name="T31" fmla="*/ 10 h 19"/>
                <a:gd name="T32" fmla="*/ 1 w 4"/>
                <a:gd name="T33" fmla="*/ 8 h 19"/>
                <a:gd name="T34" fmla="*/ 1 w 4"/>
                <a:gd name="T35" fmla="*/ 6 h 19"/>
                <a:gd name="T36" fmla="*/ 1 w 4"/>
                <a:gd name="T37" fmla="*/ 4 h 19"/>
                <a:gd name="T38" fmla="*/ 2 w 4"/>
                <a:gd name="T39" fmla="*/ 2 h 19"/>
                <a:gd name="T40" fmla="*/ 2 w 4"/>
                <a:gd name="T41" fmla="*/ 0 h 19"/>
                <a:gd name="T42" fmla="*/ 2 w 4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9"/>
                <a:gd name="T68" fmla="*/ 4 w 4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9">
                  <a:moveTo>
                    <a:pt x="2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19" name="Freeform 138"/>
            <p:cNvSpPr>
              <a:spLocks/>
            </p:cNvSpPr>
            <p:nvPr/>
          </p:nvSpPr>
          <p:spPr bwMode="auto">
            <a:xfrm>
              <a:off x="2777" y="2962"/>
              <a:ext cx="4" cy="21"/>
            </a:xfrm>
            <a:custGeom>
              <a:avLst/>
              <a:gdLst>
                <a:gd name="T0" fmla="*/ 1 w 4"/>
                <a:gd name="T1" fmla="*/ 0 h 21"/>
                <a:gd name="T2" fmla="*/ 2 w 4"/>
                <a:gd name="T3" fmla="*/ 1 h 21"/>
                <a:gd name="T4" fmla="*/ 3 w 4"/>
                <a:gd name="T5" fmla="*/ 3 h 21"/>
                <a:gd name="T6" fmla="*/ 3 w 4"/>
                <a:gd name="T7" fmla="*/ 5 h 21"/>
                <a:gd name="T8" fmla="*/ 4 w 4"/>
                <a:gd name="T9" fmla="*/ 7 h 21"/>
                <a:gd name="T10" fmla="*/ 4 w 4"/>
                <a:gd name="T11" fmla="*/ 10 h 21"/>
                <a:gd name="T12" fmla="*/ 4 w 4"/>
                <a:gd name="T13" fmla="*/ 12 h 21"/>
                <a:gd name="T14" fmla="*/ 4 w 4"/>
                <a:gd name="T15" fmla="*/ 14 h 21"/>
                <a:gd name="T16" fmla="*/ 3 w 4"/>
                <a:gd name="T17" fmla="*/ 17 h 21"/>
                <a:gd name="T18" fmla="*/ 3 w 4"/>
                <a:gd name="T19" fmla="*/ 19 h 21"/>
                <a:gd name="T20" fmla="*/ 3 w 4"/>
                <a:gd name="T21" fmla="*/ 21 h 21"/>
                <a:gd name="T22" fmla="*/ 1 w 4"/>
                <a:gd name="T23" fmla="*/ 19 h 21"/>
                <a:gd name="T24" fmla="*/ 1 w 4"/>
                <a:gd name="T25" fmla="*/ 17 h 21"/>
                <a:gd name="T26" fmla="*/ 0 w 4"/>
                <a:gd name="T27" fmla="*/ 15 h 21"/>
                <a:gd name="T28" fmla="*/ 0 w 4"/>
                <a:gd name="T29" fmla="*/ 13 h 21"/>
                <a:gd name="T30" fmla="*/ 0 w 4"/>
                <a:gd name="T31" fmla="*/ 11 h 21"/>
                <a:gd name="T32" fmla="*/ 0 w 4"/>
                <a:gd name="T33" fmla="*/ 8 h 21"/>
                <a:gd name="T34" fmla="*/ 1 w 4"/>
                <a:gd name="T35" fmla="*/ 6 h 21"/>
                <a:gd name="T36" fmla="*/ 1 w 4"/>
                <a:gd name="T37" fmla="*/ 4 h 21"/>
                <a:gd name="T38" fmla="*/ 1 w 4"/>
                <a:gd name="T39" fmla="*/ 2 h 21"/>
                <a:gd name="T40" fmla="*/ 1 w 4"/>
                <a:gd name="T41" fmla="*/ 0 h 21"/>
                <a:gd name="T42" fmla="*/ 1 w 4"/>
                <a:gd name="T43" fmla="*/ 0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0" name="Freeform 139"/>
            <p:cNvSpPr>
              <a:spLocks/>
            </p:cNvSpPr>
            <p:nvPr/>
          </p:nvSpPr>
          <p:spPr bwMode="auto">
            <a:xfrm>
              <a:off x="2769" y="2962"/>
              <a:ext cx="4" cy="23"/>
            </a:xfrm>
            <a:custGeom>
              <a:avLst/>
              <a:gdLst>
                <a:gd name="T0" fmla="*/ 0 w 4"/>
                <a:gd name="T1" fmla="*/ 1 h 23"/>
                <a:gd name="T2" fmla="*/ 3 w 4"/>
                <a:gd name="T3" fmla="*/ 0 h 23"/>
                <a:gd name="T4" fmla="*/ 3 w 4"/>
                <a:gd name="T5" fmla="*/ 2 h 23"/>
                <a:gd name="T6" fmla="*/ 3 w 4"/>
                <a:gd name="T7" fmla="*/ 5 h 23"/>
                <a:gd name="T8" fmla="*/ 3 w 4"/>
                <a:gd name="T9" fmla="*/ 7 h 23"/>
                <a:gd name="T10" fmla="*/ 4 w 4"/>
                <a:gd name="T11" fmla="*/ 10 h 23"/>
                <a:gd name="T12" fmla="*/ 4 w 4"/>
                <a:gd name="T13" fmla="*/ 12 h 23"/>
                <a:gd name="T14" fmla="*/ 4 w 4"/>
                <a:gd name="T15" fmla="*/ 14 h 23"/>
                <a:gd name="T16" fmla="*/ 3 w 4"/>
                <a:gd name="T17" fmla="*/ 17 h 23"/>
                <a:gd name="T18" fmla="*/ 3 w 4"/>
                <a:gd name="T19" fmla="*/ 19 h 23"/>
                <a:gd name="T20" fmla="*/ 3 w 4"/>
                <a:gd name="T21" fmla="*/ 21 h 23"/>
                <a:gd name="T22" fmla="*/ 2 w 4"/>
                <a:gd name="T23" fmla="*/ 23 h 23"/>
                <a:gd name="T24" fmla="*/ 1 w 4"/>
                <a:gd name="T25" fmla="*/ 1 h 23"/>
                <a:gd name="T26" fmla="*/ 1 w 4"/>
                <a:gd name="T27" fmla="*/ 1 h 23"/>
                <a:gd name="T28" fmla="*/ 0 w 4"/>
                <a:gd name="T29" fmla="*/ 1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0" y="1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1" name="Freeform 140"/>
            <p:cNvSpPr>
              <a:spLocks/>
            </p:cNvSpPr>
            <p:nvPr/>
          </p:nvSpPr>
          <p:spPr bwMode="auto">
            <a:xfrm>
              <a:off x="2752" y="2962"/>
              <a:ext cx="3" cy="25"/>
            </a:xfrm>
            <a:custGeom>
              <a:avLst/>
              <a:gdLst>
                <a:gd name="T0" fmla="*/ 1 w 3"/>
                <a:gd name="T1" fmla="*/ 0 h 25"/>
                <a:gd name="T2" fmla="*/ 3 w 3"/>
                <a:gd name="T3" fmla="*/ 25 h 25"/>
                <a:gd name="T4" fmla="*/ 0 w 3"/>
                <a:gd name="T5" fmla="*/ 4 h 25"/>
                <a:gd name="T6" fmla="*/ 2 w 3"/>
                <a:gd name="T7" fmla="*/ 0 h 25"/>
                <a:gd name="T8" fmla="*/ 2 w 3"/>
                <a:gd name="T9" fmla="*/ 0 h 25"/>
                <a:gd name="T10" fmla="*/ 1 w 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5"/>
                <a:gd name="T20" fmla="*/ 3 w 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5">
                  <a:moveTo>
                    <a:pt x="1" y="0"/>
                  </a:moveTo>
                  <a:lnTo>
                    <a:pt x="3" y="25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2" name="Freeform 141"/>
            <p:cNvSpPr>
              <a:spLocks/>
            </p:cNvSpPr>
            <p:nvPr/>
          </p:nvSpPr>
          <p:spPr bwMode="auto">
            <a:xfrm>
              <a:off x="2745" y="2963"/>
              <a:ext cx="3" cy="23"/>
            </a:xfrm>
            <a:custGeom>
              <a:avLst/>
              <a:gdLst>
                <a:gd name="T0" fmla="*/ 3 w 3"/>
                <a:gd name="T1" fmla="*/ 23 h 23"/>
                <a:gd name="T2" fmla="*/ 0 w 3"/>
                <a:gd name="T3" fmla="*/ 0 h 23"/>
                <a:gd name="T4" fmla="*/ 3 w 3"/>
                <a:gd name="T5" fmla="*/ 23 h 23"/>
                <a:gd name="T6" fmla="*/ 3 w 3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3"/>
                <a:gd name="T14" fmla="*/ 3 w 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3">
                  <a:moveTo>
                    <a:pt x="3" y="23"/>
                  </a:moveTo>
                  <a:lnTo>
                    <a:pt x="0" y="0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3" name="Freeform 142"/>
            <p:cNvSpPr>
              <a:spLocks/>
            </p:cNvSpPr>
            <p:nvPr/>
          </p:nvSpPr>
          <p:spPr bwMode="auto">
            <a:xfrm>
              <a:off x="2738" y="2964"/>
              <a:ext cx="4" cy="23"/>
            </a:xfrm>
            <a:custGeom>
              <a:avLst/>
              <a:gdLst>
                <a:gd name="T0" fmla="*/ 1 w 4"/>
                <a:gd name="T1" fmla="*/ 22 h 23"/>
                <a:gd name="T2" fmla="*/ 1 w 4"/>
                <a:gd name="T3" fmla="*/ 20 h 23"/>
                <a:gd name="T4" fmla="*/ 0 w 4"/>
                <a:gd name="T5" fmla="*/ 18 h 23"/>
                <a:gd name="T6" fmla="*/ 0 w 4"/>
                <a:gd name="T7" fmla="*/ 15 h 23"/>
                <a:gd name="T8" fmla="*/ 0 w 4"/>
                <a:gd name="T9" fmla="*/ 13 h 23"/>
                <a:gd name="T10" fmla="*/ 0 w 4"/>
                <a:gd name="T11" fmla="*/ 11 h 23"/>
                <a:gd name="T12" fmla="*/ 0 w 4"/>
                <a:gd name="T13" fmla="*/ 9 h 23"/>
                <a:gd name="T14" fmla="*/ 0 w 4"/>
                <a:gd name="T15" fmla="*/ 6 h 23"/>
                <a:gd name="T16" fmla="*/ 0 w 4"/>
                <a:gd name="T17" fmla="*/ 4 h 23"/>
                <a:gd name="T18" fmla="*/ 0 w 4"/>
                <a:gd name="T19" fmla="*/ 2 h 23"/>
                <a:gd name="T20" fmla="*/ 0 w 4"/>
                <a:gd name="T21" fmla="*/ 0 h 23"/>
                <a:gd name="T22" fmla="*/ 4 w 4"/>
                <a:gd name="T23" fmla="*/ 22 h 23"/>
                <a:gd name="T24" fmla="*/ 1 w 4"/>
                <a:gd name="T25" fmla="*/ 23 h 23"/>
                <a:gd name="T26" fmla="*/ 1 w 4"/>
                <a:gd name="T27" fmla="*/ 23 h 23"/>
                <a:gd name="T28" fmla="*/ 1 w 4"/>
                <a:gd name="T29" fmla="*/ 2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1" y="22"/>
                  </a:move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4" name="Freeform 143"/>
            <p:cNvSpPr>
              <a:spLocks/>
            </p:cNvSpPr>
            <p:nvPr/>
          </p:nvSpPr>
          <p:spPr bwMode="auto">
            <a:xfrm>
              <a:off x="2729" y="2962"/>
              <a:ext cx="4" cy="27"/>
            </a:xfrm>
            <a:custGeom>
              <a:avLst/>
              <a:gdLst>
                <a:gd name="T0" fmla="*/ 2 w 4"/>
                <a:gd name="T1" fmla="*/ 27 h 27"/>
                <a:gd name="T2" fmla="*/ 2 w 4"/>
                <a:gd name="T3" fmla="*/ 24 h 27"/>
                <a:gd name="T4" fmla="*/ 2 w 4"/>
                <a:gd name="T5" fmla="*/ 21 h 27"/>
                <a:gd name="T6" fmla="*/ 2 w 4"/>
                <a:gd name="T7" fmla="*/ 19 h 27"/>
                <a:gd name="T8" fmla="*/ 1 w 4"/>
                <a:gd name="T9" fmla="*/ 16 h 27"/>
                <a:gd name="T10" fmla="*/ 1 w 4"/>
                <a:gd name="T11" fmla="*/ 13 h 27"/>
                <a:gd name="T12" fmla="*/ 0 w 4"/>
                <a:gd name="T13" fmla="*/ 10 h 27"/>
                <a:gd name="T14" fmla="*/ 0 w 4"/>
                <a:gd name="T15" fmla="*/ 7 h 27"/>
                <a:gd name="T16" fmla="*/ 0 w 4"/>
                <a:gd name="T17" fmla="*/ 5 h 27"/>
                <a:gd name="T18" fmla="*/ 0 w 4"/>
                <a:gd name="T19" fmla="*/ 2 h 27"/>
                <a:gd name="T20" fmla="*/ 1 w 4"/>
                <a:gd name="T21" fmla="*/ 0 h 27"/>
                <a:gd name="T22" fmla="*/ 4 w 4"/>
                <a:gd name="T23" fmla="*/ 26 h 27"/>
                <a:gd name="T24" fmla="*/ 2 w 4"/>
                <a:gd name="T25" fmla="*/ 27 h 27"/>
                <a:gd name="T26" fmla="*/ 2 w 4"/>
                <a:gd name="T27" fmla="*/ 27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27"/>
                <a:gd name="T44" fmla="*/ 4 w 4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27">
                  <a:moveTo>
                    <a:pt x="2" y="27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26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5" name="Freeform 144"/>
            <p:cNvSpPr>
              <a:spLocks/>
            </p:cNvSpPr>
            <p:nvPr/>
          </p:nvSpPr>
          <p:spPr bwMode="auto">
            <a:xfrm>
              <a:off x="2959" y="2907"/>
              <a:ext cx="12" cy="18"/>
            </a:xfrm>
            <a:custGeom>
              <a:avLst/>
              <a:gdLst>
                <a:gd name="T0" fmla="*/ 0 w 12"/>
                <a:gd name="T1" fmla="*/ 16 h 18"/>
                <a:gd name="T2" fmla="*/ 3 w 12"/>
                <a:gd name="T3" fmla="*/ 0 h 18"/>
                <a:gd name="T4" fmla="*/ 11 w 12"/>
                <a:gd name="T5" fmla="*/ 0 h 18"/>
                <a:gd name="T6" fmla="*/ 12 w 12"/>
                <a:gd name="T7" fmla="*/ 1 h 18"/>
                <a:gd name="T8" fmla="*/ 12 w 12"/>
                <a:gd name="T9" fmla="*/ 2 h 18"/>
                <a:gd name="T10" fmla="*/ 12 w 12"/>
                <a:gd name="T11" fmla="*/ 3 h 18"/>
                <a:gd name="T12" fmla="*/ 12 w 12"/>
                <a:gd name="T13" fmla="*/ 4 h 18"/>
                <a:gd name="T14" fmla="*/ 12 w 12"/>
                <a:gd name="T15" fmla="*/ 5 h 18"/>
                <a:gd name="T16" fmla="*/ 11 w 12"/>
                <a:gd name="T17" fmla="*/ 6 h 18"/>
                <a:gd name="T18" fmla="*/ 11 w 12"/>
                <a:gd name="T19" fmla="*/ 7 h 18"/>
                <a:gd name="T20" fmla="*/ 10 w 12"/>
                <a:gd name="T21" fmla="*/ 8 h 18"/>
                <a:gd name="T22" fmla="*/ 10 w 12"/>
                <a:gd name="T23" fmla="*/ 8 h 18"/>
                <a:gd name="T24" fmla="*/ 9 w 12"/>
                <a:gd name="T25" fmla="*/ 8 h 18"/>
                <a:gd name="T26" fmla="*/ 9 w 12"/>
                <a:gd name="T27" fmla="*/ 18 h 18"/>
                <a:gd name="T28" fmla="*/ 9 w 12"/>
                <a:gd name="T29" fmla="*/ 17 h 18"/>
                <a:gd name="T30" fmla="*/ 8 w 12"/>
                <a:gd name="T31" fmla="*/ 17 h 18"/>
                <a:gd name="T32" fmla="*/ 7 w 12"/>
                <a:gd name="T33" fmla="*/ 17 h 18"/>
                <a:gd name="T34" fmla="*/ 6 w 12"/>
                <a:gd name="T35" fmla="*/ 18 h 18"/>
                <a:gd name="T36" fmla="*/ 5 w 12"/>
                <a:gd name="T37" fmla="*/ 18 h 18"/>
                <a:gd name="T38" fmla="*/ 4 w 12"/>
                <a:gd name="T39" fmla="*/ 18 h 18"/>
                <a:gd name="T40" fmla="*/ 3 w 12"/>
                <a:gd name="T41" fmla="*/ 18 h 18"/>
                <a:gd name="T42" fmla="*/ 2 w 12"/>
                <a:gd name="T43" fmla="*/ 18 h 18"/>
                <a:gd name="T44" fmla="*/ 1 w 12"/>
                <a:gd name="T45" fmla="*/ 17 h 18"/>
                <a:gd name="T46" fmla="*/ 0 w 12"/>
                <a:gd name="T47" fmla="*/ 16 h 18"/>
                <a:gd name="T48" fmla="*/ 0 w 12"/>
                <a:gd name="T49" fmla="*/ 16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18"/>
                <a:gd name="T77" fmla="*/ 12 w 1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18">
                  <a:moveTo>
                    <a:pt x="0" y="16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6" name="Freeform 145"/>
            <p:cNvSpPr>
              <a:spLocks/>
            </p:cNvSpPr>
            <p:nvPr/>
          </p:nvSpPr>
          <p:spPr bwMode="auto">
            <a:xfrm>
              <a:off x="2934" y="2898"/>
              <a:ext cx="5" cy="35"/>
            </a:xfrm>
            <a:custGeom>
              <a:avLst/>
              <a:gdLst>
                <a:gd name="T0" fmla="*/ 0 w 5"/>
                <a:gd name="T1" fmla="*/ 35 h 35"/>
                <a:gd name="T2" fmla="*/ 0 w 5"/>
                <a:gd name="T3" fmla="*/ 31 h 35"/>
                <a:gd name="T4" fmla="*/ 1 w 5"/>
                <a:gd name="T5" fmla="*/ 28 h 35"/>
                <a:gd name="T6" fmla="*/ 1 w 5"/>
                <a:gd name="T7" fmla="*/ 24 h 35"/>
                <a:gd name="T8" fmla="*/ 1 w 5"/>
                <a:gd name="T9" fmla="*/ 21 h 35"/>
                <a:gd name="T10" fmla="*/ 2 w 5"/>
                <a:gd name="T11" fmla="*/ 18 h 35"/>
                <a:gd name="T12" fmla="*/ 2 w 5"/>
                <a:gd name="T13" fmla="*/ 14 h 35"/>
                <a:gd name="T14" fmla="*/ 2 w 5"/>
                <a:gd name="T15" fmla="*/ 11 h 35"/>
                <a:gd name="T16" fmla="*/ 3 w 5"/>
                <a:gd name="T17" fmla="*/ 7 h 35"/>
                <a:gd name="T18" fmla="*/ 4 w 5"/>
                <a:gd name="T19" fmla="*/ 4 h 35"/>
                <a:gd name="T20" fmla="*/ 5 w 5"/>
                <a:gd name="T21" fmla="*/ 0 h 35"/>
                <a:gd name="T22" fmla="*/ 2 w 5"/>
                <a:gd name="T23" fmla="*/ 34 h 35"/>
                <a:gd name="T24" fmla="*/ 0 w 5"/>
                <a:gd name="T25" fmla="*/ 35 h 35"/>
                <a:gd name="T26" fmla="*/ 0 w 5"/>
                <a:gd name="T27" fmla="*/ 35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35"/>
                <a:gd name="T44" fmla="*/ 5 w 5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35">
                  <a:moveTo>
                    <a:pt x="0" y="35"/>
                  </a:moveTo>
                  <a:lnTo>
                    <a:pt x="0" y="31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4"/>
                  </a:lnTo>
                  <a:lnTo>
                    <a:pt x="5" y="0"/>
                  </a:lnTo>
                  <a:lnTo>
                    <a:pt x="2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7" name="Freeform 146"/>
            <p:cNvSpPr>
              <a:spLocks/>
            </p:cNvSpPr>
            <p:nvPr/>
          </p:nvSpPr>
          <p:spPr bwMode="auto">
            <a:xfrm>
              <a:off x="2929" y="2899"/>
              <a:ext cx="4" cy="33"/>
            </a:xfrm>
            <a:custGeom>
              <a:avLst/>
              <a:gdLst>
                <a:gd name="T0" fmla="*/ 0 w 4"/>
                <a:gd name="T1" fmla="*/ 33 h 33"/>
                <a:gd name="T2" fmla="*/ 0 w 4"/>
                <a:gd name="T3" fmla="*/ 30 h 33"/>
                <a:gd name="T4" fmla="*/ 0 w 4"/>
                <a:gd name="T5" fmla="*/ 28 h 33"/>
                <a:gd name="T6" fmla="*/ 0 w 4"/>
                <a:gd name="T7" fmla="*/ 24 h 33"/>
                <a:gd name="T8" fmla="*/ 0 w 4"/>
                <a:gd name="T9" fmla="*/ 21 h 33"/>
                <a:gd name="T10" fmla="*/ 0 w 4"/>
                <a:gd name="T11" fmla="*/ 18 h 33"/>
                <a:gd name="T12" fmla="*/ 1 w 4"/>
                <a:gd name="T13" fmla="*/ 14 h 33"/>
                <a:gd name="T14" fmla="*/ 1 w 4"/>
                <a:gd name="T15" fmla="*/ 11 h 33"/>
                <a:gd name="T16" fmla="*/ 1 w 4"/>
                <a:gd name="T17" fmla="*/ 7 h 33"/>
                <a:gd name="T18" fmla="*/ 1 w 4"/>
                <a:gd name="T19" fmla="*/ 4 h 33"/>
                <a:gd name="T20" fmla="*/ 1 w 4"/>
                <a:gd name="T21" fmla="*/ 1 h 33"/>
                <a:gd name="T22" fmla="*/ 4 w 4"/>
                <a:gd name="T23" fmla="*/ 0 h 33"/>
                <a:gd name="T24" fmla="*/ 3 w 4"/>
                <a:gd name="T25" fmla="*/ 3 h 33"/>
                <a:gd name="T26" fmla="*/ 3 w 4"/>
                <a:gd name="T27" fmla="*/ 7 h 33"/>
                <a:gd name="T28" fmla="*/ 2 w 4"/>
                <a:gd name="T29" fmla="*/ 10 h 33"/>
                <a:gd name="T30" fmla="*/ 2 w 4"/>
                <a:gd name="T31" fmla="*/ 14 h 33"/>
                <a:gd name="T32" fmla="*/ 2 w 4"/>
                <a:gd name="T33" fmla="*/ 17 h 33"/>
                <a:gd name="T34" fmla="*/ 1 w 4"/>
                <a:gd name="T35" fmla="*/ 21 h 33"/>
                <a:gd name="T36" fmla="*/ 1 w 4"/>
                <a:gd name="T37" fmla="*/ 24 h 33"/>
                <a:gd name="T38" fmla="*/ 1 w 4"/>
                <a:gd name="T39" fmla="*/ 27 h 33"/>
                <a:gd name="T40" fmla="*/ 0 w 4"/>
                <a:gd name="T41" fmla="*/ 30 h 33"/>
                <a:gd name="T42" fmla="*/ 0 w 4"/>
                <a:gd name="T43" fmla="*/ 33 h 33"/>
                <a:gd name="T44" fmla="*/ 0 w 4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3"/>
                <a:gd name="T71" fmla="*/ 4 w 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3">
                  <a:moveTo>
                    <a:pt x="0" y="3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8" name="Freeform 147"/>
            <p:cNvSpPr>
              <a:spLocks/>
            </p:cNvSpPr>
            <p:nvPr/>
          </p:nvSpPr>
          <p:spPr bwMode="auto">
            <a:xfrm>
              <a:off x="2921" y="2898"/>
              <a:ext cx="5" cy="33"/>
            </a:xfrm>
            <a:custGeom>
              <a:avLst/>
              <a:gdLst>
                <a:gd name="T0" fmla="*/ 1 w 5"/>
                <a:gd name="T1" fmla="*/ 33 h 33"/>
                <a:gd name="T2" fmla="*/ 1 w 5"/>
                <a:gd name="T3" fmla="*/ 30 h 33"/>
                <a:gd name="T4" fmla="*/ 0 w 5"/>
                <a:gd name="T5" fmla="*/ 27 h 33"/>
                <a:gd name="T6" fmla="*/ 1 w 5"/>
                <a:gd name="T7" fmla="*/ 24 h 33"/>
                <a:gd name="T8" fmla="*/ 1 w 5"/>
                <a:gd name="T9" fmla="*/ 20 h 33"/>
                <a:gd name="T10" fmla="*/ 1 w 5"/>
                <a:gd name="T11" fmla="*/ 17 h 33"/>
                <a:gd name="T12" fmla="*/ 2 w 5"/>
                <a:gd name="T13" fmla="*/ 13 h 33"/>
                <a:gd name="T14" fmla="*/ 3 w 5"/>
                <a:gd name="T15" fmla="*/ 10 h 33"/>
                <a:gd name="T16" fmla="*/ 3 w 5"/>
                <a:gd name="T17" fmla="*/ 6 h 33"/>
                <a:gd name="T18" fmla="*/ 4 w 5"/>
                <a:gd name="T19" fmla="*/ 3 h 33"/>
                <a:gd name="T20" fmla="*/ 4 w 5"/>
                <a:gd name="T21" fmla="*/ 0 h 33"/>
                <a:gd name="T22" fmla="*/ 5 w 5"/>
                <a:gd name="T23" fmla="*/ 2 h 33"/>
                <a:gd name="T24" fmla="*/ 5 w 5"/>
                <a:gd name="T25" fmla="*/ 6 h 33"/>
                <a:gd name="T26" fmla="*/ 5 w 5"/>
                <a:gd name="T27" fmla="*/ 9 h 33"/>
                <a:gd name="T28" fmla="*/ 4 w 5"/>
                <a:gd name="T29" fmla="*/ 12 h 33"/>
                <a:gd name="T30" fmla="*/ 4 w 5"/>
                <a:gd name="T31" fmla="*/ 15 h 33"/>
                <a:gd name="T32" fmla="*/ 3 w 5"/>
                <a:gd name="T33" fmla="*/ 19 h 33"/>
                <a:gd name="T34" fmla="*/ 2 w 5"/>
                <a:gd name="T35" fmla="*/ 22 h 33"/>
                <a:gd name="T36" fmla="*/ 2 w 5"/>
                <a:gd name="T37" fmla="*/ 26 h 33"/>
                <a:gd name="T38" fmla="*/ 2 w 5"/>
                <a:gd name="T39" fmla="*/ 30 h 33"/>
                <a:gd name="T40" fmla="*/ 2 w 5"/>
                <a:gd name="T41" fmla="*/ 33 h 33"/>
                <a:gd name="T42" fmla="*/ 1 w 5"/>
                <a:gd name="T43" fmla="*/ 33 h 33"/>
                <a:gd name="T44" fmla="*/ 1 w 5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"/>
                <a:gd name="T70" fmla="*/ 0 h 33"/>
                <a:gd name="T71" fmla="*/ 5 w 5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" h="33">
                  <a:moveTo>
                    <a:pt x="1" y="33"/>
                  </a:move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29" name="Freeform 148"/>
            <p:cNvSpPr>
              <a:spLocks/>
            </p:cNvSpPr>
            <p:nvPr/>
          </p:nvSpPr>
          <p:spPr bwMode="auto">
            <a:xfrm>
              <a:off x="2754" y="2661"/>
              <a:ext cx="191" cy="282"/>
            </a:xfrm>
            <a:custGeom>
              <a:avLst/>
              <a:gdLst>
                <a:gd name="T0" fmla="*/ 94 w 191"/>
                <a:gd name="T1" fmla="*/ 249 h 282"/>
                <a:gd name="T2" fmla="*/ 91 w 191"/>
                <a:gd name="T3" fmla="*/ 238 h 282"/>
                <a:gd name="T4" fmla="*/ 85 w 191"/>
                <a:gd name="T5" fmla="*/ 262 h 282"/>
                <a:gd name="T6" fmla="*/ 62 w 191"/>
                <a:gd name="T7" fmla="*/ 268 h 282"/>
                <a:gd name="T8" fmla="*/ 38 w 191"/>
                <a:gd name="T9" fmla="*/ 237 h 282"/>
                <a:gd name="T10" fmla="*/ 30 w 191"/>
                <a:gd name="T11" fmla="*/ 222 h 282"/>
                <a:gd name="T12" fmla="*/ 20 w 191"/>
                <a:gd name="T13" fmla="*/ 220 h 282"/>
                <a:gd name="T14" fmla="*/ 19 w 191"/>
                <a:gd name="T15" fmla="*/ 214 h 282"/>
                <a:gd name="T16" fmla="*/ 22 w 191"/>
                <a:gd name="T17" fmla="*/ 208 h 282"/>
                <a:gd name="T18" fmla="*/ 26 w 191"/>
                <a:gd name="T19" fmla="*/ 206 h 282"/>
                <a:gd name="T20" fmla="*/ 39 w 191"/>
                <a:gd name="T21" fmla="*/ 217 h 282"/>
                <a:gd name="T22" fmla="*/ 56 w 191"/>
                <a:gd name="T23" fmla="*/ 233 h 282"/>
                <a:gd name="T24" fmla="*/ 44 w 191"/>
                <a:gd name="T25" fmla="*/ 216 h 282"/>
                <a:gd name="T26" fmla="*/ 48 w 191"/>
                <a:gd name="T27" fmla="*/ 211 h 282"/>
                <a:gd name="T28" fmla="*/ 43 w 191"/>
                <a:gd name="T29" fmla="*/ 200 h 282"/>
                <a:gd name="T30" fmla="*/ 41 w 191"/>
                <a:gd name="T31" fmla="*/ 185 h 282"/>
                <a:gd name="T32" fmla="*/ 49 w 191"/>
                <a:gd name="T33" fmla="*/ 169 h 282"/>
                <a:gd name="T34" fmla="*/ 38 w 191"/>
                <a:gd name="T35" fmla="*/ 179 h 282"/>
                <a:gd name="T36" fmla="*/ 32 w 191"/>
                <a:gd name="T37" fmla="*/ 197 h 282"/>
                <a:gd name="T38" fmla="*/ 18 w 191"/>
                <a:gd name="T39" fmla="*/ 202 h 282"/>
                <a:gd name="T40" fmla="*/ 7 w 191"/>
                <a:gd name="T41" fmla="*/ 192 h 282"/>
                <a:gd name="T42" fmla="*/ 0 w 191"/>
                <a:gd name="T43" fmla="*/ 152 h 282"/>
                <a:gd name="T44" fmla="*/ 33 w 191"/>
                <a:gd name="T45" fmla="*/ 93 h 282"/>
                <a:gd name="T46" fmla="*/ 65 w 191"/>
                <a:gd name="T47" fmla="*/ 40 h 282"/>
                <a:gd name="T48" fmla="*/ 59 w 191"/>
                <a:gd name="T49" fmla="*/ 60 h 282"/>
                <a:gd name="T50" fmla="*/ 51 w 191"/>
                <a:gd name="T51" fmla="*/ 74 h 282"/>
                <a:gd name="T52" fmla="*/ 44 w 191"/>
                <a:gd name="T53" fmla="*/ 83 h 282"/>
                <a:gd name="T54" fmla="*/ 49 w 191"/>
                <a:gd name="T55" fmla="*/ 85 h 282"/>
                <a:gd name="T56" fmla="*/ 56 w 191"/>
                <a:gd name="T57" fmla="*/ 75 h 282"/>
                <a:gd name="T58" fmla="*/ 48 w 191"/>
                <a:gd name="T59" fmla="*/ 120 h 282"/>
                <a:gd name="T60" fmla="*/ 50 w 191"/>
                <a:gd name="T61" fmla="*/ 161 h 282"/>
                <a:gd name="T62" fmla="*/ 51 w 191"/>
                <a:gd name="T63" fmla="*/ 132 h 282"/>
                <a:gd name="T64" fmla="*/ 56 w 191"/>
                <a:gd name="T65" fmla="*/ 108 h 282"/>
                <a:gd name="T66" fmla="*/ 65 w 191"/>
                <a:gd name="T67" fmla="*/ 88 h 282"/>
                <a:gd name="T68" fmla="*/ 67 w 191"/>
                <a:gd name="T69" fmla="*/ 79 h 282"/>
                <a:gd name="T70" fmla="*/ 67 w 191"/>
                <a:gd name="T71" fmla="*/ 62 h 282"/>
                <a:gd name="T72" fmla="*/ 78 w 191"/>
                <a:gd name="T73" fmla="*/ 27 h 282"/>
                <a:gd name="T74" fmla="*/ 94 w 191"/>
                <a:gd name="T75" fmla="*/ 4 h 282"/>
                <a:gd name="T76" fmla="*/ 113 w 191"/>
                <a:gd name="T77" fmla="*/ 3 h 282"/>
                <a:gd name="T78" fmla="*/ 134 w 191"/>
                <a:gd name="T79" fmla="*/ 20 h 282"/>
                <a:gd name="T80" fmla="*/ 147 w 191"/>
                <a:gd name="T81" fmla="*/ 56 h 282"/>
                <a:gd name="T82" fmla="*/ 162 w 191"/>
                <a:gd name="T83" fmla="*/ 103 h 282"/>
                <a:gd name="T84" fmla="*/ 163 w 191"/>
                <a:gd name="T85" fmla="*/ 129 h 282"/>
                <a:gd name="T86" fmla="*/ 160 w 191"/>
                <a:gd name="T87" fmla="*/ 125 h 282"/>
                <a:gd name="T88" fmla="*/ 165 w 191"/>
                <a:gd name="T89" fmla="*/ 147 h 282"/>
                <a:gd name="T90" fmla="*/ 164 w 191"/>
                <a:gd name="T91" fmla="*/ 170 h 282"/>
                <a:gd name="T92" fmla="*/ 159 w 191"/>
                <a:gd name="T93" fmla="*/ 164 h 282"/>
                <a:gd name="T94" fmla="*/ 158 w 191"/>
                <a:gd name="T95" fmla="*/ 171 h 282"/>
                <a:gd name="T96" fmla="*/ 168 w 191"/>
                <a:gd name="T97" fmla="*/ 185 h 282"/>
                <a:gd name="T98" fmla="*/ 166 w 191"/>
                <a:gd name="T99" fmla="*/ 202 h 282"/>
                <a:gd name="T100" fmla="*/ 153 w 191"/>
                <a:gd name="T101" fmla="*/ 215 h 282"/>
                <a:gd name="T102" fmla="*/ 139 w 191"/>
                <a:gd name="T103" fmla="*/ 233 h 282"/>
                <a:gd name="T104" fmla="*/ 137 w 191"/>
                <a:gd name="T105" fmla="*/ 241 h 282"/>
                <a:gd name="T106" fmla="*/ 144 w 191"/>
                <a:gd name="T107" fmla="*/ 233 h 282"/>
                <a:gd name="T108" fmla="*/ 141 w 191"/>
                <a:gd name="T109" fmla="*/ 244 h 282"/>
                <a:gd name="T110" fmla="*/ 146 w 191"/>
                <a:gd name="T111" fmla="*/ 244 h 282"/>
                <a:gd name="T112" fmla="*/ 162 w 191"/>
                <a:gd name="T113" fmla="*/ 214 h 282"/>
                <a:gd name="T114" fmla="*/ 180 w 191"/>
                <a:gd name="T115" fmla="*/ 206 h 282"/>
                <a:gd name="T116" fmla="*/ 190 w 191"/>
                <a:gd name="T117" fmla="*/ 215 h 282"/>
                <a:gd name="T118" fmla="*/ 186 w 191"/>
                <a:gd name="T119" fmla="*/ 215 h 282"/>
                <a:gd name="T120" fmla="*/ 183 w 191"/>
                <a:gd name="T121" fmla="*/ 212 h 282"/>
                <a:gd name="T122" fmla="*/ 136 w 191"/>
                <a:gd name="T123" fmla="*/ 275 h 2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1"/>
                <a:gd name="T187" fmla="*/ 0 h 282"/>
                <a:gd name="T188" fmla="*/ 191 w 191"/>
                <a:gd name="T189" fmla="*/ 282 h 2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1" h="282">
                  <a:moveTo>
                    <a:pt x="97" y="264"/>
                  </a:moveTo>
                  <a:lnTo>
                    <a:pt x="96" y="261"/>
                  </a:lnTo>
                  <a:lnTo>
                    <a:pt x="95" y="258"/>
                  </a:lnTo>
                  <a:lnTo>
                    <a:pt x="95" y="255"/>
                  </a:lnTo>
                  <a:lnTo>
                    <a:pt x="94" y="252"/>
                  </a:lnTo>
                  <a:lnTo>
                    <a:pt x="94" y="249"/>
                  </a:lnTo>
                  <a:lnTo>
                    <a:pt x="94" y="246"/>
                  </a:lnTo>
                  <a:lnTo>
                    <a:pt x="94" y="243"/>
                  </a:lnTo>
                  <a:lnTo>
                    <a:pt x="94" y="240"/>
                  </a:lnTo>
                  <a:lnTo>
                    <a:pt x="93" y="237"/>
                  </a:lnTo>
                  <a:lnTo>
                    <a:pt x="92" y="234"/>
                  </a:lnTo>
                  <a:lnTo>
                    <a:pt x="91" y="238"/>
                  </a:lnTo>
                  <a:lnTo>
                    <a:pt x="90" y="241"/>
                  </a:lnTo>
                  <a:lnTo>
                    <a:pt x="90" y="246"/>
                  </a:lnTo>
                  <a:lnTo>
                    <a:pt x="89" y="250"/>
                  </a:lnTo>
                  <a:lnTo>
                    <a:pt x="88" y="254"/>
                  </a:lnTo>
                  <a:lnTo>
                    <a:pt x="87" y="258"/>
                  </a:lnTo>
                  <a:lnTo>
                    <a:pt x="85" y="262"/>
                  </a:lnTo>
                  <a:lnTo>
                    <a:pt x="84" y="265"/>
                  </a:lnTo>
                  <a:lnTo>
                    <a:pt x="82" y="268"/>
                  </a:lnTo>
                  <a:lnTo>
                    <a:pt x="79" y="271"/>
                  </a:lnTo>
                  <a:lnTo>
                    <a:pt x="72" y="272"/>
                  </a:lnTo>
                  <a:lnTo>
                    <a:pt x="67" y="271"/>
                  </a:lnTo>
                  <a:lnTo>
                    <a:pt x="62" y="268"/>
                  </a:lnTo>
                  <a:lnTo>
                    <a:pt x="57" y="264"/>
                  </a:lnTo>
                  <a:lnTo>
                    <a:pt x="53" y="260"/>
                  </a:lnTo>
                  <a:lnTo>
                    <a:pt x="49" y="255"/>
                  </a:lnTo>
                  <a:lnTo>
                    <a:pt x="46" y="249"/>
                  </a:lnTo>
                  <a:lnTo>
                    <a:pt x="42" y="243"/>
                  </a:lnTo>
                  <a:lnTo>
                    <a:pt x="38" y="237"/>
                  </a:lnTo>
                  <a:lnTo>
                    <a:pt x="35" y="232"/>
                  </a:lnTo>
                  <a:lnTo>
                    <a:pt x="34" y="230"/>
                  </a:lnTo>
                  <a:lnTo>
                    <a:pt x="33" y="228"/>
                  </a:lnTo>
                  <a:lnTo>
                    <a:pt x="32" y="226"/>
                  </a:lnTo>
                  <a:lnTo>
                    <a:pt x="31" y="224"/>
                  </a:lnTo>
                  <a:lnTo>
                    <a:pt x="30" y="222"/>
                  </a:lnTo>
                  <a:lnTo>
                    <a:pt x="29" y="220"/>
                  </a:lnTo>
                  <a:lnTo>
                    <a:pt x="28" y="218"/>
                  </a:lnTo>
                  <a:lnTo>
                    <a:pt x="27" y="216"/>
                  </a:lnTo>
                  <a:lnTo>
                    <a:pt x="26" y="214"/>
                  </a:lnTo>
                  <a:lnTo>
                    <a:pt x="25" y="212"/>
                  </a:lnTo>
                  <a:lnTo>
                    <a:pt x="20" y="220"/>
                  </a:lnTo>
                  <a:lnTo>
                    <a:pt x="18" y="219"/>
                  </a:lnTo>
                  <a:lnTo>
                    <a:pt x="17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8" y="215"/>
                  </a:lnTo>
                  <a:lnTo>
                    <a:pt x="19" y="214"/>
                  </a:lnTo>
                  <a:lnTo>
                    <a:pt x="20" y="213"/>
                  </a:lnTo>
                  <a:lnTo>
                    <a:pt x="20" y="211"/>
                  </a:lnTo>
                  <a:lnTo>
                    <a:pt x="21" y="210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8"/>
                  </a:lnTo>
                  <a:lnTo>
                    <a:pt x="22" y="207"/>
                  </a:lnTo>
                  <a:lnTo>
                    <a:pt x="23" y="207"/>
                  </a:lnTo>
                  <a:lnTo>
                    <a:pt x="24" y="206"/>
                  </a:lnTo>
                  <a:lnTo>
                    <a:pt x="25" y="206"/>
                  </a:lnTo>
                  <a:lnTo>
                    <a:pt x="26" y="206"/>
                  </a:lnTo>
                  <a:lnTo>
                    <a:pt x="27" y="206"/>
                  </a:lnTo>
                  <a:lnTo>
                    <a:pt x="31" y="208"/>
                  </a:lnTo>
                  <a:lnTo>
                    <a:pt x="34" y="211"/>
                  </a:lnTo>
                  <a:lnTo>
                    <a:pt x="37" y="214"/>
                  </a:lnTo>
                  <a:lnTo>
                    <a:pt x="39" y="217"/>
                  </a:lnTo>
                  <a:lnTo>
                    <a:pt x="43" y="220"/>
                  </a:lnTo>
                  <a:lnTo>
                    <a:pt x="45" y="223"/>
                  </a:lnTo>
                  <a:lnTo>
                    <a:pt x="48" y="226"/>
                  </a:lnTo>
                  <a:lnTo>
                    <a:pt x="51" y="228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5" y="229"/>
                  </a:lnTo>
                  <a:lnTo>
                    <a:pt x="54" y="226"/>
                  </a:lnTo>
                  <a:lnTo>
                    <a:pt x="52" y="224"/>
                  </a:lnTo>
                  <a:lnTo>
                    <a:pt x="49" y="221"/>
                  </a:lnTo>
                  <a:lnTo>
                    <a:pt x="47" y="218"/>
                  </a:lnTo>
                  <a:lnTo>
                    <a:pt x="44" y="216"/>
                  </a:lnTo>
                  <a:lnTo>
                    <a:pt x="42" y="213"/>
                  </a:lnTo>
                  <a:lnTo>
                    <a:pt x="39" y="210"/>
                  </a:lnTo>
                  <a:lnTo>
                    <a:pt x="38" y="207"/>
                  </a:lnTo>
                  <a:lnTo>
                    <a:pt x="37" y="203"/>
                  </a:lnTo>
                  <a:lnTo>
                    <a:pt x="49" y="212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7" y="207"/>
                  </a:lnTo>
                  <a:lnTo>
                    <a:pt x="46" y="206"/>
                  </a:lnTo>
                  <a:lnTo>
                    <a:pt x="45" y="204"/>
                  </a:lnTo>
                  <a:lnTo>
                    <a:pt x="44" y="202"/>
                  </a:lnTo>
                  <a:lnTo>
                    <a:pt x="43" y="200"/>
                  </a:lnTo>
                  <a:lnTo>
                    <a:pt x="42" y="199"/>
                  </a:lnTo>
                  <a:lnTo>
                    <a:pt x="41" y="197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40" y="188"/>
                  </a:lnTo>
                  <a:lnTo>
                    <a:pt x="41" y="185"/>
                  </a:lnTo>
                  <a:lnTo>
                    <a:pt x="42" y="182"/>
                  </a:lnTo>
                  <a:lnTo>
                    <a:pt x="44" y="179"/>
                  </a:lnTo>
                  <a:lnTo>
                    <a:pt x="45" y="176"/>
                  </a:lnTo>
                  <a:lnTo>
                    <a:pt x="47" y="174"/>
                  </a:lnTo>
                  <a:lnTo>
                    <a:pt x="48" y="171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47" y="168"/>
                  </a:lnTo>
                  <a:lnTo>
                    <a:pt x="44" y="170"/>
                  </a:lnTo>
                  <a:lnTo>
                    <a:pt x="42" y="173"/>
                  </a:lnTo>
                  <a:lnTo>
                    <a:pt x="40" y="176"/>
                  </a:lnTo>
                  <a:lnTo>
                    <a:pt x="38" y="179"/>
                  </a:lnTo>
                  <a:lnTo>
                    <a:pt x="36" y="182"/>
                  </a:lnTo>
                  <a:lnTo>
                    <a:pt x="34" y="186"/>
                  </a:lnTo>
                  <a:lnTo>
                    <a:pt x="34" y="189"/>
                  </a:lnTo>
                  <a:lnTo>
                    <a:pt x="33" y="193"/>
                  </a:lnTo>
                  <a:lnTo>
                    <a:pt x="34" y="197"/>
                  </a:lnTo>
                  <a:lnTo>
                    <a:pt x="32" y="197"/>
                  </a:lnTo>
                  <a:lnTo>
                    <a:pt x="29" y="198"/>
                  </a:lnTo>
                  <a:lnTo>
                    <a:pt x="27" y="198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0" y="201"/>
                  </a:lnTo>
                  <a:lnTo>
                    <a:pt x="18" y="202"/>
                  </a:lnTo>
                  <a:lnTo>
                    <a:pt x="16" y="204"/>
                  </a:lnTo>
                  <a:lnTo>
                    <a:pt x="15" y="206"/>
                  </a:lnTo>
                  <a:lnTo>
                    <a:pt x="14" y="209"/>
                  </a:lnTo>
                  <a:lnTo>
                    <a:pt x="12" y="204"/>
                  </a:lnTo>
                  <a:lnTo>
                    <a:pt x="9" y="198"/>
                  </a:lnTo>
                  <a:lnTo>
                    <a:pt x="7" y="192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1" y="145"/>
                  </a:lnTo>
                  <a:lnTo>
                    <a:pt x="8" y="134"/>
                  </a:lnTo>
                  <a:lnTo>
                    <a:pt x="14" y="123"/>
                  </a:lnTo>
                  <a:lnTo>
                    <a:pt x="21" y="113"/>
                  </a:lnTo>
                  <a:lnTo>
                    <a:pt x="27" y="103"/>
                  </a:lnTo>
                  <a:lnTo>
                    <a:pt x="33" y="93"/>
                  </a:lnTo>
                  <a:lnTo>
                    <a:pt x="39" y="83"/>
                  </a:lnTo>
                  <a:lnTo>
                    <a:pt x="45" y="73"/>
                  </a:lnTo>
                  <a:lnTo>
                    <a:pt x="51" y="62"/>
                  </a:lnTo>
                  <a:lnTo>
                    <a:pt x="57" y="50"/>
                  </a:lnTo>
                  <a:lnTo>
                    <a:pt x="63" y="38"/>
                  </a:lnTo>
                  <a:lnTo>
                    <a:pt x="65" y="40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4" y="50"/>
                  </a:lnTo>
                  <a:lnTo>
                    <a:pt x="62" y="53"/>
                  </a:lnTo>
                  <a:lnTo>
                    <a:pt x="61" y="56"/>
                  </a:lnTo>
                  <a:lnTo>
                    <a:pt x="59" y="60"/>
                  </a:lnTo>
                  <a:lnTo>
                    <a:pt x="57" y="63"/>
                  </a:lnTo>
                  <a:lnTo>
                    <a:pt x="56" y="66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1" y="74"/>
                  </a:lnTo>
                  <a:lnTo>
                    <a:pt x="50" y="76"/>
                  </a:lnTo>
                  <a:lnTo>
                    <a:pt x="49" y="77"/>
                  </a:lnTo>
                  <a:lnTo>
                    <a:pt x="47" y="78"/>
                  </a:lnTo>
                  <a:lnTo>
                    <a:pt x="46" y="79"/>
                  </a:lnTo>
                  <a:lnTo>
                    <a:pt x="45" y="81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7"/>
                  </a:lnTo>
                  <a:lnTo>
                    <a:pt x="48" y="86"/>
                  </a:lnTo>
                  <a:lnTo>
                    <a:pt x="49" y="85"/>
                  </a:lnTo>
                  <a:lnTo>
                    <a:pt x="50" y="84"/>
                  </a:lnTo>
                  <a:lnTo>
                    <a:pt x="51" y="83"/>
                  </a:lnTo>
                  <a:lnTo>
                    <a:pt x="52" y="81"/>
                  </a:lnTo>
                  <a:lnTo>
                    <a:pt x="53" y="80"/>
                  </a:lnTo>
                  <a:lnTo>
                    <a:pt x="54" y="79"/>
                  </a:lnTo>
                  <a:lnTo>
                    <a:pt x="56" y="75"/>
                  </a:lnTo>
                  <a:lnTo>
                    <a:pt x="57" y="77"/>
                  </a:lnTo>
                  <a:lnTo>
                    <a:pt x="56" y="85"/>
                  </a:lnTo>
                  <a:lnTo>
                    <a:pt x="54" y="94"/>
                  </a:lnTo>
                  <a:lnTo>
                    <a:pt x="52" y="103"/>
                  </a:lnTo>
                  <a:lnTo>
                    <a:pt x="50" y="112"/>
                  </a:lnTo>
                  <a:lnTo>
                    <a:pt x="48" y="120"/>
                  </a:lnTo>
                  <a:lnTo>
                    <a:pt x="47" y="129"/>
                  </a:lnTo>
                  <a:lnTo>
                    <a:pt x="46" y="138"/>
                  </a:lnTo>
                  <a:lnTo>
                    <a:pt x="46" y="147"/>
                  </a:lnTo>
                  <a:lnTo>
                    <a:pt x="46" y="156"/>
                  </a:lnTo>
                  <a:lnTo>
                    <a:pt x="48" y="165"/>
                  </a:lnTo>
                  <a:lnTo>
                    <a:pt x="50" y="161"/>
                  </a:lnTo>
                  <a:lnTo>
                    <a:pt x="51" y="157"/>
                  </a:lnTo>
                  <a:lnTo>
                    <a:pt x="51" y="152"/>
                  </a:lnTo>
                  <a:lnTo>
                    <a:pt x="52" y="147"/>
                  </a:lnTo>
                  <a:lnTo>
                    <a:pt x="51" y="143"/>
                  </a:lnTo>
                  <a:lnTo>
                    <a:pt x="51" y="138"/>
                  </a:lnTo>
                  <a:lnTo>
                    <a:pt x="51" y="132"/>
                  </a:lnTo>
                  <a:lnTo>
                    <a:pt x="51" y="128"/>
                  </a:lnTo>
                  <a:lnTo>
                    <a:pt x="52" y="123"/>
                  </a:lnTo>
                  <a:lnTo>
                    <a:pt x="53" y="118"/>
                  </a:lnTo>
                  <a:lnTo>
                    <a:pt x="54" y="115"/>
                  </a:lnTo>
                  <a:lnTo>
                    <a:pt x="55" y="111"/>
                  </a:lnTo>
                  <a:lnTo>
                    <a:pt x="56" y="108"/>
                  </a:lnTo>
                  <a:lnTo>
                    <a:pt x="57" y="103"/>
                  </a:lnTo>
                  <a:lnTo>
                    <a:pt x="58" y="99"/>
                  </a:lnTo>
                  <a:lnTo>
                    <a:pt x="59" y="96"/>
                  </a:lnTo>
                  <a:lnTo>
                    <a:pt x="61" y="93"/>
                  </a:lnTo>
                  <a:lnTo>
                    <a:pt x="63" y="90"/>
                  </a:lnTo>
                  <a:lnTo>
                    <a:pt x="65" y="88"/>
                  </a:lnTo>
                  <a:lnTo>
                    <a:pt x="68" y="88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3"/>
                  </a:lnTo>
                  <a:lnTo>
                    <a:pt x="68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7" y="62"/>
                  </a:lnTo>
                  <a:lnTo>
                    <a:pt x="68" y="56"/>
                  </a:lnTo>
                  <a:lnTo>
                    <a:pt x="69" y="50"/>
                  </a:lnTo>
                  <a:lnTo>
                    <a:pt x="71" y="44"/>
                  </a:lnTo>
                  <a:lnTo>
                    <a:pt x="73" y="39"/>
                  </a:lnTo>
                  <a:lnTo>
                    <a:pt x="76" y="33"/>
                  </a:lnTo>
                  <a:lnTo>
                    <a:pt x="78" y="27"/>
                  </a:lnTo>
                  <a:lnTo>
                    <a:pt x="80" y="22"/>
                  </a:lnTo>
                  <a:lnTo>
                    <a:pt x="82" y="16"/>
                  </a:lnTo>
                  <a:lnTo>
                    <a:pt x="84" y="10"/>
                  </a:lnTo>
                  <a:lnTo>
                    <a:pt x="87" y="7"/>
                  </a:lnTo>
                  <a:lnTo>
                    <a:pt x="91" y="5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101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3" y="3"/>
                  </a:lnTo>
                  <a:lnTo>
                    <a:pt x="116" y="0"/>
                  </a:lnTo>
                  <a:lnTo>
                    <a:pt x="120" y="3"/>
                  </a:lnTo>
                  <a:lnTo>
                    <a:pt x="124" y="7"/>
                  </a:lnTo>
                  <a:lnTo>
                    <a:pt x="128" y="11"/>
                  </a:lnTo>
                  <a:lnTo>
                    <a:pt x="131" y="15"/>
                  </a:lnTo>
                  <a:lnTo>
                    <a:pt x="134" y="20"/>
                  </a:lnTo>
                  <a:lnTo>
                    <a:pt x="137" y="26"/>
                  </a:lnTo>
                  <a:lnTo>
                    <a:pt x="139" y="31"/>
                  </a:lnTo>
                  <a:lnTo>
                    <a:pt x="141" y="38"/>
                  </a:lnTo>
                  <a:lnTo>
                    <a:pt x="142" y="44"/>
                  </a:lnTo>
                  <a:lnTo>
                    <a:pt x="142" y="51"/>
                  </a:lnTo>
                  <a:lnTo>
                    <a:pt x="147" y="56"/>
                  </a:lnTo>
                  <a:lnTo>
                    <a:pt x="151" y="62"/>
                  </a:lnTo>
                  <a:lnTo>
                    <a:pt x="155" y="70"/>
                  </a:lnTo>
                  <a:lnTo>
                    <a:pt x="158" y="77"/>
                  </a:lnTo>
                  <a:lnTo>
                    <a:pt x="160" y="86"/>
                  </a:lnTo>
                  <a:lnTo>
                    <a:pt x="161" y="94"/>
                  </a:lnTo>
                  <a:lnTo>
                    <a:pt x="162" y="103"/>
                  </a:lnTo>
                  <a:lnTo>
                    <a:pt x="163" y="111"/>
                  </a:lnTo>
                  <a:lnTo>
                    <a:pt x="163" y="120"/>
                  </a:lnTo>
                  <a:lnTo>
                    <a:pt x="163" y="128"/>
                  </a:lnTo>
                  <a:lnTo>
                    <a:pt x="163" y="129"/>
                  </a:lnTo>
                  <a:lnTo>
                    <a:pt x="162" y="128"/>
                  </a:lnTo>
                  <a:lnTo>
                    <a:pt x="162" y="127"/>
                  </a:lnTo>
                  <a:lnTo>
                    <a:pt x="161" y="126"/>
                  </a:lnTo>
                  <a:lnTo>
                    <a:pt x="161" y="125"/>
                  </a:lnTo>
                  <a:lnTo>
                    <a:pt x="160" y="125"/>
                  </a:lnTo>
                  <a:lnTo>
                    <a:pt x="159" y="125"/>
                  </a:lnTo>
                  <a:lnTo>
                    <a:pt x="160" y="130"/>
                  </a:lnTo>
                  <a:lnTo>
                    <a:pt x="161" y="134"/>
                  </a:lnTo>
                  <a:lnTo>
                    <a:pt x="162" y="138"/>
                  </a:lnTo>
                  <a:lnTo>
                    <a:pt x="164" y="143"/>
                  </a:lnTo>
                  <a:lnTo>
                    <a:pt x="165" y="147"/>
                  </a:lnTo>
                  <a:lnTo>
                    <a:pt x="165" y="152"/>
                  </a:lnTo>
                  <a:lnTo>
                    <a:pt x="166" y="157"/>
                  </a:lnTo>
                  <a:lnTo>
                    <a:pt x="166" y="162"/>
                  </a:lnTo>
                  <a:lnTo>
                    <a:pt x="165" y="167"/>
                  </a:lnTo>
                  <a:lnTo>
                    <a:pt x="164" y="171"/>
                  </a:lnTo>
                  <a:lnTo>
                    <a:pt x="164" y="170"/>
                  </a:lnTo>
                  <a:lnTo>
                    <a:pt x="163" y="169"/>
                  </a:lnTo>
                  <a:lnTo>
                    <a:pt x="162" y="168"/>
                  </a:lnTo>
                  <a:lnTo>
                    <a:pt x="161" y="167"/>
                  </a:lnTo>
                  <a:lnTo>
                    <a:pt x="161" y="166"/>
                  </a:lnTo>
                  <a:lnTo>
                    <a:pt x="160" y="165"/>
                  </a:lnTo>
                  <a:lnTo>
                    <a:pt x="159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6" y="163"/>
                  </a:lnTo>
                  <a:lnTo>
                    <a:pt x="156" y="166"/>
                  </a:lnTo>
                  <a:lnTo>
                    <a:pt x="157" y="168"/>
                  </a:lnTo>
                  <a:lnTo>
                    <a:pt x="158" y="171"/>
                  </a:lnTo>
                  <a:lnTo>
                    <a:pt x="160" y="173"/>
                  </a:lnTo>
                  <a:lnTo>
                    <a:pt x="161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2"/>
                  </a:lnTo>
                  <a:lnTo>
                    <a:pt x="168" y="185"/>
                  </a:lnTo>
                  <a:lnTo>
                    <a:pt x="169" y="188"/>
                  </a:lnTo>
                  <a:lnTo>
                    <a:pt x="170" y="192"/>
                  </a:lnTo>
                  <a:lnTo>
                    <a:pt x="170" y="195"/>
                  </a:lnTo>
                  <a:lnTo>
                    <a:pt x="170" y="198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3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9"/>
                  </a:lnTo>
                  <a:lnTo>
                    <a:pt x="155" y="212"/>
                  </a:lnTo>
                  <a:lnTo>
                    <a:pt x="153" y="215"/>
                  </a:lnTo>
                  <a:lnTo>
                    <a:pt x="151" y="218"/>
                  </a:lnTo>
                  <a:lnTo>
                    <a:pt x="149" y="222"/>
                  </a:lnTo>
                  <a:lnTo>
                    <a:pt x="146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9" y="233"/>
                  </a:lnTo>
                  <a:lnTo>
                    <a:pt x="137" y="236"/>
                  </a:lnTo>
                  <a:lnTo>
                    <a:pt x="135" y="239"/>
                  </a:lnTo>
                  <a:lnTo>
                    <a:pt x="133" y="242"/>
                  </a:lnTo>
                  <a:lnTo>
                    <a:pt x="135" y="242"/>
                  </a:lnTo>
                  <a:lnTo>
                    <a:pt x="136" y="241"/>
                  </a:lnTo>
                  <a:lnTo>
                    <a:pt x="137" y="241"/>
                  </a:lnTo>
                  <a:lnTo>
                    <a:pt x="139" y="240"/>
                  </a:lnTo>
                  <a:lnTo>
                    <a:pt x="140" y="239"/>
                  </a:lnTo>
                  <a:lnTo>
                    <a:pt x="141" y="237"/>
                  </a:lnTo>
                  <a:lnTo>
                    <a:pt x="142" y="236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46" y="233"/>
                  </a:lnTo>
                  <a:lnTo>
                    <a:pt x="146" y="234"/>
                  </a:lnTo>
                  <a:lnTo>
                    <a:pt x="146" y="237"/>
                  </a:lnTo>
                  <a:lnTo>
                    <a:pt x="144" y="239"/>
                  </a:lnTo>
                  <a:lnTo>
                    <a:pt x="142" y="241"/>
                  </a:lnTo>
                  <a:lnTo>
                    <a:pt x="141" y="244"/>
                  </a:lnTo>
                  <a:lnTo>
                    <a:pt x="139" y="246"/>
                  </a:lnTo>
                  <a:lnTo>
                    <a:pt x="138" y="248"/>
                  </a:lnTo>
                  <a:lnTo>
                    <a:pt x="139" y="249"/>
                  </a:lnTo>
                  <a:lnTo>
                    <a:pt x="140" y="250"/>
                  </a:lnTo>
                  <a:lnTo>
                    <a:pt x="143" y="249"/>
                  </a:lnTo>
                  <a:lnTo>
                    <a:pt x="146" y="244"/>
                  </a:lnTo>
                  <a:lnTo>
                    <a:pt x="148" y="239"/>
                  </a:lnTo>
                  <a:lnTo>
                    <a:pt x="150" y="233"/>
                  </a:lnTo>
                  <a:lnTo>
                    <a:pt x="153" y="228"/>
                  </a:lnTo>
                  <a:lnTo>
                    <a:pt x="155" y="223"/>
                  </a:lnTo>
                  <a:lnTo>
                    <a:pt x="159" y="218"/>
                  </a:lnTo>
                  <a:lnTo>
                    <a:pt x="162" y="214"/>
                  </a:lnTo>
                  <a:lnTo>
                    <a:pt x="166" y="210"/>
                  </a:lnTo>
                  <a:lnTo>
                    <a:pt x="170" y="206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78" y="205"/>
                  </a:lnTo>
                  <a:lnTo>
                    <a:pt x="180" y="206"/>
                  </a:lnTo>
                  <a:lnTo>
                    <a:pt x="182" y="207"/>
                  </a:lnTo>
                  <a:lnTo>
                    <a:pt x="183" y="209"/>
                  </a:lnTo>
                  <a:lnTo>
                    <a:pt x="185" y="210"/>
                  </a:lnTo>
                  <a:lnTo>
                    <a:pt x="187" y="212"/>
                  </a:lnTo>
                  <a:lnTo>
                    <a:pt x="188" y="213"/>
                  </a:lnTo>
                  <a:lnTo>
                    <a:pt x="190" y="215"/>
                  </a:lnTo>
                  <a:lnTo>
                    <a:pt x="191" y="217"/>
                  </a:lnTo>
                  <a:lnTo>
                    <a:pt x="187" y="218"/>
                  </a:lnTo>
                  <a:lnTo>
                    <a:pt x="187" y="217"/>
                  </a:lnTo>
                  <a:lnTo>
                    <a:pt x="186" y="216"/>
                  </a:lnTo>
                  <a:lnTo>
                    <a:pt x="186" y="215"/>
                  </a:lnTo>
                  <a:lnTo>
                    <a:pt x="185" y="215"/>
                  </a:lnTo>
                  <a:lnTo>
                    <a:pt x="185" y="214"/>
                  </a:lnTo>
                  <a:lnTo>
                    <a:pt x="184" y="213"/>
                  </a:lnTo>
                  <a:lnTo>
                    <a:pt x="183" y="212"/>
                  </a:lnTo>
                  <a:lnTo>
                    <a:pt x="174" y="219"/>
                  </a:lnTo>
                  <a:lnTo>
                    <a:pt x="167" y="229"/>
                  </a:lnTo>
                  <a:lnTo>
                    <a:pt x="159" y="241"/>
                  </a:lnTo>
                  <a:lnTo>
                    <a:pt x="151" y="254"/>
                  </a:lnTo>
                  <a:lnTo>
                    <a:pt x="144" y="266"/>
                  </a:lnTo>
                  <a:lnTo>
                    <a:pt x="136" y="275"/>
                  </a:lnTo>
                  <a:lnTo>
                    <a:pt x="128" y="281"/>
                  </a:lnTo>
                  <a:lnTo>
                    <a:pt x="119" y="282"/>
                  </a:lnTo>
                  <a:lnTo>
                    <a:pt x="108" y="277"/>
                  </a:lnTo>
                  <a:lnTo>
                    <a:pt x="97" y="26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0" name="Freeform 149"/>
            <p:cNvSpPr>
              <a:spLocks/>
            </p:cNvSpPr>
            <p:nvPr/>
          </p:nvSpPr>
          <p:spPr bwMode="auto">
            <a:xfrm>
              <a:off x="3004" y="2906"/>
              <a:ext cx="4" cy="3"/>
            </a:xfrm>
            <a:custGeom>
              <a:avLst/>
              <a:gdLst>
                <a:gd name="T0" fmla="*/ 1 w 4"/>
                <a:gd name="T1" fmla="*/ 1 h 3"/>
                <a:gd name="T2" fmla="*/ 0 w 4"/>
                <a:gd name="T3" fmla="*/ 3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4 w 4"/>
                <a:gd name="T21" fmla="*/ 1 h 3"/>
                <a:gd name="T22" fmla="*/ 4 w 4"/>
                <a:gd name="T23" fmla="*/ 2 h 3"/>
                <a:gd name="T24" fmla="*/ 4 w 4"/>
                <a:gd name="T25" fmla="*/ 2 h 3"/>
                <a:gd name="T26" fmla="*/ 3 w 4"/>
                <a:gd name="T27" fmla="*/ 1 h 3"/>
                <a:gd name="T28" fmla="*/ 3 w 4"/>
                <a:gd name="T29" fmla="*/ 1 h 3"/>
                <a:gd name="T30" fmla="*/ 3 w 4"/>
                <a:gd name="T31" fmla="*/ 1 h 3"/>
                <a:gd name="T32" fmla="*/ 3 w 4"/>
                <a:gd name="T33" fmla="*/ 1 h 3"/>
                <a:gd name="T34" fmla="*/ 2 w 4"/>
                <a:gd name="T35" fmla="*/ 1 h 3"/>
                <a:gd name="T36" fmla="*/ 2 w 4"/>
                <a:gd name="T37" fmla="*/ 1 h 3"/>
                <a:gd name="T38" fmla="*/ 2 w 4"/>
                <a:gd name="T39" fmla="*/ 1 h 3"/>
                <a:gd name="T40" fmla="*/ 2 w 4"/>
                <a:gd name="T41" fmla="*/ 1 h 3"/>
                <a:gd name="T42" fmla="*/ 1 w 4"/>
                <a:gd name="T43" fmla="*/ 1 h 3"/>
                <a:gd name="T44" fmla="*/ 1 w 4"/>
                <a:gd name="T45" fmla="*/ 1 h 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"/>
                <a:gd name="T71" fmla="*/ 4 w 4"/>
                <a:gd name="T72" fmla="*/ 3 h 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">
                  <a:moveTo>
                    <a:pt x="1" y="1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1" name="Freeform 150"/>
            <p:cNvSpPr>
              <a:spLocks/>
            </p:cNvSpPr>
            <p:nvPr/>
          </p:nvSpPr>
          <p:spPr bwMode="auto">
            <a:xfrm>
              <a:off x="2915" y="2910"/>
              <a:ext cx="2" cy="20"/>
            </a:xfrm>
            <a:custGeom>
              <a:avLst/>
              <a:gdLst>
                <a:gd name="T0" fmla="*/ 2 w 2"/>
                <a:gd name="T1" fmla="*/ 0 h 20"/>
                <a:gd name="T2" fmla="*/ 1 w 2"/>
                <a:gd name="T3" fmla="*/ 20 h 20"/>
                <a:gd name="T4" fmla="*/ 0 w 2"/>
                <a:gd name="T5" fmla="*/ 13 h 20"/>
                <a:gd name="T6" fmla="*/ 2 w 2"/>
                <a:gd name="T7" fmla="*/ 0 h 20"/>
                <a:gd name="T8" fmla="*/ 2 w 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0"/>
                <a:gd name="T17" fmla="*/ 2 w 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0">
                  <a:moveTo>
                    <a:pt x="2" y="0"/>
                  </a:moveTo>
                  <a:lnTo>
                    <a:pt x="1" y="20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2" name="Freeform 151"/>
            <p:cNvSpPr>
              <a:spLocks/>
            </p:cNvSpPr>
            <p:nvPr/>
          </p:nvSpPr>
          <p:spPr bwMode="auto">
            <a:xfrm>
              <a:off x="2814" y="2940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2 w 2"/>
                <a:gd name="T3" fmla="*/ 12 h 13"/>
                <a:gd name="T4" fmla="*/ 0 w 2"/>
                <a:gd name="T5" fmla="*/ 13 h 13"/>
                <a:gd name="T6" fmla="*/ 0 w 2"/>
                <a:gd name="T7" fmla="*/ 1 h 13"/>
                <a:gd name="T8" fmla="*/ 0 w 2"/>
                <a:gd name="T9" fmla="*/ 1 h 13"/>
                <a:gd name="T10" fmla="*/ 0 w 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3"/>
                <a:gd name="T20" fmla="*/ 2 w 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3">
                  <a:moveTo>
                    <a:pt x="0" y="0"/>
                  </a:moveTo>
                  <a:lnTo>
                    <a:pt x="2" y="12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3" name="Freeform 152"/>
            <p:cNvSpPr>
              <a:spLocks/>
            </p:cNvSpPr>
            <p:nvPr/>
          </p:nvSpPr>
          <p:spPr bwMode="auto">
            <a:xfrm>
              <a:off x="2808" y="2935"/>
              <a:ext cx="3" cy="16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1 h 16"/>
                <a:gd name="T4" fmla="*/ 2 w 3"/>
                <a:gd name="T5" fmla="*/ 2 h 16"/>
                <a:gd name="T6" fmla="*/ 2 w 3"/>
                <a:gd name="T7" fmla="*/ 4 h 16"/>
                <a:gd name="T8" fmla="*/ 3 w 3"/>
                <a:gd name="T9" fmla="*/ 6 h 16"/>
                <a:gd name="T10" fmla="*/ 2 w 3"/>
                <a:gd name="T11" fmla="*/ 7 h 16"/>
                <a:gd name="T12" fmla="*/ 2 w 3"/>
                <a:gd name="T13" fmla="*/ 9 h 16"/>
                <a:gd name="T14" fmla="*/ 2 w 3"/>
                <a:gd name="T15" fmla="*/ 11 h 16"/>
                <a:gd name="T16" fmla="*/ 2 w 3"/>
                <a:gd name="T17" fmla="*/ 12 h 16"/>
                <a:gd name="T18" fmla="*/ 2 w 3"/>
                <a:gd name="T19" fmla="*/ 14 h 16"/>
                <a:gd name="T20" fmla="*/ 2 w 3"/>
                <a:gd name="T21" fmla="*/ 16 h 16"/>
                <a:gd name="T22" fmla="*/ 0 w 3"/>
                <a:gd name="T23" fmla="*/ 16 h 16"/>
                <a:gd name="T24" fmla="*/ 0 w 3"/>
                <a:gd name="T25" fmla="*/ 0 h 16"/>
                <a:gd name="T26" fmla="*/ 0 w 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16"/>
                <a:gd name="T44" fmla="*/ 3 w 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1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4" name="Freeform 153"/>
            <p:cNvSpPr>
              <a:spLocks/>
            </p:cNvSpPr>
            <p:nvPr/>
          </p:nvSpPr>
          <p:spPr bwMode="auto">
            <a:xfrm>
              <a:off x="2801" y="292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1 w 2"/>
                <a:gd name="T3" fmla="*/ 2 h 22"/>
                <a:gd name="T4" fmla="*/ 2 w 2"/>
                <a:gd name="T5" fmla="*/ 3 h 22"/>
                <a:gd name="T6" fmla="*/ 2 w 2"/>
                <a:gd name="T7" fmla="*/ 6 h 22"/>
                <a:gd name="T8" fmla="*/ 2 w 2"/>
                <a:gd name="T9" fmla="*/ 8 h 22"/>
                <a:gd name="T10" fmla="*/ 2 w 2"/>
                <a:gd name="T11" fmla="*/ 11 h 22"/>
                <a:gd name="T12" fmla="*/ 2 w 2"/>
                <a:gd name="T13" fmla="*/ 13 h 22"/>
                <a:gd name="T14" fmla="*/ 1 w 2"/>
                <a:gd name="T15" fmla="*/ 16 h 22"/>
                <a:gd name="T16" fmla="*/ 1 w 2"/>
                <a:gd name="T17" fmla="*/ 18 h 22"/>
                <a:gd name="T18" fmla="*/ 1 w 2"/>
                <a:gd name="T19" fmla="*/ 20 h 22"/>
                <a:gd name="T20" fmla="*/ 1 w 2"/>
                <a:gd name="T21" fmla="*/ 22 h 22"/>
                <a:gd name="T22" fmla="*/ 0 w 2"/>
                <a:gd name="T23" fmla="*/ 0 h 22"/>
                <a:gd name="T24" fmla="*/ 0 w 2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2"/>
                <a:gd name="T41" fmla="*/ 2 w 2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2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5" name="Freeform 154"/>
            <p:cNvSpPr>
              <a:spLocks/>
            </p:cNvSpPr>
            <p:nvPr/>
          </p:nvSpPr>
          <p:spPr bwMode="auto">
            <a:xfrm>
              <a:off x="2793" y="2921"/>
              <a:ext cx="4" cy="31"/>
            </a:xfrm>
            <a:custGeom>
              <a:avLst/>
              <a:gdLst>
                <a:gd name="T0" fmla="*/ 3 w 4"/>
                <a:gd name="T1" fmla="*/ 0 h 31"/>
                <a:gd name="T2" fmla="*/ 3 w 4"/>
                <a:gd name="T3" fmla="*/ 3 h 31"/>
                <a:gd name="T4" fmla="*/ 4 w 4"/>
                <a:gd name="T5" fmla="*/ 6 h 31"/>
                <a:gd name="T6" fmla="*/ 4 w 4"/>
                <a:gd name="T7" fmla="*/ 8 h 31"/>
                <a:gd name="T8" fmla="*/ 4 w 4"/>
                <a:gd name="T9" fmla="*/ 12 h 31"/>
                <a:gd name="T10" fmla="*/ 3 w 4"/>
                <a:gd name="T11" fmla="*/ 15 h 31"/>
                <a:gd name="T12" fmla="*/ 3 w 4"/>
                <a:gd name="T13" fmla="*/ 18 h 31"/>
                <a:gd name="T14" fmla="*/ 3 w 4"/>
                <a:gd name="T15" fmla="*/ 21 h 31"/>
                <a:gd name="T16" fmla="*/ 2 w 4"/>
                <a:gd name="T17" fmla="*/ 25 h 31"/>
                <a:gd name="T18" fmla="*/ 2 w 4"/>
                <a:gd name="T19" fmla="*/ 27 h 31"/>
                <a:gd name="T20" fmla="*/ 1 w 4"/>
                <a:gd name="T21" fmla="*/ 31 h 31"/>
                <a:gd name="T22" fmla="*/ 0 w 4"/>
                <a:gd name="T23" fmla="*/ 28 h 31"/>
                <a:gd name="T24" fmla="*/ 0 w 4"/>
                <a:gd name="T25" fmla="*/ 25 h 31"/>
                <a:gd name="T26" fmla="*/ 0 w 4"/>
                <a:gd name="T27" fmla="*/ 23 h 31"/>
                <a:gd name="T28" fmla="*/ 0 w 4"/>
                <a:gd name="T29" fmla="*/ 19 h 31"/>
                <a:gd name="T30" fmla="*/ 0 w 4"/>
                <a:gd name="T31" fmla="*/ 16 h 31"/>
                <a:gd name="T32" fmla="*/ 1 w 4"/>
                <a:gd name="T33" fmla="*/ 12 h 31"/>
                <a:gd name="T34" fmla="*/ 1 w 4"/>
                <a:gd name="T35" fmla="*/ 9 h 31"/>
                <a:gd name="T36" fmla="*/ 2 w 4"/>
                <a:gd name="T37" fmla="*/ 6 h 31"/>
                <a:gd name="T38" fmla="*/ 2 w 4"/>
                <a:gd name="T39" fmla="*/ 3 h 31"/>
                <a:gd name="T40" fmla="*/ 3 w 4"/>
                <a:gd name="T41" fmla="*/ 0 h 31"/>
                <a:gd name="T42" fmla="*/ 3 w 4"/>
                <a:gd name="T43" fmla="*/ 0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1"/>
                <a:gd name="T68" fmla="*/ 4 w 4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1">
                  <a:moveTo>
                    <a:pt x="3" y="0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6" name="Freeform 155"/>
            <p:cNvSpPr>
              <a:spLocks/>
            </p:cNvSpPr>
            <p:nvPr/>
          </p:nvSpPr>
          <p:spPr bwMode="auto">
            <a:xfrm>
              <a:off x="2962" y="2884"/>
              <a:ext cx="16" cy="19"/>
            </a:xfrm>
            <a:custGeom>
              <a:avLst/>
              <a:gdLst>
                <a:gd name="T0" fmla="*/ 0 w 16"/>
                <a:gd name="T1" fmla="*/ 19 h 19"/>
                <a:gd name="T2" fmla="*/ 1 w 16"/>
                <a:gd name="T3" fmla="*/ 18 h 19"/>
                <a:gd name="T4" fmla="*/ 1 w 16"/>
                <a:gd name="T5" fmla="*/ 16 h 19"/>
                <a:gd name="T6" fmla="*/ 1 w 16"/>
                <a:gd name="T7" fmla="*/ 14 h 19"/>
                <a:gd name="T8" fmla="*/ 1 w 16"/>
                <a:gd name="T9" fmla="*/ 12 h 19"/>
                <a:gd name="T10" fmla="*/ 1 w 16"/>
                <a:gd name="T11" fmla="*/ 10 h 19"/>
                <a:gd name="T12" fmla="*/ 1 w 16"/>
                <a:gd name="T13" fmla="*/ 8 h 19"/>
                <a:gd name="T14" fmla="*/ 1 w 16"/>
                <a:gd name="T15" fmla="*/ 6 h 19"/>
                <a:gd name="T16" fmla="*/ 1 w 16"/>
                <a:gd name="T17" fmla="*/ 4 h 19"/>
                <a:gd name="T18" fmla="*/ 3 w 16"/>
                <a:gd name="T19" fmla="*/ 3 h 19"/>
                <a:gd name="T20" fmla="*/ 5 w 16"/>
                <a:gd name="T21" fmla="*/ 1 h 19"/>
                <a:gd name="T22" fmla="*/ 6 w 16"/>
                <a:gd name="T23" fmla="*/ 1 h 19"/>
                <a:gd name="T24" fmla="*/ 7 w 16"/>
                <a:gd name="T25" fmla="*/ 1 h 19"/>
                <a:gd name="T26" fmla="*/ 9 w 16"/>
                <a:gd name="T27" fmla="*/ 0 h 19"/>
                <a:gd name="T28" fmla="*/ 10 w 16"/>
                <a:gd name="T29" fmla="*/ 0 h 19"/>
                <a:gd name="T30" fmla="*/ 11 w 16"/>
                <a:gd name="T31" fmla="*/ 0 h 19"/>
                <a:gd name="T32" fmla="*/ 12 w 16"/>
                <a:gd name="T33" fmla="*/ 1 h 19"/>
                <a:gd name="T34" fmla="*/ 13 w 16"/>
                <a:gd name="T35" fmla="*/ 1 h 19"/>
                <a:gd name="T36" fmla="*/ 14 w 16"/>
                <a:gd name="T37" fmla="*/ 2 h 19"/>
                <a:gd name="T38" fmla="*/ 15 w 16"/>
                <a:gd name="T39" fmla="*/ 3 h 19"/>
                <a:gd name="T40" fmla="*/ 16 w 16"/>
                <a:gd name="T41" fmla="*/ 5 h 19"/>
                <a:gd name="T42" fmla="*/ 14 w 16"/>
                <a:gd name="T43" fmla="*/ 19 h 19"/>
                <a:gd name="T44" fmla="*/ 12 w 16"/>
                <a:gd name="T45" fmla="*/ 18 h 19"/>
                <a:gd name="T46" fmla="*/ 11 w 16"/>
                <a:gd name="T47" fmla="*/ 18 h 19"/>
                <a:gd name="T48" fmla="*/ 10 w 16"/>
                <a:gd name="T49" fmla="*/ 18 h 19"/>
                <a:gd name="T50" fmla="*/ 8 w 16"/>
                <a:gd name="T51" fmla="*/ 18 h 19"/>
                <a:gd name="T52" fmla="*/ 7 w 16"/>
                <a:gd name="T53" fmla="*/ 18 h 19"/>
                <a:gd name="T54" fmla="*/ 6 w 16"/>
                <a:gd name="T55" fmla="*/ 19 h 19"/>
                <a:gd name="T56" fmla="*/ 4 w 16"/>
                <a:gd name="T57" fmla="*/ 19 h 19"/>
                <a:gd name="T58" fmla="*/ 3 w 16"/>
                <a:gd name="T59" fmla="*/ 19 h 19"/>
                <a:gd name="T60" fmla="*/ 2 w 16"/>
                <a:gd name="T61" fmla="*/ 19 h 19"/>
                <a:gd name="T62" fmla="*/ 0 w 16"/>
                <a:gd name="T63" fmla="*/ 19 h 19"/>
                <a:gd name="T64" fmla="*/ 0 w 16"/>
                <a:gd name="T65" fmla="*/ 19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9"/>
                <a:gd name="T101" fmla="*/ 16 w 16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9">
                  <a:moveTo>
                    <a:pt x="0" y="19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7" name="Freeform 156"/>
            <p:cNvSpPr>
              <a:spLocks/>
            </p:cNvSpPr>
            <p:nvPr/>
          </p:nvSpPr>
          <p:spPr bwMode="auto">
            <a:xfrm>
              <a:off x="2785" y="2918"/>
              <a:ext cx="3" cy="33"/>
            </a:xfrm>
            <a:custGeom>
              <a:avLst/>
              <a:gdLst>
                <a:gd name="T0" fmla="*/ 2 w 3"/>
                <a:gd name="T1" fmla="*/ 0 h 33"/>
                <a:gd name="T2" fmla="*/ 3 w 3"/>
                <a:gd name="T3" fmla="*/ 0 h 33"/>
                <a:gd name="T4" fmla="*/ 3 w 3"/>
                <a:gd name="T5" fmla="*/ 2 h 33"/>
                <a:gd name="T6" fmla="*/ 3 w 3"/>
                <a:gd name="T7" fmla="*/ 6 h 33"/>
                <a:gd name="T8" fmla="*/ 3 w 3"/>
                <a:gd name="T9" fmla="*/ 9 h 33"/>
                <a:gd name="T10" fmla="*/ 3 w 3"/>
                <a:gd name="T11" fmla="*/ 12 h 33"/>
                <a:gd name="T12" fmla="*/ 3 w 3"/>
                <a:gd name="T13" fmla="*/ 16 h 33"/>
                <a:gd name="T14" fmla="*/ 3 w 3"/>
                <a:gd name="T15" fmla="*/ 19 h 33"/>
                <a:gd name="T16" fmla="*/ 3 w 3"/>
                <a:gd name="T17" fmla="*/ 23 h 33"/>
                <a:gd name="T18" fmla="*/ 2 w 3"/>
                <a:gd name="T19" fmla="*/ 26 h 33"/>
                <a:gd name="T20" fmla="*/ 2 w 3"/>
                <a:gd name="T21" fmla="*/ 30 h 33"/>
                <a:gd name="T22" fmla="*/ 1 w 3"/>
                <a:gd name="T23" fmla="*/ 33 h 33"/>
                <a:gd name="T24" fmla="*/ 1 w 3"/>
                <a:gd name="T25" fmla="*/ 30 h 33"/>
                <a:gd name="T26" fmla="*/ 0 w 3"/>
                <a:gd name="T27" fmla="*/ 27 h 33"/>
                <a:gd name="T28" fmla="*/ 1 w 3"/>
                <a:gd name="T29" fmla="*/ 24 h 33"/>
                <a:gd name="T30" fmla="*/ 1 w 3"/>
                <a:gd name="T31" fmla="*/ 21 h 33"/>
                <a:gd name="T32" fmla="*/ 1 w 3"/>
                <a:gd name="T33" fmla="*/ 17 h 33"/>
                <a:gd name="T34" fmla="*/ 1 w 3"/>
                <a:gd name="T35" fmla="*/ 14 h 33"/>
                <a:gd name="T36" fmla="*/ 2 w 3"/>
                <a:gd name="T37" fmla="*/ 10 h 33"/>
                <a:gd name="T38" fmla="*/ 2 w 3"/>
                <a:gd name="T39" fmla="*/ 6 h 33"/>
                <a:gd name="T40" fmla="*/ 2 w 3"/>
                <a:gd name="T41" fmla="*/ 3 h 33"/>
                <a:gd name="T42" fmla="*/ 2 w 3"/>
                <a:gd name="T43" fmla="*/ 0 h 33"/>
                <a:gd name="T44" fmla="*/ 2 w 3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3"/>
                <a:gd name="T71" fmla="*/ 3 w 3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3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8" name="Freeform 157"/>
            <p:cNvSpPr>
              <a:spLocks/>
            </p:cNvSpPr>
            <p:nvPr/>
          </p:nvSpPr>
          <p:spPr bwMode="auto">
            <a:xfrm>
              <a:off x="2776" y="2918"/>
              <a:ext cx="3" cy="33"/>
            </a:xfrm>
            <a:custGeom>
              <a:avLst/>
              <a:gdLst>
                <a:gd name="T0" fmla="*/ 0 w 3"/>
                <a:gd name="T1" fmla="*/ 32 h 33"/>
                <a:gd name="T2" fmla="*/ 0 w 3"/>
                <a:gd name="T3" fmla="*/ 30 h 33"/>
                <a:gd name="T4" fmla="*/ 0 w 3"/>
                <a:gd name="T5" fmla="*/ 26 h 33"/>
                <a:gd name="T6" fmla="*/ 0 w 3"/>
                <a:gd name="T7" fmla="*/ 23 h 33"/>
                <a:gd name="T8" fmla="*/ 0 w 3"/>
                <a:gd name="T9" fmla="*/ 20 h 33"/>
                <a:gd name="T10" fmla="*/ 0 w 3"/>
                <a:gd name="T11" fmla="*/ 17 h 33"/>
                <a:gd name="T12" fmla="*/ 0 w 3"/>
                <a:gd name="T13" fmla="*/ 13 h 33"/>
                <a:gd name="T14" fmla="*/ 1 w 3"/>
                <a:gd name="T15" fmla="*/ 10 h 33"/>
                <a:gd name="T16" fmla="*/ 1 w 3"/>
                <a:gd name="T17" fmla="*/ 7 h 33"/>
                <a:gd name="T18" fmla="*/ 1 w 3"/>
                <a:gd name="T19" fmla="*/ 4 h 33"/>
                <a:gd name="T20" fmla="*/ 1 w 3"/>
                <a:gd name="T21" fmla="*/ 0 h 33"/>
                <a:gd name="T22" fmla="*/ 2 w 3"/>
                <a:gd name="T23" fmla="*/ 0 h 33"/>
                <a:gd name="T24" fmla="*/ 2 w 3"/>
                <a:gd name="T25" fmla="*/ 3 h 33"/>
                <a:gd name="T26" fmla="*/ 3 w 3"/>
                <a:gd name="T27" fmla="*/ 6 h 33"/>
                <a:gd name="T28" fmla="*/ 3 w 3"/>
                <a:gd name="T29" fmla="*/ 9 h 33"/>
                <a:gd name="T30" fmla="*/ 3 w 3"/>
                <a:gd name="T31" fmla="*/ 13 h 33"/>
                <a:gd name="T32" fmla="*/ 2 w 3"/>
                <a:gd name="T33" fmla="*/ 16 h 33"/>
                <a:gd name="T34" fmla="*/ 2 w 3"/>
                <a:gd name="T35" fmla="*/ 19 h 33"/>
                <a:gd name="T36" fmla="*/ 2 w 3"/>
                <a:gd name="T37" fmla="*/ 23 h 33"/>
                <a:gd name="T38" fmla="*/ 1 w 3"/>
                <a:gd name="T39" fmla="*/ 26 h 33"/>
                <a:gd name="T40" fmla="*/ 1 w 3"/>
                <a:gd name="T41" fmla="*/ 29 h 33"/>
                <a:gd name="T42" fmla="*/ 0 w 3"/>
                <a:gd name="T43" fmla="*/ 33 h 33"/>
                <a:gd name="T44" fmla="*/ 0 w 3"/>
                <a:gd name="T45" fmla="*/ 33 h 33"/>
                <a:gd name="T46" fmla="*/ 0 w 3"/>
                <a:gd name="T47" fmla="*/ 32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3"/>
                <a:gd name="T74" fmla="*/ 3 w 3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3">
                  <a:moveTo>
                    <a:pt x="0" y="32"/>
                  </a:move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39" name="Freeform 158"/>
            <p:cNvSpPr>
              <a:spLocks/>
            </p:cNvSpPr>
            <p:nvPr/>
          </p:nvSpPr>
          <p:spPr bwMode="auto">
            <a:xfrm>
              <a:off x="2966" y="2895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1 h 3"/>
                <a:gd name="T4" fmla="*/ 1 w 7"/>
                <a:gd name="T5" fmla="*/ 0 h 3"/>
                <a:gd name="T6" fmla="*/ 1 w 7"/>
                <a:gd name="T7" fmla="*/ 0 h 3"/>
                <a:gd name="T8" fmla="*/ 2 w 7"/>
                <a:gd name="T9" fmla="*/ 0 h 3"/>
                <a:gd name="T10" fmla="*/ 3 w 7"/>
                <a:gd name="T11" fmla="*/ 0 h 3"/>
                <a:gd name="T12" fmla="*/ 4 w 7"/>
                <a:gd name="T13" fmla="*/ 1 h 3"/>
                <a:gd name="T14" fmla="*/ 5 w 7"/>
                <a:gd name="T15" fmla="*/ 1 h 3"/>
                <a:gd name="T16" fmla="*/ 6 w 7"/>
                <a:gd name="T17" fmla="*/ 2 h 3"/>
                <a:gd name="T18" fmla="*/ 6 w 7"/>
                <a:gd name="T19" fmla="*/ 2 h 3"/>
                <a:gd name="T20" fmla="*/ 7 w 7"/>
                <a:gd name="T21" fmla="*/ 2 h 3"/>
                <a:gd name="T22" fmla="*/ 0 w 7"/>
                <a:gd name="T23" fmla="*/ 3 h 3"/>
                <a:gd name="T24" fmla="*/ 0 w 7"/>
                <a:gd name="T25" fmla="*/ 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3"/>
                <a:gd name="T41" fmla="*/ 7 w 7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3">
                  <a:moveTo>
                    <a:pt x="0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0" name="Freeform 159"/>
            <p:cNvSpPr>
              <a:spLocks/>
            </p:cNvSpPr>
            <p:nvPr/>
          </p:nvSpPr>
          <p:spPr bwMode="auto">
            <a:xfrm>
              <a:off x="2767" y="2916"/>
              <a:ext cx="4" cy="34"/>
            </a:xfrm>
            <a:custGeom>
              <a:avLst/>
              <a:gdLst>
                <a:gd name="T0" fmla="*/ 1 w 4"/>
                <a:gd name="T1" fmla="*/ 0 h 34"/>
                <a:gd name="T2" fmla="*/ 4 w 4"/>
                <a:gd name="T3" fmla="*/ 0 h 34"/>
                <a:gd name="T4" fmla="*/ 3 w 4"/>
                <a:gd name="T5" fmla="*/ 33 h 34"/>
                <a:gd name="T6" fmla="*/ 0 w 4"/>
                <a:gd name="T7" fmla="*/ 34 h 34"/>
                <a:gd name="T8" fmla="*/ 1 w 4"/>
                <a:gd name="T9" fmla="*/ 0 h 34"/>
                <a:gd name="T10" fmla="*/ 1 w 4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4"/>
                <a:gd name="T20" fmla="*/ 4 w 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4">
                  <a:moveTo>
                    <a:pt x="1" y="0"/>
                  </a:moveTo>
                  <a:lnTo>
                    <a:pt x="4" y="0"/>
                  </a:lnTo>
                  <a:lnTo>
                    <a:pt x="3" y="33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1" name="Freeform 160"/>
            <p:cNvSpPr>
              <a:spLocks/>
            </p:cNvSpPr>
            <p:nvPr/>
          </p:nvSpPr>
          <p:spPr bwMode="auto">
            <a:xfrm>
              <a:off x="2759" y="2927"/>
              <a:ext cx="4" cy="21"/>
            </a:xfrm>
            <a:custGeom>
              <a:avLst/>
              <a:gdLst>
                <a:gd name="T0" fmla="*/ 1 w 4"/>
                <a:gd name="T1" fmla="*/ 21 h 21"/>
                <a:gd name="T2" fmla="*/ 1 w 4"/>
                <a:gd name="T3" fmla="*/ 19 h 21"/>
                <a:gd name="T4" fmla="*/ 1 w 4"/>
                <a:gd name="T5" fmla="*/ 17 h 21"/>
                <a:gd name="T6" fmla="*/ 1 w 4"/>
                <a:gd name="T7" fmla="*/ 15 h 21"/>
                <a:gd name="T8" fmla="*/ 1 w 4"/>
                <a:gd name="T9" fmla="*/ 12 h 21"/>
                <a:gd name="T10" fmla="*/ 0 w 4"/>
                <a:gd name="T11" fmla="*/ 10 h 21"/>
                <a:gd name="T12" fmla="*/ 0 w 4"/>
                <a:gd name="T13" fmla="*/ 7 h 21"/>
                <a:gd name="T14" fmla="*/ 1 w 4"/>
                <a:gd name="T15" fmla="*/ 5 h 21"/>
                <a:gd name="T16" fmla="*/ 1 w 4"/>
                <a:gd name="T17" fmla="*/ 3 h 21"/>
                <a:gd name="T18" fmla="*/ 2 w 4"/>
                <a:gd name="T19" fmla="*/ 2 h 21"/>
                <a:gd name="T20" fmla="*/ 3 w 4"/>
                <a:gd name="T21" fmla="*/ 0 h 21"/>
                <a:gd name="T22" fmla="*/ 4 w 4"/>
                <a:gd name="T23" fmla="*/ 2 h 21"/>
                <a:gd name="T24" fmla="*/ 4 w 4"/>
                <a:gd name="T25" fmla="*/ 5 h 21"/>
                <a:gd name="T26" fmla="*/ 4 w 4"/>
                <a:gd name="T27" fmla="*/ 7 h 21"/>
                <a:gd name="T28" fmla="*/ 4 w 4"/>
                <a:gd name="T29" fmla="*/ 10 h 21"/>
                <a:gd name="T30" fmla="*/ 4 w 4"/>
                <a:gd name="T31" fmla="*/ 12 h 21"/>
                <a:gd name="T32" fmla="*/ 4 w 4"/>
                <a:gd name="T33" fmla="*/ 14 h 21"/>
                <a:gd name="T34" fmla="*/ 3 w 4"/>
                <a:gd name="T35" fmla="*/ 16 h 21"/>
                <a:gd name="T36" fmla="*/ 3 w 4"/>
                <a:gd name="T37" fmla="*/ 18 h 21"/>
                <a:gd name="T38" fmla="*/ 2 w 4"/>
                <a:gd name="T39" fmla="*/ 20 h 21"/>
                <a:gd name="T40" fmla="*/ 1 w 4"/>
                <a:gd name="T41" fmla="*/ 21 h 21"/>
                <a:gd name="T42" fmla="*/ 1 w 4"/>
                <a:gd name="T43" fmla="*/ 21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21"/>
                  </a:move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2" name="Freeform 161"/>
            <p:cNvSpPr>
              <a:spLocks/>
            </p:cNvSpPr>
            <p:nvPr/>
          </p:nvSpPr>
          <p:spPr bwMode="auto">
            <a:xfrm>
              <a:off x="2749" y="2913"/>
              <a:ext cx="3" cy="34"/>
            </a:xfrm>
            <a:custGeom>
              <a:avLst/>
              <a:gdLst>
                <a:gd name="T0" fmla="*/ 0 w 3"/>
                <a:gd name="T1" fmla="*/ 33 h 34"/>
                <a:gd name="T2" fmla="*/ 0 w 3"/>
                <a:gd name="T3" fmla="*/ 31 h 34"/>
                <a:gd name="T4" fmla="*/ 0 w 3"/>
                <a:gd name="T5" fmla="*/ 28 h 34"/>
                <a:gd name="T6" fmla="*/ 0 w 3"/>
                <a:gd name="T7" fmla="*/ 24 h 34"/>
                <a:gd name="T8" fmla="*/ 0 w 3"/>
                <a:gd name="T9" fmla="*/ 21 h 34"/>
                <a:gd name="T10" fmla="*/ 0 w 3"/>
                <a:gd name="T11" fmla="*/ 18 h 34"/>
                <a:gd name="T12" fmla="*/ 0 w 3"/>
                <a:gd name="T13" fmla="*/ 14 h 34"/>
                <a:gd name="T14" fmla="*/ 0 w 3"/>
                <a:gd name="T15" fmla="*/ 11 h 34"/>
                <a:gd name="T16" fmla="*/ 0 w 3"/>
                <a:gd name="T17" fmla="*/ 7 h 34"/>
                <a:gd name="T18" fmla="*/ 0 w 3"/>
                <a:gd name="T19" fmla="*/ 4 h 34"/>
                <a:gd name="T20" fmla="*/ 0 w 3"/>
                <a:gd name="T21" fmla="*/ 1 h 34"/>
                <a:gd name="T22" fmla="*/ 2 w 3"/>
                <a:gd name="T23" fmla="*/ 0 h 34"/>
                <a:gd name="T24" fmla="*/ 3 w 3"/>
                <a:gd name="T25" fmla="*/ 4 h 34"/>
                <a:gd name="T26" fmla="*/ 3 w 3"/>
                <a:gd name="T27" fmla="*/ 7 h 34"/>
                <a:gd name="T28" fmla="*/ 3 w 3"/>
                <a:gd name="T29" fmla="*/ 11 h 34"/>
                <a:gd name="T30" fmla="*/ 3 w 3"/>
                <a:gd name="T31" fmla="*/ 14 h 34"/>
                <a:gd name="T32" fmla="*/ 3 w 3"/>
                <a:gd name="T33" fmla="*/ 18 h 34"/>
                <a:gd name="T34" fmla="*/ 3 w 3"/>
                <a:gd name="T35" fmla="*/ 21 h 34"/>
                <a:gd name="T36" fmla="*/ 2 w 3"/>
                <a:gd name="T37" fmla="*/ 24 h 34"/>
                <a:gd name="T38" fmla="*/ 2 w 3"/>
                <a:gd name="T39" fmla="*/ 28 h 34"/>
                <a:gd name="T40" fmla="*/ 1 w 3"/>
                <a:gd name="T41" fmla="*/ 31 h 34"/>
                <a:gd name="T42" fmla="*/ 0 w 3"/>
                <a:gd name="T43" fmla="*/ 34 h 34"/>
                <a:gd name="T44" fmla="*/ 0 w 3"/>
                <a:gd name="T45" fmla="*/ 34 h 34"/>
                <a:gd name="T46" fmla="*/ 0 w 3"/>
                <a:gd name="T47" fmla="*/ 3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4"/>
                <a:gd name="T74" fmla="*/ 3 w 3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4">
                  <a:moveTo>
                    <a:pt x="0" y="33"/>
                  </a:move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3" name="Freeform 162"/>
            <p:cNvSpPr>
              <a:spLocks/>
            </p:cNvSpPr>
            <p:nvPr/>
          </p:nvSpPr>
          <p:spPr bwMode="auto">
            <a:xfrm>
              <a:off x="2739" y="2914"/>
              <a:ext cx="4" cy="34"/>
            </a:xfrm>
            <a:custGeom>
              <a:avLst/>
              <a:gdLst>
                <a:gd name="T0" fmla="*/ 1 w 4"/>
                <a:gd name="T1" fmla="*/ 1 h 34"/>
                <a:gd name="T2" fmla="*/ 3 w 4"/>
                <a:gd name="T3" fmla="*/ 0 h 34"/>
                <a:gd name="T4" fmla="*/ 4 w 4"/>
                <a:gd name="T5" fmla="*/ 3 h 34"/>
                <a:gd name="T6" fmla="*/ 4 w 4"/>
                <a:gd name="T7" fmla="*/ 6 h 34"/>
                <a:gd name="T8" fmla="*/ 4 w 4"/>
                <a:gd name="T9" fmla="*/ 10 h 34"/>
                <a:gd name="T10" fmla="*/ 4 w 4"/>
                <a:gd name="T11" fmla="*/ 13 h 34"/>
                <a:gd name="T12" fmla="*/ 4 w 4"/>
                <a:gd name="T13" fmla="*/ 17 h 34"/>
                <a:gd name="T14" fmla="*/ 4 w 4"/>
                <a:gd name="T15" fmla="*/ 20 h 34"/>
                <a:gd name="T16" fmla="*/ 4 w 4"/>
                <a:gd name="T17" fmla="*/ 24 h 34"/>
                <a:gd name="T18" fmla="*/ 3 w 4"/>
                <a:gd name="T19" fmla="*/ 27 h 34"/>
                <a:gd name="T20" fmla="*/ 3 w 4"/>
                <a:gd name="T21" fmla="*/ 31 h 34"/>
                <a:gd name="T22" fmla="*/ 3 w 4"/>
                <a:gd name="T23" fmla="*/ 34 h 34"/>
                <a:gd name="T24" fmla="*/ 2 w 4"/>
                <a:gd name="T25" fmla="*/ 32 h 34"/>
                <a:gd name="T26" fmla="*/ 1 w 4"/>
                <a:gd name="T27" fmla="*/ 28 h 34"/>
                <a:gd name="T28" fmla="*/ 0 w 4"/>
                <a:gd name="T29" fmla="*/ 25 h 34"/>
                <a:gd name="T30" fmla="*/ 0 w 4"/>
                <a:gd name="T31" fmla="*/ 22 h 34"/>
                <a:gd name="T32" fmla="*/ 0 w 4"/>
                <a:gd name="T33" fmla="*/ 18 h 34"/>
                <a:gd name="T34" fmla="*/ 1 w 4"/>
                <a:gd name="T35" fmla="*/ 15 h 34"/>
                <a:gd name="T36" fmla="*/ 1 w 4"/>
                <a:gd name="T37" fmla="*/ 11 h 34"/>
                <a:gd name="T38" fmla="*/ 1 w 4"/>
                <a:gd name="T39" fmla="*/ 8 h 34"/>
                <a:gd name="T40" fmla="*/ 1 w 4"/>
                <a:gd name="T41" fmla="*/ 4 h 34"/>
                <a:gd name="T42" fmla="*/ 1 w 4"/>
                <a:gd name="T43" fmla="*/ 1 h 34"/>
                <a:gd name="T44" fmla="*/ 1 w 4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4"/>
                <a:gd name="T71" fmla="*/ 4 w 4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4">
                  <a:moveTo>
                    <a:pt x="1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4" name="Freeform 163"/>
            <p:cNvSpPr>
              <a:spLocks/>
            </p:cNvSpPr>
            <p:nvPr/>
          </p:nvSpPr>
          <p:spPr bwMode="auto">
            <a:xfrm>
              <a:off x="2731" y="2912"/>
              <a:ext cx="3" cy="36"/>
            </a:xfrm>
            <a:custGeom>
              <a:avLst/>
              <a:gdLst>
                <a:gd name="T0" fmla="*/ 1 w 3"/>
                <a:gd name="T1" fmla="*/ 0 h 36"/>
                <a:gd name="T2" fmla="*/ 2 w 3"/>
                <a:gd name="T3" fmla="*/ 0 h 36"/>
                <a:gd name="T4" fmla="*/ 3 w 3"/>
                <a:gd name="T5" fmla="*/ 4 h 36"/>
                <a:gd name="T6" fmla="*/ 3 w 3"/>
                <a:gd name="T7" fmla="*/ 7 h 36"/>
                <a:gd name="T8" fmla="*/ 3 w 3"/>
                <a:gd name="T9" fmla="*/ 10 h 36"/>
                <a:gd name="T10" fmla="*/ 3 w 3"/>
                <a:gd name="T11" fmla="*/ 14 h 36"/>
                <a:gd name="T12" fmla="*/ 3 w 3"/>
                <a:gd name="T13" fmla="*/ 17 h 36"/>
                <a:gd name="T14" fmla="*/ 3 w 3"/>
                <a:gd name="T15" fmla="*/ 21 h 36"/>
                <a:gd name="T16" fmla="*/ 3 w 3"/>
                <a:gd name="T17" fmla="*/ 25 h 36"/>
                <a:gd name="T18" fmla="*/ 3 w 3"/>
                <a:gd name="T19" fmla="*/ 28 h 36"/>
                <a:gd name="T20" fmla="*/ 2 w 3"/>
                <a:gd name="T21" fmla="*/ 32 h 36"/>
                <a:gd name="T22" fmla="*/ 2 w 3"/>
                <a:gd name="T23" fmla="*/ 36 h 36"/>
                <a:gd name="T24" fmla="*/ 1 w 3"/>
                <a:gd name="T25" fmla="*/ 33 h 36"/>
                <a:gd name="T26" fmla="*/ 1 w 3"/>
                <a:gd name="T27" fmla="*/ 30 h 36"/>
                <a:gd name="T28" fmla="*/ 0 w 3"/>
                <a:gd name="T29" fmla="*/ 26 h 36"/>
                <a:gd name="T30" fmla="*/ 0 w 3"/>
                <a:gd name="T31" fmla="*/ 23 h 36"/>
                <a:gd name="T32" fmla="*/ 0 w 3"/>
                <a:gd name="T33" fmla="*/ 19 h 36"/>
                <a:gd name="T34" fmla="*/ 1 w 3"/>
                <a:gd name="T35" fmla="*/ 15 h 36"/>
                <a:gd name="T36" fmla="*/ 1 w 3"/>
                <a:gd name="T37" fmla="*/ 11 h 36"/>
                <a:gd name="T38" fmla="*/ 1 w 3"/>
                <a:gd name="T39" fmla="*/ 8 h 36"/>
                <a:gd name="T40" fmla="*/ 1 w 3"/>
                <a:gd name="T41" fmla="*/ 4 h 36"/>
                <a:gd name="T42" fmla="*/ 1 w 3"/>
                <a:gd name="T43" fmla="*/ 0 h 36"/>
                <a:gd name="T44" fmla="*/ 1 w 3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1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5" name="Freeform 164"/>
            <p:cNvSpPr>
              <a:spLocks/>
            </p:cNvSpPr>
            <p:nvPr/>
          </p:nvSpPr>
          <p:spPr bwMode="auto">
            <a:xfrm>
              <a:off x="2820" y="2634"/>
              <a:ext cx="161" cy="242"/>
            </a:xfrm>
            <a:custGeom>
              <a:avLst/>
              <a:gdLst>
                <a:gd name="T0" fmla="*/ 108 w 161"/>
                <a:gd name="T1" fmla="*/ 218 h 242"/>
                <a:gd name="T2" fmla="*/ 105 w 161"/>
                <a:gd name="T3" fmla="*/ 206 h 242"/>
                <a:gd name="T4" fmla="*/ 106 w 161"/>
                <a:gd name="T5" fmla="*/ 195 h 242"/>
                <a:gd name="T6" fmla="*/ 106 w 161"/>
                <a:gd name="T7" fmla="*/ 183 h 242"/>
                <a:gd name="T8" fmla="*/ 104 w 161"/>
                <a:gd name="T9" fmla="*/ 171 h 242"/>
                <a:gd name="T10" fmla="*/ 103 w 161"/>
                <a:gd name="T11" fmla="*/ 160 h 242"/>
                <a:gd name="T12" fmla="*/ 103 w 161"/>
                <a:gd name="T13" fmla="*/ 149 h 242"/>
                <a:gd name="T14" fmla="*/ 102 w 161"/>
                <a:gd name="T15" fmla="*/ 139 h 242"/>
                <a:gd name="T16" fmla="*/ 101 w 161"/>
                <a:gd name="T17" fmla="*/ 128 h 242"/>
                <a:gd name="T18" fmla="*/ 101 w 161"/>
                <a:gd name="T19" fmla="*/ 117 h 242"/>
                <a:gd name="T20" fmla="*/ 107 w 161"/>
                <a:gd name="T21" fmla="*/ 111 h 242"/>
                <a:gd name="T22" fmla="*/ 99 w 161"/>
                <a:gd name="T23" fmla="*/ 100 h 242"/>
                <a:gd name="T24" fmla="*/ 87 w 161"/>
                <a:gd name="T25" fmla="*/ 84 h 242"/>
                <a:gd name="T26" fmla="*/ 79 w 161"/>
                <a:gd name="T27" fmla="*/ 65 h 242"/>
                <a:gd name="T28" fmla="*/ 71 w 161"/>
                <a:gd name="T29" fmla="*/ 45 h 242"/>
                <a:gd name="T30" fmla="*/ 62 w 161"/>
                <a:gd name="T31" fmla="*/ 26 h 242"/>
                <a:gd name="T32" fmla="*/ 52 w 161"/>
                <a:gd name="T33" fmla="*/ 20 h 242"/>
                <a:gd name="T34" fmla="*/ 43 w 161"/>
                <a:gd name="T35" fmla="*/ 22 h 242"/>
                <a:gd name="T36" fmla="*/ 33 w 161"/>
                <a:gd name="T37" fmla="*/ 23 h 242"/>
                <a:gd name="T38" fmla="*/ 25 w 161"/>
                <a:gd name="T39" fmla="*/ 25 h 242"/>
                <a:gd name="T40" fmla="*/ 17 w 161"/>
                <a:gd name="T41" fmla="*/ 31 h 242"/>
                <a:gd name="T42" fmla="*/ 3 w 161"/>
                <a:gd name="T43" fmla="*/ 65 h 242"/>
                <a:gd name="T44" fmla="*/ 1 w 161"/>
                <a:gd name="T45" fmla="*/ 61 h 242"/>
                <a:gd name="T46" fmla="*/ 4 w 161"/>
                <a:gd name="T47" fmla="*/ 51 h 242"/>
                <a:gd name="T48" fmla="*/ 9 w 161"/>
                <a:gd name="T49" fmla="*/ 41 h 242"/>
                <a:gd name="T50" fmla="*/ 14 w 161"/>
                <a:gd name="T51" fmla="*/ 32 h 242"/>
                <a:gd name="T52" fmla="*/ 21 w 161"/>
                <a:gd name="T53" fmla="*/ 25 h 242"/>
                <a:gd name="T54" fmla="*/ 28 w 161"/>
                <a:gd name="T55" fmla="*/ 18 h 242"/>
                <a:gd name="T56" fmla="*/ 33 w 161"/>
                <a:gd name="T57" fmla="*/ 16 h 242"/>
                <a:gd name="T58" fmla="*/ 39 w 161"/>
                <a:gd name="T59" fmla="*/ 16 h 242"/>
                <a:gd name="T60" fmla="*/ 43 w 161"/>
                <a:gd name="T61" fmla="*/ 16 h 242"/>
                <a:gd name="T62" fmla="*/ 47 w 161"/>
                <a:gd name="T63" fmla="*/ 15 h 242"/>
                <a:gd name="T64" fmla="*/ 50 w 161"/>
                <a:gd name="T65" fmla="*/ 11 h 242"/>
                <a:gd name="T66" fmla="*/ 47 w 161"/>
                <a:gd name="T67" fmla="*/ 11 h 242"/>
                <a:gd name="T68" fmla="*/ 45 w 161"/>
                <a:gd name="T69" fmla="*/ 10 h 242"/>
                <a:gd name="T70" fmla="*/ 43 w 161"/>
                <a:gd name="T71" fmla="*/ 9 h 242"/>
                <a:gd name="T72" fmla="*/ 41 w 161"/>
                <a:gd name="T73" fmla="*/ 8 h 242"/>
                <a:gd name="T74" fmla="*/ 41 w 161"/>
                <a:gd name="T75" fmla="*/ 4 h 242"/>
                <a:gd name="T76" fmla="*/ 43 w 161"/>
                <a:gd name="T77" fmla="*/ 1 h 242"/>
                <a:gd name="T78" fmla="*/ 46 w 161"/>
                <a:gd name="T79" fmla="*/ 0 h 242"/>
                <a:gd name="T80" fmla="*/ 48 w 161"/>
                <a:gd name="T81" fmla="*/ 0 h 242"/>
                <a:gd name="T82" fmla="*/ 51 w 161"/>
                <a:gd name="T83" fmla="*/ 1 h 242"/>
                <a:gd name="T84" fmla="*/ 54 w 161"/>
                <a:gd name="T85" fmla="*/ 1 h 242"/>
                <a:gd name="T86" fmla="*/ 67 w 161"/>
                <a:gd name="T87" fmla="*/ 11 h 242"/>
                <a:gd name="T88" fmla="*/ 78 w 161"/>
                <a:gd name="T89" fmla="*/ 23 h 242"/>
                <a:gd name="T90" fmla="*/ 86 w 161"/>
                <a:gd name="T91" fmla="*/ 37 h 242"/>
                <a:gd name="T92" fmla="*/ 93 w 161"/>
                <a:gd name="T93" fmla="*/ 52 h 242"/>
                <a:gd name="T94" fmla="*/ 98 w 161"/>
                <a:gd name="T95" fmla="*/ 69 h 242"/>
                <a:gd name="T96" fmla="*/ 119 w 161"/>
                <a:gd name="T97" fmla="*/ 98 h 242"/>
                <a:gd name="T98" fmla="*/ 140 w 161"/>
                <a:gd name="T99" fmla="*/ 128 h 242"/>
                <a:gd name="T100" fmla="*/ 155 w 161"/>
                <a:gd name="T101" fmla="*/ 161 h 242"/>
                <a:gd name="T102" fmla="*/ 161 w 161"/>
                <a:gd name="T103" fmla="*/ 196 h 242"/>
                <a:gd name="T104" fmla="*/ 152 w 161"/>
                <a:gd name="T105" fmla="*/ 235 h 242"/>
                <a:gd name="T106" fmla="*/ 150 w 161"/>
                <a:gd name="T107" fmla="*/ 239 h 242"/>
                <a:gd name="T108" fmla="*/ 146 w 161"/>
                <a:gd name="T109" fmla="*/ 241 h 242"/>
                <a:gd name="T110" fmla="*/ 142 w 161"/>
                <a:gd name="T111" fmla="*/ 242 h 242"/>
                <a:gd name="T112" fmla="*/ 138 w 161"/>
                <a:gd name="T113" fmla="*/ 242 h 242"/>
                <a:gd name="T114" fmla="*/ 134 w 161"/>
                <a:gd name="T115" fmla="*/ 242 h 242"/>
                <a:gd name="T116" fmla="*/ 110 w 161"/>
                <a:gd name="T117" fmla="*/ 223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242"/>
                <a:gd name="T179" fmla="*/ 161 w 161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242">
                  <a:moveTo>
                    <a:pt x="110" y="223"/>
                  </a:moveTo>
                  <a:lnTo>
                    <a:pt x="108" y="218"/>
                  </a:lnTo>
                  <a:lnTo>
                    <a:pt x="106" y="212"/>
                  </a:lnTo>
                  <a:lnTo>
                    <a:pt x="105" y="206"/>
                  </a:lnTo>
                  <a:lnTo>
                    <a:pt x="105" y="201"/>
                  </a:lnTo>
                  <a:lnTo>
                    <a:pt x="106" y="195"/>
                  </a:lnTo>
                  <a:lnTo>
                    <a:pt x="106" y="189"/>
                  </a:lnTo>
                  <a:lnTo>
                    <a:pt x="106" y="183"/>
                  </a:lnTo>
                  <a:lnTo>
                    <a:pt x="106" y="177"/>
                  </a:lnTo>
                  <a:lnTo>
                    <a:pt x="104" y="171"/>
                  </a:lnTo>
                  <a:lnTo>
                    <a:pt x="101" y="165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3" y="149"/>
                  </a:lnTo>
                  <a:lnTo>
                    <a:pt x="103" y="144"/>
                  </a:lnTo>
                  <a:lnTo>
                    <a:pt x="102" y="139"/>
                  </a:lnTo>
                  <a:lnTo>
                    <a:pt x="102" y="134"/>
                  </a:lnTo>
                  <a:lnTo>
                    <a:pt x="101" y="128"/>
                  </a:lnTo>
                  <a:lnTo>
                    <a:pt x="101" y="123"/>
                  </a:lnTo>
                  <a:lnTo>
                    <a:pt x="101" y="117"/>
                  </a:lnTo>
                  <a:lnTo>
                    <a:pt x="101" y="112"/>
                  </a:lnTo>
                  <a:lnTo>
                    <a:pt x="107" y="111"/>
                  </a:lnTo>
                  <a:lnTo>
                    <a:pt x="106" y="106"/>
                  </a:lnTo>
                  <a:lnTo>
                    <a:pt x="99" y="100"/>
                  </a:lnTo>
                  <a:lnTo>
                    <a:pt x="92" y="92"/>
                  </a:lnTo>
                  <a:lnTo>
                    <a:pt x="87" y="84"/>
                  </a:lnTo>
                  <a:lnTo>
                    <a:pt x="82" y="74"/>
                  </a:lnTo>
                  <a:lnTo>
                    <a:pt x="79" y="65"/>
                  </a:lnTo>
                  <a:lnTo>
                    <a:pt x="75" y="55"/>
                  </a:lnTo>
                  <a:lnTo>
                    <a:pt x="71" y="45"/>
                  </a:lnTo>
                  <a:lnTo>
                    <a:pt x="67" y="35"/>
                  </a:lnTo>
                  <a:lnTo>
                    <a:pt x="62" y="26"/>
                  </a:lnTo>
                  <a:lnTo>
                    <a:pt x="56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3" y="22"/>
                  </a:lnTo>
                  <a:lnTo>
                    <a:pt x="38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7" y="31"/>
                  </a:lnTo>
                  <a:lnTo>
                    <a:pt x="14" y="35"/>
                  </a:lnTo>
                  <a:lnTo>
                    <a:pt x="3" y="65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6" y="46"/>
                  </a:lnTo>
                  <a:lnTo>
                    <a:pt x="9" y="41"/>
                  </a:lnTo>
                  <a:lnTo>
                    <a:pt x="11" y="37"/>
                  </a:lnTo>
                  <a:lnTo>
                    <a:pt x="14" y="32"/>
                  </a:lnTo>
                  <a:lnTo>
                    <a:pt x="18" y="29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61" y="6"/>
                  </a:lnTo>
                  <a:lnTo>
                    <a:pt x="67" y="11"/>
                  </a:lnTo>
                  <a:lnTo>
                    <a:pt x="73" y="17"/>
                  </a:lnTo>
                  <a:lnTo>
                    <a:pt x="78" y="23"/>
                  </a:lnTo>
                  <a:lnTo>
                    <a:pt x="82" y="30"/>
                  </a:lnTo>
                  <a:lnTo>
                    <a:pt x="86" y="37"/>
                  </a:lnTo>
                  <a:lnTo>
                    <a:pt x="90" y="45"/>
                  </a:lnTo>
                  <a:lnTo>
                    <a:pt x="93" y="52"/>
                  </a:lnTo>
                  <a:lnTo>
                    <a:pt x="96" y="60"/>
                  </a:lnTo>
                  <a:lnTo>
                    <a:pt x="98" y="69"/>
                  </a:lnTo>
                  <a:lnTo>
                    <a:pt x="108" y="83"/>
                  </a:lnTo>
                  <a:lnTo>
                    <a:pt x="119" y="98"/>
                  </a:lnTo>
                  <a:lnTo>
                    <a:pt x="129" y="113"/>
                  </a:lnTo>
                  <a:lnTo>
                    <a:pt x="140" y="128"/>
                  </a:lnTo>
                  <a:lnTo>
                    <a:pt x="148" y="144"/>
                  </a:lnTo>
                  <a:lnTo>
                    <a:pt x="155" y="161"/>
                  </a:lnTo>
                  <a:lnTo>
                    <a:pt x="160" y="179"/>
                  </a:lnTo>
                  <a:lnTo>
                    <a:pt x="161" y="196"/>
                  </a:lnTo>
                  <a:lnTo>
                    <a:pt x="159" y="215"/>
                  </a:lnTo>
                  <a:lnTo>
                    <a:pt x="152" y="235"/>
                  </a:lnTo>
                  <a:lnTo>
                    <a:pt x="151" y="237"/>
                  </a:lnTo>
                  <a:lnTo>
                    <a:pt x="150" y="239"/>
                  </a:lnTo>
                  <a:lnTo>
                    <a:pt x="148" y="240"/>
                  </a:lnTo>
                  <a:lnTo>
                    <a:pt x="146" y="241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35" y="242"/>
                  </a:lnTo>
                  <a:lnTo>
                    <a:pt x="134" y="242"/>
                  </a:lnTo>
                  <a:lnTo>
                    <a:pt x="110" y="22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6" name="Freeform 165"/>
            <p:cNvSpPr>
              <a:spLocks/>
            </p:cNvSpPr>
            <p:nvPr/>
          </p:nvSpPr>
          <p:spPr bwMode="auto">
            <a:xfrm>
              <a:off x="2733" y="2902"/>
              <a:ext cx="58" cy="7"/>
            </a:xfrm>
            <a:custGeom>
              <a:avLst/>
              <a:gdLst>
                <a:gd name="T0" fmla="*/ 0 w 58"/>
                <a:gd name="T1" fmla="*/ 0 h 7"/>
                <a:gd name="T2" fmla="*/ 6 w 58"/>
                <a:gd name="T3" fmla="*/ 2 h 7"/>
                <a:gd name="T4" fmla="*/ 12 w 58"/>
                <a:gd name="T5" fmla="*/ 3 h 7"/>
                <a:gd name="T6" fmla="*/ 18 w 58"/>
                <a:gd name="T7" fmla="*/ 3 h 7"/>
                <a:gd name="T8" fmla="*/ 24 w 58"/>
                <a:gd name="T9" fmla="*/ 4 h 7"/>
                <a:gd name="T10" fmla="*/ 30 w 58"/>
                <a:gd name="T11" fmla="*/ 4 h 7"/>
                <a:gd name="T12" fmla="*/ 35 w 58"/>
                <a:gd name="T13" fmla="*/ 5 h 7"/>
                <a:gd name="T14" fmla="*/ 41 w 58"/>
                <a:gd name="T15" fmla="*/ 5 h 7"/>
                <a:gd name="T16" fmla="*/ 47 w 58"/>
                <a:gd name="T17" fmla="*/ 5 h 7"/>
                <a:gd name="T18" fmla="*/ 53 w 58"/>
                <a:gd name="T19" fmla="*/ 6 h 7"/>
                <a:gd name="T20" fmla="*/ 58 w 58"/>
                <a:gd name="T21" fmla="*/ 7 h 7"/>
                <a:gd name="T22" fmla="*/ 1 w 58"/>
                <a:gd name="T23" fmla="*/ 5 h 7"/>
                <a:gd name="T24" fmla="*/ 0 w 58"/>
                <a:gd name="T25" fmla="*/ 1 h 7"/>
                <a:gd name="T26" fmla="*/ 0 w 58"/>
                <a:gd name="T27" fmla="*/ 1 h 7"/>
                <a:gd name="T28" fmla="*/ 0 w 58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7"/>
                <a:gd name="T47" fmla="*/ 58 w 58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7">
                  <a:moveTo>
                    <a:pt x="0" y="0"/>
                  </a:moveTo>
                  <a:lnTo>
                    <a:pt x="6" y="2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7" y="5"/>
                  </a:lnTo>
                  <a:lnTo>
                    <a:pt x="53" y="6"/>
                  </a:lnTo>
                  <a:lnTo>
                    <a:pt x="58" y="7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7" name="Freeform 166"/>
            <p:cNvSpPr>
              <a:spLocks/>
            </p:cNvSpPr>
            <p:nvPr/>
          </p:nvSpPr>
          <p:spPr bwMode="auto">
            <a:xfrm>
              <a:off x="2862" y="2880"/>
              <a:ext cx="3" cy="5"/>
            </a:xfrm>
            <a:custGeom>
              <a:avLst/>
              <a:gdLst>
                <a:gd name="T0" fmla="*/ 0 w 3"/>
                <a:gd name="T1" fmla="*/ 1 h 5"/>
                <a:gd name="T2" fmla="*/ 1 w 3"/>
                <a:gd name="T3" fmla="*/ 0 h 5"/>
                <a:gd name="T4" fmla="*/ 3 w 3"/>
                <a:gd name="T5" fmla="*/ 4 h 5"/>
                <a:gd name="T6" fmla="*/ 1 w 3"/>
                <a:gd name="T7" fmla="*/ 5 h 5"/>
                <a:gd name="T8" fmla="*/ 0 w 3"/>
                <a:gd name="T9" fmla="*/ 1 h 5"/>
                <a:gd name="T10" fmla="*/ 0 w 3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1"/>
                  </a:moveTo>
                  <a:lnTo>
                    <a:pt x="1" y="0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8" name="Freeform 167"/>
            <p:cNvSpPr>
              <a:spLocks/>
            </p:cNvSpPr>
            <p:nvPr/>
          </p:nvSpPr>
          <p:spPr bwMode="auto">
            <a:xfrm>
              <a:off x="2807" y="2703"/>
              <a:ext cx="87" cy="185"/>
            </a:xfrm>
            <a:custGeom>
              <a:avLst/>
              <a:gdLst>
                <a:gd name="T0" fmla="*/ 13 w 87"/>
                <a:gd name="T1" fmla="*/ 144 h 185"/>
                <a:gd name="T2" fmla="*/ 5 w 87"/>
                <a:gd name="T3" fmla="*/ 138 h 185"/>
                <a:gd name="T4" fmla="*/ 0 w 87"/>
                <a:gd name="T5" fmla="*/ 123 h 185"/>
                <a:gd name="T6" fmla="*/ 9 w 87"/>
                <a:gd name="T7" fmla="*/ 97 h 185"/>
                <a:gd name="T8" fmla="*/ 21 w 87"/>
                <a:gd name="T9" fmla="*/ 73 h 185"/>
                <a:gd name="T10" fmla="*/ 29 w 87"/>
                <a:gd name="T11" fmla="*/ 46 h 185"/>
                <a:gd name="T12" fmla="*/ 24 w 87"/>
                <a:gd name="T13" fmla="*/ 50 h 185"/>
                <a:gd name="T14" fmla="*/ 19 w 87"/>
                <a:gd name="T15" fmla="*/ 50 h 185"/>
                <a:gd name="T16" fmla="*/ 16 w 87"/>
                <a:gd name="T17" fmla="*/ 55 h 185"/>
                <a:gd name="T18" fmla="*/ 15 w 87"/>
                <a:gd name="T19" fmla="*/ 53 h 185"/>
                <a:gd name="T20" fmla="*/ 16 w 87"/>
                <a:gd name="T21" fmla="*/ 51 h 185"/>
                <a:gd name="T22" fmla="*/ 21 w 87"/>
                <a:gd name="T23" fmla="*/ 48 h 185"/>
                <a:gd name="T24" fmla="*/ 26 w 87"/>
                <a:gd name="T25" fmla="*/ 44 h 185"/>
                <a:gd name="T26" fmla="*/ 23 w 87"/>
                <a:gd name="T27" fmla="*/ 35 h 185"/>
                <a:gd name="T28" fmla="*/ 27 w 87"/>
                <a:gd name="T29" fmla="*/ 38 h 185"/>
                <a:gd name="T30" fmla="*/ 32 w 87"/>
                <a:gd name="T31" fmla="*/ 37 h 185"/>
                <a:gd name="T32" fmla="*/ 26 w 87"/>
                <a:gd name="T33" fmla="*/ 28 h 185"/>
                <a:gd name="T34" fmla="*/ 27 w 87"/>
                <a:gd name="T35" fmla="*/ 17 h 185"/>
                <a:gd name="T36" fmla="*/ 31 w 87"/>
                <a:gd name="T37" fmla="*/ 9 h 185"/>
                <a:gd name="T38" fmla="*/ 36 w 87"/>
                <a:gd name="T39" fmla="*/ 2 h 185"/>
                <a:gd name="T40" fmla="*/ 43 w 87"/>
                <a:gd name="T41" fmla="*/ 0 h 185"/>
                <a:gd name="T42" fmla="*/ 44 w 87"/>
                <a:gd name="T43" fmla="*/ 18 h 185"/>
                <a:gd name="T44" fmla="*/ 37 w 87"/>
                <a:gd name="T45" fmla="*/ 35 h 185"/>
                <a:gd name="T46" fmla="*/ 31 w 87"/>
                <a:gd name="T47" fmla="*/ 49 h 185"/>
                <a:gd name="T48" fmla="*/ 25 w 87"/>
                <a:gd name="T49" fmla="*/ 70 h 185"/>
                <a:gd name="T50" fmla="*/ 17 w 87"/>
                <a:gd name="T51" fmla="*/ 90 h 185"/>
                <a:gd name="T52" fmla="*/ 12 w 87"/>
                <a:gd name="T53" fmla="*/ 97 h 185"/>
                <a:gd name="T54" fmla="*/ 11 w 87"/>
                <a:gd name="T55" fmla="*/ 101 h 185"/>
                <a:gd name="T56" fmla="*/ 18 w 87"/>
                <a:gd name="T57" fmla="*/ 105 h 185"/>
                <a:gd name="T58" fmla="*/ 45 w 87"/>
                <a:gd name="T59" fmla="*/ 106 h 185"/>
                <a:gd name="T60" fmla="*/ 71 w 87"/>
                <a:gd name="T61" fmla="*/ 110 h 185"/>
                <a:gd name="T62" fmla="*/ 78 w 87"/>
                <a:gd name="T63" fmla="*/ 105 h 185"/>
                <a:gd name="T64" fmla="*/ 77 w 87"/>
                <a:gd name="T65" fmla="*/ 98 h 185"/>
                <a:gd name="T66" fmla="*/ 76 w 87"/>
                <a:gd name="T67" fmla="*/ 93 h 185"/>
                <a:gd name="T68" fmla="*/ 74 w 87"/>
                <a:gd name="T69" fmla="*/ 78 h 185"/>
                <a:gd name="T70" fmla="*/ 69 w 87"/>
                <a:gd name="T71" fmla="*/ 64 h 185"/>
                <a:gd name="T72" fmla="*/ 68 w 87"/>
                <a:gd name="T73" fmla="*/ 55 h 185"/>
                <a:gd name="T74" fmla="*/ 68 w 87"/>
                <a:gd name="T75" fmla="*/ 53 h 185"/>
                <a:gd name="T76" fmla="*/ 68 w 87"/>
                <a:gd name="T77" fmla="*/ 50 h 185"/>
                <a:gd name="T78" fmla="*/ 72 w 87"/>
                <a:gd name="T79" fmla="*/ 58 h 185"/>
                <a:gd name="T80" fmla="*/ 75 w 87"/>
                <a:gd name="T81" fmla="*/ 67 h 185"/>
                <a:gd name="T82" fmla="*/ 77 w 87"/>
                <a:gd name="T83" fmla="*/ 87 h 185"/>
                <a:gd name="T84" fmla="*/ 87 w 87"/>
                <a:gd name="T85" fmla="*/ 120 h 185"/>
                <a:gd name="T86" fmla="*/ 75 w 87"/>
                <a:gd name="T87" fmla="*/ 147 h 185"/>
                <a:gd name="T88" fmla="*/ 66 w 87"/>
                <a:gd name="T89" fmla="*/ 147 h 185"/>
                <a:gd name="T90" fmla="*/ 58 w 87"/>
                <a:gd name="T91" fmla="*/ 143 h 185"/>
                <a:gd name="T92" fmla="*/ 50 w 87"/>
                <a:gd name="T93" fmla="*/ 151 h 185"/>
                <a:gd name="T94" fmla="*/ 43 w 87"/>
                <a:gd name="T95" fmla="*/ 160 h 185"/>
                <a:gd name="T96" fmla="*/ 38 w 87"/>
                <a:gd name="T97" fmla="*/ 171 h 185"/>
                <a:gd name="T98" fmla="*/ 37 w 87"/>
                <a:gd name="T99" fmla="*/ 171 h 185"/>
                <a:gd name="T100" fmla="*/ 29 w 87"/>
                <a:gd name="T101" fmla="*/ 153 h 185"/>
                <a:gd name="T102" fmla="*/ 21 w 87"/>
                <a:gd name="T103" fmla="*/ 142 h 1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"/>
                <a:gd name="T157" fmla="*/ 0 h 185"/>
                <a:gd name="T158" fmla="*/ 87 w 87"/>
                <a:gd name="T159" fmla="*/ 185 h 1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" h="185">
                  <a:moveTo>
                    <a:pt x="20" y="142"/>
                  </a:moveTo>
                  <a:lnTo>
                    <a:pt x="18" y="144"/>
                  </a:lnTo>
                  <a:lnTo>
                    <a:pt x="15" y="144"/>
                  </a:lnTo>
                  <a:lnTo>
                    <a:pt x="13" y="144"/>
                  </a:lnTo>
                  <a:lnTo>
                    <a:pt x="11" y="143"/>
                  </a:lnTo>
                  <a:lnTo>
                    <a:pt x="8" y="141"/>
                  </a:lnTo>
                  <a:lnTo>
                    <a:pt x="6" y="140"/>
                  </a:lnTo>
                  <a:lnTo>
                    <a:pt x="5" y="138"/>
                  </a:lnTo>
                  <a:lnTo>
                    <a:pt x="3" y="135"/>
                  </a:lnTo>
                  <a:lnTo>
                    <a:pt x="1" y="133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3" y="110"/>
                  </a:lnTo>
                  <a:lnTo>
                    <a:pt x="6" y="103"/>
                  </a:lnTo>
                  <a:lnTo>
                    <a:pt x="9" y="97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19" y="79"/>
                  </a:lnTo>
                  <a:lnTo>
                    <a:pt x="21" y="73"/>
                  </a:lnTo>
                  <a:lnTo>
                    <a:pt x="23" y="66"/>
                  </a:lnTo>
                  <a:lnTo>
                    <a:pt x="31" y="46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7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2" y="51"/>
                  </a:lnTo>
                  <a:lnTo>
                    <a:pt x="21" y="51"/>
                  </a:lnTo>
                  <a:lnTo>
                    <a:pt x="19" y="50"/>
                  </a:lnTo>
                  <a:lnTo>
                    <a:pt x="17" y="56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20" y="49"/>
                  </a:lnTo>
                  <a:lnTo>
                    <a:pt x="21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4" y="36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2" y="37"/>
                  </a:lnTo>
                  <a:lnTo>
                    <a:pt x="30" y="35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4" y="4"/>
                  </a:lnTo>
                  <a:lnTo>
                    <a:pt x="44" y="9"/>
                  </a:lnTo>
                  <a:lnTo>
                    <a:pt x="44" y="13"/>
                  </a:lnTo>
                  <a:lnTo>
                    <a:pt x="44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1" y="49"/>
                  </a:lnTo>
                  <a:lnTo>
                    <a:pt x="29" y="54"/>
                  </a:lnTo>
                  <a:lnTo>
                    <a:pt x="28" y="59"/>
                  </a:lnTo>
                  <a:lnTo>
                    <a:pt x="26" y="65"/>
                  </a:lnTo>
                  <a:lnTo>
                    <a:pt x="25" y="70"/>
                  </a:lnTo>
                  <a:lnTo>
                    <a:pt x="23" y="75"/>
                  </a:lnTo>
                  <a:lnTo>
                    <a:pt x="21" y="80"/>
                  </a:lnTo>
                  <a:lnTo>
                    <a:pt x="19" y="85"/>
                  </a:lnTo>
                  <a:lnTo>
                    <a:pt x="17" y="90"/>
                  </a:lnTo>
                  <a:lnTo>
                    <a:pt x="14" y="94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5" y="105"/>
                  </a:lnTo>
                  <a:lnTo>
                    <a:pt x="31" y="105"/>
                  </a:lnTo>
                  <a:lnTo>
                    <a:pt x="38" y="105"/>
                  </a:lnTo>
                  <a:lnTo>
                    <a:pt x="45" y="106"/>
                  </a:lnTo>
                  <a:lnTo>
                    <a:pt x="51" y="107"/>
                  </a:lnTo>
                  <a:lnTo>
                    <a:pt x="58" y="107"/>
                  </a:lnTo>
                  <a:lnTo>
                    <a:pt x="64" y="108"/>
                  </a:lnTo>
                  <a:lnTo>
                    <a:pt x="71" y="110"/>
                  </a:lnTo>
                  <a:lnTo>
                    <a:pt x="77" y="111"/>
                  </a:lnTo>
                  <a:lnTo>
                    <a:pt x="78" y="109"/>
                  </a:lnTo>
                  <a:lnTo>
                    <a:pt x="78" y="107"/>
                  </a:lnTo>
                  <a:lnTo>
                    <a:pt x="78" y="105"/>
                  </a:lnTo>
                  <a:lnTo>
                    <a:pt x="78" y="103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7" y="98"/>
                  </a:lnTo>
                  <a:lnTo>
                    <a:pt x="77" y="96"/>
                  </a:lnTo>
                  <a:lnTo>
                    <a:pt x="76" y="94"/>
                  </a:lnTo>
                  <a:lnTo>
                    <a:pt x="75" y="93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76" y="85"/>
                  </a:lnTo>
                  <a:lnTo>
                    <a:pt x="75" y="81"/>
                  </a:lnTo>
                  <a:lnTo>
                    <a:pt x="74" y="78"/>
                  </a:lnTo>
                  <a:lnTo>
                    <a:pt x="73" y="74"/>
                  </a:lnTo>
                  <a:lnTo>
                    <a:pt x="71" y="70"/>
                  </a:lnTo>
                  <a:lnTo>
                    <a:pt x="70" y="67"/>
                  </a:lnTo>
                  <a:lnTo>
                    <a:pt x="69" y="64"/>
                  </a:lnTo>
                  <a:lnTo>
                    <a:pt x="68" y="60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8" y="55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8" y="50"/>
                  </a:lnTo>
                  <a:lnTo>
                    <a:pt x="69" y="52"/>
                  </a:lnTo>
                  <a:lnTo>
                    <a:pt x="70" y="54"/>
                  </a:lnTo>
                  <a:lnTo>
                    <a:pt x="71" y="56"/>
                  </a:lnTo>
                  <a:lnTo>
                    <a:pt x="72" y="58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5" y="64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71"/>
                  </a:lnTo>
                  <a:lnTo>
                    <a:pt x="75" y="79"/>
                  </a:lnTo>
                  <a:lnTo>
                    <a:pt x="77" y="87"/>
                  </a:lnTo>
                  <a:lnTo>
                    <a:pt x="80" y="95"/>
                  </a:lnTo>
                  <a:lnTo>
                    <a:pt x="83" y="103"/>
                  </a:lnTo>
                  <a:lnTo>
                    <a:pt x="86" y="112"/>
                  </a:lnTo>
                  <a:lnTo>
                    <a:pt x="87" y="120"/>
                  </a:lnTo>
                  <a:lnTo>
                    <a:pt x="87" y="128"/>
                  </a:lnTo>
                  <a:lnTo>
                    <a:pt x="86" y="135"/>
                  </a:lnTo>
                  <a:lnTo>
                    <a:pt x="82" y="142"/>
                  </a:lnTo>
                  <a:lnTo>
                    <a:pt x="75" y="147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68" y="148"/>
                  </a:lnTo>
                  <a:lnTo>
                    <a:pt x="66" y="147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6" y="155"/>
                  </a:lnTo>
                  <a:lnTo>
                    <a:pt x="45" y="158"/>
                  </a:lnTo>
                  <a:lnTo>
                    <a:pt x="43" y="160"/>
                  </a:lnTo>
                  <a:lnTo>
                    <a:pt x="42" y="163"/>
                  </a:lnTo>
                  <a:lnTo>
                    <a:pt x="40" y="166"/>
                  </a:lnTo>
                  <a:lnTo>
                    <a:pt x="39" y="169"/>
                  </a:lnTo>
                  <a:lnTo>
                    <a:pt x="38" y="171"/>
                  </a:lnTo>
                  <a:lnTo>
                    <a:pt x="39" y="185"/>
                  </a:lnTo>
                  <a:lnTo>
                    <a:pt x="39" y="180"/>
                  </a:lnTo>
                  <a:lnTo>
                    <a:pt x="38" y="175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3" y="162"/>
                  </a:lnTo>
                  <a:lnTo>
                    <a:pt x="31" y="158"/>
                  </a:lnTo>
                  <a:lnTo>
                    <a:pt x="29" y="153"/>
                  </a:lnTo>
                  <a:lnTo>
                    <a:pt x="26" y="149"/>
                  </a:lnTo>
                  <a:lnTo>
                    <a:pt x="23" y="146"/>
                  </a:lnTo>
                  <a:lnTo>
                    <a:pt x="21" y="142"/>
                  </a:lnTo>
                  <a:lnTo>
                    <a:pt x="20" y="14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49" name="Freeform 168"/>
            <p:cNvSpPr>
              <a:spLocks/>
            </p:cNvSpPr>
            <p:nvPr/>
          </p:nvSpPr>
          <p:spPr bwMode="auto">
            <a:xfrm>
              <a:off x="2828" y="2885"/>
              <a:ext cx="3" cy="7"/>
            </a:xfrm>
            <a:custGeom>
              <a:avLst/>
              <a:gdLst>
                <a:gd name="T0" fmla="*/ 0 w 3"/>
                <a:gd name="T1" fmla="*/ 5 h 7"/>
                <a:gd name="T2" fmla="*/ 0 w 3"/>
                <a:gd name="T3" fmla="*/ 5 h 7"/>
                <a:gd name="T4" fmla="*/ 0 w 3"/>
                <a:gd name="T5" fmla="*/ 4 h 7"/>
                <a:gd name="T6" fmla="*/ 0 w 3"/>
                <a:gd name="T7" fmla="*/ 4 h 7"/>
                <a:gd name="T8" fmla="*/ 0 w 3"/>
                <a:gd name="T9" fmla="*/ 4 h 7"/>
                <a:gd name="T10" fmla="*/ 0 w 3"/>
                <a:gd name="T11" fmla="*/ 3 h 7"/>
                <a:gd name="T12" fmla="*/ 0 w 3"/>
                <a:gd name="T13" fmla="*/ 3 h 7"/>
                <a:gd name="T14" fmla="*/ 0 w 3"/>
                <a:gd name="T15" fmla="*/ 2 h 7"/>
                <a:gd name="T16" fmla="*/ 0 w 3"/>
                <a:gd name="T17" fmla="*/ 2 h 7"/>
                <a:gd name="T18" fmla="*/ 0 w 3"/>
                <a:gd name="T19" fmla="*/ 1 h 7"/>
                <a:gd name="T20" fmla="*/ 0 w 3"/>
                <a:gd name="T21" fmla="*/ 1 h 7"/>
                <a:gd name="T22" fmla="*/ 3 w 3"/>
                <a:gd name="T23" fmla="*/ 0 h 7"/>
                <a:gd name="T24" fmla="*/ 3 w 3"/>
                <a:gd name="T25" fmla="*/ 1 h 7"/>
                <a:gd name="T26" fmla="*/ 3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2 w 3"/>
                <a:gd name="T37" fmla="*/ 6 h 7"/>
                <a:gd name="T38" fmla="*/ 2 w 3"/>
                <a:gd name="T39" fmla="*/ 7 h 7"/>
                <a:gd name="T40" fmla="*/ 1 w 3"/>
                <a:gd name="T41" fmla="*/ 6 h 7"/>
                <a:gd name="T42" fmla="*/ 0 w 3"/>
                <a:gd name="T43" fmla="*/ 5 h 7"/>
                <a:gd name="T44" fmla="*/ 0 w 3"/>
                <a:gd name="T45" fmla="*/ 5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7"/>
                <a:gd name="T71" fmla="*/ 3 w 3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7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0" name="Freeform 169"/>
            <p:cNvSpPr>
              <a:spLocks/>
            </p:cNvSpPr>
            <p:nvPr/>
          </p:nvSpPr>
          <p:spPr bwMode="auto">
            <a:xfrm>
              <a:off x="2776" y="2890"/>
              <a:ext cx="4" cy="13"/>
            </a:xfrm>
            <a:custGeom>
              <a:avLst/>
              <a:gdLst>
                <a:gd name="T0" fmla="*/ 1 w 4"/>
                <a:gd name="T1" fmla="*/ 13 h 13"/>
                <a:gd name="T2" fmla="*/ 2 w 4"/>
                <a:gd name="T3" fmla="*/ 12 h 13"/>
                <a:gd name="T4" fmla="*/ 2 w 4"/>
                <a:gd name="T5" fmla="*/ 11 h 13"/>
                <a:gd name="T6" fmla="*/ 1 w 4"/>
                <a:gd name="T7" fmla="*/ 9 h 13"/>
                <a:gd name="T8" fmla="*/ 1 w 4"/>
                <a:gd name="T9" fmla="*/ 8 h 13"/>
                <a:gd name="T10" fmla="*/ 1 w 4"/>
                <a:gd name="T11" fmla="*/ 6 h 13"/>
                <a:gd name="T12" fmla="*/ 1 w 4"/>
                <a:gd name="T13" fmla="*/ 5 h 13"/>
                <a:gd name="T14" fmla="*/ 0 w 4"/>
                <a:gd name="T15" fmla="*/ 4 h 13"/>
                <a:gd name="T16" fmla="*/ 1 w 4"/>
                <a:gd name="T17" fmla="*/ 2 h 13"/>
                <a:gd name="T18" fmla="*/ 1 w 4"/>
                <a:gd name="T19" fmla="*/ 1 h 13"/>
                <a:gd name="T20" fmla="*/ 2 w 4"/>
                <a:gd name="T21" fmla="*/ 0 h 13"/>
                <a:gd name="T22" fmla="*/ 3 w 4"/>
                <a:gd name="T23" fmla="*/ 1 h 13"/>
                <a:gd name="T24" fmla="*/ 4 w 4"/>
                <a:gd name="T25" fmla="*/ 3 h 13"/>
                <a:gd name="T26" fmla="*/ 4 w 4"/>
                <a:gd name="T27" fmla="*/ 4 h 13"/>
                <a:gd name="T28" fmla="*/ 4 w 4"/>
                <a:gd name="T29" fmla="*/ 6 h 13"/>
                <a:gd name="T30" fmla="*/ 4 w 4"/>
                <a:gd name="T31" fmla="*/ 8 h 13"/>
                <a:gd name="T32" fmla="*/ 3 w 4"/>
                <a:gd name="T33" fmla="*/ 9 h 13"/>
                <a:gd name="T34" fmla="*/ 3 w 4"/>
                <a:gd name="T35" fmla="*/ 10 h 13"/>
                <a:gd name="T36" fmla="*/ 2 w 4"/>
                <a:gd name="T37" fmla="*/ 12 h 13"/>
                <a:gd name="T38" fmla="*/ 2 w 4"/>
                <a:gd name="T39" fmla="*/ 13 h 13"/>
                <a:gd name="T40" fmla="*/ 1 w 4"/>
                <a:gd name="T41" fmla="*/ 13 h 13"/>
                <a:gd name="T42" fmla="*/ 1 w 4"/>
                <a:gd name="T43" fmla="*/ 13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3"/>
                <a:gd name="T68" fmla="*/ 4 w 4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3">
                  <a:moveTo>
                    <a:pt x="1" y="13"/>
                  </a:moveTo>
                  <a:lnTo>
                    <a:pt x="2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1" name="Freeform 170"/>
            <p:cNvSpPr>
              <a:spLocks/>
            </p:cNvSpPr>
            <p:nvPr/>
          </p:nvSpPr>
          <p:spPr bwMode="auto">
            <a:xfrm>
              <a:off x="2770" y="2889"/>
              <a:ext cx="3" cy="15"/>
            </a:xfrm>
            <a:custGeom>
              <a:avLst/>
              <a:gdLst>
                <a:gd name="T0" fmla="*/ 0 w 3"/>
                <a:gd name="T1" fmla="*/ 15 h 15"/>
                <a:gd name="T2" fmla="*/ 1 w 3"/>
                <a:gd name="T3" fmla="*/ 13 h 15"/>
                <a:gd name="T4" fmla="*/ 1 w 3"/>
                <a:gd name="T5" fmla="*/ 12 h 15"/>
                <a:gd name="T6" fmla="*/ 1 w 3"/>
                <a:gd name="T7" fmla="*/ 11 h 15"/>
                <a:gd name="T8" fmla="*/ 1 w 3"/>
                <a:gd name="T9" fmla="*/ 9 h 15"/>
                <a:gd name="T10" fmla="*/ 1 w 3"/>
                <a:gd name="T11" fmla="*/ 8 h 15"/>
                <a:gd name="T12" fmla="*/ 2 w 3"/>
                <a:gd name="T13" fmla="*/ 7 h 15"/>
                <a:gd name="T14" fmla="*/ 2 w 3"/>
                <a:gd name="T15" fmla="*/ 5 h 15"/>
                <a:gd name="T16" fmla="*/ 1 w 3"/>
                <a:gd name="T17" fmla="*/ 4 h 15"/>
                <a:gd name="T18" fmla="*/ 1 w 3"/>
                <a:gd name="T19" fmla="*/ 2 h 15"/>
                <a:gd name="T20" fmla="*/ 0 w 3"/>
                <a:gd name="T21" fmla="*/ 1 h 15"/>
                <a:gd name="T22" fmla="*/ 3 w 3"/>
                <a:gd name="T23" fmla="*/ 0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2 h 15"/>
                <a:gd name="T38" fmla="*/ 2 w 3"/>
                <a:gd name="T39" fmla="*/ 13 h 15"/>
                <a:gd name="T40" fmla="*/ 2 w 3"/>
                <a:gd name="T41" fmla="*/ 14 h 15"/>
                <a:gd name="T42" fmla="*/ 1 w 3"/>
                <a:gd name="T43" fmla="*/ 15 h 15"/>
                <a:gd name="T44" fmla="*/ 1 w 3"/>
                <a:gd name="T45" fmla="*/ 15 h 15"/>
                <a:gd name="T46" fmla="*/ 0 w 3"/>
                <a:gd name="T47" fmla="*/ 15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15"/>
                <a:gd name="T74" fmla="*/ 3 w 3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15">
                  <a:moveTo>
                    <a:pt x="0" y="15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2" name="Freeform 171"/>
            <p:cNvSpPr>
              <a:spLocks/>
            </p:cNvSpPr>
            <p:nvPr/>
          </p:nvSpPr>
          <p:spPr bwMode="auto">
            <a:xfrm>
              <a:off x="2763" y="2889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1 w 3"/>
                <a:gd name="T3" fmla="*/ 14 h 15"/>
                <a:gd name="T4" fmla="*/ 1 w 3"/>
                <a:gd name="T5" fmla="*/ 12 h 15"/>
                <a:gd name="T6" fmla="*/ 1 w 3"/>
                <a:gd name="T7" fmla="*/ 10 h 15"/>
                <a:gd name="T8" fmla="*/ 0 w 3"/>
                <a:gd name="T9" fmla="*/ 8 h 15"/>
                <a:gd name="T10" fmla="*/ 0 w 3"/>
                <a:gd name="T11" fmla="*/ 6 h 15"/>
                <a:gd name="T12" fmla="*/ 0 w 3"/>
                <a:gd name="T13" fmla="*/ 5 h 15"/>
                <a:gd name="T14" fmla="*/ 1 w 3"/>
                <a:gd name="T15" fmla="*/ 3 h 15"/>
                <a:gd name="T16" fmla="*/ 1 w 3"/>
                <a:gd name="T17" fmla="*/ 1 h 15"/>
                <a:gd name="T18" fmla="*/ 2 w 3"/>
                <a:gd name="T19" fmla="*/ 0 h 15"/>
                <a:gd name="T20" fmla="*/ 3 w 3"/>
                <a:gd name="T21" fmla="*/ 0 h 15"/>
                <a:gd name="T22" fmla="*/ 3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8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3 h 15"/>
                <a:gd name="T38" fmla="*/ 2 w 3"/>
                <a:gd name="T39" fmla="*/ 14 h 15"/>
                <a:gd name="T40" fmla="*/ 2 w 3"/>
                <a:gd name="T41" fmla="*/ 15 h 15"/>
                <a:gd name="T42" fmla="*/ 2 w 3"/>
                <a:gd name="T43" fmla="*/ 15 h 15"/>
                <a:gd name="T44" fmla="*/ 1 w 3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5"/>
                <a:gd name="T71" fmla="*/ 3 w 3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5">
                  <a:moveTo>
                    <a:pt x="1" y="15"/>
                  </a:move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3" name="Freeform 172"/>
            <p:cNvSpPr>
              <a:spLocks/>
            </p:cNvSpPr>
            <p:nvPr/>
          </p:nvSpPr>
          <p:spPr bwMode="auto">
            <a:xfrm>
              <a:off x="2753" y="2887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14 h 15"/>
                <a:gd name="T4" fmla="*/ 0 w 3"/>
                <a:gd name="T5" fmla="*/ 12 h 15"/>
                <a:gd name="T6" fmla="*/ 0 w 3"/>
                <a:gd name="T7" fmla="*/ 11 h 15"/>
                <a:gd name="T8" fmla="*/ 0 w 3"/>
                <a:gd name="T9" fmla="*/ 9 h 15"/>
                <a:gd name="T10" fmla="*/ 0 w 3"/>
                <a:gd name="T11" fmla="*/ 8 h 15"/>
                <a:gd name="T12" fmla="*/ 0 w 3"/>
                <a:gd name="T13" fmla="*/ 6 h 15"/>
                <a:gd name="T14" fmla="*/ 0 w 3"/>
                <a:gd name="T15" fmla="*/ 4 h 15"/>
                <a:gd name="T16" fmla="*/ 1 w 3"/>
                <a:gd name="T17" fmla="*/ 3 h 15"/>
                <a:gd name="T18" fmla="*/ 1 w 3"/>
                <a:gd name="T19" fmla="*/ 1 h 15"/>
                <a:gd name="T20" fmla="*/ 1 w 3"/>
                <a:gd name="T21" fmla="*/ 0 h 15"/>
                <a:gd name="T22" fmla="*/ 2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5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2 w 3"/>
                <a:gd name="T37" fmla="*/ 12 h 15"/>
                <a:gd name="T38" fmla="*/ 2 w 3"/>
                <a:gd name="T39" fmla="*/ 14 h 15"/>
                <a:gd name="T40" fmla="*/ 1 w 3"/>
                <a:gd name="T41" fmla="*/ 15 h 15"/>
                <a:gd name="T42" fmla="*/ 1 w 3"/>
                <a:gd name="T43" fmla="*/ 15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5"/>
                <a:gd name="T68" fmla="*/ 3 w 3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5">
                  <a:moveTo>
                    <a:pt x="1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4" name="Freeform 173"/>
            <p:cNvSpPr>
              <a:spLocks/>
            </p:cNvSpPr>
            <p:nvPr/>
          </p:nvSpPr>
          <p:spPr bwMode="auto">
            <a:xfrm>
              <a:off x="2867" y="2865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1 w 4"/>
                <a:gd name="T5" fmla="*/ 0 h 7"/>
                <a:gd name="T6" fmla="*/ 1 w 4"/>
                <a:gd name="T7" fmla="*/ 0 h 7"/>
                <a:gd name="T8" fmla="*/ 2 w 4"/>
                <a:gd name="T9" fmla="*/ 0 h 7"/>
                <a:gd name="T10" fmla="*/ 2 w 4"/>
                <a:gd name="T11" fmla="*/ 0 h 7"/>
                <a:gd name="T12" fmla="*/ 3 w 4"/>
                <a:gd name="T13" fmla="*/ 0 h 7"/>
                <a:gd name="T14" fmla="*/ 3 w 4"/>
                <a:gd name="T15" fmla="*/ 0 h 7"/>
                <a:gd name="T16" fmla="*/ 4 w 4"/>
                <a:gd name="T17" fmla="*/ 1 h 7"/>
                <a:gd name="T18" fmla="*/ 4 w 4"/>
                <a:gd name="T19" fmla="*/ 1 h 7"/>
                <a:gd name="T20" fmla="*/ 4 w 4"/>
                <a:gd name="T21" fmla="*/ 1 h 7"/>
                <a:gd name="T22" fmla="*/ 2 w 4"/>
                <a:gd name="T23" fmla="*/ 6 h 7"/>
                <a:gd name="T24" fmla="*/ 2 w 4"/>
                <a:gd name="T25" fmla="*/ 7 h 7"/>
                <a:gd name="T26" fmla="*/ 1 w 4"/>
                <a:gd name="T27" fmla="*/ 6 h 7"/>
                <a:gd name="T28" fmla="*/ 1 w 4"/>
                <a:gd name="T29" fmla="*/ 6 h 7"/>
                <a:gd name="T30" fmla="*/ 1 w 4"/>
                <a:gd name="T31" fmla="*/ 5 h 7"/>
                <a:gd name="T32" fmla="*/ 1 w 4"/>
                <a:gd name="T33" fmla="*/ 5 h 7"/>
                <a:gd name="T34" fmla="*/ 1 w 4"/>
                <a:gd name="T35" fmla="*/ 4 h 7"/>
                <a:gd name="T36" fmla="*/ 1 w 4"/>
                <a:gd name="T37" fmla="*/ 3 h 7"/>
                <a:gd name="T38" fmla="*/ 1 w 4"/>
                <a:gd name="T39" fmla="*/ 2 h 7"/>
                <a:gd name="T40" fmla="*/ 0 w 4"/>
                <a:gd name="T41" fmla="*/ 1 h 7"/>
                <a:gd name="T42" fmla="*/ 0 w 4"/>
                <a:gd name="T43" fmla="*/ 0 h 7"/>
                <a:gd name="T44" fmla="*/ 0 w 4"/>
                <a:gd name="T45" fmla="*/ 0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7"/>
                <a:gd name="T71" fmla="*/ 4 w 4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5" name="Freeform 174"/>
            <p:cNvSpPr>
              <a:spLocks/>
            </p:cNvSpPr>
            <p:nvPr/>
          </p:nvSpPr>
          <p:spPr bwMode="auto">
            <a:xfrm>
              <a:off x="2727" y="2902"/>
              <a:ext cx="2" cy="5"/>
            </a:xfrm>
            <a:custGeom>
              <a:avLst/>
              <a:gdLst>
                <a:gd name="T0" fmla="*/ 0 w 2"/>
                <a:gd name="T1" fmla="*/ 1 h 5"/>
                <a:gd name="T2" fmla="*/ 2 w 2"/>
                <a:gd name="T3" fmla="*/ 0 h 5"/>
                <a:gd name="T4" fmla="*/ 2 w 2"/>
                <a:gd name="T5" fmla="*/ 5 h 5"/>
                <a:gd name="T6" fmla="*/ 2 w 2"/>
                <a:gd name="T7" fmla="*/ 5 h 5"/>
                <a:gd name="T8" fmla="*/ 1 w 2"/>
                <a:gd name="T9" fmla="*/ 5 h 5"/>
                <a:gd name="T10" fmla="*/ 1 w 2"/>
                <a:gd name="T11" fmla="*/ 4 h 5"/>
                <a:gd name="T12" fmla="*/ 1 w 2"/>
                <a:gd name="T13" fmla="*/ 4 h 5"/>
                <a:gd name="T14" fmla="*/ 1 w 2"/>
                <a:gd name="T15" fmla="*/ 3 h 5"/>
                <a:gd name="T16" fmla="*/ 0 w 2"/>
                <a:gd name="T17" fmla="*/ 3 h 5"/>
                <a:gd name="T18" fmla="*/ 0 w 2"/>
                <a:gd name="T19" fmla="*/ 3 h 5"/>
                <a:gd name="T20" fmla="*/ 0 w 2"/>
                <a:gd name="T21" fmla="*/ 2 h 5"/>
                <a:gd name="T22" fmla="*/ 0 w 2"/>
                <a:gd name="T23" fmla="*/ 1 h 5"/>
                <a:gd name="T24" fmla="*/ 0 w 2"/>
                <a:gd name="T25" fmla="*/ 1 h 5"/>
                <a:gd name="T26" fmla="*/ 0 w 2"/>
                <a:gd name="T27" fmla="*/ 1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1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6" name="Freeform 175"/>
            <p:cNvSpPr>
              <a:spLocks/>
            </p:cNvSpPr>
            <p:nvPr/>
          </p:nvSpPr>
          <p:spPr bwMode="auto">
            <a:xfrm>
              <a:off x="2746" y="2887"/>
              <a:ext cx="1" cy="14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14 h 14"/>
                <a:gd name="T4" fmla="*/ 0 w 1"/>
                <a:gd name="T5" fmla="*/ 5 h 14"/>
                <a:gd name="T6" fmla="*/ 1 w 1"/>
                <a:gd name="T7" fmla="*/ 0 h 14"/>
                <a:gd name="T8" fmla="*/ 1 w 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4"/>
                <a:gd name="T17" fmla="*/ 1 w 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4">
                  <a:moveTo>
                    <a:pt x="1" y="0"/>
                  </a:moveTo>
                  <a:lnTo>
                    <a:pt x="1" y="14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7" name="Freeform 176"/>
            <p:cNvSpPr>
              <a:spLocks/>
            </p:cNvSpPr>
            <p:nvPr/>
          </p:nvSpPr>
          <p:spPr bwMode="auto">
            <a:xfrm>
              <a:off x="2739" y="2886"/>
              <a:ext cx="4" cy="15"/>
            </a:xfrm>
            <a:custGeom>
              <a:avLst/>
              <a:gdLst>
                <a:gd name="T0" fmla="*/ 1 w 4"/>
                <a:gd name="T1" fmla="*/ 0 h 15"/>
                <a:gd name="T2" fmla="*/ 2 w 4"/>
                <a:gd name="T3" fmla="*/ 0 h 15"/>
                <a:gd name="T4" fmla="*/ 3 w 4"/>
                <a:gd name="T5" fmla="*/ 1 h 15"/>
                <a:gd name="T6" fmla="*/ 4 w 4"/>
                <a:gd name="T7" fmla="*/ 3 h 15"/>
                <a:gd name="T8" fmla="*/ 4 w 4"/>
                <a:gd name="T9" fmla="*/ 4 h 15"/>
                <a:gd name="T10" fmla="*/ 4 w 4"/>
                <a:gd name="T11" fmla="*/ 5 h 15"/>
                <a:gd name="T12" fmla="*/ 3 w 4"/>
                <a:gd name="T13" fmla="*/ 7 h 15"/>
                <a:gd name="T14" fmla="*/ 3 w 4"/>
                <a:gd name="T15" fmla="*/ 8 h 15"/>
                <a:gd name="T16" fmla="*/ 3 w 4"/>
                <a:gd name="T17" fmla="*/ 10 h 15"/>
                <a:gd name="T18" fmla="*/ 2 w 4"/>
                <a:gd name="T19" fmla="*/ 12 h 15"/>
                <a:gd name="T20" fmla="*/ 2 w 4"/>
                <a:gd name="T21" fmla="*/ 13 h 15"/>
                <a:gd name="T22" fmla="*/ 2 w 4"/>
                <a:gd name="T23" fmla="*/ 15 h 15"/>
                <a:gd name="T24" fmla="*/ 1 w 4"/>
                <a:gd name="T25" fmla="*/ 14 h 15"/>
                <a:gd name="T26" fmla="*/ 1 w 4"/>
                <a:gd name="T27" fmla="*/ 12 h 15"/>
                <a:gd name="T28" fmla="*/ 0 w 4"/>
                <a:gd name="T29" fmla="*/ 11 h 15"/>
                <a:gd name="T30" fmla="*/ 0 w 4"/>
                <a:gd name="T31" fmla="*/ 10 h 15"/>
                <a:gd name="T32" fmla="*/ 0 w 4"/>
                <a:gd name="T33" fmla="*/ 8 h 15"/>
                <a:gd name="T34" fmla="*/ 1 w 4"/>
                <a:gd name="T35" fmla="*/ 6 h 15"/>
                <a:gd name="T36" fmla="*/ 1 w 4"/>
                <a:gd name="T37" fmla="*/ 5 h 15"/>
                <a:gd name="T38" fmla="*/ 1 w 4"/>
                <a:gd name="T39" fmla="*/ 3 h 15"/>
                <a:gd name="T40" fmla="*/ 1 w 4"/>
                <a:gd name="T41" fmla="*/ 1 h 15"/>
                <a:gd name="T42" fmla="*/ 1 w 4"/>
                <a:gd name="T43" fmla="*/ 0 h 15"/>
                <a:gd name="T44" fmla="*/ 1 w 4"/>
                <a:gd name="T45" fmla="*/ 0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15"/>
                <a:gd name="T71" fmla="*/ 4 w 4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15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8" name="Freeform 177"/>
            <p:cNvSpPr>
              <a:spLocks/>
            </p:cNvSpPr>
            <p:nvPr/>
          </p:nvSpPr>
          <p:spPr bwMode="auto">
            <a:xfrm>
              <a:off x="2806" y="2860"/>
              <a:ext cx="3" cy="6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4 h 6"/>
                <a:gd name="T4" fmla="*/ 0 w 3"/>
                <a:gd name="T5" fmla="*/ 4 h 6"/>
                <a:gd name="T6" fmla="*/ 0 w 3"/>
                <a:gd name="T7" fmla="*/ 3 h 6"/>
                <a:gd name="T8" fmla="*/ 0 w 3"/>
                <a:gd name="T9" fmla="*/ 3 h 6"/>
                <a:gd name="T10" fmla="*/ 0 w 3"/>
                <a:gd name="T11" fmla="*/ 2 h 6"/>
                <a:gd name="T12" fmla="*/ 0 w 3"/>
                <a:gd name="T13" fmla="*/ 2 h 6"/>
                <a:gd name="T14" fmla="*/ 1 w 3"/>
                <a:gd name="T15" fmla="*/ 1 h 6"/>
                <a:gd name="T16" fmla="*/ 1 w 3"/>
                <a:gd name="T17" fmla="*/ 1 h 6"/>
                <a:gd name="T18" fmla="*/ 1 w 3"/>
                <a:gd name="T19" fmla="*/ 1 h 6"/>
                <a:gd name="T20" fmla="*/ 2 w 3"/>
                <a:gd name="T21" fmla="*/ 0 h 6"/>
                <a:gd name="T22" fmla="*/ 3 w 3"/>
                <a:gd name="T23" fmla="*/ 5 h 6"/>
                <a:gd name="T24" fmla="*/ 2 w 3"/>
                <a:gd name="T25" fmla="*/ 5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1 w 3"/>
                <a:gd name="T35" fmla="*/ 5 h 6"/>
                <a:gd name="T36" fmla="*/ 1 w 3"/>
                <a:gd name="T37" fmla="*/ 5 h 6"/>
                <a:gd name="T38" fmla="*/ 0 w 3"/>
                <a:gd name="T39" fmla="*/ 5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6"/>
                <a:gd name="T71" fmla="*/ 3 w 3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6">
                  <a:moveTo>
                    <a:pt x="0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59" name="Freeform 178"/>
            <p:cNvSpPr>
              <a:spLocks/>
            </p:cNvSpPr>
            <p:nvPr/>
          </p:nvSpPr>
          <p:spPr bwMode="auto">
            <a:xfrm>
              <a:off x="2832" y="2817"/>
              <a:ext cx="36" cy="8"/>
            </a:xfrm>
            <a:custGeom>
              <a:avLst/>
              <a:gdLst>
                <a:gd name="T0" fmla="*/ 0 w 36"/>
                <a:gd name="T1" fmla="*/ 5 h 8"/>
                <a:gd name="T2" fmla="*/ 3 w 36"/>
                <a:gd name="T3" fmla="*/ 4 h 8"/>
                <a:gd name="T4" fmla="*/ 6 w 36"/>
                <a:gd name="T5" fmla="*/ 2 h 8"/>
                <a:gd name="T6" fmla="*/ 10 w 36"/>
                <a:gd name="T7" fmla="*/ 1 h 8"/>
                <a:gd name="T8" fmla="*/ 13 w 36"/>
                <a:gd name="T9" fmla="*/ 1 h 8"/>
                <a:gd name="T10" fmla="*/ 17 w 36"/>
                <a:gd name="T11" fmla="*/ 0 h 8"/>
                <a:gd name="T12" fmla="*/ 20 w 36"/>
                <a:gd name="T13" fmla="*/ 0 h 8"/>
                <a:gd name="T14" fmla="*/ 24 w 36"/>
                <a:gd name="T15" fmla="*/ 0 h 8"/>
                <a:gd name="T16" fmla="*/ 27 w 36"/>
                <a:gd name="T17" fmla="*/ 1 h 8"/>
                <a:gd name="T18" fmla="*/ 31 w 36"/>
                <a:gd name="T19" fmla="*/ 2 h 8"/>
                <a:gd name="T20" fmla="*/ 35 w 36"/>
                <a:gd name="T21" fmla="*/ 2 h 8"/>
                <a:gd name="T22" fmla="*/ 36 w 36"/>
                <a:gd name="T23" fmla="*/ 3 h 8"/>
                <a:gd name="T24" fmla="*/ 33 w 36"/>
                <a:gd name="T25" fmla="*/ 6 h 8"/>
                <a:gd name="T26" fmla="*/ 30 w 36"/>
                <a:gd name="T27" fmla="*/ 7 h 8"/>
                <a:gd name="T28" fmla="*/ 27 w 36"/>
                <a:gd name="T29" fmla="*/ 8 h 8"/>
                <a:gd name="T30" fmla="*/ 23 w 36"/>
                <a:gd name="T31" fmla="*/ 8 h 8"/>
                <a:gd name="T32" fmla="*/ 20 w 36"/>
                <a:gd name="T33" fmla="*/ 8 h 8"/>
                <a:gd name="T34" fmla="*/ 16 w 36"/>
                <a:gd name="T35" fmla="*/ 7 h 8"/>
                <a:gd name="T36" fmla="*/ 12 w 36"/>
                <a:gd name="T37" fmla="*/ 6 h 8"/>
                <a:gd name="T38" fmla="*/ 8 w 36"/>
                <a:gd name="T39" fmla="*/ 6 h 8"/>
                <a:gd name="T40" fmla="*/ 4 w 36"/>
                <a:gd name="T41" fmla="*/ 5 h 8"/>
                <a:gd name="T42" fmla="*/ 0 w 36"/>
                <a:gd name="T43" fmla="*/ 5 h 8"/>
                <a:gd name="T44" fmla="*/ 0 w 36"/>
                <a:gd name="T45" fmla="*/ 5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8"/>
                <a:gd name="T71" fmla="*/ 36 w 36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8">
                  <a:moveTo>
                    <a:pt x="0" y="5"/>
                  </a:moveTo>
                  <a:lnTo>
                    <a:pt x="3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3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0" name="Freeform 179"/>
            <p:cNvSpPr>
              <a:spLocks/>
            </p:cNvSpPr>
            <p:nvPr/>
          </p:nvSpPr>
          <p:spPr bwMode="auto">
            <a:xfrm>
              <a:off x="2868" y="2699"/>
              <a:ext cx="27" cy="52"/>
            </a:xfrm>
            <a:custGeom>
              <a:avLst/>
              <a:gdLst>
                <a:gd name="T0" fmla="*/ 3 w 27"/>
                <a:gd name="T1" fmla="*/ 36 h 52"/>
                <a:gd name="T2" fmla="*/ 1 w 27"/>
                <a:gd name="T3" fmla="*/ 28 h 52"/>
                <a:gd name="T4" fmla="*/ 0 w 27"/>
                <a:gd name="T5" fmla="*/ 20 h 52"/>
                <a:gd name="T6" fmla="*/ 0 w 27"/>
                <a:gd name="T7" fmla="*/ 12 h 52"/>
                <a:gd name="T8" fmla="*/ 0 w 27"/>
                <a:gd name="T9" fmla="*/ 4 h 52"/>
                <a:gd name="T10" fmla="*/ 2 w 27"/>
                <a:gd name="T11" fmla="*/ 0 h 52"/>
                <a:gd name="T12" fmla="*/ 4 w 27"/>
                <a:gd name="T13" fmla="*/ 1 h 52"/>
                <a:gd name="T14" fmla="*/ 4 w 27"/>
                <a:gd name="T15" fmla="*/ 4 h 52"/>
                <a:gd name="T16" fmla="*/ 5 w 27"/>
                <a:gd name="T17" fmla="*/ 5 h 52"/>
                <a:gd name="T18" fmla="*/ 7 w 27"/>
                <a:gd name="T19" fmla="*/ 6 h 52"/>
                <a:gd name="T20" fmla="*/ 12 w 27"/>
                <a:gd name="T21" fmla="*/ 7 h 52"/>
                <a:gd name="T22" fmla="*/ 16 w 27"/>
                <a:gd name="T23" fmla="*/ 12 h 52"/>
                <a:gd name="T24" fmla="*/ 19 w 27"/>
                <a:gd name="T25" fmla="*/ 18 h 52"/>
                <a:gd name="T26" fmla="*/ 20 w 27"/>
                <a:gd name="T27" fmla="*/ 25 h 52"/>
                <a:gd name="T28" fmla="*/ 21 w 27"/>
                <a:gd name="T29" fmla="*/ 32 h 52"/>
                <a:gd name="T30" fmla="*/ 20 w 27"/>
                <a:gd name="T31" fmla="*/ 37 h 52"/>
                <a:gd name="T32" fmla="*/ 18 w 27"/>
                <a:gd name="T33" fmla="*/ 39 h 52"/>
                <a:gd name="T34" fmla="*/ 16 w 27"/>
                <a:gd name="T35" fmla="*/ 41 h 52"/>
                <a:gd name="T36" fmla="*/ 14 w 27"/>
                <a:gd name="T37" fmla="*/ 41 h 52"/>
                <a:gd name="T38" fmla="*/ 12 w 27"/>
                <a:gd name="T39" fmla="*/ 42 h 52"/>
                <a:gd name="T40" fmla="*/ 9 w 27"/>
                <a:gd name="T41" fmla="*/ 40 h 52"/>
                <a:gd name="T42" fmla="*/ 8 w 27"/>
                <a:gd name="T43" fmla="*/ 41 h 52"/>
                <a:gd name="T44" fmla="*/ 9 w 27"/>
                <a:gd name="T45" fmla="*/ 43 h 52"/>
                <a:gd name="T46" fmla="*/ 10 w 27"/>
                <a:gd name="T47" fmla="*/ 44 h 52"/>
                <a:gd name="T48" fmla="*/ 11 w 27"/>
                <a:gd name="T49" fmla="*/ 45 h 52"/>
                <a:gd name="T50" fmla="*/ 12 w 27"/>
                <a:gd name="T51" fmla="*/ 47 h 52"/>
                <a:gd name="T52" fmla="*/ 15 w 27"/>
                <a:gd name="T53" fmla="*/ 49 h 52"/>
                <a:gd name="T54" fmla="*/ 19 w 27"/>
                <a:gd name="T55" fmla="*/ 49 h 52"/>
                <a:gd name="T56" fmla="*/ 22 w 27"/>
                <a:gd name="T57" fmla="*/ 46 h 52"/>
                <a:gd name="T58" fmla="*/ 25 w 27"/>
                <a:gd name="T59" fmla="*/ 42 h 52"/>
                <a:gd name="T60" fmla="*/ 27 w 27"/>
                <a:gd name="T61" fmla="*/ 39 h 52"/>
                <a:gd name="T62" fmla="*/ 26 w 27"/>
                <a:gd name="T63" fmla="*/ 49 h 52"/>
                <a:gd name="T64" fmla="*/ 22 w 27"/>
                <a:gd name="T65" fmla="*/ 52 h 52"/>
                <a:gd name="T66" fmla="*/ 15 w 27"/>
                <a:gd name="T67" fmla="*/ 51 h 52"/>
                <a:gd name="T68" fmla="*/ 9 w 27"/>
                <a:gd name="T69" fmla="*/ 46 h 52"/>
                <a:gd name="T70" fmla="*/ 5 w 27"/>
                <a:gd name="T71" fmla="*/ 40 h 52"/>
                <a:gd name="T72" fmla="*/ 4 w 27"/>
                <a:gd name="T73" fmla="*/ 39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2"/>
                <a:gd name="T113" fmla="*/ 27 w 27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2">
                  <a:moveTo>
                    <a:pt x="4" y="39"/>
                  </a:moveTo>
                  <a:lnTo>
                    <a:pt x="3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5"/>
                  </a:lnTo>
                  <a:lnTo>
                    <a:pt x="19" y="18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1" y="41"/>
                  </a:lnTo>
                  <a:lnTo>
                    <a:pt x="9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45"/>
                  </a:lnTo>
                  <a:lnTo>
                    <a:pt x="26" y="49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1"/>
                  </a:lnTo>
                  <a:lnTo>
                    <a:pt x="12" y="49"/>
                  </a:lnTo>
                  <a:lnTo>
                    <a:pt x="9" y="46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1" name="Freeform 180"/>
            <p:cNvSpPr>
              <a:spLocks/>
            </p:cNvSpPr>
            <p:nvPr/>
          </p:nvSpPr>
          <p:spPr bwMode="auto">
            <a:xfrm>
              <a:off x="2872" y="2712"/>
              <a:ext cx="15" cy="22"/>
            </a:xfrm>
            <a:custGeom>
              <a:avLst/>
              <a:gdLst>
                <a:gd name="T0" fmla="*/ 1 w 15"/>
                <a:gd name="T1" fmla="*/ 17 h 22"/>
                <a:gd name="T2" fmla="*/ 0 w 15"/>
                <a:gd name="T3" fmla="*/ 13 h 22"/>
                <a:gd name="T4" fmla="*/ 2 w 15"/>
                <a:gd name="T5" fmla="*/ 14 h 22"/>
                <a:gd name="T6" fmla="*/ 3 w 15"/>
                <a:gd name="T7" fmla="*/ 14 h 22"/>
                <a:gd name="T8" fmla="*/ 5 w 15"/>
                <a:gd name="T9" fmla="*/ 13 h 22"/>
                <a:gd name="T10" fmla="*/ 6 w 15"/>
                <a:gd name="T11" fmla="*/ 13 h 22"/>
                <a:gd name="T12" fmla="*/ 7 w 15"/>
                <a:gd name="T13" fmla="*/ 11 h 22"/>
                <a:gd name="T14" fmla="*/ 8 w 15"/>
                <a:gd name="T15" fmla="*/ 10 h 22"/>
                <a:gd name="T16" fmla="*/ 9 w 15"/>
                <a:gd name="T17" fmla="*/ 9 h 22"/>
                <a:gd name="T18" fmla="*/ 9 w 15"/>
                <a:gd name="T19" fmla="*/ 6 h 22"/>
                <a:gd name="T20" fmla="*/ 10 w 15"/>
                <a:gd name="T21" fmla="*/ 5 h 22"/>
                <a:gd name="T22" fmla="*/ 10 w 15"/>
                <a:gd name="T23" fmla="*/ 3 h 22"/>
                <a:gd name="T24" fmla="*/ 9 w 15"/>
                <a:gd name="T25" fmla="*/ 0 h 22"/>
                <a:gd name="T26" fmla="*/ 11 w 15"/>
                <a:gd name="T27" fmla="*/ 1 h 22"/>
                <a:gd name="T28" fmla="*/ 12 w 15"/>
                <a:gd name="T29" fmla="*/ 2 h 22"/>
                <a:gd name="T30" fmla="*/ 12 w 15"/>
                <a:gd name="T31" fmla="*/ 4 h 22"/>
                <a:gd name="T32" fmla="*/ 13 w 15"/>
                <a:gd name="T33" fmla="*/ 6 h 22"/>
                <a:gd name="T34" fmla="*/ 13 w 15"/>
                <a:gd name="T35" fmla="*/ 8 h 22"/>
                <a:gd name="T36" fmla="*/ 13 w 15"/>
                <a:gd name="T37" fmla="*/ 10 h 22"/>
                <a:gd name="T38" fmla="*/ 14 w 15"/>
                <a:gd name="T39" fmla="*/ 11 h 22"/>
                <a:gd name="T40" fmla="*/ 14 w 15"/>
                <a:gd name="T41" fmla="*/ 13 h 22"/>
                <a:gd name="T42" fmla="*/ 14 w 15"/>
                <a:gd name="T43" fmla="*/ 15 h 22"/>
                <a:gd name="T44" fmla="*/ 15 w 15"/>
                <a:gd name="T45" fmla="*/ 17 h 22"/>
                <a:gd name="T46" fmla="*/ 14 w 15"/>
                <a:gd name="T47" fmla="*/ 20 h 22"/>
                <a:gd name="T48" fmla="*/ 13 w 15"/>
                <a:gd name="T49" fmla="*/ 22 h 22"/>
                <a:gd name="T50" fmla="*/ 11 w 15"/>
                <a:gd name="T51" fmla="*/ 22 h 22"/>
                <a:gd name="T52" fmla="*/ 10 w 15"/>
                <a:gd name="T53" fmla="*/ 22 h 22"/>
                <a:gd name="T54" fmla="*/ 9 w 15"/>
                <a:gd name="T55" fmla="*/ 22 h 22"/>
                <a:gd name="T56" fmla="*/ 7 w 15"/>
                <a:gd name="T57" fmla="*/ 21 h 22"/>
                <a:gd name="T58" fmla="*/ 6 w 15"/>
                <a:gd name="T59" fmla="*/ 20 h 22"/>
                <a:gd name="T60" fmla="*/ 4 w 15"/>
                <a:gd name="T61" fmla="*/ 19 h 22"/>
                <a:gd name="T62" fmla="*/ 3 w 15"/>
                <a:gd name="T63" fmla="*/ 18 h 22"/>
                <a:gd name="T64" fmla="*/ 1 w 15"/>
                <a:gd name="T65" fmla="*/ 17 h 22"/>
                <a:gd name="T66" fmla="*/ 1 w 15"/>
                <a:gd name="T67" fmla="*/ 17 h 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"/>
                <a:gd name="T103" fmla="*/ 0 h 22"/>
                <a:gd name="T104" fmla="*/ 15 w 15"/>
                <a:gd name="T105" fmla="*/ 22 h 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" h="22">
                  <a:moveTo>
                    <a:pt x="1" y="17"/>
                  </a:move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D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2" name="Freeform 181"/>
            <p:cNvSpPr>
              <a:spLocks/>
            </p:cNvSpPr>
            <p:nvPr/>
          </p:nvSpPr>
          <p:spPr bwMode="auto">
            <a:xfrm>
              <a:off x="2838" y="2715"/>
              <a:ext cx="9" cy="17"/>
            </a:xfrm>
            <a:custGeom>
              <a:avLst/>
              <a:gdLst>
                <a:gd name="T0" fmla="*/ 2 w 9"/>
                <a:gd name="T1" fmla="*/ 17 h 17"/>
                <a:gd name="T2" fmla="*/ 1 w 9"/>
                <a:gd name="T3" fmla="*/ 16 h 17"/>
                <a:gd name="T4" fmla="*/ 0 w 9"/>
                <a:gd name="T5" fmla="*/ 14 h 17"/>
                <a:gd name="T6" fmla="*/ 0 w 9"/>
                <a:gd name="T7" fmla="*/ 12 h 17"/>
                <a:gd name="T8" fmla="*/ 0 w 9"/>
                <a:gd name="T9" fmla="*/ 11 h 17"/>
                <a:gd name="T10" fmla="*/ 0 w 9"/>
                <a:gd name="T11" fmla="*/ 9 h 17"/>
                <a:gd name="T12" fmla="*/ 0 w 9"/>
                <a:gd name="T13" fmla="*/ 7 h 17"/>
                <a:gd name="T14" fmla="*/ 0 w 9"/>
                <a:gd name="T15" fmla="*/ 6 h 17"/>
                <a:gd name="T16" fmla="*/ 0 w 9"/>
                <a:gd name="T17" fmla="*/ 4 h 17"/>
                <a:gd name="T18" fmla="*/ 1 w 9"/>
                <a:gd name="T19" fmla="*/ 2 h 17"/>
                <a:gd name="T20" fmla="*/ 1 w 9"/>
                <a:gd name="T21" fmla="*/ 0 h 17"/>
                <a:gd name="T22" fmla="*/ 2 w 9"/>
                <a:gd name="T23" fmla="*/ 1 h 17"/>
                <a:gd name="T24" fmla="*/ 2 w 9"/>
                <a:gd name="T25" fmla="*/ 2 h 17"/>
                <a:gd name="T26" fmla="*/ 3 w 9"/>
                <a:gd name="T27" fmla="*/ 3 h 17"/>
                <a:gd name="T28" fmla="*/ 4 w 9"/>
                <a:gd name="T29" fmla="*/ 5 h 17"/>
                <a:gd name="T30" fmla="*/ 4 w 9"/>
                <a:gd name="T31" fmla="*/ 6 h 17"/>
                <a:gd name="T32" fmla="*/ 5 w 9"/>
                <a:gd name="T33" fmla="*/ 7 h 17"/>
                <a:gd name="T34" fmla="*/ 6 w 9"/>
                <a:gd name="T35" fmla="*/ 8 h 17"/>
                <a:gd name="T36" fmla="*/ 7 w 9"/>
                <a:gd name="T37" fmla="*/ 8 h 17"/>
                <a:gd name="T38" fmla="*/ 8 w 9"/>
                <a:gd name="T39" fmla="*/ 9 h 17"/>
                <a:gd name="T40" fmla="*/ 9 w 9"/>
                <a:gd name="T41" fmla="*/ 9 h 17"/>
                <a:gd name="T42" fmla="*/ 9 w 9"/>
                <a:gd name="T43" fmla="*/ 10 h 17"/>
                <a:gd name="T44" fmla="*/ 9 w 9"/>
                <a:gd name="T45" fmla="*/ 12 h 17"/>
                <a:gd name="T46" fmla="*/ 8 w 9"/>
                <a:gd name="T47" fmla="*/ 13 h 17"/>
                <a:gd name="T48" fmla="*/ 8 w 9"/>
                <a:gd name="T49" fmla="*/ 14 h 17"/>
                <a:gd name="T50" fmla="*/ 7 w 9"/>
                <a:gd name="T51" fmla="*/ 15 h 17"/>
                <a:gd name="T52" fmla="*/ 6 w 9"/>
                <a:gd name="T53" fmla="*/ 16 h 17"/>
                <a:gd name="T54" fmla="*/ 5 w 9"/>
                <a:gd name="T55" fmla="*/ 16 h 17"/>
                <a:gd name="T56" fmla="*/ 4 w 9"/>
                <a:gd name="T57" fmla="*/ 17 h 17"/>
                <a:gd name="T58" fmla="*/ 3 w 9"/>
                <a:gd name="T59" fmla="*/ 17 h 17"/>
                <a:gd name="T60" fmla="*/ 2 w 9"/>
                <a:gd name="T61" fmla="*/ 17 h 17"/>
                <a:gd name="T62" fmla="*/ 2 w 9"/>
                <a:gd name="T63" fmla="*/ 17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7"/>
                <a:gd name="T98" fmla="*/ 9 w 9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7">
                  <a:moveTo>
                    <a:pt x="2" y="17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D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3" name="Freeform 182"/>
            <p:cNvSpPr>
              <a:spLocks/>
            </p:cNvSpPr>
            <p:nvPr/>
          </p:nvSpPr>
          <p:spPr bwMode="auto">
            <a:xfrm>
              <a:off x="2878" y="2651"/>
              <a:ext cx="30" cy="49"/>
            </a:xfrm>
            <a:custGeom>
              <a:avLst/>
              <a:gdLst>
                <a:gd name="T0" fmla="*/ 28 w 30"/>
                <a:gd name="T1" fmla="*/ 49 h 49"/>
                <a:gd name="T2" fmla="*/ 27 w 30"/>
                <a:gd name="T3" fmla="*/ 43 h 49"/>
                <a:gd name="T4" fmla="*/ 25 w 30"/>
                <a:gd name="T5" fmla="*/ 38 h 49"/>
                <a:gd name="T6" fmla="*/ 23 w 30"/>
                <a:gd name="T7" fmla="*/ 32 h 49"/>
                <a:gd name="T8" fmla="*/ 21 w 30"/>
                <a:gd name="T9" fmla="*/ 27 h 49"/>
                <a:gd name="T10" fmla="*/ 19 w 30"/>
                <a:gd name="T11" fmla="*/ 22 h 49"/>
                <a:gd name="T12" fmla="*/ 16 w 30"/>
                <a:gd name="T13" fmla="*/ 17 h 49"/>
                <a:gd name="T14" fmla="*/ 13 w 30"/>
                <a:gd name="T15" fmla="*/ 13 h 49"/>
                <a:gd name="T16" fmla="*/ 9 w 30"/>
                <a:gd name="T17" fmla="*/ 8 h 49"/>
                <a:gd name="T18" fmla="*/ 5 w 30"/>
                <a:gd name="T19" fmla="*/ 5 h 49"/>
                <a:gd name="T20" fmla="*/ 0 w 30"/>
                <a:gd name="T21" fmla="*/ 2 h 49"/>
                <a:gd name="T22" fmla="*/ 1 w 30"/>
                <a:gd name="T23" fmla="*/ 0 h 49"/>
                <a:gd name="T24" fmla="*/ 6 w 30"/>
                <a:gd name="T25" fmla="*/ 4 h 49"/>
                <a:gd name="T26" fmla="*/ 10 w 30"/>
                <a:gd name="T27" fmla="*/ 7 h 49"/>
                <a:gd name="T28" fmla="*/ 14 w 30"/>
                <a:gd name="T29" fmla="*/ 11 h 49"/>
                <a:gd name="T30" fmla="*/ 17 w 30"/>
                <a:gd name="T31" fmla="*/ 15 h 49"/>
                <a:gd name="T32" fmla="*/ 20 w 30"/>
                <a:gd name="T33" fmla="*/ 20 h 49"/>
                <a:gd name="T34" fmla="*/ 23 w 30"/>
                <a:gd name="T35" fmla="*/ 26 h 49"/>
                <a:gd name="T36" fmla="*/ 26 w 30"/>
                <a:gd name="T37" fmla="*/ 31 h 49"/>
                <a:gd name="T38" fmla="*/ 27 w 30"/>
                <a:gd name="T39" fmla="*/ 37 h 49"/>
                <a:gd name="T40" fmla="*/ 29 w 30"/>
                <a:gd name="T41" fmla="*/ 43 h 49"/>
                <a:gd name="T42" fmla="*/ 30 w 30"/>
                <a:gd name="T43" fmla="*/ 49 h 49"/>
                <a:gd name="T44" fmla="*/ 29 w 30"/>
                <a:gd name="T45" fmla="*/ 49 h 49"/>
                <a:gd name="T46" fmla="*/ 29 w 30"/>
                <a:gd name="T47" fmla="*/ 49 h 49"/>
                <a:gd name="T48" fmla="*/ 28 w 30"/>
                <a:gd name="T49" fmla="*/ 4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49"/>
                <a:gd name="T77" fmla="*/ 30 w 30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49">
                  <a:moveTo>
                    <a:pt x="28" y="49"/>
                  </a:moveTo>
                  <a:lnTo>
                    <a:pt x="27" y="43"/>
                  </a:lnTo>
                  <a:lnTo>
                    <a:pt x="25" y="38"/>
                  </a:lnTo>
                  <a:lnTo>
                    <a:pt x="23" y="32"/>
                  </a:lnTo>
                  <a:lnTo>
                    <a:pt x="21" y="27"/>
                  </a:lnTo>
                  <a:lnTo>
                    <a:pt x="19" y="22"/>
                  </a:lnTo>
                  <a:lnTo>
                    <a:pt x="16" y="17"/>
                  </a:lnTo>
                  <a:lnTo>
                    <a:pt x="13" y="13"/>
                  </a:lnTo>
                  <a:lnTo>
                    <a:pt x="9" y="8"/>
                  </a:lnTo>
                  <a:lnTo>
                    <a:pt x="5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4"/>
                  </a:lnTo>
                  <a:lnTo>
                    <a:pt x="10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0" y="20"/>
                  </a:lnTo>
                  <a:lnTo>
                    <a:pt x="23" y="26"/>
                  </a:lnTo>
                  <a:lnTo>
                    <a:pt x="26" y="31"/>
                  </a:lnTo>
                  <a:lnTo>
                    <a:pt x="27" y="37"/>
                  </a:lnTo>
                  <a:lnTo>
                    <a:pt x="29" y="43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4" name="Freeform 183"/>
            <p:cNvSpPr>
              <a:spLocks/>
            </p:cNvSpPr>
            <p:nvPr/>
          </p:nvSpPr>
          <p:spPr bwMode="auto">
            <a:xfrm>
              <a:off x="2869" y="2681"/>
              <a:ext cx="17" cy="18"/>
            </a:xfrm>
            <a:custGeom>
              <a:avLst/>
              <a:gdLst>
                <a:gd name="T0" fmla="*/ 0 w 17"/>
                <a:gd name="T1" fmla="*/ 3 h 18"/>
                <a:gd name="T2" fmla="*/ 3 w 17"/>
                <a:gd name="T3" fmla="*/ 1 h 18"/>
                <a:gd name="T4" fmla="*/ 5 w 17"/>
                <a:gd name="T5" fmla="*/ 0 h 18"/>
                <a:gd name="T6" fmla="*/ 7 w 17"/>
                <a:gd name="T7" fmla="*/ 1 h 18"/>
                <a:gd name="T8" fmla="*/ 9 w 17"/>
                <a:gd name="T9" fmla="*/ 2 h 18"/>
                <a:gd name="T10" fmla="*/ 11 w 17"/>
                <a:gd name="T11" fmla="*/ 5 h 18"/>
                <a:gd name="T12" fmla="*/ 12 w 17"/>
                <a:gd name="T13" fmla="*/ 7 h 18"/>
                <a:gd name="T14" fmla="*/ 14 w 17"/>
                <a:gd name="T15" fmla="*/ 10 h 18"/>
                <a:gd name="T16" fmla="*/ 15 w 17"/>
                <a:gd name="T17" fmla="*/ 13 h 18"/>
                <a:gd name="T18" fmla="*/ 16 w 17"/>
                <a:gd name="T19" fmla="*/ 16 h 18"/>
                <a:gd name="T20" fmla="*/ 17 w 17"/>
                <a:gd name="T21" fmla="*/ 18 h 18"/>
                <a:gd name="T22" fmla="*/ 16 w 17"/>
                <a:gd name="T23" fmla="*/ 16 h 18"/>
                <a:gd name="T24" fmla="*/ 15 w 17"/>
                <a:gd name="T25" fmla="*/ 13 h 18"/>
                <a:gd name="T26" fmla="*/ 13 w 17"/>
                <a:gd name="T27" fmla="*/ 11 h 18"/>
                <a:gd name="T28" fmla="*/ 11 w 17"/>
                <a:gd name="T29" fmla="*/ 10 h 18"/>
                <a:gd name="T30" fmla="*/ 9 w 17"/>
                <a:gd name="T31" fmla="*/ 8 h 18"/>
                <a:gd name="T32" fmla="*/ 7 w 17"/>
                <a:gd name="T33" fmla="*/ 7 h 18"/>
                <a:gd name="T34" fmla="*/ 6 w 17"/>
                <a:gd name="T35" fmla="*/ 5 h 18"/>
                <a:gd name="T36" fmla="*/ 4 w 17"/>
                <a:gd name="T37" fmla="*/ 4 h 18"/>
                <a:gd name="T38" fmla="*/ 2 w 17"/>
                <a:gd name="T39" fmla="*/ 4 h 18"/>
                <a:gd name="T40" fmla="*/ 0 w 17"/>
                <a:gd name="T41" fmla="*/ 3 h 18"/>
                <a:gd name="T42" fmla="*/ 0 w 17"/>
                <a:gd name="T43" fmla="*/ 3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8"/>
                <a:gd name="T68" fmla="*/ 17 w 17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8">
                  <a:moveTo>
                    <a:pt x="0" y="3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65" name="Freeform 184"/>
            <p:cNvSpPr>
              <a:spLocks/>
            </p:cNvSpPr>
            <p:nvPr/>
          </p:nvSpPr>
          <p:spPr bwMode="auto">
            <a:xfrm>
              <a:off x="2831" y="2688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1 w 18"/>
                <a:gd name="T3" fmla="*/ 19 h 22"/>
                <a:gd name="T4" fmla="*/ 2 w 18"/>
                <a:gd name="T5" fmla="*/ 17 h 22"/>
                <a:gd name="T6" fmla="*/ 3 w 18"/>
                <a:gd name="T7" fmla="*/ 14 h 22"/>
                <a:gd name="T8" fmla="*/ 5 w 18"/>
                <a:gd name="T9" fmla="*/ 11 h 22"/>
                <a:gd name="T10" fmla="*/ 7 w 18"/>
                <a:gd name="T11" fmla="*/ 9 h 22"/>
                <a:gd name="T12" fmla="*/ 8 w 18"/>
                <a:gd name="T13" fmla="*/ 6 h 22"/>
                <a:gd name="T14" fmla="*/ 10 w 18"/>
                <a:gd name="T15" fmla="*/ 4 h 22"/>
                <a:gd name="T16" fmla="*/ 12 w 18"/>
                <a:gd name="T17" fmla="*/ 2 h 22"/>
                <a:gd name="T18" fmla="*/ 14 w 18"/>
                <a:gd name="T19" fmla="*/ 1 h 22"/>
                <a:gd name="T20" fmla="*/ 16 w 18"/>
                <a:gd name="T21" fmla="*/ 0 h 22"/>
                <a:gd name="T22" fmla="*/ 18 w 18"/>
                <a:gd name="T23" fmla="*/ 4 h 22"/>
                <a:gd name="T24" fmla="*/ 16 w 18"/>
                <a:gd name="T25" fmla="*/ 4 h 22"/>
                <a:gd name="T26" fmla="*/ 14 w 18"/>
                <a:gd name="T27" fmla="*/ 5 h 22"/>
                <a:gd name="T28" fmla="*/ 12 w 18"/>
                <a:gd name="T29" fmla="*/ 7 h 22"/>
                <a:gd name="T30" fmla="*/ 10 w 18"/>
                <a:gd name="T31" fmla="*/ 9 h 22"/>
                <a:gd name="T32" fmla="*/ 8 w 18"/>
                <a:gd name="T33" fmla="*/ 11 h 22"/>
                <a:gd name="T34" fmla="*/ 7 w 18"/>
                <a:gd name="T35" fmla="*/ 14 h 22"/>
                <a:gd name="T36" fmla="*/ 5 w 18"/>
                <a:gd name="T37" fmla="*/ 16 h 22"/>
                <a:gd name="T38" fmla="*/ 4 w 18"/>
                <a:gd name="T39" fmla="*/ 18 h 22"/>
                <a:gd name="T40" fmla="*/ 2 w 18"/>
                <a:gd name="T41" fmla="*/ 20 h 22"/>
                <a:gd name="T42" fmla="*/ 0 w 18"/>
                <a:gd name="T43" fmla="*/ 22 h 22"/>
                <a:gd name="T44" fmla="*/ 0 w 18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22"/>
                <a:gd name="T71" fmla="*/ 18 w 18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22">
                  <a:moveTo>
                    <a:pt x="0" y="22"/>
                  </a:moveTo>
                  <a:lnTo>
                    <a:pt x="1" y="19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5"/>
          <p:cNvGrpSpPr>
            <a:grpSpLocks/>
          </p:cNvGrpSpPr>
          <p:nvPr/>
        </p:nvGrpSpPr>
        <p:grpSpPr bwMode="auto">
          <a:xfrm>
            <a:off x="7010400" y="4953000"/>
            <a:ext cx="917575" cy="682625"/>
            <a:chOff x="4890" y="2750"/>
            <a:chExt cx="578" cy="430"/>
          </a:xfrm>
        </p:grpSpPr>
        <p:sp>
          <p:nvSpPr>
            <p:cNvPr id="107537" name="Freeform 186"/>
            <p:cNvSpPr>
              <a:spLocks/>
            </p:cNvSpPr>
            <p:nvPr/>
          </p:nvSpPr>
          <p:spPr bwMode="auto">
            <a:xfrm>
              <a:off x="4971" y="2927"/>
              <a:ext cx="91" cy="214"/>
            </a:xfrm>
            <a:custGeom>
              <a:avLst/>
              <a:gdLst>
                <a:gd name="T0" fmla="*/ 91 w 91"/>
                <a:gd name="T1" fmla="*/ 6 h 214"/>
                <a:gd name="T2" fmla="*/ 90 w 91"/>
                <a:gd name="T3" fmla="*/ 9 h 214"/>
                <a:gd name="T4" fmla="*/ 88 w 91"/>
                <a:gd name="T5" fmla="*/ 13 h 214"/>
                <a:gd name="T6" fmla="*/ 85 w 91"/>
                <a:gd name="T7" fmla="*/ 18 h 214"/>
                <a:gd name="T8" fmla="*/ 81 w 91"/>
                <a:gd name="T9" fmla="*/ 24 h 214"/>
                <a:gd name="T10" fmla="*/ 77 w 91"/>
                <a:gd name="T11" fmla="*/ 28 h 214"/>
                <a:gd name="T12" fmla="*/ 70 w 91"/>
                <a:gd name="T13" fmla="*/ 35 h 214"/>
                <a:gd name="T14" fmla="*/ 61 w 91"/>
                <a:gd name="T15" fmla="*/ 45 h 214"/>
                <a:gd name="T16" fmla="*/ 51 w 91"/>
                <a:gd name="T17" fmla="*/ 57 h 214"/>
                <a:gd name="T18" fmla="*/ 44 w 91"/>
                <a:gd name="T19" fmla="*/ 67 h 214"/>
                <a:gd name="T20" fmla="*/ 42 w 91"/>
                <a:gd name="T21" fmla="*/ 75 h 214"/>
                <a:gd name="T22" fmla="*/ 41 w 91"/>
                <a:gd name="T23" fmla="*/ 90 h 214"/>
                <a:gd name="T24" fmla="*/ 41 w 91"/>
                <a:gd name="T25" fmla="*/ 108 h 214"/>
                <a:gd name="T26" fmla="*/ 42 w 91"/>
                <a:gd name="T27" fmla="*/ 125 h 214"/>
                <a:gd name="T28" fmla="*/ 42 w 91"/>
                <a:gd name="T29" fmla="*/ 138 h 214"/>
                <a:gd name="T30" fmla="*/ 43 w 91"/>
                <a:gd name="T31" fmla="*/ 144 h 214"/>
                <a:gd name="T32" fmla="*/ 44 w 91"/>
                <a:gd name="T33" fmla="*/ 150 h 214"/>
                <a:gd name="T34" fmla="*/ 46 w 91"/>
                <a:gd name="T35" fmla="*/ 156 h 214"/>
                <a:gd name="T36" fmla="*/ 47 w 91"/>
                <a:gd name="T37" fmla="*/ 162 h 214"/>
                <a:gd name="T38" fmla="*/ 46 w 91"/>
                <a:gd name="T39" fmla="*/ 169 h 214"/>
                <a:gd name="T40" fmla="*/ 49 w 91"/>
                <a:gd name="T41" fmla="*/ 184 h 214"/>
                <a:gd name="T42" fmla="*/ 51 w 91"/>
                <a:gd name="T43" fmla="*/ 184 h 214"/>
                <a:gd name="T44" fmla="*/ 54 w 91"/>
                <a:gd name="T45" fmla="*/ 185 h 214"/>
                <a:gd name="T46" fmla="*/ 59 w 91"/>
                <a:gd name="T47" fmla="*/ 189 h 214"/>
                <a:gd name="T48" fmla="*/ 64 w 91"/>
                <a:gd name="T49" fmla="*/ 196 h 214"/>
                <a:gd name="T50" fmla="*/ 69 w 91"/>
                <a:gd name="T51" fmla="*/ 209 h 214"/>
                <a:gd name="T52" fmla="*/ 69 w 91"/>
                <a:gd name="T53" fmla="*/ 209 h 214"/>
                <a:gd name="T54" fmla="*/ 69 w 91"/>
                <a:gd name="T55" fmla="*/ 209 h 214"/>
                <a:gd name="T56" fmla="*/ 68 w 91"/>
                <a:gd name="T57" fmla="*/ 210 h 214"/>
                <a:gd name="T58" fmla="*/ 65 w 91"/>
                <a:gd name="T59" fmla="*/ 212 h 214"/>
                <a:gd name="T60" fmla="*/ 60 w 91"/>
                <a:gd name="T61" fmla="*/ 213 h 214"/>
                <a:gd name="T62" fmla="*/ 54 w 91"/>
                <a:gd name="T63" fmla="*/ 214 h 214"/>
                <a:gd name="T64" fmla="*/ 47 w 91"/>
                <a:gd name="T65" fmla="*/ 212 h 214"/>
                <a:gd name="T66" fmla="*/ 38 w 91"/>
                <a:gd name="T67" fmla="*/ 210 h 214"/>
                <a:gd name="T68" fmla="*/ 33 w 91"/>
                <a:gd name="T69" fmla="*/ 208 h 214"/>
                <a:gd name="T70" fmla="*/ 30 w 91"/>
                <a:gd name="T71" fmla="*/ 207 h 214"/>
                <a:gd name="T72" fmla="*/ 33 w 91"/>
                <a:gd name="T73" fmla="*/ 188 h 214"/>
                <a:gd name="T74" fmla="*/ 26 w 91"/>
                <a:gd name="T75" fmla="*/ 175 h 214"/>
                <a:gd name="T76" fmla="*/ 22 w 91"/>
                <a:gd name="T77" fmla="*/ 173 h 214"/>
                <a:gd name="T78" fmla="*/ 21 w 91"/>
                <a:gd name="T79" fmla="*/ 169 h 214"/>
                <a:gd name="T80" fmla="*/ 20 w 91"/>
                <a:gd name="T81" fmla="*/ 164 h 214"/>
                <a:gd name="T82" fmla="*/ 19 w 91"/>
                <a:gd name="T83" fmla="*/ 161 h 214"/>
                <a:gd name="T84" fmla="*/ 20 w 91"/>
                <a:gd name="T85" fmla="*/ 159 h 214"/>
                <a:gd name="T86" fmla="*/ 21 w 91"/>
                <a:gd name="T87" fmla="*/ 150 h 214"/>
                <a:gd name="T88" fmla="*/ 23 w 91"/>
                <a:gd name="T89" fmla="*/ 133 h 214"/>
                <a:gd name="T90" fmla="*/ 21 w 91"/>
                <a:gd name="T91" fmla="*/ 111 h 214"/>
                <a:gd name="T92" fmla="*/ 11 w 91"/>
                <a:gd name="T93" fmla="*/ 84 h 214"/>
                <a:gd name="T94" fmla="*/ 2 w 91"/>
                <a:gd name="T95" fmla="*/ 68 h 214"/>
                <a:gd name="T96" fmla="*/ 0 w 91"/>
                <a:gd name="T97" fmla="*/ 64 h 214"/>
                <a:gd name="T98" fmla="*/ 1 w 91"/>
                <a:gd name="T99" fmla="*/ 60 h 214"/>
                <a:gd name="T100" fmla="*/ 3 w 91"/>
                <a:gd name="T101" fmla="*/ 57 h 214"/>
                <a:gd name="T102" fmla="*/ 6 w 91"/>
                <a:gd name="T103" fmla="*/ 53 h 214"/>
                <a:gd name="T104" fmla="*/ 11 w 91"/>
                <a:gd name="T105" fmla="*/ 48 h 214"/>
                <a:gd name="T106" fmla="*/ 13 w 91"/>
                <a:gd name="T107" fmla="*/ 39 h 214"/>
                <a:gd name="T108" fmla="*/ 13 w 91"/>
                <a:gd name="T109" fmla="*/ 26 h 214"/>
                <a:gd name="T110" fmla="*/ 13 w 91"/>
                <a:gd name="T111" fmla="*/ 14 h 214"/>
                <a:gd name="T112" fmla="*/ 11 w 91"/>
                <a:gd name="T113" fmla="*/ 3 h 214"/>
                <a:gd name="T114" fmla="*/ 90 w 91"/>
                <a:gd name="T115" fmla="*/ 6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214"/>
                <a:gd name="T176" fmla="*/ 91 w 91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214">
                  <a:moveTo>
                    <a:pt x="90" y="6"/>
                  </a:moveTo>
                  <a:lnTo>
                    <a:pt x="91" y="6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8" y="13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3" y="21"/>
                  </a:lnTo>
                  <a:lnTo>
                    <a:pt x="81" y="24"/>
                  </a:lnTo>
                  <a:lnTo>
                    <a:pt x="77" y="28"/>
                  </a:lnTo>
                  <a:lnTo>
                    <a:pt x="74" y="31"/>
                  </a:lnTo>
                  <a:lnTo>
                    <a:pt x="70" y="35"/>
                  </a:lnTo>
                  <a:lnTo>
                    <a:pt x="66" y="40"/>
                  </a:lnTo>
                  <a:lnTo>
                    <a:pt x="61" y="45"/>
                  </a:lnTo>
                  <a:lnTo>
                    <a:pt x="56" y="51"/>
                  </a:lnTo>
                  <a:lnTo>
                    <a:pt x="51" y="57"/>
                  </a:lnTo>
                  <a:lnTo>
                    <a:pt x="47" y="62"/>
                  </a:lnTo>
                  <a:lnTo>
                    <a:pt x="44" y="67"/>
                  </a:lnTo>
                  <a:lnTo>
                    <a:pt x="43" y="72"/>
                  </a:lnTo>
                  <a:lnTo>
                    <a:pt x="42" y="75"/>
                  </a:lnTo>
                  <a:lnTo>
                    <a:pt x="42" y="82"/>
                  </a:lnTo>
                  <a:lnTo>
                    <a:pt x="41" y="90"/>
                  </a:lnTo>
                  <a:lnTo>
                    <a:pt x="41" y="98"/>
                  </a:lnTo>
                  <a:lnTo>
                    <a:pt x="41" y="108"/>
                  </a:lnTo>
                  <a:lnTo>
                    <a:pt x="41" y="117"/>
                  </a:lnTo>
                  <a:lnTo>
                    <a:pt x="42" y="125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43" y="142"/>
                  </a:lnTo>
                  <a:lnTo>
                    <a:pt x="43" y="144"/>
                  </a:lnTo>
                  <a:lnTo>
                    <a:pt x="43" y="147"/>
                  </a:lnTo>
                  <a:lnTo>
                    <a:pt x="44" y="150"/>
                  </a:lnTo>
                  <a:lnTo>
                    <a:pt x="45" y="153"/>
                  </a:lnTo>
                  <a:lnTo>
                    <a:pt x="46" y="156"/>
                  </a:lnTo>
                  <a:lnTo>
                    <a:pt x="46" y="159"/>
                  </a:lnTo>
                  <a:lnTo>
                    <a:pt x="47" y="162"/>
                  </a:lnTo>
                  <a:lnTo>
                    <a:pt x="46" y="166"/>
                  </a:lnTo>
                  <a:lnTo>
                    <a:pt x="46" y="169"/>
                  </a:lnTo>
                  <a:lnTo>
                    <a:pt x="44" y="172"/>
                  </a:lnTo>
                  <a:lnTo>
                    <a:pt x="49" y="184"/>
                  </a:lnTo>
                  <a:lnTo>
                    <a:pt x="50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4" y="185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61" y="192"/>
                  </a:lnTo>
                  <a:lnTo>
                    <a:pt x="64" y="196"/>
                  </a:lnTo>
                  <a:lnTo>
                    <a:pt x="67" y="202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7" y="211"/>
                  </a:lnTo>
                  <a:lnTo>
                    <a:pt x="65" y="212"/>
                  </a:lnTo>
                  <a:lnTo>
                    <a:pt x="63" y="212"/>
                  </a:lnTo>
                  <a:lnTo>
                    <a:pt x="60" y="213"/>
                  </a:lnTo>
                  <a:lnTo>
                    <a:pt x="58" y="214"/>
                  </a:lnTo>
                  <a:lnTo>
                    <a:pt x="54" y="214"/>
                  </a:lnTo>
                  <a:lnTo>
                    <a:pt x="51" y="213"/>
                  </a:lnTo>
                  <a:lnTo>
                    <a:pt x="47" y="212"/>
                  </a:lnTo>
                  <a:lnTo>
                    <a:pt x="43" y="211"/>
                  </a:lnTo>
                  <a:lnTo>
                    <a:pt x="38" y="210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7"/>
                  </a:lnTo>
                  <a:lnTo>
                    <a:pt x="30" y="207"/>
                  </a:lnTo>
                  <a:lnTo>
                    <a:pt x="30" y="195"/>
                  </a:lnTo>
                  <a:lnTo>
                    <a:pt x="33" y="188"/>
                  </a:lnTo>
                  <a:lnTo>
                    <a:pt x="30" y="175"/>
                  </a:lnTo>
                  <a:lnTo>
                    <a:pt x="26" y="175"/>
                  </a:lnTo>
                  <a:lnTo>
                    <a:pt x="25" y="175"/>
                  </a:lnTo>
                  <a:lnTo>
                    <a:pt x="22" y="173"/>
                  </a:lnTo>
                  <a:lnTo>
                    <a:pt x="21" y="171"/>
                  </a:lnTo>
                  <a:lnTo>
                    <a:pt x="21" y="169"/>
                  </a:lnTo>
                  <a:lnTo>
                    <a:pt x="20" y="166"/>
                  </a:lnTo>
                  <a:lnTo>
                    <a:pt x="20" y="164"/>
                  </a:lnTo>
                  <a:lnTo>
                    <a:pt x="19" y="162"/>
                  </a:lnTo>
                  <a:lnTo>
                    <a:pt x="19" y="161"/>
                  </a:lnTo>
                  <a:lnTo>
                    <a:pt x="20" y="159"/>
                  </a:lnTo>
                  <a:lnTo>
                    <a:pt x="21" y="156"/>
                  </a:lnTo>
                  <a:lnTo>
                    <a:pt x="21" y="150"/>
                  </a:lnTo>
                  <a:lnTo>
                    <a:pt x="23" y="142"/>
                  </a:lnTo>
                  <a:lnTo>
                    <a:pt x="23" y="133"/>
                  </a:lnTo>
                  <a:lnTo>
                    <a:pt x="22" y="123"/>
                  </a:lnTo>
                  <a:lnTo>
                    <a:pt x="21" y="111"/>
                  </a:lnTo>
                  <a:lnTo>
                    <a:pt x="17" y="97"/>
                  </a:lnTo>
                  <a:lnTo>
                    <a:pt x="11" y="84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3" y="57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8" y="51"/>
                  </a:lnTo>
                  <a:lnTo>
                    <a:pt x="11" y="48"/>
                  </a:lnTo>
                  <a:lnTo>
                    <a:pt x="12" y="44"/>
                  </a:lnTo>
                  <a:lnTo>
                    <a:pt x="13" y="39"/>
                  </a:lnTo>
                  <a:lnTo>
                    <a:pt x="13" y="32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8" name="Freeform 187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FF99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Freeform 188"/>
            <p:cNvSpPr>
              <a:spLocks/>
            </p:cNvSpPr>
            <p:nvPr/>
          </p:nvSpPr>
          <p:spPr bwMode="auto">
            <a:xfrm>
              <a:off x="4976" y="2938"/>
              <a:ext cx="238" cy="101"/>
            </a:xfrm>
            <a:custGeom>
              <a:avLst/>
              <a:gdLst>
                <a:gd name="T0" fmla="*/ 227 w 238"/>
                <a:gd name="T1" fmla="*/ 55 h 101"/>
                <a:gd name="T2" fmla="*/ 217 w 238"/>
                <a:gd name="T3" fmla="*/ 54 h 101"/>
                <a:gd name="T4" fmla="*/ 201 w 238"/>
                <a:gd name="T5" fmla="*/ 54 h 101"/>
                <a:gd name="T6" fmla="*/ 184 w 238"/>
                <a:gd name="T7" fmla="*/ 54 h 101"/>
                <a:gd name="T8" fmla="*/ 171 w 238"/>
                <a:gd name="T9" fmla="*/ 54 h 101"/>
                <a:gd name="T10" fmla="*/ 163 w 238"/>
                <a:gd name="T11" fmla="*/ 55 h 101"/>
                <a:gd name="T12" fmla="*/ 154 w 238"/>
                <a:gd name="T13" fmla="*/ 55 h 101"/>
                <a:gd name="T14" fmla="*/ 144 w 238"/>
                <a:gd name="T15" fmla="*/ 54 h 101"/>
                <a:gd name="T16" fmla="*/ 132 w 238"/>
                <a:gd name="T17" fmla="*/ 51 h 101"/>
                <a:gd name="T18" fmla="*/ 117 w 238"/>
                <a:gd name="T19" fmla="*/ 46 h 101"/>
                <a:gd name="T20" fmla="*/ 105 w 238"/>
                <a:gd name="T21" fmla="*/ 41 h 101"/>
                <a:gd name="T22" fmla="*/ 98 w 238"/>
                <a:gd name="T23" fmla="*/ 42 h 101"/>
                <a:gd name="T24" fmla="*/ 94 w 238"/>
                <a:gd name="T25" fmla="*/ 45 h 101"/>
                <a:gd name="T26" fmla="*/ 90 w 238"/>
                <a:gd name="T27" fmla="*/ 49 h 101"/>
                <a:gd name="T28" fmla="*/ 89 w 238"/>
                <a:gd name="T29" fmla="*/ 52 h 101"/>
                <a:gd name="T30" fmla="*/ 88 w 238"/>
                <a:gd name="T31" fmla="*/ 52 h 101"/>
                <a:gd name="T32" fmla="*/ 85 w 238"/>
                <a:gd name="T33" fmla="*/ 49 h 101"/>
                <a:gd name="T34" fmla="*/ 81 w 238"/>
                <a:gd name="T35" fmla="*/ 45 h 101"/>
                <a:gd name="T36" fmla="*/ 74 w 238"/>
                <a:gd name="T37" fmla="*/ 40 h 101"/>
                <a:gd name="T38" fmla="*/ 67 w 238"/>
                <a:gd name="T39" fmla="*/ 37 h 101"/>
                <a:gd name="T40" fmla="*/ 59 w 238"/>
                <a:gd name="T41" fmla="*/ 37 h 101"/>
                <a:gd name="T42" fmla="*/ 50 w 238"/>
                <a:gd name="T43" fmla="*/ 42 h 101"/>
                <a:gd name="T44" fmla="*/ 40 w 238"/>
                <a:gd name="T45" fmla="*/ 50 h 101"/>
                <a:gd name="T46" fmla="*/ 32 w 238"/>
                <a:gd name="T47" fmla="*/ 61 h 101"/>
                <a:gd name="T48" fmla="*/ 28 w 238"/>
                <a:gd name="T49" fmla="*/ 73 h 101"/>
                <a:gd name="T50" fmla="*/ 27 w 238"/>
                <a:gd name="T51" fmla="*/ 80 h 101"/>
                <a:gd name="T52" fmla="*/ 26 w 238"/>
                <a:gd name="T53" fmla="*/ 78 h 101"/>
                <a:gd name="T54" fmla="*/ 25 w 238"/>
                <a:gd name="T55" fmla="*/ 77 h 101"/>
                <a:gd name="T56" fmla="*/ 22 w 238"/>
                <a:gd name="T57" fmla="*/ 78 h 101"/>
                <a:gd name="T58" fmla="*/ 20 w 238"/>
                <a:gd name="T59" fmla="*/ 83 h 101"/>
                <a:gd name="T60" fmla="*/ 18 w 238"/>
                <a:gd name="T61" fmla="*/ 87 h 101"/>
                <a:gd name="T62" fmla="*/ 18 w 238"/>
                <a:gd name="T63" fmla="*/ 90 h 101"/>
                <a:gd name="T64" fmla="*/ 17 w 238"/>
                <a:gd name="T65" fmla="*/ 94 h 101"/>
                <a:gd name="T66" fmla="*/ 16 w 238"/>
                <a:gd name="T67" fmla="*/ 98 h 101"/>
                <a:gd name="T68" fmla="*/ 15 w 238"/>
                <a:gd name="T69" fmla="*/ 100 h 101"/>
                <a:gd name="T70" fmla="*/ 13 w 238"/>
                <a:gd name="T71" fmla="*/ 101 h 101"/>
                <a:gd name="T72" fmla="*/ 12 w 238"/>
                <a:gd name="T73" fmla="*/ 100 h 101"/>
                <a:gd name="T74" fmla="*/ 10 w 238"/>
                <a:gd name="T75" fmla="*/ 97 h 101"/>
                <a:gd name="T76" fmla="*/ 9 w 238"/>
                <a:gd name="T77" fmla="*/ 94 h 101"/>
                <a:gd name="T78" fmla="*/ 9 w 238"/>
                <a:gd name="T79" fmla="*/ 90 h 101"/>
                <a:gd name="T80" fmla="*/ 9 w 238"/>
                <a:gd name="T81" fmla="*/ 87 h 101"/>
                <a:gd name="T82" fmla="*/ 10 w 238"/>
                <a:gd name="T83" fmla="*/ 85 h 101"/>
                <a:gd name="T84" fmla="*/ 11 w 238"/>
                <a:gd name="T85" fmla="*/ 82 h 101"/>
                <a:gd name="T86" fmla="*/ 11 w 238"/>
                <a:gd name="T87" fmla="*/ 78 h 101"/>
                <a:gd name="T88" fmla="*/ 8 w 238"/>
                <a:gd name="T89" fmla="*/ 75 h 101"/>
                <a:gd name="T90" fmla="*/ 0 w 238"/>
                <a:gd name="T91" fmla="*/ 55 h 101"/>
                <a:gd name="T92" fmla="*/ 76 w 238"/>
                <a:gd name="T93" fmla="*/ 3 h 101"/>
                <a:gd name="T94" fmla="*/ 238 w 238"/>
                <a:gd name="T95" fmla="*/ 52 h 101"/>
                <a:gd name="T96" fmla="*/ 228 w 238"/>
                <a:gd name="T97" fmla="*/ 55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1"/>
                <a:gd name="T149" fmla="*/ 238 w 23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1">
                  <a:moveTo>
                    <a:pt x="228" y="54"/>
                  </a:moveTo>
                  <a:lnTo>
                    <a:pt x="227" y="55"/>
                  </a:lnTo>
                  <a:lnTo>
                    <a:pt x="223" y="55"/>
                  </a:lnTo>
                  <a:lnTo>
                    <a:pt x="217" y="54"/>
                  </a:lnTo>
                  <a:lnTo>
                    <a:pt x="210" y="54"/>
                  </a:lnTo>
                  <a:lnTo>
                    <a:pt x="201" y="54"/>
                  </a:lnTo>
                  <a:lnTo>
                    <a:pt x="193" y="54"/>
                  </a:lnTo>
                  <a:lnTo>
                    <a:pt x="184" y="54"/>
                  </a:lnTo>
                  <a:lnTo>
                    <a:pt x="177" y="54"/>
                  </a:lnTo>
                  <a:lnTo>
                    <a:pt x="171" y="54"/>
                  </a:lnTo>
                  <a:lnTo>
                    <a:pt x="167" y="55"/>
                  </a:lnTo>
                  <a:lnTo>
                    <a:pt x="163" y="55"/>
                  </a:lnTo>
                  <a:lnTo>
                    <a:pt x="159" y="55"/>
                  </a:lnTo>
                  <a:lnTo>
                    <a:pt x="154" y="55"/>
                  </a:lnTo>
                  <a:lnTo>
                    <a:pt x="150" y="55"/>
                  </a:lnTo>
                  <a:lnTo>
                    <a:pt x="144" y="54"/>
                  </a:lnTo>
                  <a:lnTo>
                    <a:pt x="138" y="53"/>
                  </a:lnTo>
                  <a:lnTo>
                    <a:pt x="132" y="51"/>
                  </a:lnTo>
                  <a:lnTo>
                    <a:pt x="124" y="49"/>
                  </a:lnTo>
                  <a:lnTo>
                    <a:pt x="117" y="46"/>
                  </a:lnTo>
                  <a:lnTo>
                    <a:pt x="109" y="42"/>
                  </a:lnTo>
                  <a:lnTo>
                    <a:pt x="105" y="41"/>
                  </a:lnTo>
                  <a:lnTo>
                    <a:pt x="102" y="41"/>
                  </a:lnTo>
                  <a:lnTo>
                    <a:pt x="98" y="42"/>
                  </a:lnTo>
                  <a:lnTo>
                    <a:pt x="96" y="43"/>
                  </a:lnTo>
                  <a:lnTo>
                    <a:pt x="94" y="45"/>
                  </a:lnTo>
                  <a:lnTo>
                    <a:pt x="92" y="47"/>
                  </a:lnTo>
                  <a:lnTo>
                    <a:pt x="90" y="49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81" y="45"/>
                  </a:lnTo>
                  <a:lnTo>
                    <a:pt x="77" y="42"/>
                  </a:lnTo>
                  <a:lnTo>
                    <a:pt x="74" y="40"/>
                  </a:lnTo>
                  <a:lnTo>
                    <a:pt x="71" y="38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9" y="37"/>
                  </a:lnTo>
                  <a:lnTo>
                    <a:pt x="55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0" y="50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9" y="66"/>
                  </a:lnTo>
                  <a:lnTo>
                    <a:pt x="28" y="73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8"/>
                  </a:lnTo>
                  <a:lnTo>
                    <a:pt x="21" y="79"/>
                  </a:lnTo>
                  <a:lnTo>
                    <a:pt x="20" y="83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1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9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CC7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Freeform 189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Freeform 190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Freeform 191"/>
            <p:cNvSpPr>
              <a:spLocks/>
            </p:cNvSpPr>
            <p:nvPr/>
          </p:nvSpPr>
          <p:spPr bwMode="auto">
            <a:xfrm>
              <a:off x="4902" y="2911"/>
              <a:ext cx="12" cy="140"/>
            </a:xfrm>
            <a:custGeom>
              <a:avLst/>
              <a:gdLst>
                <a:gd name="T0" fmla="*/ 1 w 12"/>
                <a:gd name="T1" fmla="*/ 122 h 140"/>
                <a:gd name="T2" fmla="*/ 5 w 12"/>
                <a:gd name="T3" fmla="*/ 140 h 140"/>
                <a:gd name="T4" fmla="*/ 5 w 12"/>
                <a:gd name="T5" fmla="*/ 138 h 140"/>
                <a:gd name="T6" fmla="*/ 6 w 12"/>
                <a:gd name="T7" fmla="*/ 134 h 140"/>
                <a:gd name="T8" fmla="*/ 7 w 12"/>
                <a:gd name="T9" fmla="*/ 127 h 140"/>
                <a:gd name="T10" fmla="*/ 8 w 12"/>
                <a:gd name="T11" fmla="*/ 119 h 140"/>
                <a:gd name="T12" fmla="*/ 9 w 12"/>
                <a:gd name="T13" fmla="*/ 110 h 140"/>
                <a:gd name="T14" fmla="*/ 10 w 12"/>
                <a:gd name="T15" fmla="*/ 100 h 140"/>
                <a:gd name="T16" fmla="*/ 11 w 12"/>
                <a:gd name="T17" fmla="*/ 91 h 140"/>
                <a:gd name="T18" fmla="*/ 11 w 12"/>
                <a:gd name="T19" fmla="*/ 82 h 140"/>
                <a:gd name="T20" fmla="*/ 11 w 12"/>
                <a:gd name="T21" fmla="*/ 74 h 140"/>
                <a:gd name="T22" fmla="*/ 10 w 12"/>
                <a:gd name="T23" fmla="*/ 68 h 140"/>
                <a:gd name="T24" fmla="*/ 12 w 12"/>
                <a:gd name="T25" fmla="*/ 0 h 140"/>
                <a:gd name="T26" fmla="*/ 8 w 12"/>
                <a:gd name="T27" fmla="*/ 5 h 140"/>
                <a:gd name="T28" fmla="*/ 4 w 12"/>
                <a:gd name="T29" fmla="*/ 75 h 140"/>
                <a:gd name="T30" fmla="*/ 0 w 12"/>
                <a:gd name="T31" fmla="*/ 98 h 140"/>
                <a:gd name="T32" fmla="*/ 6 w 12"/>
                <a:gd name="T33" fmla="*/ 85 h 140"/>
                <a:gd name="T34" fmla="*/ 5 w 12"/>
                <a:gd name="T35" fmla="*/ 86 h 140"/>
                <a:gd name="T36" fmla="*/ 5 w 12"/>
                <a:gd name="T37" fmla="*/ 88 h 140"/>
                <a:gd name="T38" fmla="*/ 4 w 12"/>
                <a:gd name="T39" fmla="*/ 91 h 140"/>
                <a:gd name="T40" fmla="*/ 4 w 12"/>
                <a:gd name="T41" fmla="*/ 95 h 140"/>
                <a:gd name="T42" fmla="*/ 3 w 12"/>
                <a:gd name="T43" fmla="*/ 101 h 140"/>
                <a:gd name="T44" fmla="*/ 2 w 12"/>
                <a:gd name="T45" fmla="*/ 106 h 140"/>
                <a:gd name="T46" fmla="*/ 2 w 12"/>
                <a:gd name="T47" fmla="*/ 111 h 140"/>
                <a:gd name="T48" fmla="*/ 1 w 12"/>
                <a:gd name="T49" fmla="*/ 116 h 140"/>
                <a:gd name="T50" fmla="*/ 1 w 12"/>
                <a:gd name="T51" fmla="*/ 120 h 140"/>
                <a:gd name="T52" fmla="*/ 1 w 12"/>
                <a:gd name="T53" fmla="*/ 123 h 140"/>
                <a:gd name="T54" fmla="*/ 1 w 12"/>
                <a:gd name="T55" fmla="*/ 123 h 140"/>
                <a:gd name="T56" fmla="*/ 1 w 12"/>
                <a:gd name="T57" fmla="*/ 122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40"/>
                <a:gd name="T89" fmla="*/ 12 w 12"/>
                <a:gd name="T90" fmla="*/ 140 h 1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40">
                  <a:moveTo>
                    <a:pt x="1" y="122"/>
                  </a:moveTo>
                  <a:lnTo>
                    <a:pt x="5" y="140"/>
                  </a:lnTo>
                  <a:lnTo>
                    <a:pt x="5" y="138"/>
                  </a:lnTo>
                  <a:lnTo>
                    <a:pt x="6" y="134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9" y="110"/>
                  </a:lnTo>
                  <a:lnTo>
                    <a:pt x="10" y="100"/>
                  </a:lnTo>
                  <a:lnTo>
                    <a:pt x="11" y="91"/>
                  </a:lnTo>
                  <a:lnTo>
                    <a:pt x="11" y="82"/>
                  </a:lnTo>
                  <a:lnTo>
                    <a:pt x="11" y="74"/>
                  </a:lnTo>
                  <a:lnTo>
                    <a:pt x="10" y="68"/>
                  </a:lnTo>
                  <a:lnTo>
                    <a:pt x="12" y="0"/>
                  </a:lnTo>
                  <a:lnTo>
                    <a:pt x="8" y="5"/>
                  </a:lnTo>
                  <a:lnTo>
                    <a:pt x="4" y="75"/>
                  </a:lnTo>
                  <a:lnTo>
                    <a:pt x="0" y="98"/>
                  </a:lnTo>
                  <a:lnTo>
                    <a:pt x="6" y="85"/>
                  </a:lnTo>
                  <a:lnTo>
                    <a:pt x="5" y="86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3" y="101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1" y="116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3" name="Freeform 192"/>
            <p:cNvSpPr>
              <a:spLocks/>
            </p:cNvSpPr>
            <p:nvPr/>
          </p:nvSpPr>
          <p:spPr bwMode="auto">
            <a:xfrm>
              <a:off x="4903" y="2753"/>
              <a:ext cx="46" cy="226"/>
            </a:xfrm>
            <a:custGeom>
              <a:avLst/>
              <a:gdLst>
                <a:gd name="T0" fmla="*/ 18 w 46"/>
                <a:gd name="T1" fmla="*/ 55 h 226"/>
                <a:gd name="T2" fmla="*/ 28 w 46"/>
                <a:gd name="T3" fmla="*/ 33 h 226"/>
                <a:gd name="T4" fmla="*/ 46 w 46"/>
                <a:gd name="T5" fmla="*/ 3 h 226"/>
                <a:gd name="T6" fmla="*/ 35 w 46"/>
                <a:gd name="T7" fmla="*/ 0 h 226"/>
                <a:gd name="T8" fmla="*/ 14 w 46"/>
                <a:gd name="T9" fmla="*/ 28 h 226"/>
                <a:gd name="T10" fmla="*/ 1 w 46"/>
                <a:gd name="T11" fmla="*/ 99 h 226"/>
                <a:gd name="T12" fmla="*/ 2 w 46"/>
                <a:gd name="T13" fmla="*/ 159 h 226"/>
                <a:gd name="T14" fmla="*/ 0 w 46"/>
                <a:gd name="T15" fmla="*/ 226 h 226"/>
                <a:gd name="T16" fmla="*/ 1 w 46"/>
                <a:gd name="T17" fmla="*/ 223 h 226"/>
                <a:gd name="T18" fmla="*/ 2 w 46"/>
                <a:gd name="T19" fmla="*/ 220 h 226"/>
                <a:gd name="T20" fmla="*/ 3 w 46"/>
                <a:gd name="T21" fmla="*/ 215 h 226"/>
                <a:gd name="T22" fmla="*/ 3 w 46"/>
                <a:gd name="T23" fmla="*/ 208 h 226"/>
                <a:gd name="T24" fmla="*/ 5 w 46"/>
                <a:gd name="T25" fmla="*/ 201 h 226"/>
                <a:gd name="T26" fmla="*/ 5 w 46"/>
                <a:gd name="T27" fmla="*/ 195 h 226"/>
                <a:gd name="T28" fmla="*/ 5 w 46"/>
                <a:gd name="T29" fmla="*/ 190 h 226"/>
                <a:gd name="T30" fmla="*/ 4 w 46"/>
                <a:gd name="T31" fmla="*/ 187 h 226"/>
                <a:gd name="T32" fmla="*/ 4 w 46"/>
                <a:gd name="T33" fmla="*/ 185 h 226"/>
                <a:gd name="T34" fmla="*/ 5 w 46"/>
                <a:gd name="T35" fmla="*/ 184 h 226"/>
                <a:gd name="T36" fmla="*/ 5 w 46"/>
                <a:gd name="T37" fmla="*/ 178 h 226"/>
                <a:gd name="T38" fmla="*/ 5 w 46"/>
                <a:gd name="T39" fmla="*/ 173 h 226"/>
                <a:gd name="T40" fmla="*/ 5 w 46"/>
                <a:gd name="T41" fmla="*/ 170 h 226"/>
                <a:gd name="T42" fmla="*/ 5 w 46"/>
                <a:gd name="T43" fmla="*/ 168 h 226"/>
                <a:gd name="T44" fmla="*/ 6 w 46"/>
                <a:gd name="T45" fmla="*/ 166 h 226"/>
                <a:gd name="T46" fmla="*/ 7 w 46"/>
                <a:gd name="T47" fmla="*/ 165 h 226"/>
                <a:gd name="T48" fmla="*/ 7 w 46"/>
                <a:gd name="T49" fmla="*/ 164 h 226"/>
                <a:gd name="T50" fmla="*/ 7 w 46"/>
                <a:gd name="T51" fmla="*/ 164 h 226"/>
                <a:gd name="T52" fmla="*/ 7 w 46"/>
                <a:gd name="T53" fmla="*/ 166 h 226"/>
                <a:gd name="T54" fmla="*/ 7 w 46"/>
                <a:gd name="T55" fmla="*/ 167 h 226"/>
                <a:gd name="T56" fmla="*/ 7 w 46"/>
                <a:gd name="T57" fmla="*/ 166 h 226"/>
                <a:gd name="T58" fmla="*/ 8 w 46"/>
                <a:gd name="T59" fmla="*/ 164 h 226"/>
                <a:gd name="T60" fmla="*/ 9 w 46"/>
                <a:gd name="T61" fmla="*/ 162 h 226"/>
                <a:gd name="T62" fmla="*/ 9 w 46"/>
                <a:gd name="T63" fmla="*/ 160 h 226"/>
                <a:gd name="T64" fmla="*/ 8 w 46"/>
                <a:gd name="T65" fmla="*/ 157 h 226"/>
                <a:gd name="T66" fmla="*/ 8 w 46"/>
                <a:gd name="T67" fmla="*/ 151 h 226"/>
                <a:gd name="T68" fmla="*/ 8 w 46"/>
                <a:gd name="T69" fmla="*/ 145 h 226"/>
                <a:gd name="T70" fmla="*/ 9 w 46"/>
                <a:gd name="T71" fmla="*/ 140 h 226"/>
                <a:gd name="T72" fmla="*/ 8 w 46"/>
                <a:gd name="T73" fmla="*/ 136 h 226"/>
                <a:gd name="T74" fmla="*/ 7 w 46"/>
                <a:gd name="T75" fmla="*/ 131 h 226"/>
                <a:gd name="T76" fmla="*/ 7 w 46"/>
                <a:gd name="T77" fmla="*/ 127 h 226"/>
                <a:gd name="T78" fmla="*/ 8 w 46"/>
                <a:gd name="T79" fmla="*/ 123 h 226"/>
                <a:gd name="T80" fmla="*/ 8 w 46"/>
                <a:gd name="T81" fmla="*/ 121 h 226"/>
                <a:gd name="T82" fmla="*/ 8 w 46"/>
                <a:gd name="T83" fmla="*/ 120 h 226"/>
                <a:gd name="T84" fmla="*/ 8 w 46"/>
                <a:gd name="T85" fmla="*/ 119 h 226"/>
                <a:gd name="T86" fmla="*/ 9 w 46"/>
                <a:gd name="T87" fmla="*/ 113 h 226"/>
                <a:gd name="T88" fmla="*/ 11 w 46"/>
                <a:gd name="T89" fmla="*/ 107 h 226"/>
                <a:gd name="T90" fmla="*/ 11 w 46"/>
                <a:gd name="T91" fmla="*/ 104 h 226"/>
                <a:gd name="T92" fmla="*/ 12 w 46"/>
                <a:gd name="T93" fmla="*/ 104 h 226"/>
                <a:gd name="T94" fmla="*/ 12 w 46"/>
                <a:gd name="T95" fmla="*/ 105 h 226"/>
                <a:gd name="T96" fmla="*/ 12 w 46"/>
                <a:gd name="T97" fmla="*/ 99 h 226"/>
                <a:gd name="T98" fmla="*/ 12 w 46"/>
                <a:gd name="T99" fmla="*/ 92 h 226"/>
                <a:gd name="T100" fmla="*/ 12 w 46"/>
                <a:gd name="T101" fmla="*/ 87 h 226"/>
                <a:gd name="T102" fmla="*/ 13 w 46"/>
                <a:gd name="T103" fmla="*/ 81 h 226"/>
                <a:gd name="T104" fmla="*/ 13 w 46"/>
                <a:gd name="T105" fmla="*/ 75 h 226"/>
                <a:gd name="T106" fmla="*/ 14 w 46"/>
                <a:gd name="T107" fmla="*/ 74 h 226"/>
                <a:gd name="T108" fmla="*/ 14 w 46"/>
                <a:gd name="T109" fmla="*/ 73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"/>
                <a:gd name="T166" fmla="*/ 0 h 226"/>
                <a:gd name="T167" fmla="*/ 46 w 46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" h="226">
                  <a:moveTo>
                    <a:pt x="14" y="72"/>
                  </a:moveTo>
                  <a:lnTo>
                    <a:pt x="16" y="67"/>
                  </a:lnTo>
                  <a:lnTo>
                    <a:pt x="16" y="61"/>
                  </a:lnTo>
                  <a:lnTo>
                    <a:pt x="18" y="55"/>
                  </a:lnTo>
                  <a:lnTo>
                    <a:pt x="20" y="49"/>
                  </a:lnTo>
                  <a:lnTo>
                    <a:pt x="22" y="43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2" y="22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5" y="7"/>
                  </a:lnTo>
                  <a:lnTo>
                    <a:pt x="20" y="16"/>
                  </a:lnTo>
                  <a:lnTo>
                    <a:pt x="14" y="28"/>
                  </a:lnTo>
                  <a:lnTo>
                    <a:pt x="8" y="46"/>
                  </a:lnTo>
                  <a:lnTo>
                    <a:pt x="4" y="70"/>
                  </a:lnTo>
                  <a:lnTo>
                    <a:pt x="3" y="85"/>
                  </a:lnTo>
                  <a:lnTo>
                    <a:pt x="1" y="99"/>
                  </a:lnTo>
                  <a:lnTo>
                    <a:pt x="1" y="114"/>
                  </a:lnTo>
                  <a:lnTo>
                    <a:pt x="1" y="129"/>
                  </a:lnTo>
                  <a:lnTo>
                    <a:pt x="1" y="144"/>
                  </a:lnTo>
                  <a:lnTo>
                    <a:pt x="2" y="159"/>
                  </a:lnTo>
                  <a:lnTo>
                    <a:pt x="2" y="175"/>
                  </a:lnTo>
                  <a:lnTo>
                    <a:pt x="2" y="192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1" y="224"/>
                  </a:lnTo>
                  <a:lnTo>
                    <a:pt x="1" y="223"/>
                  </a:lnTo>
                  <a:lnTo>
                    <a:pt x="1" y="222"/>
                  </a:lnTo>
                  <a:lnTo>
                    <a:pt x="2" y="221"/>
                  </a:lnTo>
                  <a:lnTo>
                    <a:pt x="2" y="220"/>
                  </a:lnTo>
                  <a:lnTo>
                    <a:pt x="3" y="220"/>
                  </a:lnTo>
                  <a:lnTo>
                    <a:pt x="3" y="219"/>
                  </a:lnTo>
                  <a:lnTo>
                    <a:pt x="3" y="217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3" y="210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3" y="204"/>
                  </a:lnTo>
                  <a:lnTo>
                    <a:pt x="4" y="202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8"/>
                  </a:lnTo>
                  <a:lnTo>
                    <a:pt x="5" y="196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5" y="192"/>
                  </a:lnTo>
                  <a:lnTo>
                    <a:pt x="5" y="190"/>
                  </a:lnTo>
                  <a:lnTo>
                    <a:pt x="5" y="189"/>
                  </a:lnTo>
                  <a:lnTo>
                    <a:pt x="4" y="187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4" y="184"/>
                  </a:lnTo>
                  <a:lnTo>
                    <a:pt x="5" y="184"/>
                  </a:lnTo>
                  <a:lnTo>
                    <a:pt x="5" y="182"/>
                  </a:lnTo>
                  <a:lnTo>
                    <a:pt x="5" y="181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7"/>
                  </a:lnTo>
                  <a:lnTo>
                    <a:pt x="5" y="176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5" y="169"/>
                  </a:lnTo>
                  <a:lnTo>
                    <a:pt x="5" y="168"/>
                  </a:lnTo>
                  <a:lnTo>
                    <a:pt x="6" y="167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7" y="164"/>
                  </a:lnTo>
                  <a:lnTo>
                    <a:pt x="7" y="163"/>
                  </a:lnTo>
                  <a:lnTo>
                    <a:pt x="7" y="164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5"/>
                  </a:lnTo>
                  <a:lnTo>
                    <a:pt x="8" y="164"/>
                  </a:lnTo>
                  <a:lnTo>
                    <a:pt x="8" y="163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1"/>
                  </a:lnTo>
                  <a:lnTo>
                    <a:pt x="9" y="140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5"/>
                  </a:lnTo>
                  <a:lnTo>
                    <a:pt x="8" y="133"/>
                  </a:lnTo>
                  <a:lnTo>
                    <a:pt x="8" y="132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0"/>
                  </a:lnTo>
                  <a:lnTo>
                    <a:pt x="8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9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2" y="104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3" y="85"/>
                  </a:lnTo>
                  <a:lnTo>
                    <a:pt x="13" y="84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5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4" name="Freeform 193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5" name="Freeform 194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6" name="Freeform 195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7" name="Freeform 196"/>
            <p:cNvSpPr>
              <a:spLocks/>
            </p:cNvSpPr>
            <p:nvPr/>
          </p:nvSpPr>
          <p:spPr bwMode="auto">
            <a:xfrm>
              <a:off x="5290" y="3120"/>
              <a:ext cx="38" cy="23"/>
            </a:xfrm>
            <a:custGeom>
              <a:avLst/>
              <a:gdLst>
                <a:gd name="T0" fmla="*/ 0 w 38"/>
                <a:gd name="T1" fmla="*/ 16 h 23"/>
                <a:gd name="T2" fmla="*/ 1 w 38"/>
                <a:gd name="T3" fmla="*/ 17 h 23"/>
                <a:gd name="T4" fmla="*/ 3 w 38"/>
                <a:gd name="T5" fmla="*/ 17 h 23"/>
                <a:gd name="T6" fmla="*/ 5 w 38"/>
                <a:gd name="T7" fmla="*/ 18 h 23"/>
                <a:gd name="T8" fmla="*/ 8 w 38"/>
                <a:gd name="T9" fmla="*/ 19 h 23"/>
                <a:gd name="T10" fmla="*/ 12 w 38"/>
                <a:gd name="T11" fmla="*/ 20 h 23"/>
                <a:gd name="T12" fmla="*/ 16 w 38"/>
                <a:gd name="T13" fmla="*/ 21 h 23"/>
                <a:gd name="T14" fmla="*/ 20 w 38"/>
                <a:gd name="T15" fmla="*/ 22 h 23"/>
                <a:gd name="T16" fmla="*/ 24 w 38"/>
                <a:gd name="T17" fmla="*/ 23 h 23"/>
                <a:gd name="T18" fmla="*/ 27 w 38"/>
                <a:gd name="T19" fmla="*/ 23 h 23"/>
                <a:gd name="T20" fmla="*/ 29 w 38"/>
                <a:gd name="T21" fmla="*/ 22 h 23"/>
                <a:gd name="T22" fmla="*/ 32 w 38"/>
                <a:gd name="T23" fmla="*/ 21 h 23"/>
                <a:gd name="T24" fmla="*/ 34 w 38"/>
                <a:gd name="T25" fmla="*/ 21 h 23"/>
                <a:gd name="T26" fmla="*/ 35 w 38"/>
                <a:gd name="T27" fmla="*/ 20 h 23"/>
                <a:gd name="T28" fmla="*/ 36 w 38"/>
                <a:gd name="T29" fmla="*/ 19 h 23"/>
                <a:gd name="T30" fmla="*/ 37 w 38"/>
                <a:gd name="T31" fmla="*/ 19 h 23"/>
                <a:gd name="T32" fmla="*/ 38 w 38"/>
                <a:gd name="T33" fmla="*/ 18 h 23"/>
                <a:gd name="T34" fmla="*/ 38 w 38"/>
                <a:gd name="T35" fmla="*/ 18 h 23"/>
                <a:gd name="T36" fmla="*/ 38 w 38"/>
                <a:gd name="T37" fmla="*/ 18 h 23"/>
                <a:gd name="T38" fmla="*/ 38 w 38"/>
                <a:gd name="T39" fmla="*/ 18 h 23"/>
                <a:gd name="T40" fmla="*/ 38 w 38"/>
                <a:gd name="T41" fmla="*/ 18 h 23"/>
                <a:gd name="T42" fmla="*/ 37 w 38"/>
                <a:gd name="T43" fmla="*/ 15 h 23"/>
                <a:gd name="T44" fmla="*/ 36 w 38"/>
                <a:gd name="T45" fmla="*/ 12 h 23"/>
                <a:gd name="T46" fmla="*/ 35 w 38"/>
                <a:gd name="T47" fmla="*/ 10 h 23"/>
                <a:gd name="T48" fmla="*/ 34 w 38"/>
                <a:gd name="T49" fmla="*/ 8 h 23"/>
                <a:gd name="T50" fmla="*/ 33 w 38"/>
                <a:gd name="T51" fmla="*/ 7 h 23"/>
                <a:gd name="T52" fmla="*/ 32 w 38"/>
                <a:gd name="T53" fmla="*/ 5 h 23"/>
                <a:gd name="T54" fmla="*/ 31 w 38"/>
                <a:gd name="T55" fmla="*/ 4 h 23"/>
                <a:gd name="T56" fmla="*/ 30 w 38"/>
                <a:gd name="T57" fmla="*/ 2 h 23"/>
                <a:gd name="T58" fmla="*/ 29 w 38"/>
                <a:gd name="T59" fmla="*/ 1 h 23"/>
                <a:gd name="T60" fmla="*/ 29 w 38"/>
                <a:gd name="T61" fmla="*/ 0 h 23"/>
                <a:gd name="T62" fmla="*/ 29 w 38"/>
                <a:gd name="T63" fmla="*/ 0 h 23"/>
                <a:gd name="T64" fmla="*/ 29 w 38"/>
                <a:gd name="T65" fmla="*/ 1 h 23"/>
                <a:gd name="T66" fmla="*/ 28 w 38"/>
                <a:gd name="T67" fmla="*/ 2 h 23"/>
                <a:gd name="T68" fmla="*/ 27 w 38"/>
                <a:gd name="T69" fmla="*/ 4 h 23"/>
                <a:gd name="T70" fmla="*/ 26 w 38"/>
                <a:gd name="T71" fmla="*/ 5 h 23"/>
                <a:gd name="T72" fmla="*/ 24 w 38"/>
                <a:gd name="T73" fmla="*/ 6 h 23"/>
                <a:gd name="T74" fmla="*/ 20 w 38"/>
                <a:gd name="T75" fmla="*/ 7 h 23"/>
                <a:gd name="T76" fmla="*/ 15 w 38"/>
                <a:gd name="T77" fmla="*/ 7 h 23"/>
                <a:gd name="T78" fmla="*/ 8 w 38"/>
                <a:gd name="T79" fmla="*/ 7 h 23"/>
                <a:gd name="T80" fmla="*/ 0 w 38"/>
                <a:gd name="T81" fmla="*/ 6 h 23"/>
                <a:gd name="T82" fmla="*/ 1 w 38"/>
                <a:gd name="T83" fmla="*/ 16 h 23"/>
                <a:gd name="T84" fmla="*/ 1 w 38"/>
                <a:gd name="T85" fmla="*/ 16 h 23"/>
                <a:gd name="T86" fmla="*/ 0 w 38"/>
                <a:gd name="T87" fmla="*/ 16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"/>
                <a:gd name="T133" fmla="*/ 0 h 23"/>
                <a:gd name="T134" fmla="*/ 38 w 38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" h="23">
                  <a:moveTo>
                    <a:pt x="0" y="16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20"/>
                  </a:lnTo>
                  <a:lnTo>
                    <a:pt x="16" y="21"/>
                  </a:lnTo>
                  <a:lnTo>
                    <a:pt x="20" y="22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5" y="10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8" name="Freeform 197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31 w 529"/>
                <a:gd name="T113" fmla="*/ 391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430"/>
                <a:gd name="T173" fmla="*/ 529 w 529"/>
                <a:gd name="T174" fmla="*/ 430 h 4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  <a:lnTo>
                    <a:pt x="31" y="391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9" name="Freeform 198"/>
            <p:cNvSpPr>
              <a:spLocks/>
            </p:cNvSpPr>
            <p:nvPr/>
          </p:nvSpPr>
          <p:spPr bwMode="auto">
            <a:xfrm>
              <a:off x="5433" y="2957"/>
              <a:ext cx="35" cy="37"/>
            </a:xfrm>
            <a:custGeom>
              <a:avLst/>
              <a:gdLst>
                <a:gd name="T0" fmla="*/ 0 w 35"/>
                <a:gd name="T1" fmla="*/ 23 h 37"/>
                <a:gd name="T2" fmla="*/ 1 w 35"/>
                <a:gd name="T3" fmla="*/ 22 h 37"/>
                <a:gd name="T4" fmla="*/ 2 w 35"/>
                <a:gd name="T5" fmla="*/ 20 h 37"/>
                <a:gd name="T6" fmla="*/ 3 w 35"/>
                <a:gd name="T7" fmla="*/ 17 h 37"/>
                <a:gd name="T8" fmla="*/ 6 w 35"/>
                <a:gd name="T9" fmla="*/ 13 h 37"/>
                <a:gd name="T10" fmla="*/ 9 w 35"/>
                <a:gd name="T11" fmla="*/ 10 h 37"/>
                <a:gd name="T12" fmla="*/ 13 w 35"/>
                <a:gd name="T13" fmla="*/ 6 h 37"/>
                <a:gd name="T14" fmla="*/ 17 w 35"/>
                <a:gd name="T15" fmla="*/ 3 h 37"/>
                <a:gd name="T16" fmla="*/ 22 w 35"/>
                <a:gd name="T17" fmla="*/ 1 h 37"/>
                <a:gd name="T18" fmla="*/ 28 w 35"/>
                <a:gd name="T19" fmla="*/ 0 h 37"/>
                <a:gd name="T20" fmla="*/ 34 w 35"/>
                <a:gd name="T21" fmla="*/ 2 h 37"/>
                <a:gd name="T22" fmla="*/ 34 w 35"/>
                <a:gd name="T23" fmla="*/ 2 h 37"/>
                <a:gd name="T24" fmla="*/ 35 w 35"/>
                <a:gd name="T25" fmla="*/ 4 h 37"/>
                <a:gd name="T26" fmla="*/ 34 w 35"/>
                <a:gd name="T27" fmla="*/ 7 h 37"/>
                <a:gd name="T28" fmla="*/ 34 w 35"/>
                <a:gd name="T29" fmla="*/ 11 h 37"/>
                <a:gd name="T30" fmla="*/ 33 w 35"/>
                <a:gd name="T31" fmla="*/ 15 h 37"/>
                <a:gd name="T32" fmla="*/ 32 w 35"/>
                <a:gd name="T33" fmla="*/ 19 h 37"/>
                <a:gd name="T34" fmla="*/ 29 w 35"/>
                <a:gd name="T35" fmla="*/ 23 h 37"/>
                <a:gd name="T36" fmla="*/ 26 w 35"/>
                <a:gd name="T37" fmla="*/ 27 h 37"/>
                <a:gd name="T38" fmla="*/ 21 w 35"/>
                <a:gd name="T39" fmla="*/ 29 h 37"/>
                <a:gd name="T40" fmla="*/ 16 w 35"/>
                <a:gd name="T41" fmla="*/ 31 h 37"/>
                <a:gd name="T42" fmla="*/ 13 w 35"/>
                <a:gd name="T43" fmla="*/ 32 h 37"/>
                <a:gd name="T44" fmla="*/ 11 w 35"/>
                <a:gd name="T45" fmla="*/ 32 h 37"/>
                <a:gd name="T46" fmla="*/ 8 w 35"/>
                <a:gd name="T47" fmla="*/ 33 h 37"/>
                <a:gd name="T48" fmla="*/ 7 w 35"/>
                <a:gd name="T49" fmla="*/ 34 h 37"/>
                <a:gd name="T50" fmla="*/ 5 w 35"/>
                <a:gd name="T51" fmla="*/ 35 h 37"/>
                <a:gd name="T52" fmla="*/ 3 w 35"/>
                <a:gd name="T53" fmla="*/ 36 h 37"/>
                <a:gd name="T54" fmla="*/ 2 w 35"/>
                <a:gd name="T55" fmla="*/ 36 h 37"/>
                <a:gd name="T56" fmla="*/ 1 w 35"/>
                <a:gd name="T57" fmla="*/ 37 h 37"/>
                <a:gd name="T58" fmla="*/ 1 w 35"/>
                <a:gd name="T59" fmla="*/ 37 h 37"/>
                <a:gd name="T60" fmla="*/ 1 w 35"/>
                <a:gd name="T61" fmla="*/ 37 h 37"/>
                <a:gd name="T62" fmla="*/ 1 w 35"/>
                <a:gd name="T63" fmla="*/ 23 h 37"/>
                <a:gd name="T64" fmla="*/ 1 w 35"/>
                <a:gd name="T65" fmla="*/ 23 h 37"/>
                <a:gd name="T66" fmla="*/ 0 w 35"/>
                <a:gd name="T67" fmla="*/ 23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37"/>
                <a:gd name="T104" fmla="*/ 35 w 35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37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3" y="15"/>
                  </a:lnTo>
                  <a:lnTo>
                    <a:pt x="32" y="19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1" y="37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0" name="Freeform 199"/>
            <p:cNvSpPr>
              <a:spLocks/>
            </p:cNvSpPr>
            <p:nvPr/>
          </p:nvSpPr>
          <p:spPr bwMode="auto">
            <a:xfrm>
              <a:off x="4916" y="2783"/>
              <a:ext cx="104" cy="292"/>
            </a:xfrm>
            <a:custGeom>
              <a:avLst/>
              <a:gdLst>
                <a:gd name="T0" fmla="*/ 39 w 104"/>
                <a:gd name="T1" fmla="*/ 277 h 292"/>
                <a:gd name="T2" fmla="*/ 37 w 104"/>
                <a:gd name="T3" fmla="*/ 271 h 292"/>
                <a:gd name="T4" fmla="*/ 35 w 104"/>
                <a:gd name="T5" fmla="*/ 273 h 292"/>
                <a:gd name="T6" fmla="*/ 33 w 104"/>
                <a:gd name="T7" fmla="*/ 276 h 292"/>
                <a:gd name="T8" fmla="*/ 30 w 104"/>
                <a:gd name="T9" fmla="*/ 268 h 292"/>
                <a:gd name="T10" fmla="*/ 31 w 104"/>
                <a:gd name="T11" fmla="*/ 253 h 292"/>
                <a:gd name="T12" fmla="*/ 31 w 104"/>
                <a:gd name="T13" fmla="*/ 245 h 292"/>
                <a:gd name="T14" fmla="*/ 31 w 104"/>
                <a:gd name="T15" fmla="*/ 239 h 292"/>
                <a:gd name="T16" fmla="*/ 29 w 104"/>
                <a:gd name="T17" fmla="*/ 233 h 292"/>
                <a:gd name="T18" fmla="*/ 27 w 104"/>
                <a:gd name="T19" fmla="*/ 237 h 292"/>
                <a:gd name="T20" fmla="*/ 24 w 104"/>
                <a:gd name="T21" fmla="*/ 241 h 292"/>
                <a:gd name="T22" fmla="*/ 21 w 104"/>
                <a:gd name="T23" fmla="*/ 242 h 292"/>
                <a:gd name="T24" fmla="*/ 20 w 104"/>
                <a:gd name="T25" fmla="*/ 241 h 292"/>
                <a:gd name="T26" fmla="*/ 20 w 104"/>
                <a:gd name="T27" fmla="*/ 229 h 292"/>
                <a:gd name="T28" fmla="*/ 16 w 104"/>
                <a:gd name="T29" fmla="*/ 219 h 292"/>
                <a:gd name="T30" fmla="*/ 16 w 104"/>
                <a:gd name="T31" fmla="*/ 219 h 292"/>
                <a:gd name="T32" fmla="*/ 16 w 104"/>
                <a:gd name="T33" fmla="*/ 219 h 292"/>
                <a:gd name="T34" fmla="*/ 16 w 104"/>
                <a:gd name="T35" fmla="*/ 218 h 292"/>
                <a:gd name="T36" fmla="*/ 15 w 104"/>
                <a:gd name="T37" fmla="*/ 192 h 292"/>
                <a:gd name="T38" fmla="*/ 0 w 104"/>
                <a:gd name="T39" fmla="*/ 110 h 292"/>
                <a:gd name="T40" fmla="*/ 11 w 104"/>
                <a:gd name="T41" fmla="*/ 45 h 292"/>
                <a:gd name="T42" fmla="*/ 16 w 104"/>
                <a:gd name="T43" fmla="*/ 5 h 292"/>
                <a:gd name="T44" fmla="*/ 20 w 104"/>
                <a:gd name="T45" fmla="*/ 0 h 292"/>
                <a:gd name="T46" fmla="*/ 24 w 104"/>
                <a:gd name="T47" fmla="*/ 2 h 292"/>
                <a:gd name="T48" fmla="*/ 27 w 104"/>
                <a:gd name="T49" fmla="*/ 4 h 292"/>
                <a:gd name="T50" fmla="*/ 31 w 104"/>
                <a:gd name="T51" fmla="*/ 8 h 292"/>
                <a:gd name="T52" fmla="*/ 34 w 104"/>
                <a:gd name="T53" fmla="*/ 18 h 292"/>
                <a:gd name="T54" fmla="*/ 30 w 104"/>
                <a:gd name="T55" fmla="*/ 39 h 292"/>
                <a:gd name="T56" fmla="*/ 33 w 104"/>
                <a:gd name="T57" fmla="*/ 45 h 292"/>
                <a:gd name="T58" fmla="*/ 29 w 104"/>
                <a:gd name="T59" fmla="*/ 53 h 292"/>
                <a:gd name="T60" fmla="*/ 29 w 104"/>
                <a:gd name="T61" fmla="*/ 68 h 292"/>
                <a:gd name="T62" fmla="*/ 24 w 104"/>
                <a:gd name="T63" fmla="*/ 77 h 292"/>
                <a:gd name="T64" fmla="*/ 23 w 104"/>
                <a:gd name="T65" fmla="*/ 83 h 292"/>
                <a:gd name="T66" fmla="*/ 30 w 104"/>
                <a:gd name="T67" fmla="*/ 95 h 292"/>
                <a:gd name="T68" fmla="*/ 38 w 104"/>
                <a:gd name="T69" fmla="*/ 111 h 292"/>
                <a:gd name="T70" fmla="*/ 47 w 104"/>
                <a:gd name="T71" fmla="*/ 116 h 292"/>
                <a:gd name="T72" fmla="*/ 52 w 104"/>
                <a:gd name="T73" fmla="*/ 120 h 292"/>
                <a:gd name="T74" fmla="*/ 63 w 104"/>
                <a:gd name="T75" fmla="*/ 119 h 292"/>
                <a:gd name="T76" fmla="*/ 71 w 104"/>
                <a:gd name="T77" fmla="*/ 119 h 292"/>
                <a:gd name="T78" fmla="*/ 72 w 104"/>
                <a:gd name="T79" fmla="*/ 120 h 292"/>
                <a:gd name="T80" fmla="*/ 76 w 104"/>
                <a:gd name="T81" fmla="*/ 121 h 292"/>
                <a:gd name="T82" fmla="*/ 85 w 104"/>
                <a:gd name="T83" fmla="*/ 129 h 292"/>
                <a:gd name="T84" fmla="*/ 90 w 104"/>
                <a:gd name="T85" fmla="*/ 135 h 292"/>
                <a:gd name="T86" fmla="*/ 91 w 104"/>
                <a:gd name="T87" fmla="*/ 142 h 292"/>
                <a:gd name="T88" fmla="*/ 94 w 104"/>
                <a:gd name="T89" fmla="*/ 149 h 292"/>
                <a:gd name="T90" fmla="*/ 98 w 104"/>
                <a:gd name="T91" fmla="*/ 151 h 292"/>
                <a:gd name="T92" fmla="*/ 102 w 104"/>
                <a:gd name="T93" fmla="*/ 153 h 292"/>
                <a:gd name="T94" fmla="*/ 103 w 104"/>
                <a:gd name="T95" fmla="*/ 161 h 292"/>
                <a:gd name="T96" fmla="*/ 94 w 104"/>
                <a:gd name="T97" fmla="*/ 171 h 292"/>
                <a:gd name="T98" fmla="*/ 89 w 104"/>
                <a:gd name="T99" fmla="*/ 181 h 292"/>
                <a:gd name="T100" fmla="*/ 91 w 104"/>
                <a:gd name="T101" fmla="*/ 185 h 292"/>
                <a:gd name="T102" fmla="*/ 93 w 104"/>
                <a:gd name="T103" fmla="*/ 189 h 292"/>
                <a:gd name="T104" fmla="*/ 91 w 104"/>
                <a:gd name="T105" fmla="*/ 193 h 292"/>
                <a:gd name="T106" fmla="*/ 75 w 104"/>
                <a:gd name="T107" fmla="*/ 217 h 292"/>
                <a:gd name="T108" fmla="*/ 52 w 104"/>
                <a:gd name="T109" fmla="*/ 241 h 292"/>
                <a:gd name="T110" fmla="*/ 44 w 104"/>
                <a:gd name="T111" fmla="*/ 27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292"/>
                <a:gd name="T170" fmla="*/ 104 w 104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292">
                  <a:moveTo>
                    <a:pt x="43" y="292"/>
                  </a:moveTo>
                  <a:lnTo>
                    <a:pt x="42" y="291"/>
                  </a:lnTo>
                  <a:lnTo>
                    <a:pt x="42" y="290"/>
                  </a:lnTo>
                  <a:lnTo>
                    <a:pt x="41" y="288"/>
                  </a:lnTo>
                  <a:lnTo>
                    <a:pt x="41" y="286"/>
                  </a:lnTo>
                  <a:lnTo>
                    <a:pt x="40" y="284"/>
                  </a:lnTo>
                  <a:lnTo>
                    <a:pt x="40" y="281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3"/>
                  </a:lnTo>
                  <a:lnTo>
                    <a:pt x="38" y="273"/>
                  </a:lnTo>
                  <a:lnTo>
                    <a:pt x="38" y="272"/>
                  </a:lnTo>
                  <a:lnTo>
                    <a:pt x="37" y="272"/>
                  </a:lnTo>
                  <a:lnTo>
                    <a:pt x="37" y="271"/>
                  </a:lnTo>
                  <a:lnTo>
                    <a:pt x="36" y="270"/>
                  </a:lnTo>
                  <a:lnTo>
                    <a:pt x="36" y="271"/>
                  </a:lnTo>
                  <a:lnTo>
                    <a:pt x="36" y="272"/>
                  </a:lnTo>
                  <a:lnTo>
                    <a:pt x="35" y="272"/>
                  </a:lnTo>
                  <a:lnTo>
                    <a:pt x="35" y="273"/>
                  </a:lnTo>
                  <a:lnTo>
                    <a:pt x="35" y="274"/>
                  </a:lnTo>
                  <a:lnTo>
                    <a:pt x="34" y="275"/>
                  </a:lnTo>
                  <a:lnTo>
                    <a:pt x="34" y="276"/>
                  </a:lnTo>
                  <a:lnTo>
                    <a:pt x="33" y="276"/>
                  </a:lnTo>
                  <a:lnTo>
                    <a:pt x="32" y="276"/>
                  </a:lnTo>
                  <a:lnTo>
                    <a:pt x="32" y="275"/>
                  </a:lnTo>
                  <a:lnTo>
                    <a:pt x="31" y="275"/>
                  </a:lnTo>
                  <a:lnTo>
                    <a:pt x="31" y="273"/>
                  </a:lnTo>
                  <a:lnTo>
                    <a:pt x="31" y="272"/>
                  </a:lnTo>
                  <a:lnTo>
                    <a:pt x="30" y="270"/>
                  </a:lnTo>
                  <a:lnTo>
                    <a:pt x="30" y="268"/>
                  </a:lnTo>
                  <a:lnTo>
                    <a:pt x="30" y="266"/>
                  </a:lnTo>
                  <a:lnTo>
                    <a:pt x="30" y="264"/>
                  </a:lnTo>
                  <a:lnTo>
                    <a:pt x="30" y="262"/>
                  </a:lnTo>
                  <a:lnTo>
                    <a:pt x="31" y="260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2" y="254"/>
                  </a:lnTo>
                  <a:lnTo>
                    <a:pt x="31" y="253"/>
                  </a:lnTo>
                  <a:lnTo>
                    <a:pt x="31" y="252"/>
                  </a:lnTo>
                  <a:lnTo>
                    <a:pt x="31" y="251"/>
                  </a:lnTo>
                  <a:lnTo>
                    <a:pt x="30" y="250"/>
                  </a:lnTo>
                  <a:lnTo>
                    <a:pt x="30" y="249"/>
                  </a:lnTo>
                  <a:lnTo>
                    <a:pt x="30" y="248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4"/>
                  </a:lnTo>
                  <a:lnTo>
                    <a:pt x="31" y="243"/>
                  </a:lnTo>
                  <a:lnTo>
                    <a:pt x="31" y="242"/>
                  </a:lnTo>
                  <a:lnTo>
                    <a:pt x="31" y="241"/>
                  </a:lnTo>
                  <a:lnTo>
                    <a:pt x="31" y="240"/>
                  </a:lnTo>
                  <a:lnTo>
                    <a:pt x="31" y="239"/>
                  </a:lnTo>
                  <a:lnTo>
                    <a:pt x="31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0" y="236"/>
                  </a:lnTo>
                  <a:lnTo>
                    <a:pt x="29" y="235"/>
                  </a:lnTo>
                  <a:lnTo>
                    <a:pt x="29" y="234"/>
                  </a:lnTo>
                  <a:lnTo>
                    <a:pt x="29" y="233"/>
                  </a:lnTo>
                  <a:lnTo>
                    <a:pt x="29" y="234"/>
                  </a:lnTo>
                  <a:lnTo>
                    <a:pt x="28" y="234"/>
                  </a:lnTo>
                  <a:lnTo>
                    <a:pt x="28" y="235"/>
                  </a:lnTo>
                  <a:lnTo>
                    <a:pt x="27" y="236"/>
                  </a:lnTo>
                  <a:lnTo>
                    <a:pt x="27" y="237"/>
                  </a:lnTo>
                  <a:lnTo>
                    <a:pt x="26" y="238"/>
                  </a:lnTo>
                  <a:lnTo>
                    <a:pt x="26" y="239"/>
                  </a:lnTo>
                  <a:lnTo>
                    <a:pt x="25" y="240"/>
                  </a:lnTo>
                  <a:lnTo>
                    <a:pt x="25" y="241"/>
                  </a:lnTo>
                  <a:lnTo>
                    <a:pt x="24" y="241"/>
                  </a:lnTo>
                  <a:lnTo>
                    <a:pt x="24" y="242"/>
                  </a:lnTo>
                  <a:lnTo>
                    <a:pt x="23" y="242"/>
                  </a:lnTo>
                  <a:lnTo>
                    <a:pt x="22" y="242"/>
                  </a:lnTo>
                  <a:lnTo>
                    <a:pt x="21" y="242"/>
                  </a:lnTo>
                  <a:lnTo>
                    <a:pt x="20" y="242"/>
                  </a:lnTo>
                  <a:lnTo>
                    <a:pt x="20" y="241"/>
                  </a:lnTo>
                  <a:lnTo>
                    <a:pt x="20" y="240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0" y="234"/>
                  </a:lnTo>
                  <a:lnTo>
                    <a:pt x="20" y="231"/>
                  </a:lnTo>
                  <a:lnTo>
                    <a:pt x="20" y="229"/>
                  </a:lnTo>
                  <a:lnTo>
                    <a:pt x="20" y="226"/>
                  </a:lnTo>
                  <a:lnTo>
                    <a:pt x="20" y="224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6" y="219"/>
                  </a:lnTo>
                  <a:lnTo>
                    <a:pt x="16" y="218"/>
                  </a:lnTo>
                  <a:lnTo>
                    <a:pt x="16" y="215"/>
                  </a:lnTo>
                  <a:lnTo>
                    <a:pt x="16" y="211"/>
                  </a:lnTo>
                  <a:lnTo>
                    <a:pt x="16" y="207"/>
                  </a:lnTo>
                  <a:lnTo>
                    <a:pt x="16" y="204"/>
                  </a:lnTo>
                  <a:lnTo>
                    <a:pt x="16" y="200"/>
                  </a:lnTo>
                  <a:lnTo>
                    <a:pt x="15" y="197"/>
                  </a:lnTo>
                  <a:lnTo>
                    <a:pt x="15" y="194"/>
                  </a:lnTo>
                  <a:lnTo>
                    <a:pt x="15" y="192"/>
                  </a:lnTo>
                  <a:lnTo>
                    <a:pt x="12" y="180"/>
                  </a:lnTo>
                  <a:lnTo>
                    <a:pt x="9" y="168"/>
                  </a:lnTo>
                  <a:lnTo>
                    <a:pt x="7" y="158"/>
                  </a:lnTo>
                  <a:lnTo>
                    <a:pt x="5" y="147"/>
                  </a:lnTo>
                  <a:lnTo>
                    <a:pt x="4" y="138"/>
                  </a:lnTo>
                  <a:lnTo>
                    <a:pt x="3" y="129"/>
                  </a:lnTo>
                  <a:lnTo>
                    <a:pt x="2" y="121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5"/>
                  </a:lnTo>
                  <a:lnTo>
                    <a:pt x="2" y="87"/>
                  </a:lnTo>
                  <a:lnTo>
                    <a:pt x="3" y="78"/>
                  </a:lnTo>
                  <a:lnTo>
                    <a:pt x="5" y="69"/>
                  </a:lnTo>
                  <a:lnTo>
                    <a:pt x="7" y="60"/>
                  </a:lnTo>
                  <a:lnTo>
                    <a:pt x="9" y="53"/>
                  </a:lnTo>
                  <a:lnTo>
                    <a:pt x="11" y="45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30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5" y="15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3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8" y="73"/>
                  </a:lnTo>
                  <a:lnTo>
                    <a:pt x="27" y="74"/>
                  </a:lnTo>
                  <a:lnTo>
                    <a:pt x="26" y="75"/>
                  </a:lnTo>
                  <a:lnTo>
                    <a:pt x="26" y="76"/>
                  </a:lnTo>
                  <a:lnTo>
                    <a:pt x="25" y="76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3" y="79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2" y="81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8"/>
                  </a:lnTo>
                  <a:lnTo>
                    <a:pt x="26" y="90"/>
                  </a:lnTo>
                  <a:lnTo>
                    <a:pt x="28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1" y="97"/>
                  </a:lnTo>
                  <a:lnTo>
                    <a:pt x="32" y="100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6" y="109"/>
                  </a:lnTo>
                  <a:lnTo>
                    <a:pt x="37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8" y="117"/>
                  </a:lnTo>
                  <a:lnTo>
                    <a:pt x="49" y="117"/>
                  </a:lnTo>
                  <a:lnTo>
                    <a:pt x="49" y="118"/>
                  </a:lnTo>
                  <a:lnTo>
                    <a:pt x="50" y="118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6" y="120"/>
                  </a:lnTo>
                  <a:lnTo>
                    <a:pt x="57" y="120"/>
                  </a:lnTo>
                  <a:lnTo>
                    <a:pt x="59" y="120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2" y="120"/>
                  </a:lnTo>
                  <a:lnTo>
                    <a:pt x="63" y="119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6" y="118"/>
                  </a:lnTo>
                  <a:lnTo>
                    <a:pt x="67" y="118"/>
                  </a:lnTo>
                  <a:lnTo>
                    <a:pt x="68" y="118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20"/>
                  </a:lnTo>
                  <a:lnTo>
                    <a:pt x="73" y="120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79" y="124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2" y="127"/>
                  </a:lnTo>
                  <a:lnTo>
                    <a:pt x="84" y="128"/>
                  </a:lnTo>
                  <a:lnTo>
                    <a:pt x="85" y="129"/>
                  </a:lnTo>
                  <a:lnTo>
                    <a:pt x="86" y="130"/>
                  </a:lnTo>
                  <a:lnTo>
                    <a:pt x="87" y="131"/>
                  </a:lnTo>
                  <a:lnTo>
                    <a:pt x="89" y="132"/>
                  </a:lnTo>
                  <a:lnTo>
                    <a:pt x="89" y="133"/>
                  </a:lnTo>
                  <a:lnTo>
                    <a:pt x="89" y="134"/>
                  </a:lnTo>
                  <a:lnTo>
                    <a:pt x="90" y="134"/>
                  </a:lnTo>
                  <a:lnTo>
                    <a:pt x="90" y="135"/>
                  </a:lnTo>
                  <a:lnTo>
                    <a:pt x="91" y="136"/>
                  </a:lnTo>
                  <a:lnTo>
                    <a:pt x="92" y="137"/>
                  </a:lnTo>
                  <a:lnTo>
                    <a:pt x="91" y="138"/>
                  </a:lnTo>
                  <a:lnTo>
                    <a:pt x="91" y="139"/>
                  </a:lnTo>
                  <a:lnTo>
                    <a:pt x="91" y="140"/>
                  </a:lnTo>
                  <a:lnTo>
                    <a:pt x="91" y="141"/>
                  </a:lnTo>
                  <a:lnTo>
                    <a:pt x="91" y="142"/>
                  </a:lnTo>
                  <a:lnTo>
                    <a:pt x="92" y="144"/>
                  </a:lnTo>
                  <a:lnTo>
                    <a:pt x="92" y="145"/>
                  </a:lnTo>
                  <a:lnTo>
                    <a:pt x="92" y="146"/>
                  </a:lnTo>
                  <a:lnTo>
                    <a:pt x="93" y="147"/>
                  </a:lnTo>
                  <a:lnTo>
                    <a:pt x="93" y="148"/>
                  </a:lnTo>
                  <a:lnTo>
                    <a:pt x="93" y="149"/>
                  </a:lnTo>
                  <a:lnTo>
                    <a:pt x="94" y="149"/>
                  </a:lnTo>
                  <a:lnTo>
                    <a:pt x="95" y="149"/>
                  </a:lnTo>
                  <a:lnTo>
                    <a:pt x="95" y="150"/>
                  </a:lnTo>
                  <a:lnTo>
                    <a:pt x="96" y="150"/>
                  </a:lnTo>
                  <a:lnTo>
                    <a:pt x="96" y="151"/>
                  </a:lnTo>
                  <a:lnTo>
                    <a:pt x="97" y="151"/>
                  </a:lnTo>
                  <a:lnTo>
                    <a:pt x="98" y="151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3"/>
                  </a:lnTo>
                  <a:lnTo>
                    <a:pt x="103" y="154"/>
                  </a:lnTo>
                  <a:lnTo>
                    <a:pt x="103" y="155"/>
                  </a:lnTo>
                  <a:lnTo>
                    <a:pt x="103" y="156"/>
                  </a:lnTo>
                  <a:lnTo>
                    <a:pt x="104" y="157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3" y="161"/>
                  </a:lnTo>
                  <a:lnTo>
                    <a:pt x="102" y="163"/>
                  </a:lnTo>
                  <a:lnTo>
                    <a:pt x="102" y="164"/>
                  </a:lnTo>
                  <a:lnTo>
                    <a:pt x="101" y="165"/>
                  </a:lnTo>
                  <a:lnTo>
                    <a:pt x="100" y="166"/>
                  </a:lnTo>
                  <a:lnTo>
                    <a:pt x="99" y="167"/>
                  </a:lnTo>
                  <a:lnTo>
                    <a:pt x="98" y="168"/>
                  </a:lnTo>
                  <a:lnTo>
                    <a:pt x="97" y="169"/>
                  </a:lnTo>
                  <a:lnTo>
                    <a:pt x="95" y="170"/>
                  </a:lnTo>
                  <a:lnTo>
                    <a:pt x="94" y="171"/>
                  </a:lnTo>
                  <a:lnTo>
                    <a:pt x="93" y="172"/>
                  </a:lnTo>
                  <a:lnTo>
                    <a:pt x="93" y="173"/>
                  </a:lnTo>
                  <a:lnTo>
                    <a:pt x="92" y="174"/>
                  </a:lnTo>
                  <a:lnTo>
                    <a:pt x="92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89" y="179"/>
                  </a:lnTo>
                  <a:lnTo>
                    <a:pt x="89" y="181"/>
                  </a:lnTo>
                  <a:lnTo>
                    <a:pt x="89" y="182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1" y="184"/>
                  </a:lnTo>
                  <a:lnTo>
                    <a:pt x="91" y="185"/>
                  </a:lnTo>
                  <a:lnTo>
                    <a:pt x="92" y="186"/>
                  </a:lnTo>
                  <a:lnTo>
                    <a:pt x="92" y="187"/>
                  </a:lnTo>
                  <a:lnTo>
                    <a:pt x="93" y="187"/>
                  </a:lnTo>
                  <a:lnTo>
                    <a:pt x="93" y="188"/>
                  </a:lnTo>
                  <a:lnTo>
                    <a:pt x="93" y="189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3"/>
                  </a:lnTo>
                  <a:lnTo>
                    <a:pt x="91" y="193"/>
                  </a:lnTo>
                  <a:lnTo>
                    <a:pt x="90" y="195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8" y="200"/>
                  </a:lnTo>
                  <a:lnTo>
                    <a:pt x="87" y="202"/>
                  </a:lnTo>
                  <a:lnTo>
                    <a:pt x="85" y="205"/>
                  </a:lnTo>
                  <a:lnTo>
                    <a:pt x="81" y="209"/>
                  </a:lnTo>
                  <a:lnTo>
                    <a:pt x="78" y="213"/>
                  </a:lnTo>
                  <a:lnTo>
                    <a:pt x="75" y="217"/>
                  </a:lnTo>
                  <a:lnTo>
                    <a:pt x="71" y="220"/>
                  </a:lnTo>
                  <a:lnTo>
                    <a:pt x="68" y="224"/>
                  </a:lnTo>
                  <a:lnTo>
                    <a:pt x="64" y="228"/>
                  </a:lnTo>
                  <a:lnTo>
                    <a:pt x="62" y="231"/>
                  </a:lnTo>
                  <a:lnTo>
                    <a:pt x="59" y="233"/>
                  </a:lnTo>
                  <a:lnTo>
                    <a:pt x="58" y="235"/>
                  </a:lnTo>
                  <a:lnTo>
                    <a:pt x="56" y="236"/>
                  </a:lnTo>
                  <a:lnTo>
                    <a:pt x="55" y="239"/>
                  </a:lnTo>
                  <a:lnTo>
                    <a:pt x="52" y="241"/>
                  </a:lnTo>
                  <a:lnTo>
                    <a:pt x="50" y="244"/>
                  </a:lnTo>
                  <a:lnTo>
                    <a:pt x="49" y="246"/>
                  </a:lnTo>
                  <a:lnTo>
                    <a:pt x="47" y="249"/>
                  </a:lnTo>
                  <a:lnTo>
                    <a:pt x="46" y="252"/>
                  </a:lnTo>
                  <a:lnTo>
                    <a:pt x="45" y="255"/>
                  </a:lnTo>
                  <a:lnTo>
                    <a:pt x="45" y="258"/>
                  </a:lnTo>
                  <a:lnTo>
                    <a:pt x="45" y="262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4" y="274"/>
                  </a:lnTo>
                  <a:lnTo>
                    <a:pt x="44" y="279"/>
                  </a:lnTo>
                  <a:lnTo>
                    <a:pt x="44" y="283"/>
                  </a:lnTo>
                  <a:lnTo>
                    <a:pt x="43" y="287"/>
                  </a:lnTo>
                  <a:lnTo>
                    <a:pt x="43" y="290"/>
                  </a:lnTo>
                  <a:lnTo>
                    <a:pt x="43" y="2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Freeform 200"/>
            <p:cNvSpPr>
              <a:spLocks/>
            </p:cNvSpPr>
            <p:nvPr/>
          </p:nvSpPr>
          <p:spPr bwMode="auto">
            <a:xfrm>
              <a:off x="5165" y="2750"/>
              <a:ext cx="135" cy="122"/>
            </a:xfrm>
            <a:custGeom>
              <a:avLst/>
              <a:gdLst>
                <a:gd name="T0" fmla="*/ 135 w 135"/>
                <a:gd name="T1" fmla="*/ 61 h 122"/>
                <a:gd name="T2" fmla="*/ 135 w 135"/>
                <a:gd name="T3" fmla="*/ 61 h 122"/>
                <a:gd name="T4" fmla="*/ 134 w 135"/>
                <a:gd name="T5" fmla="*/ 63 h 122"/>
                <a:gd name="T6" fmla="*/ 133 w 135"/>
                <a:gd name="T7" fmla="*/ 65 h 122"/>
                <a:gd name="T8" fmla="*/ 130 w 135"/>
                <a:gd name="T9" fmla="*/ 67 h 122"/>
                <a:gd name="T10" fmla="*/ 127 w 135"/>
                <a:gd name="T11" fmla="*/ 68 h 122"/>
                <a:gd name="T12" fmla="*/ 125 w 135"/>
                <a:gd name="T13" fmla="*/ 72 h 122"/>
                <a:gd name="T14" fmla="*/ 126 w 135"/>
                <a:gd name="T15" fmla="*/ 76 h 122"/>
                <a:gd name="T16" fmla="*/ 126 w 135"/>
                <a:gd name="T17" fmla="*/ 77 h 122"/>
                <a:gd name="T18" fmla="*/ 126 w 135"/>
                <a:gd name="T19" fmla="*/ 77 h 122"/>
                <a:gd name="T20" fmla="*/ 129 w 135"/>
                <a:gd name="T21" fmla="*/ 86 h 122"/>
                <a:gd name="T22" fmla="*/ 128 w 135"/>
                <a:gd name="T23" fmla="*/ 95 h 122"/>
                <a:gd name="T24" fmla="*/ 119 w 135"/>
                <a:gd name="T25" fmla="*/ 101 h 122"/>
                <a:gd name="T26" fmla="*/ 111 w 135"/>
                <a:gd name="T27" fmla="*/ 109 h 122"/>
                <a:gd name="T28" fmla="*/ 110 w 135"/>
                <a:gd name="T29" fmla="*/ 114 h 122"/>
                <a:gd name="T30" fmla="*/ 108 w 135"/>
                <a:gd name="T31" fmla="*/ 117 h 122"/>
                <a:gd name="T32" fmla="*/ 100 w 135"/>
                <a:gd name="T33" fmla="*/ 118 h 122"/>
                <a:gd name="T34" fmla="*/ 90 w 135"/>
                <a:gd name="T35" fmla="*/ 121 h 122"/>
                <a:gd name="T36" fmla="*/ 80 w 135"/>
                <a:gd name="T37" fmla="*/ 120 h 122"/>
                <a:gd name="T38" fmla="*/ 69 w 135"/>
                <a:gd name="T39" fmla="*/ 118 h 122"/>
                <a:gd name="T40" fmla="*/ 63 w 135"/>
                <a:gd name="T41" fmla="*/ 115 h 122"/>
                <a:gd name="T42" fmla="*/ 59 w 135"/>
                <a:gd name="T43" fmla="*/ 110 h 122"/>
                <a:gd name="T44" fmla="*/ 57 w 135"/>
                <a:gd name="T45" fmla="*/ 107 h 122"/>
                <a:gd name="T46" fmla="*/ 55 w 135"/>
                <a:gd name="T47" fmla="*/ 105 h 122"/>
                <a:gd name="T48" fmla="*/ 48 w 135"/>
                <a:gd name="T49" fmla="*/ 99 h 122"/>
                <a:gd name="T50" fmla="*/ 42 w 135"/>
                <a:gd name="T51" fmla="*/ 91 h 122"/>
                <a:gd name="T52" fmla="*/ 41 w 135"/>
                <a:gd name="T53" fmla="*/ 85 h 122"/>
                <a:gd name="T54" fmla="*/ 41 w 135"/>
                <a:gd name="T55" fmla="*/ 80 h 122"/>
                <a:gd name="T56" fmla="*/ 41 w 135"/>
                <a:gd name="T57" fmla="*/ 75 h 122"/>
                <a:gd name="T58" fmla="*/ 41 w 135"/>
                <a:gd name="T59" fmla="*/ 70 h 122"/>
                <a:gd name="T60" fmla="*/ 41 w 135"/>
                <a:gd name="T61" fmla="*/ 67 h 122"/>
                <a:gd name="T62" fmla="*/ 40 w 135"/>
                <a:gd name="T63" fmla="*/ 65 h 122"/>
                <a:gd name="T64" fmla="*/ 38 w 135"/>
                <a:gd name="T65" fmla="*/ 59 h 122"/>
                <a:gd name="T66" fmla="*/ 33 w 135"/>
                <a:gd name="T67" fmla="*/ 53 h 122"/>
                <a:gd name="T68" fmla="*/ 31 w 135"/>
                <a:gd name="T69" fmla="*/ 44 h 122"/>
                <a:gd name="T70" fmla="*/ 29 w 135"/>
                <a:gd name="T71" fmla="*/ 37 h 122"/>
                <a:gd name="T72" fmla="*/ 25 w 135"/>
                <a:gd name="T73" fmla="*/ 32 h 122"/>
                <a:gd name="T74" fmla="*/ 17 w 135"/>
                <a:gd name="T75" fmla="*/ 30 h 122"/>
                <a:gd name="T76" fmla="*/ 16 w 135"/>
                <a:gd name="T77" fmla="*/ 29 h 122"/>
                <a:gd name="T78" fmla="*/ 16 w 135"/>
                <a:gd name="T79" fmla="*/ 28 h 122"/>
                <a:gd name="T80" fmla="*/ 15 w 135"/>
                <a:gd name="T81" fmla="*/ 26 h 122"/>
                <a:gd name="T82" fmla="*/ 14 w 135"/>
                <a:gd name="T83" fmla="*/ 22 h 122"/>
                <a:gd name="T84" fmla="*/ 10 w 135"/>
                <a:gd name="T85" fmla="*/ 17 h 122"/>
                <a:gd name="T86" fmla="*/ 4 w 135"/>
                <a:gd name="T87" fmla="*/ 15 h 122"/>
                <a:gd name="T88" fmla="*/ 2 w 135"/>
                <a:gd name="T89" fmla="*/ 13 h 122"/>
                <a:gd name="T90" fmla="*/ 1 w 135"/>
                <a:gd name="T91" fmla="*/ 10 h 122"/>
                <a:gd name="T92" fmla="*/ 3 w 135"/>
                <a:gd name="T93" fmla="*/ 9 h 122"/>
                <a:gd name="T94" fmla="*/ 17 w 135"/>
                <a:gd name="T95" fmla="*/ 7 h 122"/>
                <a:gd name="T96" fmla="*/ 34 w 135"/>
                <a:gd name="T97" fmla="*/ 4 h 122"/>
                <a:gd name="T98" fmla="*/ 62 w 135"/>
                <a:gd name="T99" fmla="*/ 0 h 122"/>
                <a:gd name="T100" fmla="*/ 80 w 135"/>
                <a:gd name="T101" fmla="*/ 4 h 122"/>
                <a:gd name="T102" fmla="*/ 101 w 135"/>
                <a:gd name="T103" fmla="*/ 18 h 122"/>
                <a:gd name="T104" fmla="*/ 124 w 135"/>
                <a:gd name="T105" fmla="*/ 45 h 122"/>
                <a:gd name="T106" fmla="*/ 135 w 135"/>
                <a:gd name="T107" fmla="*/ 61 h 1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"/>
                <a:gd name="T163" fmla="*/ 0 h 122"/>
                <a:gd name="T164" fmla="*/ 135 w 135"/>
                <a:gd name="T165" fmla="*/ 122 h 1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" h="122">
                  <a:moveTo>
                    <a:pt x="135" y="61"/>
                  </a:moveTo>
                  <a:lnTo>
                    <a:pt x="135" y="61"/>
                  </a:lnTo>
                  <a:lnTo>
                    <a:pt x="135" y="62"/>
                  </a:lnTo>
                  <a:lnTo>
                    <a:pt x="134" y="63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5"/>
                  </a:lnTo>
                  <a:lnTo>
                    <a:pt x="132" y="66"/>
                  </a:lnTo>
                  <a:lnTo>
                    <a:pt x="131" y="67"/>
                  </a:lnTo>
                  <a:lnTo>
                    <a:pt x="130" y="67"/>
                  </a:lnTo>
                  <a:lnTo>
                    <a:pt x="129" y="67"/>
                  </a:lnTo>
                  <a:lnTo>
                    <a:pt x="128" y="67"/>
                  </a:lnTo>
                  <a:lnTo>
                    <a:pt x="127" y="68"/>
                  </a:lnTo>
                  <a:lnTo>
                    <a:pt x="126" y="68"/>
                  </a:lnTo>
                  <a:lnTo>
                    <a:pt x="125" y="69"/>
                  </a:lnTo>
                  <a:lnTo>
                    <a:pt x="125" y="70"/>
                  </a:lnTo>
                  <a:lnTo>
                    <a:pt x="125" y="71"/>
                  </a:lnTo>
                  <a:lnTo>
                    <a:pt x="125" y="72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26" y="75"/>
                  </a:lnTo>
                  <a:lnTo>
                    <a:pt x="126" y="76"/>
                  </a:lnTo>
                  <a:lnTo>
                    <a:pt x="127" y="77"/>
                  </a:lnTo>
                  <a:lnTo>
                    <a:pt x="126" y="77"/>
                  </a:lnTo>
                  <a:lnTo>
                    <a:pt x="126" y="78"/>
                  </a:lnTo>
                  <a:lnTo>
                    <a:pt x="127" y="80"/>
                  </a:lnTo>
                  <a:lnTo>
                    <a:pt x="128" y="82"/>
                  </a:lnTo>
                  <a:lnTo>
                    <a:pt x="129" y="84"/>
                  </a:lnTo>
                  <a:lnTo>
                    <a:pt x="129" y="86"/>
                  </a:lnTo>
                  <a:lnTo>
                    <a:pt x="129" y="88"/>
                  </a:lnTo>
                  <a:lnTo>
                    <a:pt x="129" y="90"/>
                  </a:lnTo>
                  <a:lnTo>
                    <a:pt x="129" y="91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7" y="96"/>
                  </a:lnTo>
                  <a:lnTo>
                    <a:pt x="124" y="97"/>
                  </a:lnTo>
                  <a:lnTo>
                    <a:pt x="123" y="98"/>
                  </a:lnTo>
                  <a:lnTo>
                    <a:pt x="121" y="99"/>
                  </a:lnTo>
                  <a:lnTo>
                    <a:pt x="119" y="101"/>
                  </a:lnTo>
                  <a:lnTo>
                    <a:pt x="117" y="102"/>
                  </a:lnTo>
                  <a:lnTo>
                    <a:pt x="116" y="104"/>
                  </a:lnTo>
                  <a:lnTo>
                    <a:pt x="115" y="105"/>
                  </a:lnTo>
                  <a:lnTo>
                    <a:pt x="113" y="107"/>
                  </a:lnTo>
                  <a:lnTo>
                    <a:pt x="111" y="109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8" y="117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8" y="119"/>
                  </a:lnTo>
                  <a:lnTo>
                    <a:pt x="96" y="119"/>
                  </a:lnTo>
                  <a:lnTo>
                    <a:pt x="94" y="120"/>
                  </a:lnTo>
                  <a:lnTo>
                    <a:pt x="91" y="120"/>
                  </a:lnTo>
                  <a:lnTo>
                    <a:pt x="90" y="121"/>
                  </a:lnTo>
                  <a:lnTo>
                    <a:pt x="87" y="122"/>
                  </a:lnTo>
                  <a:lnTo>
                    <a:pt x="86" y="121"/>
                  </a:lnTo>
                  <a:lnTo>
                    <a:pt x="83" y="121"/>
                  </a:lnTo>
                  <a:lnTo>
                    <a:pt x="81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6" y="120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69" y="118"/>
                  </a:lnTo>
                  <a:lnTo>
                    <a:pt x="68" y="118"/>
                  </a:lnTo>
                  <a:lnTo>
                    <a:pt x="66" y="117"/>
                  </a:lnTo>
                  <a:lnTo>
                    <a:pt x="65" y="117"/>
                  </a:lnTo>
                  <a:lnTo>
                    <a:pt x="64" y="116"/>
                  </a:lnTo>
                  <a:lnTo>
                    <a:pt x="63" y="115"/>
                  </a:lnTo>
                  <a:lnTo>
                    <a:pt x="62" y="115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59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6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3" y="103"/>
                  </a:lnTo>
                  <a:lnTo>
                    <a:pt x="51" y="101"/>
                  </a:lnTo>
                  <a:lnTo>
                    <a:pt x="50" y="100"/>
                  </a:lnTo>
                  <a:lnTo>
                    <a:pt x="48" y="99"/>
                  </a:lnTo>
                  <a:lnTo>
                    <a:pt x="47" y="97"/>
                  </a:lnTo>
                  <a:lnTo>
                    <a:pt x="45" y="96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1" y="78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5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1" y="70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39" y="63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30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7" y="2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4"/>
                  </a:lnTo>
                  <a:lnTo>
                    <a:pt x="111" y="30"/>
                  </a:lnTo>
                  <a:lnTo>
                    <a:pt x="116" y="36"/>
                  </a:lnTo>
                  <a:lnTo>
                    <a:pt x="120" y="40"/>
                  </a:lnTo>
                  <a:lnTo>
                    <a:pt x="124" y="45"/>
                  </a:lnTo>
                  <a:lnTo>
                    <a:pt x="127" y="50"/>
                  </a:lnTo>
                  <a:lnTo>
                    <a:pt x="130" y="54"/>
                  </a:lnTo>
                  <a:lnTo>
                    <a:pt x="132" y="57"/>
                  </a:lnTo>
                  <a:lnTo>
                    <a:pt x="134" y="59"/>
                  </a:lnTo>
                  <a:lnTo>
                    <a:pt x="135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2" name="Freeform 201"/>
            <p:cNvSpPr>
              <a:spLocks/>
            </p:cNvSpPr>
            <p:nvPr/>
          </p:nvSpPr>
          <p:spPr bwMode="auto">
            <a:xfrm>
              <a:off x="5162" y="2776"/>
              <a:ext cx="25" cy="38"/>
            </a:xfrm>
            <a:custGeom>
              <a:avLst/>
              <a:gdLst>
                <a:gd name="T0" fmla="*/ 13 w 25"/>
                <a:gd name="T1" fmla="*/ 9 h 38"/>
                <a:gd name="T2" fmla="*/ 15 w 25"/>
                <a:gd name="T3" fmla="*/ 11 h 38"/>
                <a:gd name="T4" fmla="*/ 18 w 25"/>
                <a:gd name="T5" fmla="*/ 13 h 38"/>
                <a:gd name="T6" fmla="*/ 20 w 25"/>
                <a:gd name="T7" fmla="*/ 15 h 38"/>
                <a:gd name="T8" fmla="*/ 23 w 25"/>
                <a:gd name="T9" fmla="*/ 16 h 38"/>
                <a:gd name="T10" fmla="*/ 25 w 25"/>
                <a:gd name="T11" fmla="*/ 20 h 38"/>
                <a:gd name="T12" fmla="*/ 25 w 25"/>
                <a:gd name="T13" fmla="*/ 24 h 38"/>
                <a:gd name="T14" fmla="*/ 24 w 25"/>
                <a:gd name="T15" fmla="*/ 28 h 38"/>
                <a:gd name="T16" fmla="*/ 23 w 25"/>
                <a:gd name="T17" fmla="*/ 31 h 38"/>
                <a:gd name="T18" fmla="*/ 20 w 25"/>
                <a:gd name="T19" fmla="*/ 34 h 38"/>
                <a:gd name="T20" fmla="*/ 18 w 25"/>
                <a:gd name="T21" fmla="*/ 35 h 38"/>
                <a:gd name="T22" fmla="*/ 15 w 25"/>
                <a:gd name="T23" fmla="*/ 35 h 38"/>
                <a:gd name="T24" fmla="*/ 13 w 25"/>
                <a:gd name="T25" fmla="*/ 35 h 38"/>
                <a:gd name="T26" fmla="*/ 11 w 25"/>
                <a:gd name="T27" fmla="*/ 36 h 38"/>
                <a:gd name="T28" fmla="*/ 9 w 25"/>
                <a:gd name="T29" fmla="*/ 36 h 38"/>
                <a:gd name="T30" fmla="*/ 7 w 25"/>
                <a:gd name="T31" fmla="*/ 37 h 38"/>
                <a:gd name="T32" fmla="*/ 7 w 25"/>
                <a:gd name="T33" fmla="*/ 37 h 38"/>
                <a:gd name="T34" fmla="*/ 6 w 25"/>
                <a:gd name="T35" fmla="*/ 37 h 38"/>
                <a:gd name="T36" fmla="*/ 5 w 25"/>
                <a:gd name="T37" fmla="*/ 38 h 38"/>
                <a:gd name="T38" fmla="*/ 5 w 25"/>
                <a:gd name="T39" fmla="*/ 38 h 38"/>
                <a:gd name="T40" fmla="*/ 4 w 25"/>
                <a:gd name="T41" fmla="*/ 37 h 38"/>
                <a:gd name="T42" fmla="*/ 3 w 25"/>
                <a:gd name="T43" fmla="*/ 36 h 38"/>
                <a:gd name="T44" fmla="*/ 2 w 25"/>
                <a:gd name="T45" fmla="*/ 35 h 38"/>
                <a:gd name="T46" fmla="*/ 2 w 25"/>
                <a:gd name="T47" fmla="*/ 33 h 38"/>
                <a:gd name="T48" fmla="*/ 1 w 25"/>
                <a:gd name="T49" fmla="*/ 32 h 38"/>
                <a:gd name="T50" fmla="*/ 0 w 25"/>
                <a:gd name="T51" fmla="*/ 31 h 38"/>
                <a:gd name="T52" fmla="*/ 0 w 25"/>
                <a:gd name="T53" fmla="*/ 31 h 38"/>
                <a:gd name="T54" fmla="*/ 0 w 25"/>
                <a:gd name="T55" fmla="*/ 30 h 38"/>
                <a:gd name="T56" fmla="*/ 0 w 25"/>
                <a:gd name="T57" fmla="*/ 30 h 38"/>
                <a:gd name="T58" fmla="*/ 0 w 25"/>
                <a:gd name="T59" fmla="*/ 29 h 38"/>
                <a:gd name="T60" fmla="*/ 1 w 25"/>
                <a:gd name="T61" fmla="*/ 29 h 38"/>
                <a:gd name="T62" fmla="*/ 1 w 25"/>
                <a:gd name="T63" fmla="*/ 28 h 38"/>
                <a:gd name="T64" fmla="*/ 2 w 25"/>
                <a:gd name="T65" fmla="*/ 27 h 38"/>
                <a:gd name="T66" fmla="*/ 2 w 25"/>
                <a:gd name="T67" fmla="*/ 26 h 38"/>
                <a:gd name="T68" fmla="*/ 2 w 25"/>
                <a:gd name="T69" fmla="*/ 25 h 38"/>
                <a:gd name="T70" fmla="*/ 3 w 25"/>
                <a:gd name="T71" fmla="*/ 23 h 38"/>
                <a:gd name="T72" fmla="*/ 3 w 25"/>
                <a:gd name="T73" fmla="*/ 20 h 38"/>
                <a:gd name="T74" fmla="*/ 2 w 25"/>
                <a:gd name="T75" fmla="*/ 17 h 38"/>
                <a:gd name="T76" fmla="*/ 2 w 25"/>
                <a:gd name="T77" fmla="*/ 14 h 38"/>
                <a:gd name="T78" fmla="*/ 2 w 25"/>
                <a:gd name="T79" fmla="*/ 11 h 38"/>
                <a:gd name="T80" fmla="*/ 2 w 25"/>
                <a:gd name="T81" fmla="*/ 10 h 38"/>
                <a:gd name="T82" fmla="*/ 2 w 25"/>
                <a:gd name="T83" fmla="*/ 8 h 38"/>
                <a:gd name="T84" fmla="*/ 2 w 25"/>
                <a:gd name="T85" fmla="*/ 7 h 38"/>
                <a:gd name="T86" fmla="*/ 2 w 25"/>
                <a:gd name="T87" fmla="*/ 5 h 38"/>
                <a:gd name="T88" fmla="*/ 1 w 25"/>
                <a:gd name="T89" fmla="*/ 4 h 38"/>
                <a:gd name="T90" fmla="*/ 0 w 25"/>
                <a:gd name="T91" fmla="*/ 3 h 38"/>
                <a:gd name="T92" fmla="*/ 0 w 25"/>
                <a:gd name="T93" fmla="*/ 2 h 38"/>
                <a:gd name="T94" fmla="*/ 0 w 25"/>
                <a:gd name="T95" fmla="*/ 2 h 38"/>
                <a:gd name="T96" fmla="*/ 0 w 25"/>
                <a:gd name="T97" fmla="*/ 1 h 38"/>
                <a:gd name="T98" fmla="*/ 0 w 25"/>
                <a:gd name="T99" fmla="*/ 1 h 38"/>
                <a:gd name="T100" fmla="*/ 2 w 25"/>
                <a:gd name="T101" fmla="*/ 0 h 38"/>
                <a:gd name="T102" fmla="*/ 6 w 25"/>
                <a:gd name="T103" fmla="*/ 0 h 38"/>
                <a:gd name="T104" fmla="*/ 8 w 25"/>
                <a:gd name="T105" fmla="*/ 2 h 38"/>
                <a:gd name="T106" fmla="*/ 11 w 25"/>
                <a:gd name="T107" fmla="*/ 5 h 38"/>
                <a:gd name="T108" fmla="*/ 12 w 25"/>
                <a:gd name="T109" fmla="*/ 8 h 38"/>
                <a:gd name="T110" fmla="*/ 12 w 25"/>
                <a:gd name="T111" fmla="*/ 7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38"/>
                <a:gd name="T170" fmla="*/ 25 w 25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38">
                  <a:moveTo>
                    <a:pt x="12" y="7"/>
                  </a:moveTo>
                  <a:lnTo>
                    <a:pt x="13" y="9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3" name="Freeform 202"/>
            <p:cNvSpPr>
              <a:spLocks/>
            </p:cNvSpPr>
            <p:nvPr/>
          </p:nvSpPr>
          <p:spPr bwMode="auto">
            <a:xfrm>
              <a:off x="5298" y="2812"/>
              <a:ext cx="146" cy="183"/>
            </a:xfrm>
            <a:custGeom>
              <a:avLst/>
              <a:gdLst>
                <a:gd name="T0" fmla="*/ 1 w 146"/>
                <a:gd name="T1" fmla="*/ 3 h 183"/>
                <a:gd name="T2" fmla="*/ 0 w 146"/>
                <a:gd name="T3" fmla="*/ 7 h 183"/>
                <a:gd name="T4" fmla="*/ 0 w 146"/>
                <a:gd name="T5" fmla="*/ 13 h 183"/>
                <a:gd name="T6" fmla="*/ 2 w 146"/>
                <a:gd name="T7" fmla="*/ 19 h 183"/>
                <a:gd name="T8" fmla="*/ 3 w 146"/>
                <a:gd name="T9" fmla="*/ 23 h 183"/>
                <a:gd name="T10" fmla="*/ 4 w 146"/>
                <a:gd name="T11" fmla="*/ 27 h 183"/>
                <a:gd name="T12" fmla="*/ 6 w 146"/>
                <a:gd name="T13" fmla="*/ 28 h 183"/>
                <a:gd name="T14" fmla="*/ 7 w 146"/>
                <a:gd name="T15" fmla="*/ 30 h 183"/>
                <a:gd name="T16" fmla="*/ 8 w 146"/>
                <a:gd name="T17" fmla="*/ 31 h 183"/>
                <a:gd name="T18" fmla="*/ 8 w 146"/>
                <a:gd name="T19" fmla="*/ 32 h 183"/>
                <a:gd name="T20" fmla="*/ 9 w 146"/>
                <a:gd name="T21" fmla="*/ 33 h 183"/>
                <a:gd name="T22" fmla="*/ 9 w 146"/>
                <a:gd name="T23" fmla="*/ 36 h 183"/>
                <a:gd name="T24" fmla="*/ 8 w 146"/>
                <a:gd name="T25" fmla="*/ 39 h 183"/>
                <a:gd name="T26" fmla="*/ 7 w 146"/>
                <a:gd name="T27" fmla="*/ 41 h 183"/>
                <a:gd name="T28" fmla="*/ 7 w 146"/>
                <a:gd name="T29" fmla="*/ 44 h 183"/>
                <a:gd name="T30" fmla="*/ 7 w 146"/>
                <a:gd name="T31" fmla="*/ 46 h 183"/>
                <a:gd name="T32" fmla="*/ 7 w 146"/>
                <a:gd name="T33" fmla="*/ 51 h 183"/>
                <a:gd name="T34" fmla="*/ 5 w 146"/>
                <a:gd name="T35" fmla="*/ 56 h 183"/>
                <a:gd name="T36" fmla="*/ 5 w 146"/>
                <a:gd name="T37" fmla="*/ 65 h 183"/>
                <a:gd name="T38" fmla="*/ 8 w 146"/>
                <a:gd name="T39" fmla="*/ 75 h 183"/>
                <a:gd name="T40" fmla="*/ 7 w 146"/>
                <a:gd name="T41" fmla="*/ 84 h 183"/>
                <a:gd name="T42" fmla="*/ 5 w 146"/>
                <a:gd name="T43" fmla="*/ 93 h 183"/>
                <a:gd name="T44" fmla="*/ 7 w 146"/>
                <a:gd name="T45" fmla="*/ 100 h 183"/>
                <a:gd name="T46" fmla="*/ 11 w 146"/>
                <a:gd name="T47" fmla="*/ 105 h 183"/>
                <a:gd name="T48" fmla="*/ 20 w 146"/>
                <a:gd name="T49" fmla="*/ 107 h 183"/>
                <a:gd name="T50" fmla="*/ 30 w 146"/>
                <a:gd name="T51" fmla="*/ 109 h 183"/>
                <a:gd name="T52" fmla="*/ 45 w 146"/>
                <a:gd name="T53" fmla="*/ 117 h 183"/>
                <a:gd name="T54" fmla="*/ 56 w 146"/>
                <a:gd name="T55" fmla="*/ 132 h 183"/>
                <a:gd name="T56" fmla="*/ 59 w 146"/>
                <a:gd name="T57" fmla="*/ 138 h 183"/>
                <a:gd name="T58" fmla="*/ 61 w 146"/>
                <a:gd name="T59" fmla="*/ 141 h 183"/>
                <a:gd name="T60" fmla="*/ 61 w 146"/>
                <a:gd name="T61" fmla="*/ 141 h 183"/>
                <a:gd name="T62" fmla="*/ 61 w 146"/>
                <a:gd name="T63" fmla="*/ 141 h 183"/>
                <a:gd name="T64" fmla="*/ 61 w 146"/>
                <a:gd name="T65" fmla="*/ 145 h 183"/>
                <a:gd name="T66" fmla="*/ 65 w 146"/>
                <a:gd name="T67" fmla="*/ 149 h 183"/>
                <a:gd name="T68" fmla="*/ 65 w 146"/>
                <a:gd name="T69" fmla="*/ 151 h 183"/>
                <a:gd name="T70" fmla="*/ 65 w 146"/>
                <a:gd name="T71" fmla="*/ 153 h 183"/>
                <a:gd name="T72" fmla="*/ 67 w 146"/>
                <a:gd name="T73" fmla="*/ 159 h 183"/>
                <a:gd name="T74" fmla="*/ 69 w 146"/>
                <a:gd name="T75" fmla="*/ 166 h 183"/>
                <a:gd name="T76" fmla="*/ 69 w 146"/>
                <a:gd name="T77" fmla="*/ 167 h 183"/>
                <a:gd name="T78" fmla="*/ 70 w 146"/>
                <a:gd name="T79" fmla="*/ 169 h 183"/>
                <a:gd name="T80" fmla="*/ 77 w 146"/>
                <a:gd name="T81" fmla="*/ 170 h 183"/>
                <a:gd name="T82" fmla="*/ 86 w 146"/>
                <a:gd name="T83" fmla="*/ 171 h 183"/>
                <a:gd name="T84" fmla="*/ 91 w 146"/>
                <a:gd name="T85" fmla="*/ 169 h 183"/>
                <a:gd name="T86" fmla="*/ 96 w 146"/>
                <a:gd name="T87" fmla="*/ 168 h 183"/>
                <a:gd name="T88" fmla="*/ 103 w 146"/>
                <a:gd name="T89" fmla="*/ 169 h 183"/>
                <a:gd name="T90" fmla="*/ 109 w 146"/>
                <a:gd name="T91" fmla="*/ 172 h 183"/>
                <a:gd name="T92" fmla="*/ 112 w 146"/>
                <a:gd name="T93" fmla="*/ 174 h 183"/>
                <a:gd name="T94" fmla="*/ 113 w 146"/>
                <a:gd name="T95" fmla="*/ 174 h 183"/>
                <a:gd name="T96" fmla="*/ 115 w 146"/>
                <a:gd name="T97" fmla="*/ 173 h 183"/>
                <a:gd name="T98" fmla="*/ 116 w 146"/>
                <a:gd name="T99" fmla="*/ 172 h 183"/>
                <a:gd name="T100" fmla="*/ 120 w 146"/>
                <a:gd name="T101" fmla="*/ 172 h 183"/>
                <a:gd name="T102" fmla="*/ 123 w 146"/>
                <a:gd name="T103" fmla="*/ 172 h 183"/>
                <a:gd name="T104" fmla="*/ 125 w 146"/>
                <a:gd name="T105" fmla="*/ 171 h 183"/>
                <a:gd name="T106" fmla="*/ 129 w 146"/>
                <a:gd name="T107" fmla="*/ 170 h 183"/>
                <a:gd name="T108" fmla="*/ 130 w 146"/>
                <a:gd name="T109" fmla="*/ 171 h 183"/>
                <a:gd name="T110" fmla="*/ 131 w 146"/>
                <a:gd name="T111" fmla="*/ 172 h 183"/>
                <a:gd name="T112" fmla="*/ 133 w 146"/>
                <a:gd name="T113" fmla="*/ 177 h 183"/>
                <a:gd name="T114" fmla="*/ 136 w 146"/>
                <a:gd name="T115" fmla="*/ 182 h 183"/>
                <a:gd name="T116" fmla="*/ 128 w 146"/>
                <a:gd name="T117" fmla="*/ 154 h 183"/>
                <a:gd name="T118" fmla="*/ 126 w 146"/>
                <a:gd name="T119" fmla="*/ 153 h 183"/>
                <a:gd name="T120" fmla="*/ 2 w 146"/>
                <a:gd name="T121" fmla="*/ 0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83"/>
                <a:gd name="T185" fmla="*/ 146 w 146"/>
                <a:gd name="T186" fmla="*/ 183 h 1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83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8" y="75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8" y="82"/>
                  </a:lnTo>
                  <a:lnTo>
                    <a:pt x="7" y="84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8"/>
                  </a:lnTo>
                  <a:lnTo>
                    <a:pt x="6" y="99"/>
                  </a:lnTo>
                  <a:lnTo>
                    <a:pt x="7" y="100"/>
                  </a:lnTo>
                  <a:lnTo>
                    <a:pt x="7" y="101"/>
                  </a:lnTo>
                  <a:lnTo>
                    <a:pt x="8" y="102"/>
                  </a:lnTo>
                  <a:lnTo>
                    <a:pt x="9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2" y="105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18" y="107"/>
                  </a:lnTo>
                  <a:lnTo>
                    <a:pt x="20" y="107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8" y="109"/>
                  </a:lnTo>
                  <a:lnTo>
                    <a:pt x="30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9" y="113"/>
                  </a:lnTo>
                  <a:lnTo>
                    <a:pt x="42" y="115"/>
                  </a:lnTo>
                  <a:lnTo>
                    <a:pt x="45" y="117"/>
                  </a:lnTo>
                  <a:lnTo>
                    <a:pt x="47" y="120"/>
                  </a:lnTo>
                  <a:lnTo>
                    <a:pt x="50" y="123"/>
                  </a:lnTo>
                  <a:lnTo>
                    <a:pt x="52" y="126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8" y="136"/>
                  </a:lnTo>
                  <a:lnTo>
                    <a:pt x="59" y="137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0" y="140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0" y="142"/>
                  </a:lnTo>
                  <a:lnTo>
                    <a:pt x="61" y="143"/>
                  </a:lnTo>
                  <a:lnTo>
                    <a:pt x="61" y="144"/>
                  </a:lnTo>
                  <a:lnTo>
                    <a:pt x="61" y="145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0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5" y="153"/>
                  </a:lnTo>
                  <a:lnTo>
                    <a:pt x="65" y="155"/>
                  </a:lnTo>
                  <a:lnTo>
                    <a:pt x="65" y="156"/>
                  </a:lnTo>
                  <a:lnTo>
                    <a:pt x="66" y="157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8"/>
                  </a:lnTo>
                  <a:lnTo>
                    <a:pt x="70" y="169"/>
                  </a:lnTo>
                  <a:lnTo>
                    <a:pt x="72" y="169"/>
                  </a:lnTo>
                  <a:lnTo>
                    <a:pt x="73" y="170"/>
                  </a:lnTo>
                  <a:lnTo>
                    <a:pt x="75" y="170"/>
                  </a:lnTo>
                  <a:lnTo>
                    <a:pt x="77" y="170"/>
                  </a:lnTo>
                  <a:lnTo>
                    <a:pt x="79" y="171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4" y="171"/>
                  </a:lnTo>
                  <a:lnTo>
                    <a:pt x="86" y="171"/>
                  </a:lnTo>
                  <a:lnTo>
                    <a:pt x="87" y="170"/>
                  </a:lnTo>
                  <a:lnTo>
                    <a:pt x="88" y="170"/>
                  </a:lnTo>
                  <a:lnTo>
                    <a:pt x="89" y="169"/>
                  </a:lnTo>
                  <a:lnTo>
                    <a:pt x="90" y="169"/>
                  </a:lnTo>
                  <a:lnTo>
                    <a:pt x="91" y="169"/>
                  </a:lnTo>
                  <a:lnTo>
                    <a:pt x="92" y="169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7" y="168"/>
                  </a:lnTo>
                  <a:lnTo>
                    <a:pt x="99" y="168"/>
                  </a:lnTo>
                  <a:lnTo>
                    <a:pt x="101" y="168"/>
                  </a:lnTo>
                  <a:lnTo>
                    <a:pt x="103" y="169"/>
                  </a:lnTo>
                  <a:lnTo>
                    <a:pt x="105" y="170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09" y="172"/>
                  </a:lnTo>
                  <a:lnTo>
                    <a:pt x="110" y="173"/>
                  </a:lnTo>
                  <a:lnTo>
                    <a:pt x="110" y="174"/>
                  </a:lnTo>
                  <a:lnTo>
                    <a:pt x="111" y="174"/>
                  </a:lnTo>
                  <a:lnTo>
                    <a:pt x="112" y="174"/>
                  </a:lnTo>
                  <a:lnTo>
                    <a:pt x="113" y="174"/>
                  </a:lnTo>
                  <a:lnTo>
                    <a:pt x="114" y="174"/>
                  </a:lnTo>
                  <a:lnTo>
                    <a:pt x="114" y="173"/>
                  </a:lnTo>
                  <a:lnTo>
                    <a:pt x="115" y="173"/>
                  </a:lnTo>
                  <a:lnTo>
                    <a:pt x="116" y="173"/>
                  </a:lnTo>
                  <a:lnTo>
                    <a:pt x="116" y="172"/>
                  </a:lnTo>
                  <a:lnTo>
                    <a:pt x="117" y="172"/>
                  </a:lnTo>
                  <a:lnTo>
                    <a:pt x="118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1" y="172"/>
                  </a:lnTo>
                  <a:lnTo>
                    <a:pt x="122" y="173"/>
                  </a:lnTo>
                  <a:lnTo>
                    <a:pt x="123" y="172"/>
                  </a:lnTo>
                  <a:lnTo>
                    <a:pt x="124" y="172"/>
                  </a:lnTo>
                  <a:lnTo>
                    <a:pt x="125" y="172"/>
                  </a:lnTo>
                  <a:lnTo>
                    <a:pt x="125" y="171"/>
                  </a:lnTo>
                  <a:lnTo>
                    <a:pt x="126" y="171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30" y="171"/>
                  </a:lnTo>
                  <a:lnTo>
                    <a:pt x="130" y="172"/>
                  </a:lnTo>
                  <a:lnTo>
                    <a:pt x="131" y="172"/>
                  </a:lnTo>
                  <a:lnTo>
                    <a:pt x="131" y="173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5" y="180"/>
                  </a:lnTo>
                  <a:lnTo>
                    <a:pt x="135" y="181"/>
                  </a:lnTo>
                  <a:lnTo>
                    <a:pt x="136" y="182"/>
                  </a:lnTo>
                  <a:lnTo>
                    <a:pt x="137" y="183"/>
                  </a:lnTo>
                  <a:lnTo>
                    <a:pt x="146" y="177"/>
                  </a:lnTo>
                  <a:lnTo>
                    <a:pt x="143" y="157"/>
                  </a:lnTo>
                  <a:lnTo>
                    <a:pt x="128" y="154"/>
                  </a:lnTo>
                  <a:lnTo>
                    <a:pt x="127" y="154"/>
                  </a:lnTo>
                  <a:lnTo>
                    <a:pt x="126" y="153"/>
                  </a:lnTo>
                  <a:lnTo>
                    <a:pt x="125" y="151"/>
                  </a:lnTo>
                  <a:lnTo>
                    <a:pt x="123" y="149"/>
                  </a:lnTo>
                  <a:lnTo>
                    <a:pt x="120" y="147"/>
                  </a:lnTo>
                  <a:lnTo>
                    <a:pt x="116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4" name="Freeform 203"/>
            <p:cNvSpPr>
              <a:spLocks/>
            </p:cNvSpPr>
            <p:nvPr/>
          </p:nvSpPr>
          <p:spPr bwMode="auto">
            <a:xfrm>
              <a:off x="5392" y="3123"/>
              <a:ext cx="10" cy="11"/>
            </a:xfrm>
            <a:custGeom>
              <a:avLst/>
              <a:gdLst>
                <a:gd name="T0" fmla="*/ 9 w 10"/>
                <a:gd name="T1" fmla="*/ 2 h 11"/>
                <a:gd name="T2" fmla="*/ 9 w 10"/>
                <a:gd name="T3" fmla="*/ 2 h 11"/>
                <a:gd name="T4" fmla="*/ 9 w 10"/>
                <a:gd name="T5" fmla="*/ 2 h 11"/>
                <a:gd name="T6" fmla="*/ 8 w 10"/>
                <a:gd name="T7" fmla="*/ 1 h 11"/>
                <a:gd name="T8" fmla="*/ 7 w 10"/>
                <a:gd name="T9" fmla="*/ 1 h 11"/>
                <a:gd name="T10" fmla="*/ 5 w 10"/>
                <a:gd name="T11" fmla="*/ 1 h 11"/>
                <a:gd name="T12" fmla="*/ 4 w 10"/>
                <a:gd name="T13" fmla="*/ 0 h 11"/>
                <a:gd name="T14" fmla="*/ 2 w 10"/>
                <a:gd name="T15" fmla="*/ 1 h 11"/>
                <a:gd name="T16" fmla="*/ 1 w 10"/>
                <a:gd name="T17" fmla="*/ 2 h 11"/>
                <a:gd name="T18" fmla="*/ 1 w 10"/>
                <a:gd name="T19" fmla="*/ 3 h 11"/>
                <a:gd name="T20" fmla="*/ 0 w 10"/>
                <a:gd name="T21" fmla="*/ 6 h 11"/>
                <a:gd name="T22" fmla="*/ 0 w 10"/>
                <a:gd name="T23" fmla="*/ 8 h 11"/>
                <a:gd name="T24" fmla="*/ 1 w 10"/>
                <a:gd name="T25" fmla="*/ 10 h 11"/>
                <a:gd name="T26" fmla="*/ 1 w 10"/>
                <a:gd name="T27" fmla="*/ 11 h 11"/>
                <a:gd name="T28" fmla="*/ 1 w 10"/>
                <a:gd name="T29" fmla="*/ 11 h 11"/>
                <a:gd name="T30" fmla="*/ 2 w 10"/>
                <a:gd name="T31" fmla="*/ 11 h 11"/>
                <a:gd name="T32" fmla="*/ 3 w 10"/>
                <a:gd name="T33" fmla="*/ 11 h 11"/>
                <a:gd name="T34" fmla="*/ 4 w 10"/>
                <a:gd name="T35" fmla="*/ 11 h 11"/>
                <a:gd name="T36" fmla="*/ 5 w 10"/>
                <a:gd name="T37" fmla="*/ 11 h 11"/>
                <a:gd name="T38" fmla="*/ 5 w 10"/>
                <a:gd name="T39" fmla="*/ 10 h 11"/>
                <a:gd name="T40" fmla="*/ 5 w 10"/>
                <a:gd name="T41" fmla="*/ 10 h 11"/>
                <a:gd name="T42" fmla="*/ 5 w 10"/>
                <a:gd name="T43" fmla="*/ 10 h 11"/>
                <a:gd name="T44" fmla="*/ 5 w 10"/>
                <a:gd name="T45" fmla="*/ 9 h 11"/>
                <a:gd name="T46" fmla="*/ 5 w 10"/>
                <a:gd name="T47" fmla="*/ 8 h 11"/>
                <a:gd name="T48" fmla="*/ 6 w 10"/>
                <a:gd name="T49" fmla="*/ 7 h 11"/>
                <a:gd name="T50" fmla="*/ 6 w 10"/>
                <a:gd name="T51" fmla="*/ 6 h 11"/>
                <a:gd name="T52" fmla="*/ 7 w 10"/>
                <a:gd name="T53" fmla="*/ 4 h 11"/>
                <a:gd name="T54" fmla="*/ 8 w 10"/>
                <a:gd name="T55" fmla="*/ 3 h 11"/>
                <a:gd name="T56" fmla="*/ 9 w 10"/>
                <a:gd name="T57" fmla="*/ 2 h 11"/>
                <a:gd name="T58" fmla="*/ 9 w 10"/>
                <a:gd name="T59" fmla="*/ 2 h 11"/>
                <a:gd name="T60" fmla="*/ 10 w 10"/>
                <a:gd name="T61" fmla="*/ 3 h 11"/>
                <a:gd name="T62" fmla="*/ 10 w 10"/>
                <a:gd name="T63" fmla="*/ 3 h 11"/>
                <a:gd name="T64" fmla="*/ 9 w 10"/>
                <a:gd name="T65" fmla="*/ 2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1"/>
                <a:gd name="T101" fmla="*/ 10 w 10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1">
                  <a:moveTo>
                    <a:pt x="9" y="2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5" name="Freeform 204"/>
            <p:cNvSpPr>
              <a:spLocks/>
            </p:cNvSpPr>
            <p:nvPr/>
          </p:nvSpPr>
          <p:spPr bwMode="auto">
            <a:xfrm>
              <a:off x="5032" y="2904"/>
              <a:ext cx="212" cy="120"/>
            </a:xfrm>
            <a:custGeom>
              <a:avLst/>
              <a:gdLst>
                <a:gd name="T0" fmla="*/ 211 w 212"/>
                <a:gd name="T1" fmla="*/ 120 h 120"/>
                <a:gd name="T2" fmla="*/ 206 w 212"/>
                <a:gd name="T3" fmla="*/ 117 h 120"/>
                <a:gd name="T4" fmla="*/ 199 w 212"/>
                <a:gd name="T5" fmla="*/ 113 h 120"/>
                <a:gd name="T6" fmla="*/ 189 w 212"/>
                <a:gd name="T7" fmla="*/ 107 h 120"/>
                <a:gd name="T8" fmla="*/ 181 w 212"/>
                <a:gd name="T9" fmla="*/ 100 h 120"/>
                <a:gd name="T10" fmla="*/ 177 w 212"/>
                <a:gd name="T11" fmla="*/ 97 h 120"/>
                <a:gd name="T12" fmla="*/ 175 w 212"/>
                <a:gd name="T13" fmla="*/ 95 h 120"/>
                <a:gd name="T14" fmla="*/ 171 w 212"/>
                <a:gd name="T15" fmla="*/ 93 h 120"/>
                <a:gd name="T16" fmla="*/ 167 w 212"/>
                <a:gd name="T17" fmla="*/ 91 h 120"/>
                <a:gd name="T18" fmla="*/ 164 w 212"/>
                <a:gd name="T19" fmla="*/ 90 h 120"/>
                <a:gd name="T20" fmla="*/ 160 w 212"/>
                <a:gd name="T21" fmla="*/ 90 h 120"/>
                <a:gd name="T22" fmla="*/ 152 w 212"/>
                <a:gd name="T23" fmla="*/ 91 h 120"/>
                <a:gd name="T24" fmla="*/ 138 w 212"/>
                <a:gd name="T25" fmla="*/ 91 h 120"/>
                <a:gd name="T26" fmla="*/ 120 w 212"/>
                <a:gd name="T27" fmla="*/ 90 h 120"/>
                <a:gd name="T28" fmla="*/ 101 w 212"/>
                <a:gd name="T29" fmla="*/ 87 h 120"/>
                <a:gd name="T30" fmla="*/ 81 w 212"/>
                <a:gd name="T31" fmla="*/ 82 h 120"/>
                <a:gd name="T32" fmla="*/ 57 w 212"/>
                <a:gd name="T33" fmla="*/ 72 h 120"/>
                <a:gd name="T34" fmla="*/ 33 w 212"/>
                <a:gd name="T35" fmla="*/ 61 h 120"/>
                <a:gd name="T36" fmla="*/ 13 w 212"/>
                <a:gd name="T37" fmla="*/ 51 h 120"/>
                <a:gd name="T38" fmla="*/ 2 w 212"/>
                <a:gd name="T39" fmla="*/ 45 h 120"/>
                <a:gd name="T40" fmla="*/ 0 w 212"/>
                <a:gd name="T41" fmla="*/ 44 h 120"/>
                <a:gd name="T42" fmla="*/ 4 w 212"/>
                <a:gd name="T43" fmla="*/ 39 h 120"/>
                <a:gd name="T44" fmla="*/ 10 w 212"/>
                <a:gd name="T45" fmla="*/ 31 h 120"/>
                <a:gd name="T46" fmla="*/ 16 w 212"/>
                <a:gd name="T47" fmla="*/ 20 h 120"/>
                <a:gd name="T48" fmla="*/ 20 w 212"/>
                <a:gd name="T49" fmla="*/ 7 h 120"/>
                <a:gd name="T50" fmla="*/ 23 w 212"/>
                <a:gd name="T51" fmla="*/ 2 h 120"/>
                <a:gd name="T52" fmla="*/ 32 w 212"/>
                <a:gd name="T53" fmla="*/ 13 h 120"/>
                <a:gd name="T54" fmla="*/ 50 w 212"/>
                <a:gd name="T55" fmla="*/ 30 h 120"/>
                <a:gd name="T56" fmla="*/ 78 w 212"/>
                <a:gd name="T57" fmla="*/ 47 h 120"/>
                <a:gd name="T58" fmla="*/ 115 w 212"/>
                <a:gd name="T59" fmla="*/ 60 h 120"/>
                <a:gd name="T60" fmla="*/ 160 w 212"/>
                <a:gd name="T61" fmla="*/ 66 h 120"/>
                <a:gd name="T62" fmla="*/ 189 w 212"/>
                <a:gd name="T63" fmla="*/ 70 h 120"/>
                <a:gd name="T64" fmla="*/ 204 w 212"/>
                <a:gd name="T65" fmla="*/ 73 h 120"/>
                <a:gd name="T66" fmla="*/ 210 w 212"/>
                <a:gd name="T67" fmla="*/ 76 h 120"/>
                <a:gd name="T68" fmla="*/ 210 w 212"/>
                <a:gd name="T69" fmla="*/ 77 h 120"/>
                <a:gd name="T70" fmla="*/ 212 w 212"/>
                <a:gd name="T71" fmla="*/ 12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"/>
                <a:gd name="T109" fmla="*/ 0 h 120"/>
                <a:gd name="T110" fmla="*/ 212 w 212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" h="120">
                  <a:moveTo>
                    <a:pt x="212" y="120"/>
                  </a:moveTo>
                  <a:lnTo>
                    <a:pt x="211" y="120"/>
                  </a:lnTo>
                  <a:lnTo>
                    <a:pt x="210" y="119"/>
                  </a:lnTo>
                  <a:lnTo>
                    <a:pt x="206" y="117"/>
                  </a:lnTo>
                  <a:lnTo>
                    <a:pt x="203" y="115"/>
                  </a:lnTo>
                  <a:lnTo>
                    <a:pt x="199" y="113"/>
                  </a:lnTo>
                  <a:lnTo>
                    <a:pt x="194" y="110"/>
                  </a:lnTo>
                  <a:lnTo>
                    <a:pt x="189" y="107"/>
                  </a:lnTo>
                  <a:lnTo>
                    <a:pt x="185" y="103"/>
                  </a:lnTo>
                  <a:lnTo>
                    <a:pt x="181" y="100"/>
                  </a:lnTo>
                  <a:lnTo>
                    <a:pt x="177" y="97"/>
                  </a:lnTo>
                  <a:lnTo>
                    <a:pt x="176" y="96"/>
                  </a:lnTo>
                  <a:lnTo>
                    <a:pt x="175" y="95"/>
                  </a:lnTo>
                  <a:lnTo>
                    <a:pt x="173" y="94"/>
                  </a:lnTo>
                  <a:lnTo>
                    <a:pt x="171" y="93"/>
                  </a:lnTo>
                  <a:lnTo>
                    <a:pt x="170" y="92"/>
                  </a:lnTo>
                  <a:lnTo>
                    <a:pt x="167" y="91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3" y="90"/>
                  </a:lnTo>
                  <a:lnTo>
                    <a:pt x="160" y="90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45" y="91"/>
                  </a:lnTo>
                  <a:lnTo>
                    <a:pt x="138" y="91"/>
                  </a:lnTo>
                  <a:lnTo>
                    <a:pt x="129" y="91"/>
                  </a:lnTo>
                  <a:lnTo>
                    <a:pt x="120" y="90"/>
                  </a:lnTo>
                  <a:lnTo>
                    <a:pt x="111" y="89"/>
                  </a:lnTo>
                  <a:lnTo>
                    <a:pt x="101" y="87"/>
                  </a:lnTo>
                  <a:lnTo>
                    <a:pt x="91" y="85"/>
                  </a:lnTo>
                  <a:lnTo>
                    <a:pt x="81" y="82"/>
                  </a:lnTo>
                  <a:lnTo>
                    <a:pt x="68" y="77"/>
                  </a:lnTo>
                  <a:lnTo>
                    <a:pt x="57" y="72"/>
                  </a:lnTo>
                  <a:lnTo>
                    <a:pt x="45" y="67"/>
                  </a:lnTo>
                  <a:lnTo>
                    <a:pt x="33" y="61"/>
                  </a:lnTo>
                  <a:lnTo>
                    <a:pt x="22" y="56"/>
                  </a:lnTo>
                  <a:lnTo>
                    <a:pt x="13" y="51"/>
                  </a:lnTo>
                  <a:lnTo>
                    <a:pt x="6" y="47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3" y="25"/>
                  </a:lnTo>
                  <a:lnTo>
                    <a:pt x="16" y="20"/>
                  </a:lnTo>
                  <a:lnTo>
                    <a:pt x="19" y="13"/>
                  </a:lnTo>
                  <a:lnTo>
                    <a:pt x="20" y="7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2" y="13"/>
                  </a:lnTo>
                  <a:lnTo>
                    <a:pt x="40" y="21"/>
                  </a:lnTo>
                  <a:lnTo>
                    <a:pt x="50" y="30"/>
                  </a:lnTo>
                  <a:lnTo>
                    <a:pt x="63" y="39"/>
                  </a:lnTo>
                  <a:lnTo>
                    <a:pt x="78" y="47"/>
                  </a:lnTo>
                  <a:lnTo>
                    <a:pt x="95" y="54"/>
                  </a:lnTo>
                  <a:lnTo>
                    <a:pt x="115" y="60"/>
                  </a:lnTo>
                  <a:lnTo>
                    <a:pt x="138" y="64"/>
                  </a:lnTo>
                  <a:lnTo>
                    <a:pt x="160" y="66"/>
                  </a:lnTo>
                  <a:lnTo>
                    <a:pt x="176" y="68"/>
                  </a:lnTo>
                  <a:lnTo>
                    <a:pt x="189" y="70"/>
                  </a:lnTo>
                  <a:lnTo>
                    <a:pt x="198" y="72"/>
                  </a:lnTo>
                  <a:lnTo>
                    <a:pt x="204" y="73"/>
                  </a:lnTo>
                  <a:lnTo>
                    <a:pt x="208" y="74"/>
                  </a:lnTo>
                  <a:lnTo>
                    <a:pt x="210" y="76"/>
                  </a:lnTo>
                  <a:lnTo>
                    <a:pt x="210" y="77"/>
                  </a:lnTo>
                  <a:lnTo>
                    <a:pt x="212" y="12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6" name="Freeform 205"/>
            <p:cNvSpPr>
              <a:spLocks/>
            </p:cNvSpPr>
            <p:nvPr/>
          </p:nvSpPr>
          <p:spPr bwMode="auto">
            <a:xfrm>
              <a:off x="4932" y="2753"/>
              <a:ext cx="219" cy="167"/>
            </a:xfrm>
            <a:custGeom>
              <a:avLst/>
              <a:gdLst>
                <a:gd name="T0" fmla="*/ 149 w 219"/>
                <a:gd name="T1" fmla="*/ 8 h 167"/>
                <a:gd name="T2" fmla="*/ 103 w 219"/>
                <a:gd name="T3" fmla="*/ 3 h 167"/>
                <a:gd name="T4" fmla="*/ 69 w 219"/>
                <a:gd name="T5" fmla="*/ 2 h 167"/>
                <a:gd name="T6" fmla="*/ 12 w 219"/>
                <a:gd name="T7" fmla="*/ 4 h 167"/>
                <a:gd name="T8" fmla="*/ 1 w 219"/>
                <a:gd name="T9" fmla="*/ 22 h 167"/>
                <a:gd name="T10" fmla="*/ 2 w 219"/>
                <a:gd name="T11" fmla="*/ 22 h 167"/>
                <a:gd name="T12" fmla="*/ 4 w 219"/>
                <a:gd name="T13" fmla="*/ 23 h 167"/>
                <a:gd name="T14" fmla="*/ 11 w 219"/>
                <a:gd name="T15" fmla="*/ 22 h 167"/>
                <a:gd name="T16" fmla="*/ 16 w 219"/>
                <a:gd name="T17" fmla="*/ 24 h 167"/>
                <a:gd name="T18" fmla="*/ 16 w 219"/>
                <a:gd name="T19" fmla="*/ 24 h 167"/>
                <a:gd name="T20" fmla="*/ 17 w 219"/>
                <a:gd name="T21" fmla="*/ 26 h 167"/>
                <a:gd name="T22" fmla="*/ 16 w 219"/>
                <a:gd name="T23" fmla="*/ 32 h 167"/>
                <a:gd name="T24" fmla="*/ 18 w 219"/>
                <a:gd name="T25" fmla="*/ 38 h 167"/>
                <a:gd name="T26" fmla="*/ 22 w 219"/>
                <a:gd name="T27" fmla="*/ 45 h 167"/>
                <a:gd name="T28" fmla="*/ 25 w 219"/>
                <a:gd name="T29" fmla="*/ 52 h 167"/>
                <a:gd name="T30" fmla="*/ 24 w 219"/>
                <a:gd name="T31" fmla="*/ 59 h 167"/>
                <a:gd name="T32" fmla="*/ 26 w 219"/>
                <a:gd name="T33" fmla="*/ 60 h 167"/>
                <a:gd name="T34" fmla="*/ 34 w 219"/>
                <a:gd name="T35" fmla="*/ 67 h 167"/>
                <a:gd name="T36" fmla="*/ 36 w 219"/>
                <a:gd name="T37" fmla="*/ 83 h 167"/>
                <a:gd name="T38" fmla="*/ 39 w 219"/>
                <a:gd name="T39" fmla="*/ 90 h 167"/>
                <a:gd name="T40" fmla="*/ 44 w 219"/>
                <a:gd name="T41" fmla="*/ 95 h 167"/>
                <a:gd name="T42" fmla="*/ 48 w 219"/>
                <a:gd name="T43" fmla="*/ 101 h 167"/>
                <a:gd name="T44" fmla="*/ 50 w 219"/>
                <a:gd name="T45" fmla="*/ 104 h 167"/>
                <a:gd name="T46" fmla="*/ 52 w 219"/>
                <a:gd name="T47" fmla="*/ 107 h 167"/>
                <a:gd name="T48" fmla="*/ 52 w 219"/>
                <a:gd name="T49" fmla="*/ 115 h 167"/>
                <a:gd name="T50" fmla="*/ 53 w 219"/>
                <a:gd name="T51" fmla="*/ 129 h 167"/>
                <a:gd name="T52" fmla="*/ 58 w 219"/>
                <a:gd name="T53" fmla="*/ 134 h 167"/>
                <a:gd name="T54" fmla="*/ 69 w 219"/>
                <a:gd name="T55" fmla="*/ 140 h 167"/>
                <a:gd name="T56" fmla="*/ 70 w 219"/>
                <a:gd name="T57" fmla="*/ 149 h 167"/>
                <a:gd name="T58" fmla="*/ 82 w 219"/>
                <a:gd name="T59" fmla="*/ 160 h 167"/>
                <a:gd name="T60" fmla="*/ 90 w 219"/>
                <a:gd name="T61" fmla="*/ 164 h 167"/>
                <a:gd name="T62" fmla="*/ 103 w 219"/>
                <a:gd name="T63" fmla="*/ 166 h 167"/>
                <a:gd name="T64" fmla="*/ 124 w 219"/>
                <a:gd name="T65" fmla="*/ 155 h 167"/>
                <a:gd name="T66" fmla="*/ 144 w 219"/>
                <a:gd name="T67" fmla="*/ 156 h 167"/>
                <a:gd name="T68" fmla="*/ 158 w 219"/>
                <a:gd name="T69" fmla="*/ 154 h 167"/>
                <a:gd name="T70" fmla="*/ 168 w 219"/>
                <a:gd name="T71" fmla="*/ 141 h 167"/>
                <a:gd name="T72" fmla="*/ 170 w 219"/>
                <a:gd name="T73" fmla="*/ 137 h 167"/>
                <a:gd name="T74" fmla="*/ 179 w 219"/>
                <a:gd name="T75" fmla="*/ 117 h 167"/>
                <a:gd name="T76" fmla="*/ 181 w 219"/>
                <a:gd name="T77" fmla="*/ 107 h 167"/>
                <a:gd name="T78" fmla="*/ 170 w 219"/>
                <a:gd name="T79" fmla="*/ 99 h 167"/>
                <a:gd name="T80" fmla="*/ 168 w 219"/>
                <a:gd name="T81" fmla="*/ 91 h 167"/>
                <a:gd name="T82" fmla="*/ 167 w 219"/>
                <a:gd name="T83" fmla="*/ 87 h 167"/>
                <a:gd name="T84" fmla="*/ 165 w 219"/>
                <a:gd name="T85" fmla="*/ 79 h 167"/>
                <a:gd name="T86" fmla="*/ 168 w 219"/>
                <a:gd name="T87" fmla="*/ 67 h 167"/>
                <a:gd name="T88" fmla="*/ 173 w 219"/>
                <a:gd name="T89" fmla="*/ 62 h 167"/>
                <a:gd name="T90" fmla="*/ 181 w 219"/>
                <a:gd name="T91" fmla="*/ 60 h 167"/>
                <a:gd name="T92" fmla="*/ 193 w 219"/>
                <a:gd name="T93" fmla="*/ 56 h 167"/>
                <a:gd name="T94" fmla="*/ 195 w 219"/>
                <a:gd name="T95" fmla="*/ 58 h 167"/>
                <a:gd name="T96" fmla="*/ 208 w 219"/>
                <a:gd name="T97" fmla="*/ 57 h 167"/>
                <a:gd name="T98" fmla="*/ 216 w 219"/>
                <a:gd name="T99" fmla="*/ 44 h 167"/>
                <a:gd name="T100" fmla="*/ 216 w 219"/>
                <a:gd name="T101" fmla="*/ 37 h 167"/>
                <a:gd name="T102" fmla="*/ 219 w 219"/>
                <a:gd name="T103" fmla="*/ 34 h 167"/>
                <a:gd name="T104" fmla="*/ 217 w 219"/>
                <a:gd name="T105" fmla="*/ 32 h 167"/>
                <a:gd name="T106" fmla="*/ 216 w 219"/>
                <a:gd name="T107" fmla="*/ 27 h 167"/>
                <a:gd name="T108" fmla="*/ 215 w 219"/>
                <a:gd name="T109" fmla="*/ 20 h 167"/>
                <a:gd name="T110" fmla="*/ 211 w 219"/>
                <a:gd name="T111" fmla="*/ 18 h 167"/>
                <a:gd name="T112" fmla="*/ 209 w 219"/>
                <a:gd name="T113" fmla="*/ 12 h 167"/>
                <a:gd name="T114" fmla="*/ 208 w 219"/>
                <a:gd name="T115" fmla="*/ 10 h 167"/>
                <a:gd name="T116" fmla="*/ 208 w 219"/>
                <a:gd name="T117" fmla="*/ 10 h 1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7"/>
                <a:gd name="T179" fmla="*/ 219 w 219"/>
                <a:gd name="T180" fmla="*/ 167 h 1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7">
                  <a:moveTo>
                    <a:pt x="208" y="9"/>
                  </a:moveTo>
                  <a:lnTo>
                    <a:pt x="204" y="10"/>
                  </a:lnTo>
                  <a:lnTo>
                    <a:pt x="198" y="10"/>
                  </a:lnTo>
                  <a:lnTo>
                    <a:pt x="192" y="10"/>
                  </a:lnTo>
                  <a:lnTo>
                    <a:pt x="185" y="10"/>
                  </a:lnTo>
                  <a:lnTo>
                    <a:pt x="177" y="10"/>
                  </a:lnTo>
                  <a:lnTo>
                    <a:pt x="168" y="10"/>
                  </a:lnTo>
                  <a:lnTo>
                    <a:pt x="159" y="9"/>
                  </a:lnTo>
                  <a:lnTo>
                    <a:pt x="149" y="8"/>
                  </a:lnTo>
                  <a:lnTo>
                    <a:pt x="138" y="7"/>
                  </a:lnTo>
                  <a:lnTo>
                    <a:pt x="128" y="6"/>
                  </a:lnTo>
                  <a:lnTo>
                    <a:pt x="127" y="6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5" y="5"/>
                  </a:lnTo>
                  <a:lnTo>
                    <a:pt x="109" y="4"/>
                  </a:lnTo>
                  <a:lnTo>
                    <a:pt x="103" y="3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69" y="2"/>
                  </a:lnTo>
                  <a:lnTo>
                    <a:pt x="63" y="2"/>
                  </a:lnTo>
                  <a:lnTo>
                    <a:pt x="56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3" y="46"/>
                  </a:lnTo>
                  <a:lnTo>
                    <a:pt x="23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5" y="54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6" y="80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7" y="85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8" y="87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8" y="101"/>
                  </a:lnTo>
                  <a:lnTo>
                    <a:pt x="49" y="102"/>
                  </a:lnTo>
                  <a:lnTo>
                    <a:pt x="50" y="103"/>
                  </a:lnTo>
                  <a:lnTo>
                    <a:pt x="50" y="104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2" y="117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52" y="128"/>
                  </a:lnTo>
                  <a:lnTo>
                    <a:pt x="53" y="128"/>
                  </a:lnTo>
                  <a:lnTo>
                    <a:pt x="53" y="129"/>
                  </a:lnTo>
                  <a:lnTo>
                    <a:pt x="54" y="129"/>
                  </a:lnTo>
                  <a:lnTo>
                    <a:pt x="54" y="130"/>
                  </a:lnTo>
                  <a:lnTo>
                    <a:pt x="55" y="131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3"/>
                  </a:lnTo>
                  <a:lnTo>
                    <a:pt x="58" y="134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3" y="136"/>
                  </a:lnTo>
                  <a:lnTo>
                    <a:pt x="64" y="137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39"/>
                  </a:lnTo>
                  <a:lnTo>
                    <a:pt x="69" y="140"/>
                  </a:lnTo>
                  <a:lnTo>
                    <a:pt x="69" y="141"/>
                  </a:lnTo>
                  <a:lnTo>
                    <a:pt x="69" y="142"/>
                  </a:lnTo>
                  <a:lnTo>
                    <a:pt x="69" y="143"/>
                  </a:lnTo>
                  <a:lnTo>
                    <a:pt x="70" y="145"/>
                  </a:lnTo>
                  <a:lnTo>
                    <a:pt x="70" y="146"/>
                  </a:lnTo>
                  <a:lnTo>
                    <a:pt x="70" y="147"/>
                  </a:lnTo>
                  <a:lnTo>
                    <a:pt x="70" y="148"/>
                  </a:lnTo>
                  <a:lnTo>
                    <a:pt x="70" y="149"/>
                  </a:lnTo>
                  <a:lnTo>
                    <a:pt x="71" y="149"/>
                  </a:lnTo>
                  <a:lnTo>
                    <a:pt x="72" y="151"/>
                  </a:lnTo>
                  <a:lnTo>
                    <a:pt x="73" y="153"/>
                  </a:lnTo>
                  <a:lnTo>
                    <a:pt x="74" y="155"/>
                  </a:lnTo>
                  <a:lnTo>
                    <a:pt x="76" y="156"/>
                  </a:lnTo>
                  <a:lnTo>
                    <a:pt x="77" y="158"/>
                  </a:lnTo>
                  <a:lnTo>
                    <a:pt x="79" y="159"/>
                  </a:lnTo>
                  <a:lnTo>
                    <a:pt x="81" y="160"/>
                  </a:lnTo>
                  <a:lnTo>
                    <a:pt x="82" y="160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7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4"/>
                  </a:lnTo>
                  <a:lnTo>
                    <a:pt x="92" y="165"/>
                  </a:lnTo>
                  <a:lnTo>
                    <a:pt x="94" y="165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6"/>
                  </a:lnTo>
                  <a:lnTo>
                    <a:pt x="101" y="166"/>
                  </a:lnTo>
                  <a:lnTo>
                    <a:pt x="103" y="166"/>
                  </a:lnTo>
                  <a:lnTo>
                    <a:pt x="105" y="166"/>
                  </a:lnTo>
                  <a:lnTo>
                    <a:pt x="107" y="166"/>
                  </a:lnTo>
                  <a:lnTo>
                    <a:pt x="108" y="167"/>
                  </a:lnTo>
                  <a:lnTo>
                    <a:pt x="111" y="167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59"/>
                  </a:lnTo>
                  <a:lnTo>
                    <a:pt x="121" y="157"/>
                  </a:lnTo>
                  <a:lnTo>
                    <a:pt x="124" y="155"/>
                  </a:lnTo>
                  <a:lnTo>
                    <a:pt x="127" y="154"/>
                  </a:lnTo>
                  <a:lnTo>
                    <a:pt x="130" y="152"/>
                  </a:lnTo>
                  <a:lnTo>
                    <a:pt x="133" y="151"/>
                  </a:lnTo>
                  <a:lnTo>
                    <a:pt x="136" y="150"/>
                  </a:lnTo>
                  <a:lnTo>
                    <a:pt x="139" y="150"/>
                  </a:lnTo>
                  <a:lnTo>
                    <a:pt x="141" y="152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4" y="156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3" y="157"/>
                  </a:lnTo>
                  <a:lnTo>
                    <a:pt x="155" y="156"/>
                  </a:lnTo>
                  <a:lnTo>
                    <a:pt x="156" y="155"/>
                  </a:lnTo>
                  <a:lnTo>
                    <a:pt x="158" y="154"/>
                  </a:lnTo>
                  <a:lnTo>
                    <a:pt x="159" y="152"/>
                  </a:lnTo>
                  <a:lnTo>
                    <a:pt x="160" y="151"/>
                  </a:lnTo>
                  <a:lnTo>
                    <a:pt x="162" y="149"/>
                  </a:lnTo>
                  <a:lnTo>
                    <a:pt x="163" y="147"/>
                  </a:lnTo>
                  <a:lnTo>
                    <a:pt x="164" y="145"/>
                  </a:lnTo>
                  <a:lnTo>
                    <a:pt x="165" y="143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8" y="140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3" y="133"/>
                  </a:lnTo>
                  <a:lnTo>
                    <a:pt x="175" y="131"/>
                  </a:lnTo>
                  <a:lnTo>
                    <a:pt x="176" y="129"/>
                  </a:lnTo>
                  <a:lnTo>
                    <a:pt x="177" y="127"/>
                  </a:lnTo>
                  <a:lnTo>
                    <a:pt x="178" y="125"/>
                  </a:lnTo>
                  <a:lnTo>
                    <a:pt x="179" y="122"/>
                  </a:lnTo>
                  <a:lnTo>
                    <a:pt x="179" y="120"/>
                  </a:lnTo>
                  <a:lnTo>
                    <a:pt x="179" y="117"/>
                  </a:lnTo>
                  <a:lnTo>
                    <a:pt x="179" y="116"/>
                  </a:lnTo>
                  <a:lnTo>
                    <a:pt x="180" y="115"/>
                  </a:lnTo>
                  <a:lnTo>
                    <a:pt x="180" y="114"/>
                  </a:lnTo>
                  <a:lnTo>
                    <a:pt x="180" y="113"/>
                  </a:lnTo>
                  <a:lnTo>
                    <a:pt x="181" y="112"/>
                  </a:lnTo>
                  <a:lnTo>
                    <a:pt x="181" y="110"/>
                  </a:lnTo>
                  <a:lnTo>
                    <a:pt x="181" y="109"/>
                  </a:lnTo>
                  <a:lnTo>
                    <a:pt x="181" y="108"/>
                  </a:lnTo>
                  <a:lnTo>
                    <a:pt x="181" y="107"/>
                  </a:lnTo>
                  <a:lnTo>
                    <a:pt x="181" y="106"/>
                  </a:lnTo>
                  <a:lnTo>
                    <a:pt x="180" y="104"/>
                  </a:lnTo>
                  <a:lnTo>
                    <a:pt x="179" y="103"/>
                  </a:lnTo>
                  <a:lnTo>
                    <a:pt x="177" y="102"/>
                  </a:lnTo>
                  <a:lnTo>
                    <a:pt x="176" y="102"/>
                  </a:lnTo>
                  <a:lnTo>
                    <a:pt x="175" y="101"/>
                  </a:lnTo>
                  <a:lnTo>
                    <a:pt x="173" y="100"/>
                  </a:lnTo>
                  <a:lnTo>
                    <a:pt x="172" y="100"/>
                  </a:lnTo>
                  <a:lnTo>
                    <a:pt x="170" y="99"/>
                  </a:lnTo>
                  <a:lnTo>
                    <a:pt x="168" y="99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8" y="94"/>
                  </a:lnTo>
                  <a:lnTo>
                    <a:pt x="168" y="93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7" y="87"/>
                  </a:lnTo>
                  <a:lnTo>
                    <a:pt x="166" y="87"/>
                  </a:lnTo>
                  <a:lnTo>
                    <a:pt x="166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5" y="81"/>
                  </a:lnTo>
                  <a:lnTo>
                    <a:pt x="165" y="79"/>
                  </a:lnTo>
                  <a:lnTo>
                    <a:pt x="164" y="77"/>
                  </a:lnTo>
                  <a:lnTo>
                    <a:pt x="164" y="76"/>
                  </a:lnTo>
                  <a:lnTo>
                    <a:pt x="164" y="74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6" y="70"/>
                  </a:lnTo>
                  <a:lnTo>
                    <a:pt x="167" y="69"/>
                  </a:lnTo>
                  <a:lnTo>
                    <a:pt x="167" y="68"/>
                  </a:lnTo>
                  <a:lnTo>
                    <a:pt x="168" y="67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9" y="64"/>
                  </a:lnTo>
                  <a:lnTo>
                    <a:pt x="170" y="64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72" y="62"/>
                  </a:lnTo>
                  <a:lnTo>
                    <a:pt x="173" y="62"/>
                  </a:lnTo>
                  <a:lnTo>
                    <a:pt x="175" y="63"/>
                  </a:lnTo>
                  <a:lnTo>
                    <a:pt x="176" y="63"/>
                  </a:lnTo>
                  <a:lnTo>
                    <a:pt x="177" y="64"/>
                  </a:lnTo>
                  <a:lnTo>
                    <a:pt x="178" y="64"/>
                  </a:lnTo>
                  <a:lnTo>
                    <a:pt x="179" y="64"/>
                  </a:lnTo>
                  <a:lnTo>
                    <a:pt x="179" y="63"/>
                  </a:lnTo>
                  <a:lnTo>
                    <a:pt x="181" y="62"/>
                  </a:lnTo>
                  <a:lnTo>
                    <a:pt x="181" y="60"/>
                  </a:lnTo>
                  <a:lnTo>
                    <a:pt x="183" y="60"/>
                  </a:lnTo>
                  <a:lnTo>
                    <a:pt x="185" y="59"/>
                  </a:lnTo>
                  <a:lnTo>
                    <a:pt x="185" y="58"/>
                  </a:lnTo>
                  <a:lnTo>
                    <a:pt x="187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3" y="56"/>
                  </a:lnTo>
                  <a:lnTo>
                    <a:pt x="194" y="56"/>
                  </a:lnTo>
                  <a:lnTo>
                    <a:pt x="194" y="57"/>
                  </a:lnTo>
                  <a:lnTo>
                    <a:pt x="194" y="58"/>
                  </a:lnTo>
                  <a:lnTo>
                    <a:pt x="195" y="58"/>
                  </a:lnTo>
                  <a:lnTo>
                    <a:pt x="197" y="59"/>
                  </a:lnTo>
                  <a:lnTo>
                    <a:pt x="198" y="59"/>
                  </a:lnTo>
                  <a:lnTo>
                    <a:pt x="199" y="59"/>
                  </a:lnTo>
                  <a:lnTo>
                    <a:pt x="201" y="59"/>
                  </a:lnTo>
                  <a:lnTo>
                    <a:pt x="202" y="58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8" y="57"/>
                  </a:lnTo>
                  <a:lnTo>
                    <a:pt x="210" y="57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3"/>
                  </a:lnTo>
                  <a:lnTo>
                    <a:pt x="215" y="51"/>
                  </a:lnTo>
                  <a:lnTo>
                    <a:pt x="215" y="50"/>
                  </a:lnTo>
                  <a:lnTo>
                    <a:pt x="216" y="48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6" y="42"/>
                  </a:lnTo>
                  <a:lnTo>
                    <a:pt x="215" y="40"/>
                  </a:lnTo>
                  <a:lnTo>
                    <a:pt x="215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7"/>
                  </a:lnTo>
                  <a:lnTo>
                    <a:pt x="216" y="36"/>
                  </a:lnTo>
                  <a:lnTo>
                    <a:pt x="217" y="35"/>
                  </a:lnTo>
                  <a:lnTo>
                    <a:pt x="218" y="35"/>
                  </a:lnTo>
                  <a:lnTo>
                    <a:pt x="219" y="34"/>
                  </a:lnTo>
                  <a:lnTo>
                    <a:pt x="219" y="33"/>
                  </a:lnTo>
                  <a:lnTo>
                    <a:pt x="219" y="32"/>
                  </a:lnTo>
                  <a:lnTo>
                    <a:pt x="218" y="32"/>
                  </a:lnTo>
                  <a:lnTo>
                    <a:pt x="217" y="32"/>
                  </a:lnTo>
                  <a:lnTo>
                    <a:pt x="217" y="31"/>
                  </a:lnTo>
                  <a:lnTo>
                    <a:pt x="216" y="31"/>
                  </a:lnTo>
                  <a:lnTo>
                    <a:pt x="216" y="30"/>
                  </a:lnTo>
                  <a:lnTo>
                    <a:pt x="216" y="29"/>
                  </a:lnTo>
                  <a:lnTo>
                    <a:pt x="216" y="28"/>
                  </a:lnTo>
                  <a:lnTo>
                    <a:pt x="216" y="27"/>
                  </a:lnTo>
                  <a:lnTo>
                    <a:pt x="216" y="26"/>
                  </a:lnTo>
                  <a:lnTo>
                    <a:pt x="216" y="25"/>
                  </a:lnTo>
                  <a:lnTo>
                    <a:pt x="216" y="24"/>
                  </a:lnTo>
                  <a:lnTo>
                    <a:pt x="216" y="23"/>
                  </a:lnTo>
                  <a:lnTo>
                    <a:pt x="216" y="22"/>
                  </a:lnTo>
                  <a:lnTo>
                    <a:pt x="216" y="21"/>
                  </a:lnTo>
                  <a:lnTo>
                    <a:pt x="215" y="20"/>
                  </a:lnTo>
                  <a:lnTo>
                    <a:pt x="214" y="20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19"/>
                  </a:lnTo>
                  <a:lnTo>
                    <a:pt x="211" y="19"/>
                  </a:lnTo>
                  <a:lnTo>
                    <a:pt x="211" y="18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5"/>
                  </a:lnTo>
                  <a:lnTo>
                    <a:pt x="210" y="14"/>
                  </a:lnTo>
                  <a:lnTo>
                    <a:pt x="210" y="13"/>
                  </a:lnTo>
                  <a:lnTo>
                    <a:pt x="209" y="12"/>
                  </a:lnTo>
                  <a:lnTo>
                    <a:pt x="209" y="11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7" name="Freeform 206"/>
            <p:cNvSpPr>
              <a:spLocks/>
            </p:cNvSpPr>
            <p:nvPr/>
          </p:nvSpPr>
          <p:spPr bwMode="auto">
            <a:xfrm>
              <a:off x="5116" y="2819"/>
              <a:ext cx="174" cy="177"/>
            </a:xfrm>
            <a:custGeom>
              <a:avLst/>
              <a:gdLst>
                <a:gd name="T0" fmla="*/ 135 w 174"/>
                <a:gd name="T1" fmla="*/ 62 h 177"/>
                <a:gd name="T2" fmla="*/ 138 w 174"/>
                <a:gd name="T3" fmla="*/ 57 h 177"/>
                <a:gd name="T4" fmla="*/ 149 w 174"/>
                <a:gd name="T5" fmla="*/ 54 h 177"/>
                <a:gd name="T6" fmla="*/ 156 w 174"/>
                <a:gd name="T7" fmla="*/ 54 h 177"/>
                <a:gd name="T8" fmla="*/ 159 w 174"/>
                <a:gd name="T9" fmla="*/ 54 h 177"/>
                <a:gd name="T10" fmla="*/ 174 w 174"/>
                <a:gd name="T11" fmla="*/ 63 h 177"/>
                <a:gd name="T12" fmla="*/ 173 w 174"/>
                <a:gd name="T13" fmla="*/ 77 h 177"/>
                <a:gd name="T14" fmla="*/ 173 w 174"/>
                <a:gd name="T15" fmla="*/ 80 h 177"/>
                <a:gd name="T16" fmla="*/ 169 w 174"/>
                <a:gd name="T17" fmla="*/ 83 h 177"/>
                <a:gd name="T18" fmla="*/ 164 w 174"/>
                <a:gd name="T19" fmla="*/ 89 h 177"/>
                <a:gd name="T20" fmla="*/ 160 w 174"/>
                <a:gd name="T21" fmla="*/ 100 h 177"/>
                <a:gd name="T22" fmla="*/ 162 w 174"/>
                <a:gd name="T23" fmla="*/ 113 h 177"/>
                <a:gd name="T24" fmla="*/ 159 w 174"/>
                <a:gd name="T25" fmla="*/ 119 h 177"/>
                <a:gd name="T26" fmla="*/ 156 w 174"/>
                <a:gd name="T27" fmla="*/ 123 h 177"/>
                <a:gd name="T28" fmla="*/ 152 w 174"/>
                <a:gd name="T29" fmla="*/ 126 h 177"/>
                <a:gd name="T30" fmla="*/ 148 w 174"/>
                <a:gd name="T31" fmla="*/ 135 h 177"/>
                <a:gd name="T32" fmla="*/ 147 w 174"/>
                <a:gd name="T33" fmla="*/ 138 h 177"/>
                <a:gd name="T34" fmla="*/ 135 w 174"/>
                <a:gd name="T35" fmla="*/ 139 h 177"/>
                <a:gd name="T36" fmla="*/ 124 w 174"/>
                <a:gd name="T37" fmla="*/ 137 h 177"/>
                <a:gd name="T38" fmla="*/ 122 w 174"/>
                <a:gd name="T39" fmla="*/ 139 h 177"/>
                <a:gd name="T40" fmla="*/ 120 w 174"/>
                <a:gd name="T41" fmla="*/ 149 h 177"/>
                <a:gd name="T42" fmla="*/ 117 w 174"/>
                <a:gd name="T43" fmla="*/ 156 h 177"/>
                <a:gd name="T44" fmla="*/ 112 w 174"/>
                <a:gd name="T45" fmla="*/ 167 h 177"/>
                <a:gd name="T46" fmla="*/ 108 w 174"/>
                <a:gd name="T47" fmla="*/ 167 h 177"/>
                <a:gd name="T48" fmla="*/ 100 w 174"/>
                <a:gd name="T49" fmla="*/ 170 h 177"/>
                <a:gd name="T50" fmla="*/ 96 w 174"/>
                <a:gd name="T51" fmla="*/ 173 h 177"/>
                <a:gd name="T52" fmla="*/ 87 w 174"/>
                <a:gd name="T53" fmla="*/ 177 h 177"/>
                <a:gd name="T54" fmla="*/ 81 w 174"/>
                <a:gd name="T55" fmla="*/ 175 h 177"/>
                <a:gd name="T56" fmla="*/ 76 w 174"/>
                <a:gd name="T57" fmla="*/ 171 h 177"/>
                <a:gd name="T58" fmla="*/ 68 w 174"/>
                <a:gd name="T59" fmla="*/ 165 h 177"/>
                <a:gd name="T60" fmla="*/ 51 w 174"/>
                <a:gd name="T61" fmla="*/ 156 h 177"/>
                <a:gd name="T62" fmla="*/ 42 w 174"/>
                <a:gd name="T63" fmla="*/ 156 h 177"/>
                <a:gd name="T64" fmla="*/ 33 w 174"/>
                <a:gd name="T65" fmla="*/ 151 h 177"/>
                <a:gd name="T66" fmla="*/ 32 w 174"/>
                <a:gd name="T67" fmla="*/ 149 h 177"/>
                <a:gd name="T68" fmla="*/ 23 w 174"/>
                <a:gd name="T69" fmla="*/ 141 h 177"/>
                <a:gd name="T70" fmla="*/ 22 w 174"/>
                <a:gd name="T71" fmla="*/ 138 h 177"/>
                <a:gd name="T72" fmla="*/ 13 w 174"/>
                <a:gd name="T73" fmla="*/ 132 h 177"/>
                <a:gd name="T74" fmla="*/ 1 w 174"/>
                <a:gd name="T75" fmla="*/ 120 h 177"/>
                <a:gd name="T76" fmla="*/ 2 w 174"/>
                <a:gd name="T77" fmla="*/ 113 h 177"/>
                <a:gd name="T78" fmla="*/ 5 w 174"/>
                <a:gd name="T79" fmla="*/ 100 h 177"/>
                <a:gd name="T80" fmla="*/ 13 w 174"/>
                <a:gd name="T81" fmla="*/ 94 h 177"/>
                <a:gd name="T82" fmla="*/ 15 w 174"/>
                <a:gd name="T83" fmla="*/ 87 h 177"/>
                <a:gd name="T84" fmla="*/ 5 w 174"/>
                <a:gd name="T85" fmla="*/ 83 h 177"/>
                <a:gd name="T86" fmla="*/ 1 w 174"/>
                <a:gd name="T87" fmla="*/ 76 h 177"/>
                <a:gd name="T88" fmla="*/ 10 w 174"/>
                <a:gd name="T89" fmla="*/ 56 h 177"/>
                <a:gd name="T90" fmla="*/ 11 w 174"/>
                <a:gd name="T91" fmla="*/ 49 h 177"/>
                <a:gd name="T92" fmla="*/ 24 w 174"/>
                <a:gd name="T93" fmla="*/ 35 h 177"/>
                <a:gd name="T94" fmla="*/ 24 w 174"/>
                <a:gd name="T95" fmla="*/ 26 h 177"/>
                <a:gd name="T96" fmla="*/ 27 w 174"/>
                <a:gd name="T97" fmla="*/ 17 h 177"/>
                <a:gd name="T98" fmla="*/ 35 w 174"/>
                <a:gd name="T99" fmla="*/ 12 h 177"/>
                <a:gd name="T100" fmla="*/ 40 w 174"/>
                <a:gd name="T101" fmla="*/ 4 h 177"/>
                <a:gd name="T102" fmla="*/ 51 w 174"/>
                <a:gd name="T103" fmla="*/ 4 h 177"/>
                <a:gd name="T104" fmla="*/ 61 w 174"/>
                <a:gd name="T105" fmla="*/ 0 h 177"/>
                <a:gd name="T106" fmla="*/ 73 w 174"/>
                <a:gd name="T107" fmla="*/ 11 h 177"/>
                <a:gd name="T108" fmla="*/ 84 w 174"/>
                <a:gd name="T109" fmla="*/ 26 h 177"/>
                <a:gd name="T110" fmla="*/ 79 w 174"/>
                <a:gd name="T111" fmla="*/ 47 h 177"/>
                <a:gd name="T112" fmla="*/ 87 w 174"/>
                <a:gd name="T113" fmla="*/ 61 h 177"/>
                <a:gd name="T114" fmla="*/ 91 w 174"/>
                <a:gd name="T115" fmla="*/ 63 h 177"/>
                <a:gd name="T116" fmla="*/ 105 w 174"/>
                <a:gd name="T117" fmla="*/ 59 h 177"/>
                <a:gd name="T118" fmla="*/ 112 w 174"/>
                <a:gd name="T119" fmla="*/ 64 h 177"/>
                <a:gd name="T120" fmla="*/ 119 w 174"/>
                <a:gd name="T121" fmla="*/ 67 h 177"/>
                <a:gd name="T122" fmla="*/ 120 w 174"/>
                <a:gd name="T123" fmla="*/ 70 h 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177"/>
                <a:gd name="T188" fmla="*/ 174 w 174"/>
                <a:gd name="T189" fmla="*/ 177 h 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177">
                  <a:moveTo>
                    <a:pt x="126" y="75"/>
                  </a:moveTo>
                  <a:lnTo>
                    <a:pt x="127" y="75"/>
                  </a:lnTo>
                  <a:lnTo>
                    <a:pt x="128" y="74"/>
                  </a:lnTo>
                  <a:lnTo>
                    <a:pt x="129" y="73"/>
                  </a:lnTo>
                  <a:lnTo>
                    <a:pt x="130" y="71"/>
                  </a:lnTo>
                  <a:lnTo>
                    <a:pt x="131" y="70"/>
                  </a:lnTo>
                  <a:lnTo>
                    <a:pt x="132" y="69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4" y="64"/>
                  </a:lnTo>
                  <a:lnTo>
                    <a:pt x="135" y="62"/>
                  </a:lnTo>
                  <a:lnTo>
                    <a:pt x="135" y="61"/>
                  </a:lnTo>
                  <a:lnTo>
                    <a:pt x="135" y="60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7" y="58"/>
                  </a:lnTo>
                  <a:lnTo>
                    <a:pt x="138" y="57"/>
                  </a:lnTo>
                  <a:lnTo>
                    <a:pt x="139" y="57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3" y="55"/>
                  </a:lnTo>
                  <a:lnTo>
                    <a:pt x="144" y="54"/>
                  </a:lnTo>
                  <a:lnTo>
                    <a:pt x="145" y="54"/>
                  </a:lnTo>
                  <a:lnTo>
                    <a:pt x="147" y="54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1" y="54"/>
                  </a:lnTo>
                  <a:lnTo>
                    <a:pt x="152" y="54"/>
                  </a:lnTo>
                  <a:lnTo>
                    <a:pt x="153" y="54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4"/>
                  </a:lnTo>
                  <a:lnTo>
                    <a:pt x="157" y="53"/>
                  </a:lnTo>
                  <a:lnTo>
                    <a:pt x="158" y="53"/>
                  </a:lnTo>
                  <a:lnTo>
                    <a:pt x="159" y="54"/>
                  </a:lnTo>
                  <a:lnTo>
                    <a:pt x="160" y="54"/>
                  </a:lnTo>
                  <a:lnTo>
                    <a:pt x="163" y="53"/>
                  </a:lnTo>
                  <a:lnTo>
                    <a:pt x="165" y="53"/>
                  </a:lnTo>
                  <a:lnTo>
                    <a:pt x="166" y="54"/>
                  </a:lnTo>
                  <a:lnTo>
                    <a:pt x="168" y="54"/>
                  </a:lnTo>
                  <a:lnTo>
                    <a:pt x="169" y="55"/>
                  </a:lnTo>
                  <a:lnTo>
                    <a:pt x="171" y="56"/>
                  </a:lnTo>
                  <a:lnTo>
                    <a:pt x="172" y="58"/>
                  </a:lnTo>
                  <a:lnTo>
                    <a:pt x="173" y="59"/>
                  </a:lnTo>
                  <a:lnTo>
                    <a:pt x="174" y="61"/>
                  </a:lnTo>
                  <a:lnTo>
                    <a:pt x="174" y="63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4" y="71"/>
                  </a:lnTo>
                  <a:lnTo>
                    <a:pt x="174" y="72"/>
                  </a:lnTo>
                  <a:lnTo>
                    <a:pt x="173" y="74"/>
                  </a:lnTo>
                  <a:lnTo>
                    <a:pt x="173" y="75"/>
                  </a:lnTo>
                  <a:lnTo>
                    <a:pt x="173" y="76"/>
                  </a:lnTo>
                  <a:lnTo>
                    <a:pt x="173" y="77"/>
                  </a:lnTo>
                  <a:lnTo>
                    <a:pt x="173" y="78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0"/>
                  </a:lnTo>
                  <a:lnTo>
                    <a:pt x="172" y="81"/>
                  </a:lnTo>
                  <a:lnTo>
                    <a:pt x="171" y="81"/>
                  </a:lnTo>
                  <a:lnTo>
                    <a:pt x="171" y="82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3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lnTo>
                    <a:pt x="167" y="85"/>
                  </a:lnTo>
                  <a:lnTo>
                    <a:pt x="167" y="86"/>
                  </a:lnTo>
                  <a:lnTo>
                    <a:pt x="166" y="86"/>
                  </a:lnTo>
                  <a:lnTo>
                    <a:pt x="165" y="87"/>
                  </a:lnTo>
                  <a:lnTo>
                    <a:pt x="165" y="88"/>
                  </a:lnTo>
                  <a:lnTo>
                    <a:pt x="164" y="89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62" y="92"/>
                  </a:lnTo>
                  <a:lnTo>
                    <a:pt x="161" y="92"/>
                  </a:lnTo>
                  <a:lnTo>
                    <a:pt x="160" y="93"/>
                  </a:lnTo>
                  <a:lnTo>
                    <a:pt x="160" y="94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60" y="98"/>
                  </a:lnTo>
                  <a:lnTo>
                    <a:pt x="160" y="99"/>
                  </a:lnTo>
                  <a:lnTo>
                    <a:pt x="160" y="100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3" y="104"/>
                  </a:lnTo>
                  <a:lnTo>
                    <a:pt x="163" y="105"/>
                  </a:lnTo>
                  <a:lnTo>
                    <a:pt x="164" y="107"/>
                  </a:lnTo>
                  <a:lnTo>
                    <a:pt x="164" y="108"/>
                  </a:lnTo>
                  <a:lnTo>
                    <a:pt x="164" y="109"/>
                  </a:lnTo>
                  <a:lnTo>
                    <a:pt x="164" y="111"/>
                  </a:lnTo>
                  <a:lnTo>
                    <a:pt x="163" y="112"/>
                  </a:lnTo>
                  <a:lnTo>
                    <a:pt x="163" y="113"/>
                  </a:lnTo>
                  <a:lnTo>
                    <a:pt x="162" y="113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60" y="115"/>
                  </a:lnTo>
                  <a:lnTo>
                    <a:pt x="160" y="116"/>
                  </a:lnTo>
                  <a:lnTo>
                    <a:pt x="160" y="117"/>
                  </a:lnTo>
                  <a:lnTo>
                    <a:pt x="160" y="118"/>
                  </a:lnTo>
                  <a:lnTo>
                    <a:pt x="159" y="119"/>
                  </a:lnTo>
                  <a:lnTo>
                    <a:pt x="159" y="120"/>
                  </a:lnTo>
                  <a:lnTo>
                    <a:pt x="158" y="120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5" y="123"/>
                  </a:lnTo>
                  <a:lnTo>
                    <a:pt x="154" y="123"/>
                  </a:lnTo>
                  <a:lnTo>
                    <a:pt x="154" y="124"/>
                  </a:lnTo>
                  <a:lnTo>
                    <a:pt x="153" y="124"/>
                  </a:lnTo>
                  <a:lnTo>
                    <a:pt x="152" y="124"/>
                  </a:lnTo>
                  <a:lnTo>
                    <a:pt x="152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1"/>
                  </a:lnTo>
                  <a:lnTo>
                    <a:pt x="151" y="132"/>
                  </a:lnTo>
                  <a:lnTo>
                    <a:pt x="150" y="133"/>
                  </a:lnTo>
                  <a:lnTo>
                    <a:pt x="150" y="134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8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6" y="139"/>
                  </a:lnTo>
                  <a:lnTo>
                    <a:pt x="145" y="139"/>
                  </a:lnTo>
                  <a:lnTo>
                    <a:pt x="143" y="139"/>
                  </a:lnTo>
                  <a:lnTo>
                    <a:pt x="141" y="139"/>
                  </a:lnTo>
                  <a:lnTo>
                    <a:pt x="139" y="139"/>
                  </a:lnTo>
                  <a:lnTo>
                    <a:pt x="138" y="139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30" y="138"/>
                  </a:lnTo>
                  <a:lnTo>
                    <a:pt x="128" y="138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4" y="137"/>
                  </a:lnTo>
                  <a:lnTo>
                    <a:pt x="123" y="137"/>
                  </a:lnTo>
                  <a:lnTo>
                    <a:pt x="123" y="138"/>
                  </a:lnTo>
                  <a:lnTo>
                    <a:pt x="122" y="138"/>
                  </a:lnTo>
                  <a:lnTo>
                    <a:pt x="122" y="139"/>
                  </a:lnTo>
                  <a:lnTo>
                    <a:pt x="122" y="140"/>
                  </a:lnTo>
                  <a:lnTo>
                    <a:pt x="122" y="141"/>
                  </a:lnTo>
                  <a:lnTo>
                    <a:pt x="122" y="142"/>
                  </a:lnTo>
                  <a:lnTo>
                    <a:pt x="122" y="143"/>
                  </a:lnTo>
                  <a:lnTo>
                    <a:pt x="121" y="144"/>
                  </a:lnTo>
                  <a:lnTo>
                    <a:pt x="121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8" y="152"/>
                  </a:lnTo>
                  <a:lnTo>
                    <a:pt x="117" y="154"/>
                  </a:lnTo>
                  <a:lnTo>
                    <a:pt x="117" y="155"/>
                  </a:lnTo>
                  <a:lnTo>
                    <a:pt x="117" y="156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6" y="161"/>
                  </a:lnTo>
                  <a:lnTo>
                    <a:pt x="116" y="162"/>
                  </a:lnTo>
                  <a:lnTo>
                    <a:pt x="115" y="163"/>
                  </a:lnTo>
                  <a:lnTo>
                    <a:pt x="114" y="164"/>
                  </a:lnTo>
                  <a:lnTo>
                    <a:pt x="113" y="165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0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9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0" y="170"/>
                  </a:lnTo>
                  <a:lnTo>
                    <a:pt x="99" y="170"/>
                  </a:lnTo>
                  <a:lnTo>
                    <a:pt x="98" y="171"/>
                  </a:lnTo>
                  <a:lnTo>
                    <a:pt x="97" y="171"/>
                  </a:lnTo>
                  <a:lnTo>
                    <a:pt x="97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4" y="175"/>
                  </a:lnTo>
                  <a:lnTo>
                    <a:pt x="93" y="176"/>
                  </a:lnTo>
                  <a:lnTo>
                    <a:pt x="92" y="176"/>
                  </a:lnTo>
                  <a:lnTo>
                    <a:pt x="91" y="176"/>
                  </a:lnTo>
                  <a:lnTo>
                    <a:pt x="91" y="177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7" y="172"/>
                  </a:lnTo>
                  <a:lnTo>
                    <a:pt x="76" y="172"/>
                  </a:lnTo>
                  <a:lnTo>
                    <a:pt x="76" y="171"/>
                  </a:lnTo>
                  <a:lnTo>
                    <a:pt x="75" y="171"/>
                  </a:lnTo>
                  <a:lnTo>
                    <a:pt x="75" y="170"/>
                  </a:lnTo>
                  <a:lnTo>
                    <a:pt x="74" y="170"/>
                  </a:lnTo>
                  <a:lnTo>
                    <a:pt x="74" y="169"/>
                  </a:lnTo>
                  <a:lnTo>
                    <a:pt x="73" y="169"/>
                  </a:lnTo>
                  <a:lnTo>
                    <a:pt x="73" y="168"/>
                  </a:lnTo>
                  <a:lnTo>
                    <a:pt x="72" y="168"/>
                  </a:lnTo>
                  <a:lnTo>
                    <a:pt x="71" y="167"/>
                  </a:lnTo>
                  <a:lnTo>
                    <a:pt x="70" y="167"/>
                  </a:lnTo>
                  <a:lnTo>
                    <a:pt x="70" y="166"/>
                  </a:lnTo>
                  <a:lnTo>
                    <a:pt x="69" y="166"/>
                  </a:lnTo>
                  <a:lnTo>
                    <a:pt x="68" y="165"/>
                  </a:lnTo>
                  <a:lnTo>
                    <a:pt x="68" y="164"/>
                  </a:lnTo>
                  <a:lnTo>
                    <a:pt x="66" y="163"/>
                  </a:lnTo>
                  <a:lnTo>
                    <a:pt x="65" y="162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0"/>
                  </a:lnTo>
                  <a:lnTo>
                    <a:pt x="58" y="159"/>
                  </a:lnTo>
                  <a:lnTo>
                    <a:pt x="57" y="158"/>
                  </a:lnTo>
                  <a:lnTo>
                    <a:pt x="55" y="157"/>
                  </a:lnTo>
                  <a:lnTo>
                    <a:pt x="53" y="156"/>
                  </a:lnTo>
                  <a:lnTo>
                    <a:pt x="52" y="156"/>
                  </a:lnTo>
                  <a:lnTo>
                    <a:pt x="51" y="156"/>
                  </a:lnTo>
                  <a:lnTo>
                    <a:pt x="50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7" y="157"/>
                  </a:lnTo>
                  <a:lnTo>
                    <a:pt x="46" y="157"/>
                  </a:lnTo>
                  <a:lnTo>
                    <a:pt x="46" y="158"/>
                  </a:lnTo>
                  <a:lnTo>
                    <a:pt x="44" y="157"/>
                  </a:lnTo>
                  <a:lnTo>
                    <a:pt x="42" y="156"/>
                  </a:lnTo>
                  <a:lnTo>
                    <a:pt x="41" y="155"/>
                  </a:lnTo>
                  <a:lnTo>
                    <a:pt x="40" y="155"/>
                  </a:lnTo>
                  <a:lnTo>
                    <a:pt x="39" y="154"/>
                  </a:lnTo>
                  <a:lnTo>
                    <a:pt x="38" y="154"/>
                  </a:lnTo>
                  <a:lnTo>
                    <a:pt x="36" y="153"/>
                  </a:lnTo>
                  <a:lnTo>
                    <a:pt x="36" y="152"/>
                  </a:lnTo>
                  <a:lnTo>
                    <a:pt x="35" y="151"/>
                  </a:lnTo>
                  <a:lnTo>
                    <a:pt x="34" y="151"/>
                  </a:lnTo>
                  <a:lnTo>
                    <a:pt x="33" y="151"/>
                  </a:lnTo>
                  <a:lnTo>
                    <a:pt x="33" y="150"/>
                  </a:lnTo>
                  <a:lnTo>
                    <a:pt x="32" y="150"/>
                  </a:lnTo>
                  <a:lnTo>
                    <a:pt x="32" y="149"/>
                  </a:lnTo>
                  <a:lnTo>
                    <a:pt x="31" y="148"/>
                  </a:lnTo>
                  <a:lnTo>
                    <a:pt x="30" y="148"/>
                  </a:lnTo>
                  <a:lnTo>
                    <a:pt x="28" y="147"/>
                  </a:lnTo>
                  <a:lnTo>
                    <a:pt x="27" y="146"/>
                  </a:lnTo>
                  <a:lnTo>
                    <a:pt x="26" y="145"/>
                  </a:lnTo>
                  <a:lnTo>
                    <a:pt x="25" y="145"/>
                  </a:lnTo>
                  <a:lnTo>
                    <a:pt x="24" y="144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1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5" y="134"/>
                  </a:lnTo>
                  <a:lnTo>
                    <a:pt x="14" y="133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8" y="128"/>
                  </a:lnTo>
                  <a:lnTo>
                    <a:pt x="6" y="127"/>
                  </a:lnTo>
                  <a:lnTo>
                    <a:pt x="5" y="126"/>
                  </a:lnTo>
                  <a:lnTo>
                    <a:pt x="4" y="125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3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6" y="98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3"/>
                  </a:lnTo>
                  <a:lnTo>
                    <a:pt x="15" y="92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3" y="79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5" y="69"/>
                  </a:lnTo>
                  <a:lnTo>
                    <a:pt x="6" y="66"/>
                  </a:lnTo>
                  <a:lnTo>
                    <a:pt x="7" y="64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2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7" y="3"/>
                  </a:lnTo>
                  <a:lnTo>
                    <a:pt x="68" y="5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7" y="15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1" y="20"/>
                  </a:lnTo>
                  <a:lnTo>
                    <a:pt x="82" y="21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9"/>
                  </a:lnTo>
                  <a:lnTo>
                    <a:pt x="83" y="31"/>
                  </a:lnTo>
                  <a:lnTo>
                    <a:pt x="83" y="33"/>
                  </a:lnTo>
                  <a:lnTo>
                    <a:pt x="82" y="35"/>
                  </a:lnTo>
                  <a:lnTo>
                    <a:pt x="81" y="36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9" y="42"/>
                  </a:lnTo>
                  <a:lnTo>
                    <a:pt x="79" y="43"/>
                  </a:lnTo>
                  <a:lnTo>
                    <a:pt x="79" y="45"/>
                  </a:lnTo>
                  <a:lnTo>
                    <a:pt x="79" y="47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3"/>
                  </a:lnTo>
                  <a:lnTo>
                    <a:pt x="89" y="63"/>
                  </a:lnTo>
                  <a:lnTo>
                    <a:pt x="91" y="63"/>
                  </a:lnTo>
                  <a:lnTo>
                    <a:pt x="93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2" y="61"/>
                  </a:lnTo>
                  <a:lnTo>
                    <a:pt x="104" y="60"/>
                  </a:lnTo>
                  <a:lnTo>
                    <a:pt x="105" y="59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8" y="57"/>
                  </a:lnTo>
                  <a:lnTo>
                    <a:pt x="109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2"/>
                  </a:lnTo>
                  <a:lnTo>
                    <a:pt x="110" y="63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3" y="65"/>
                  </a:lnTo>
                  <a:lnTo>
                    <a:pt x="114" y="65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7" y="65"/>
                  </a:lnTo>
                  <a:lnTo>
                    <a:pt x="117" y="66"/>
                  </a:lnTo>
                  <a:lnTo>
                    <a:pt x="118" y="66"/>
                  </a:lnTo>
                  <a:lnTo>
                    <a:pt x="119" y="66"/>
                  </a:lnTo>
                  <a:lnTo>
                    <a:pt x="119" y="67"/>
                  </a:lnTo>
                  <a:lnTo>
                    <a:pt x="120" y="67"/>
                  </a:lnTo>
                  <a:lnTo>
                    <a:pt x="120" y="68"/>
                  </a:lnTo>
                  <a:lnTo>
                    <a:pt x="120" y="69"/>
                  </a:lnTo>
                  <a:lnTo>
                    <a:pt x="120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20" y="73"/>
                  </a:lnTo>
                  <a:lnTo>
                    <a:pt x="121" y="74"/>
                  </a:lnTo>
                  <a:lnTo>
                    <a:pt x="122" y="75"/>
                  </a:lnTo>
                  <a:lnTo>
                    <a:pt x="123" y="75"/>
                  </a:lnTo>
                  <a:lnTo>
                    <a:pt x="124" y="75"/>
                  </a:lnTo>
                  <a:lnTo>
                    <a:pt x="126" y="76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8" name="Freeform 207"/>
            <p:cNvSpPr>
              <a:spLocks/>
            </p:cNvSpPr>
            <p:nvPr/>
          </p:nvSpPr>
          <p:spPr bwMode="auto">
            <a:xfrm>
              <a:off x="5070" y="2904"/>
              <a:ext cx="45" cy="53"/>
            </a:xfrm>
            <a:custGeom>
              <a:avLst/>
              <a:gdLst>
                <a:gd name="T0" fmla="*/ 22 w 45"/>
                <a:gd name="T1" fmla="*/ 15 h 53"/>
                <a:gd name="T2" fmla="*/ 26 w 45"/>
                <a:gd name="T3" fmla="*/ 14 h 53"/>
                <a:gd name="T4" fmla="*/ 29 w 45"/>
                <a:gd name="T5" fmla="*/ 12 h 53"/>
                <a:gd name="T6" fmla="*/ 30 w 45"/>
                <a:gd name="T7" fmla="*/ 10 h 53"/>
                <a:gd name="T8" fmla="*/ 31 w 45"/>
                <a:gd name="T9" fmla="*/ 7 h 53"/>
                <a:gd name="T10" fmla="*/ 32 w 45"/>
                <a:gd name="T11" fmla="*/ 6 h 53"/>
                <a:gd name="T12" fmla="*/ 32 w 45"/>
                <a:gd name="T13" fmla="*/ 5 h 53"/>
                <a:gd name="T14" fmla="*/ 34 w 45"/>
                <a:gd name="T15" fmla="*/ 3 h 53"/>
                <a:gd name="T16" fmla="*/ 38 w 45"/>
                <a:gd name="T17" fmla="*/ 0 h 53"/>
                <a:gd name="T18" fmla="*/ 42 w 45"/>
                <a:gd name="T19" fmla="*/ 0 h 53"/>
                <a:gd name="T20" fmla="*/ 43 w 45"/>
                <a:gd name="T21" fmla="*/ 6 h 53"/>
                <a:gd name="T22" fmla="*/ 39 w 45"/>
                <a:gd name="T23" fmla="*/ 14 h 53"/>
                <a:gd name="T24" fmla="*/ 37 w 45"/>
                <a:gd name="T25" fmla="*/ 20 h 53"/>
                <a:gd name="T26" fmla="*/ 37 w 45"/>
                <a:gd name="T27" fmla="*/ 21 h 53"/>
                <a:gd name="T28" fmla="*/ 37 w 45"/>
                <a:gd name="T29" fmla="*/ 23 h 53"/>
                <a:gd name="T30" fmla="*/ 38 w 45"/>
                <a:gd name="T31" fmla="*/ 25 h 53"/>
                <a:gd name="T32" fmla="*/ 38 w 45"/>
                <a:gd name="T33" fmla="*/ 28 h 53"/>
                <a:gd name="T34" fmla="*/ 39 w 45"/>
                <a:gd name="T35" fmla="*/ 31 h 53"/>
                <a:gd name="T36" fmla="*/ 40 w 45"/>
                <a:gd name="T37" fmla="*/ 32 h 53"/>
                <a:gd name="T38" fmla="*/ 40 w 45"/>
                <a:gd name="T39" fmla="*/ 33 h 53"/>
                <a:gd name="T40" fmla="*/ 41 w 45"/>
                <a:gd name="T41" fmla="*/ 37 h 53"/>
                <a:gd name="T42" fmla="*/ 43 w 45"/>
                <a:gd name="T43" fmla="*/ 41 h 53"/>
                <a:gd name="T44" fmla="*/ 44 w 45"/>
                <a:gd name="T45" fmla="*/ 44 h 53"/>
                <a:gd name="T46" fmla="*/ 45 w 45"/>
                <a:gd name="T47" fmla="*/ 48 h 53"/>
                <a:gd name="T48" fmla="*/ 44 w 45"/>
                <a:gd name="T49" fmla="*/ 52 h 53"/>
                <a:gd name="T50" fmla="*/ 42 w 45"/>
                <a:gd name="T51" fmla="*/ 52 h 53"/>
                <a:gd name="T52" fmla="*/ 39 w 45"/>
                <a:gd name="T53" fmla="*/ 49 h 53"/>
                <a:gd name="T54" fmla="*/ 38 w 45"/>
                <a:gd name="T55" fmla="*/ 45 h 53"/>
                <a:gd name="T56" fmla="*/ 37 w 45"/>
                <a:gd name="T57" fmla="*/ 43 h 53"/>
                <a:gd name="T58" fmla="*/ 35 w 45"/>
                <a:gd name="T59" fmla="*/ 40 h 53"/>
                <a:gd name="T60" fmla="*/ 32 w 45"/>
                <a:gd name="T61" fmla="*/ 40 h 53"/>
                <a:gd name="T62" fmla="*/ 29 w 45"/>
                <a:gd name="T63" fmla="*/ 41 h 53"/>
                <a:gd name="T64" fmla="*/ 26 w 45"/>
                <a:gd name="T65" fmla="*/ 40 h 53"/>
                <a:gd name="T66" fmla="*/ 24 w 45"/>
                <a:gd name="T67" fmla="*/ 38 h 53"/>
                <a:gd name="T68" fmla="*/ 21 w 45"/>
                <a:gd name="T69" fmla="*/ 36 h 53"/>
                <a:gd name="T70" fmla="*/ 19 w 45"/>
                <a:gd name="T71" fmla="*/ 35 h 53"/>
                <a:gd name="T72" fmla="*/ 17 w 45"/>
                <a:gd name="T73" fmla="*/ 34 h 53"/>
                <a:gd name="T74" fmla="*/ 13 w 45"/>
                <a:gd name="T75" fmla="*/ 33 h 53"/>
                <a:gd name="T76" fmla="*/ 12 w 45"/>
                <a:gd name="T77" fmla="*/ 30 h 53"/>
                <a:gd name="T78" fmla="*/ 10 w 45"/>
                <a:gd name="T79" fmla="*/ 27 h 53"/>
                <a:gd name="T80" fmla="*/ 8 w 45"/>
                <a:gd name="T81" fmla="*/ 26 h 53"/>
                <a:gd name="T82" fmla="*/ 6 w 45"/>
                <a:gd name="T83" fmla="*/ 26 h 53"/>
                <a:gd name="T84" fmla="*/ 4 w 45"/>
                <a:gd name="T85" fmla="*/ 26 h 53"/>
                <a:gd name="T86" fmla="*/ 2 w 45"/>
                <a:gd name="T87" fmla="*/ 26 h 53"/>
                <a:gd name="T88" fmla="*/ 0 w 45"/>
                <a:gd name="T89" fmla="*/ 25 h 53"/>
                <a:gd name="T90" fmla="*/ 0 w 45"/>
                <a:gd name="T91" fmla="*/ 24 h 53"/>
                <a:gd name="T92" fmla="*/ 0 w 45"/>
                <a:gd name="T93" fmla="*/ 24 h 53"/>
                <a:gd name="T94" fmla="*/ 0 w 45"/>
                <a:gd name="T95" fmla="*/ 22 h 53"/>
                <a:gd name="T96" fmla="*/ 4 w 45"/>
                <a:gd name="T97" fmla="*/ 20 h 53"/>
                <a:gd name="T98" fmla="*/ 8 w 45"/>
                <a:gd name="T99" fmla="*/ 18 h 53"/>
                <a:gd name="T100" fmla="*/ 11 w 45"/>
                <a:gd name="T101" fmla="*/ 18 h 53"/>
                <a:gd name="T102" fmla="*/ 14 w 45"/>
                <a:gd name="T103" fmla="*/ 17 h 53"/>
                <a:gd name="T104" fmla="*/ 17 w 45"/>
                <a:gd name="T105" fmla="*/ 16 h 53"/>
                <a:gd name="T106" fmla="*/ 17 w 45"/>
                <a:gd name="T107" fmla="*/ 16 h 53"/>
                <a:gd name="T108" fmla="*/ 17 w 45"/>
                <a:gd name="T109" fmla="*/ 15 h 53"/>
                <a:gd name="T110" fmla="*/ 17 w 45"/>
                <a:gd name="T111" fmla="*/ 15 h 53"/>
                <a:gd name="T112" fmla="*/ 19 w 45"/>
                <a:gd name="T113" fmla="*/ 15 h 53"/>
                <a:gd name="T114" fmla="*/ 19 w 45"/>
                <a:gd name="T115" fmla="*/ 15 h 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"/>
                <a:gd name="T175" fmla="*/ 0 h 53"/>
                <a:gd name="T176" fmla="*/ 45 w 45"/>
                <a:gd name="T177" fmla="*/ 53 h 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" h="53">
                  <a:moveTo>
                    <a:pt x="19" y="14"/>
                  </a:moveTo>
                  <a:lnTo>
                    <a:pt x="21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7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2" y="52"/>
                  </a:lnTo>
                  <a:lnTo>
                    <a:pt x="41" y="51"/>
                  </a:lnTo>
                  <a:lnTo>
                    <a:pt x="40" y="50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7" y="43"/>
                  </a:lnTo>
                  <a:lnTo>
                    <a:pt x="36" y="42"/>
                  </a:lnTo>
                  <a:lnTo>
                    <a:pt x="36" y="41"/>
                  </a:lnTo>
                  <a:lnTo>
                    <a:pt x="35" y="40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59" name="Freeform 208"/>
            <p:cNvSpPr>
              <a:spLocks/>
            </p:cNvSpPr>
            <p:nvPr/>
          </p:nvSpPr>
          <p:spPr bwMode="auto">
            <a:xfrm>
              <a:off x="4927" y="3026"/>
              <a:ext cx="4" cy="11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1 h 11"/>
                <a:gd name="T4" fmla="*/ 3 w 4"/>
                <a:gd name="T5" fmla="*/ 1 h 11"/>
                <a:gd name="T6" fmla="*/ 2 w 4"/>
                <a:gd name="T7" fmla="*/ 1 h 11"/>
                <a:gd name="T8" fmla="*/ 1 w 4"/>
                <a:gd name="T9" fmla="*/ 2 h 11"/>
                <a:gd name="T10" fmla="*/ 1 w 4"/>
                <a:gd name="T11" fmla="*/ 3 h 11"/>
                <a:gd name="T12" fmla="*/ 0 w 4"/>
                <a:gd name="T13" fmla="*/ 4 h 11"/>
                <a:gd name="T14" fmla="*/ 0 w 4"/>
                <a:gd name="T15" fmla="*/ 5 h 11"/>
                <a:gd name="T16" fmla="*/ 0 w 4"/>
                <a:gd name="T17" fmla="*/ 7 h 11"/>
                <a:gd name="T18" fmla="*/ 1 w 4"/>
                <a:gd name="T19" fmla="*/ 9 h 11"/>
                <a:gd name="T20" fmla="*/ 2 w 4"/>
                <a:gd name="T21" fmla="*/ 11 h 11"/>
                <a:gd name="T22" fmla="*/ 4 w 4"/>
                <a:gd name="T23" fmla="*/ 1 h 11"/>
                <a:gd name="T24" fmla="*/ 4 w 4"/>
                <a:gd name="T25" fmla="*/ 1 h 11"/>
                <a:gd name="T26" fmla="*/ 3 w 4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1"/>
                <a:gd name="T44" fmla="*/ 4 w 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1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0" name="Freeform 209"/>
            <p:cNvSpPr>
              <a:spLocks/>
            </p:cNvSpPr>
            <p:nvPr/>
          </p:nvSpPr>
          <p:spPr bwMode="auto">
            <a:xfrm>
              <a:off x="4945" y="3067"/>
              <a:ext cx="6" cy="48"/>
            </a:xfrm>
            <a:custGeom>
              <a:avLst/>
              <a:gdLst>
                <a:gd name="T0" fmla="*/ 0 w 6"/>
                <a:gd name="T1" fmla="*/ 0 h 48"/>
                <a:gd name="T2" fmla="*/ 0 w 6"/>
                <a:gd name="T3" fmla="*/ 1 h 48"/>
                <a:gd name="T4" fmla="*/ 0 w 6"/>
                <a:gd name="T5" fmla="*/ 4 h 48"/>
                <a:gd name="T6" fmla="*/ 0 w 6"/>
                <a:gd name="T7" fmla="*/ 7 h 48"/>
                <a:gd name="T8" fmla="*/ 1 w 6"/>
                <a:gd name="T9" fmla="*/ 12 h 48"/>
                <a:gd name="T10" fmla="*/ 1 w 6"/>
                <a:gd name="T11" fmla="*/ 18 h 48"/>
                <a:gd name="T12" fmla="*/ 2 w 6"/>
                <a:gd name="T13" fmla="*/ 24 h 48"/>
                <a:gd name="T14" fmla="*/ 2 w 6"/>
                <a:gd name="T15" fmla="*/ 30 h 48"/>
                <a:gd name="T16" fmla="*/ 2 w 6"/>
                <a:gd name="T17" fmla="*/ 37 h 48"/>
                <a:gd name="T18" fmla="*/ 2 w 6"/>
                <a:gd name="T19" fmla="*/ 42 h 48"/>
                <a:gd name="T20" fmla="*/ 2 w 6"/>
                <a:gd name="T21" fmla="*/ 48 h 48"/>
                <a:gd name="T22" fmla="*/ 2 w 6"/>
                <a:gd name="T23" fmla="*/ 48 h 48"/>
                <a:gd name="T24" fmla="*/ 2 w 6"/>
                <a:gd name="T25" fmla="*/ 48 h 48"/>
                <a:gd name="T26" fmla="*/ 2 w 6"/>
                <a:gd name="T27" fmla="*/ 48 h 48"/>
                <a:gd name="T28" fmla="*/ 2 w 6"/>
                <a:gd name="T29" fmla="*/ 48 h 48"/>
                <a:gd name="T30" fmla="*/ 3 w 6"/>
                <a:gd name="T31" fmla="*/ 47 h 48"/>
                <a:gd name="T32" fmla="*/ 4 w 6"/>
                <a:gd name="T33" fmla="*/ 47 h 48"/>
                <a:gd name="T34" fmla="*/ 4 w 6"/>
                <a:gd name="T35" fmla="*/ 46 h 48"/>
                <a:gd name="T36" fmla="*/ 4 w 6"/>
                <a:gd name="T37" fmla="*/ 46 h 48"/>
                <a:gd name="T38" fmla="*/ 5 w 6"/>
                <a:gd name="T39" fmla="*/ 46 h 48"/>
                <a:gd name="T40" fmla="*/ 6 w 6"/>
                <a:gd name="T41" fmla="*/ 45 h 48"/>
                <a:gd name="T42" fmla="*/ 0 w 6"/>
                <a:gd name="T43" fmla="*/ 1 h 48"/>
                <a:gd name="T44" fmla="*/ 0 w 6"/>
                <a:gd name="T45" fmla="*/ 1 h 48"/>
                <a:gd name="T46" fmla="*/ 0 w 6"/>
                <a:gd name="T47" fmla="*/ 0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"/>
                <a:gd name="T73" fmla="*/ 0 h 48"/>
                <a:gd name="T74" fmla="*/ 6 w 6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" h="48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1" name="Freeform 210"/>
            <p:cNvSpPr>
              <a:spLocks/>
            </p:cNvSpPr>
            <p:nvPr/>
          </p:nvSpPr>
          <p:spPr bwMode="auto">
            <a:xfrm>
              <a:off x="4941" y="3133"/>
              <a:ext cx="17" cy="30"/>
            </a:xfrm>
            <a:custGeom>
              <a:avLst/>
              <a:gdLst>
                <a:gd name="T0" fmla="*/ 0 w 17"/>
                <a:gd name="T1" fmla="*/ 5 h 30"/>
                <a:gd name="T2" fmla="*/ 1 w 17"/>
                <a:gd name="T3" fmla="*/ 6 h 30"/>
                <a:gd name="T4" fmla="*/ 1 w 17"/>
                <a:gd name="T5" fmla="*/ 6 h 30"/>
                <a:gd name="T6" fmla="*/ 2 w 17"/>
                <a:gd name="T7" fmla="*/ 6 h 30"/>
                <a:gd name="T8" fmla="*/ 3 w 17"/>
                <a:gd name="T9" fmla="*/ 6 h 30"/>
                <a:gd name="T10" fmla="*/ 4 w 17"/>
                <a:gd name="T11" fmla="*/ 5 h 30"/>
                <a:gd name="T12" fmla="*/ 4 w 17"/>
                <a:gd name="T13" fmla="*/ 5 h 30"/>
                <a:gd name="T14" fmla="*/ 5 w 17"/>
                <a:gd name="T15" fmla="*/ 5 h 30"/>
                <a:gd name="T16" fmla="*/ 6 w 17"/>
                <a:gd name="T17" fmla="*/ 4 h 30"/>
                <a:gd name="T18" fmla="*/ 7 w 17"/>
                <a:gd name="T19" fmla="*/ 3 h 30"/>
                <a:gd name="T20" fmla="*/ 8 w 17"/>
                <a:gd name="T21" fmla="*/ 2 h 30"/>
                <a:gd name="T22" fmla="*/ 8 w 17"/>
                <a:gd name="T23" fmla="*/ 1 h 30"/>
                <a:gd name="T24" fmla="*/ 8 w 17"/>
                <a:gd name="T25" fmla="*/ 0 h 30"/>
                <a:gd name="T26" fmla="*/ 9 w 17"/>
                <a:gd name="T27" fmla="*/ 1 h 30"/>
                <a:gd name="T28" fmla="*/ 9 w 17"/>
                <a:gd name="T29" fmla="*/ 2 h 30"/>
                <a:gd name="T30" fmla="*/ 9 w 17"/>
                <a:gd name="T31" fmla="*/ 3 h 30"/>
                <a:gd name="T32" fmla="*/ 10 w 17"/>
                <a:gd name="T33" fmla="*/ 5 h 30"/>
                <a:gd name="T34" fmla="*/ 10 w 17"/>
                <a:gd name="T35" fmla="*/ 7 h 30"/>
                <a:gd name="T36" fmla="*/ 11 w 17"/>
                <a:gd name="T37" fmla="*/ 10 h 30"/>
                <a:gd name="T38" fmla="*/ 12 w 17"/>
                <a:gd name="T39" fmla="*/ 13 h 30"/>
                <a:gd name="T40" fmla="*/ 12 w 17"/>
                <a:gd name="T41" fmla="*/ 16 h 30"/>
                <a:gd name="T42" fmla="*/ 12 w 17"/>
                <a:gd name="T43" fmla="*/ 19 h 30"/>
                <a:gd name="T44" fmla="*/ 13 w 17"/>
                <a:gd name="T45" fmla="*/ 22 h 30"/>
                <a:gd name="T46" fmla="*/ 14 w 17"/>
                <a:gd name="T47" fmla="*/ 24 h 30"/>
                <a:gd name="T48" fmla="*/ 15 w 17"/>
                <a:gd name="T49" fmla="*/ 26 h 30"/>
                <a:gd name="T50" fmla="*/ 16 w 17"/>
                <a:gd name="T51" fmla="*/ 28 h 30"/>
                <a:gd name="T52" fmla="*/ 16 w 17"/>
                <a:gd name="T53" fmla="*/ 29 h 30"/>
                <a:gd name="T54" fmla="*/ 17 w 17"/>
                <a:gd name="T55" fmla="*/ 30 h 30"/>
                <a:gd name="T56" fmla="*/ 17 w 17"/>
                <a:gd name="T57" fmla="*/ 30 h 30"/>
                <a:gd name="T58" fmla="*/ 17 w 17"/>
                <a:gd name="T59" fmla="*/ 30 h 30"/>
                <a:gd name="T60" fmla="*/ 17 w 17"/>
                <a:gd name="T61" fmla="*/ 30 h 30"/>
                <a:gd name="T62" fmla="*/ 6 w 17"/>
                <a:gd name="T63" fmla="*/ 29 h 30"/>
                <a:gd name="T64" fmla="*/ 10 w 17"/>
                <a:gd name="T65" fmla="*/ 23 h 30"/>
                <a:gd name="T66" fmla="*/ 6 w 17"/>
                <a:gd name="T67" fmla="*/ 9 h 30"/>
                <a:gd name="T68" fmla="*/ 6 w 17"/>
                <a:gd name="T69" fmla="*/ 9 h 30"/>
                <a:gd name="T70" fmla="*/ 6 w 17"/>
                <a:gd name="T71" fmla="*/ 9 h 30"/>
                <a:gd name="T72" fmla="*/ 6 w 17"/>
                <a:gd name="T73" fmla="*/ 9 h 30"/>
                <a:gd name="T74" fmla="*/ 5 w 17"/>
                <a:gd name="T75" fmla="*/ 9 h 30"/>
                <a:gd name="T76" fmla="*/ 4 w 17"/>
                <a:gd name="T77" fmla="*/ 9 h 30"/>
                <a:gd name="T78" fmla="*/ 4 w 17"/>
                <a:gd name="T79" fmla="*/ 9 h 30"/>
                <a:gd name="T80" fmla="*/ 3 w 17"/>
                <a:gd name="T81" fmla="*/ 9 h 30"/>
                <a:gd name="T82" fmla="*/ 2 w 17"/>
                <a:gd name="T83" fmla="*/ 8 h 30"/>
                <a:gd name="T84" fmla="*/ 1 w 17"/>
                <a:gd name="T85" fmla="*/ 7 h 30"/>
                <a:gd name="T86" fmla="*/ 0 w 17"/>
                <a:gd name="T87" fmla="*/ 6 h 30"/>
                <a:gd name="T88" fmla="*/ 0 w 17"/>
                <a:gd name="T89" fmla="*/ 6 h 30"/>
                <a:gd name="T90" fmla="*/ 0 w 17"/>
                <a:gd name="T91" fmla="*/ 5 h 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30"/>
                <a:gd name="T140" fmla="*/ 17 w 17"/>
                <a:gd name="T141" fmla="*/ 30 h 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30">
                  <a:moveTo>
                    <a:pt x="0" y="5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7" y="30"/>
                  </a:lnTo>
                  <a:lnTo>
                    <a:pt x="6" y="29"/>
                  </a:lnTo>
                  <a:lnTo>
                    <a:pt x="10" y="23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2" name="Freeform 211"/>
            <p:cNvSpPr>
              <a:spLocks/>
            </p:cNvSpPr>
            <p:nvPr/>
          </p:nvSpPr>
          <p:spPr bwMode="auto">
            <a:xfrm>
              <a:off x="5384" y="3115"/>
              <a:ext cx="20" cy="18"/>
            </a:xfrm>
            <a:custGeom>
              <a:avLst/>
              <a:gdLst>
                <a:gd name="T0" fmla="*/ 20 w 20"/>
                <a:gd name="T1" fmla="*/ 2 h 18"/>
                <a:gd name="T2" fmla="*/ 20 w 20"/>
                <a:gd name="T3" fmla="*/ 3 h 18"/>
                <a:gd name="T4" fmla="*/ 19 w 20"/>
                <a:gd name="T5" fmla="*/ 2 h 18"/>
                <a:gd name="T6" fmla="*/ 17 w 20"/>
                <a:gd name="T7" fmla="*/ 1 h 18"/>
                <a:gd name="T8" fmla="*/ 16 w 20"/>
                <a:gd name="T9" fmla="*/ 1 h 18"/>
                <a:gd name="T10" fmla="*/ 13 w 20"/>
                <a:gd name="T11" fmla="*/ 0 h 18"/>
                <a:gd name="T12" fmla="*/ 12 w 20"/>
                <a:gd name="T13" fmla="*/ 0 h 18"/>
                <a:gd name="T14" fmla="*/ 9 w 20"/>
                <a:gd name="T15" fmla="*/ 0 h 18"/>
                <a:gd name="T16" fmla="*/ 7 w 20"/>
                <a:gd name="T17" fmla="*/ 0 h 18"/>
                <a:gd name="T18" fmla="*/ 5 w 20"/>
                <a:gd name="T19" fmla="*/ 1 h 18"/>
                <a:gd name="T20" fmla="*/ 4 w 20"/>
                <a:gd name="T21" fmla="*/ 3 h 18"/>
                <a:gd name="T22" fmla="*/ 2 w 20"/>
                <a:gd name="T23" fmla="*/ 5 h 18"/>
                <a:gd name="T24" fmla="*/ 1 w 20"/>
                <a:gd name="T25" fmla="*/ 7 h 18"/>
                <a:gd name="T26" fmla="*/ 0 w 20"/>
                <a:gd name="T27" fmla="*/ 9 h 18"/>
                <a:gd name="T28" fmla="*/ 0 w 20"/>
                <a:gd name="T29" fmla="*/ 11 h 18"/>
                <a:gd name="T30" fmla="*/ 0 w 20"/>
                <a:gd name="T31" fmla="*/ 13 h 18"/>
                <a:gd name="T32" fmla="*/ 0 w 20"/>
                <a:gd name="T33" fmla="*/ 15 h 18"/>
                <a:gd name="T34" fmla="*/ 0 w 20"/>
                <a:gd name="T35" fmla="*/ 16 h 18"/>
                <a:gd name="T36" fmla="*/ 0 w 20"/>
                <a:gd name="T37" fmla="*/ 17 h 18"/>
                <a:gd name="T38" fmla="*/ 0 w 20"/>
                <a:gd name="T39" fmla="*/ 18 h 18"/>
                <a:gd name="T40" fmla="*/ 0 w 20"/>
                <a:gd name="T41" fmla="*/ 18 h 18"/>
                <a:gd name="T42" fmla="*/ 0 w 20"/>
                <a:gd name="T43" fmla="*/ 18 h 18"/>
                <a:gd name="T44" fmla="*/ 0 w 20"/>
                <a:gd name="T45" fmla="*/ 17 h 18"/>
                <a:gd name="T46" fmla="*/ 1 w 20"/>
                <a:gd name="T47" fmla="*/ 16 h 18"/>
                <a:gd name="T48" fmla="*/ 1 w 20"/>
                <a:gd name="T49" fmla="*/ 14 h 18"/>
                <a:gd name="T50" fmla="*/ 2 w 20"/>
                <a:gd name="T51" fmla="*/ 12 h 18"/>
                <a:gd name="T52" fmla="*/ 3 w 20"/>
                <a:gd name="T53" fmla="*/ 10 h 18"/>
                <a:gd name="T54" fmla="*/ 4 w 20"/>
                <a:gd name="T55" fmla="*/ 8 h 18"/>
                <a:gd name="T56" fmla="*/ 5 w 20"/>
                <a:gd name="T57" fmla="*/ 7 h 18"/>
                <a:gd name="T58" fmla="*/ 6 w 20"/>
                <a:gd name="T59" fmla="*/ 5 h 18"/>
                <a:gd name="T60" fmla="*/ 8 w 20"/>
                <a:gd name="T61" fmla="*/ 4 h 18"/>
                <a:gd name="T62" fmla="*/ 9 w 20"/>
                <a:gd name="T63" fmla="*/ 4 h 18"/>
                <a:gd name="T64" fmla="*/ 12 w 20"/>
                <a:gd name="T65" fmla="*/ 3 h 18"/>
                <a:gd name="T66" fmla="*/ 13 w 20"/>
                <a:gd name="T67" fmla="*/ 3 h 18"/>
                <a:gd name="T68" fmla="*/ 15 w 20"/>
                <a:gd name="T69" fmla="*/ 3 h 18"/>
                <a:gd name="T70" fmla="*/ 16 w 20"/>
                <a:gd name="T71" fmla="*/ 3 h 18"/>
                <a:gd name="T72" fmla="*/ 17 w 20"/>
                <a:gd name="T73" fmla="*/ 3 h 18"/>
                <a:gd name="T74" fmla="*/ 18 w 20"/>
                <a:gd name="T75" fmla="*/ 3 h 18"/>
                <a:gd name="T76" fmla="*/ 19 w 20"/>
                <a:gd name="T77" fmla="*/ 3 h 18"/>
                <a:gd name="T78" fmla="*/ 20 w 20"/>
                <a:gd name="T79" fmla="*/ 3 h 18"/>
                <a:gd name="T80" fmla="*/ 20 w 20"/>
                <a:gd name="T81" fmla="*/ 3 h 18"/>
                <a:gd name="T82" fmla="*/ 20 w 20"/>
                <a:gd name="T83" fmla="*/ 3 h 18"/>
                <a:gd name="T84" fmla="*/ 20 w 20"/>
                <a:gd name="T85" fmla="*/ 2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"/>
                <a:gd name="T130" fmla="*/ 0 h 18"/>
                <a:gd name="T131" fmla="*/ 20 w 20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" h="18">
                  <a:moveTo>
                    <a:pt x="20" y="2"/>
                  </a:move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3" name="Freeform 212"/>
            <p:cNvSpPr>
              <a:spLocks/>
            </p:cNvSpPr>
            <p:nvPr/>
          </p:nvSpPr>
          <p:spPr bwMode="auto">
            <a:xfrm>
              <a:off x="5358" y="3091"/>
              <a:ext cx="22" cy="49"/>
            </a:xfrm>
            <a:custGeom>
              <a:avLst/>
              <a:gdLst>
                <a:gd name="T0" fmla="*/ 0 w 22"/>
                <a:gd name="T1" fmla="*/ 0 h 49"/>
                <a:gd name="T2" fmla="*/ 0 w 22"/>
                <a:gd name="T3" fmla="*/ 1 h 49"/>
                <a:gd name="T4" fmla="*/ 0 w 22"/>
                <a:gd name="T5" fmla="*/ 1 h 49"/>
                <a:gd name="T6" fmla="*/ 0 w 22"/>
                <a:gd name="T7" fmla="*/ 2 h 49"/>
                <a:gd name="T8" fmla="*/ 1 w 22"/>
                <a:gd name="T9" fmla="*/ 3 h 49"/>
                <a:gd name="T10" fmla="*/ 2 w 22"/>
                <a:gd name="T11" fmla="*/ 5 h 49"/>
                <a:gd name="T12" fmla="*/ 2 w 22"/>
                <a:gd name="T13" fmla="*/ 7 h 49"/>
                <a:gd name="T14" fmla="*/ 3 w 22"/>
                <a:gd name="T15" fmla="*/ 9 h 49"/>
                <a:gd name="T16" fmla="*/ 3 w 22"/>
                <a:gd name="T17" fmla="*/ 13 h 49"/>
                <a:gd name="T18" fmla="*/ 3 w 22"/>
                <a:gd name="T19" fmla="*/ 16 h 49"/>
                <a:gd name="T20" fmla="*/ 2 w 22"/>
                <a:gd name="T21" fmla="*/ 19 h 49"/>
                <a:gd name="T22" fmla="*/ 2 w 22"/>
                <a:gd name="T23" fmla="*/ 24 h 49"/>
                <a:gd name="T24" fmla="*/ 2 w 22"/>
                <a:gd name="T25" fmla="*/ 28 h 49"/>
                <a:gd name="T26" fmla="*/ 4 w 22"/>
                <a:gd name="T27" fmla="*/ 31 h 49"/>
                <a:gd name="T28" fmla="*/ 5 w 22"/>
                <a:gd name="T29" fmla="*/ 34 h 49"/>
                <a:gd name="T30" fmla="*/ 7 w 22"/>
                <a:gd name="T31" fmla="*/ 36 h 49"/>
                <a:gd name="T32" fmla="*/ 9 w 22"/>
                <a:gd name="T33" fmla="*/ 38 h 49"/>
                <a:gd name="T34" fmla="*/ 10 w 22"/>
                <a:gd name="T35" fmla="*/ 40 h 49"/>
                <a:gd name="T36" fmla="*/ 12 w 22"/>
                <a:gd name="T37" fmla="*/ 41 h 49"/>
                <a:gd name="T38" fmla="*/ 13 w 22"/>
                <a:gd name="T39" fmla="*/ 42 h 49"/>
                <a:gd name="T40" fmla="*/ 13 w 22"/>
                <a:gd name="T41" fmla="*/ 42 h 49"/>
                <a:gd name="T42" fmla="*/ 13 w 22"/>
                <a:gd name="T43" fmla="*/ 44 h 49"/>
                <a:gd name="T44" fmla="*/ 13 w 22"/>
                <a:gd name="T45" fmla="*/ 45 h 49"/>
                <a:gd name="T46" fmla="*/ 13 w 22"/>
                <a:gd name="T47" fmla="*/ 47 h 49"/>
                <a:gd name="T48" fmla="*/ 13 w 22"/>
                <a:gd name="T49" fmla="*/ 48 h 49"/>
                <a:gd name="T50" fmla="*/ 14 w 22"/>
                <a:gd name="T51" fmla="*/ 48 h 49"/>
                <a:gd name="T52" fmla="*/ 15 w 22"/>
                <a:gd name="T53" fmla="*/ 49 h 49"/>
                <a:gd name="T54" fmla="*/ 16 w 22"/>
                <a:gd name="T55" fmla="*/ 49 h 49"/>
                <a:gd name="T56" fmla="*/ 17 w 22"/>
                <a:gd name="T57" fmla="*/ 49 h 49"/>
                <a:gd name="T58" fmla="*/ 17 w 22"/>
                <a:gd name="T59" fmla="*/ 49 h 49"/>
                <a:gd name="T60" fmla="*/ 17 w 22"/>
                <a:gd name="T61" fmla="*/ 49 h 49"/>
                <a:gd name="T62" fmla="*/ 17 w 22"/>
                <a:gd name="T63" fmla="*/ 49 h 49"/>
                <a:gd name="T64" fmla="*/ 18 w 22"/>
                <a:gd name="T65" fmla="*/ 48 h 49"/>
                <a:gd name="T66" fmla="*/ 18 w 22"/>
                <a:gd name="T67" fmla="*/ 47 h 49"/>
                <a:gd name="T68" fmla="*/ 19 w 22"/>
                <a:gd name="T69" fmla="*/ 45 h 49"/>
                <a:gd name="T70" fmla="*/ 20 w 22"/>
                <a:gd name="T71" fmla="*/ 42 h 49"/>
                <a:gd name="T72" fmla="*/ 21 w 22"/>
                <a:gd name="T73" fmla="*/ 40 h 49"/>
                <a:gd name="T74" fmla="*/ 22 w 22"/>
                <a:gd name="T75" fmla="*/ 37 h 49"/>
                <a:gd name="T76" fmla="*/ 22 w 22"/>
                <a:gd name="T77" fmla="*/ 33 h 49"/>
                <a:gd name="T78" fmla="*/ 22 w 22"/>
                <a:gd name="T79" fmla="*/ 29 h 49"/>
                <a:gd name="T80" fmla="*/ 22 w 22"/>
                <a:gd name="T81" fmla="*/ 25 h 49"/>
                <a:gd name="T82" fmla="*/ 17 w 22"/>
                <a:gd name="T83" fmla="*/ 1 h 49"/>
                <a:gd name="T84" fmla="*/ 0 w 22"/>
                <a:gd name="T85" fmla="*/ 1 h 49"/>
                <a:gd name="T86" fmla="*/ 0 w 22"/>
                <a:gd name="T87" fmla="*/ 1 h 49"/>
                <a:gd name="T88" fmla="*/ 0 w 22"/>
                <a:gd name="T89" fmla="*/ 0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"/>
                <a:gd name="T136" fmla="*/ 0 h 49"/>
                <a:gd name="T137" fmla="*/ 22 w 22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" h="49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3"/>
                  </a:lnTo>
                  <a:lnTo>
                    <a:pt x="22" y="29"/>
                  </a:lnTo>
                  <a:lnTo>
                    <a:pt x="22" y="25"/>
                  </a:lnTo>
                  <a:lnTo>
                    <a:pt x="1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4" name="Freeform 213"/>
            <p:cNvSpPr>
              <a:spLocks/>
            </p:cNvSpPr>
            <p:nvPr/>
          </p:nvSpPr>
          <p:spPr bwMode="auto">
            <a:xfrm>
              <a:off x="5276" y="2927"/>
              <a:ext cx="91" cy="175"/>
            </a:xfrm>
            <a:custGeom>
              <a:avLst/>
              <a:gdLst>
                <a:gd name="T0" fmla="*/ 13 w 91"/>
                <a:gd name="T1" fmla="*/ 21 h 175"/>
                <a:gd name="T2" fmla="*/ 16 w 91"/>
                <a:gd name="T3" fmla="*/ 21 h 175"/>
                <a:gd name="T4" fmla="*/ 18 w 91"/>
                <a:gd name="T5" fmla="*/ 20 h 175"/>
                <a:gd name="T6" fmla="*/ 18 w 91"/>
                <a:gd name="T7" fmla="*/ 20 h 175"/>
                <a:gd name="T8" fmla="*/ 19 w 91"/>
                <a:gd name="T9" fmla="*/ 21 h 175"/>
                <a:gd name="T10" fmla="*/ 23 w 91"/>
                <a:gd name="T11" fmla="*/ 21 h 175"/>
                <a:gd name="T12" fmla="*/ 26 w 91"/>
                <a:gd name="T13" fmla="*/ 19 h 175"/>
                <a:gd name="T14" fmla="*/ 36 w 91"/>
                <a:gd name="T15" fmla="*/ 11 h 175"/>
                <a:gd name="T16" fmla="*/ 46 w 91"/>
                <a:gd name="T17" fmla="*/ 1 h 175"/>
                <a:gd name="T18" fmla="*/ 48 w 91"/>
                <a:gd name="T19" fmla="*/ 0 h 175"/>
                <a:gd name="T20" fmla="*/ 51 w 91"/>
                <a:gd name="T21" fmla="*/ 2 h 175"/>
                <a:gd name="T22" fmla="*/ 51 w 91"/>
                <a:gd name="T23" fmla="*/ 6 h 175"/>
                <a:gd name="T24" fmla="*/ 52 w 91"/>
                <a:gd name="T25" fmla="*/ 10 h 175"/>
                <a:gd name="T26" fmla="*/ 48 w 91"/>
                <a:gd name="T27" fmla="*/ 13 h 175"/>
                <a:gd name="T28" fmla="*/ 51 w 91"/>
                <a:gd name="T29" fmla="*/ 16 h 175"/>
                <a:gd name="T30" fmla="*/ 52 w 91"/>
                <a:gd name="T31" fmla="*/ 19 h 175"/>
                <a:gd name="T32" fmla="*/ 49 w 91"/>
                <a:gd name="T33" fmla="*/ 17 h 175"/>
                <a:gd name="T34" fmla="*/ 51 w 91"/>
                <a:gd name="T35" fmla="*/ 19 h 175"/>
                <a:gd name="T36" fmla="*/ 55 w 91"/>
                <a:gd name="T37" fmla="*/ 26 h 175"/>
                <a:gd name="T38" fmla="*/ 55 w 91"/>
                <a:gd name="T39" fmla="*/ 31 h 175"/>
                <a:gd name="T40" fmla="*/ 59 w 91"/>
                <a:gd name="T41" fmla="*/ 36 h 175"/>
                <a:gd name="T42" fmla="*/ 61 w 91"/>
                <a:gd name="T43" fmla="*/ 40 h 175"/>
                <a:gd name="T44" fmla="*/ 64 w 91"/>
                <a:gd name="T45" fmla="*/ 45 h 175"/>
                <a:gd name="T46" fmla="*/ 74 w 91"/>
                <a:gd name="T47" fmla="*/ 46 h 175"/>
                <a:gd name="T48" fmla="*/ 78 w 91"/>
                <a:gd name="T49" fmla="*/ 47 h 175"/>
                <a:gd name="T50" fmla="*/ 78 w 91"/>
                <a:gd name="T51" fmla="*/ 50 h 175"/>
                <a:gd name="T52" fmla="*/ 74 w 91"/>
                <a:gd name="T53" fmla="*/ 59 h 175"/>
                <a:gd name="T54" fmla="*/ 74 w 91"/>
                <a:gd name="T55" fmla="*/ 62 h 175"/>
                <a:gd name="T56" fmla="*/ 72 w 91"/>
                <a:gd name="T57" fmla="*/ 65 h 175"/>
                <a:gd name="T58" fmla="*/ 74 w 91"/>
                <a:gd name="T59" fmla="*/ 74 h 175"/>
                <a:gd name="T60" fmla="*/ 74 w 91"/>
                <a:gd name="T61" fmla="*/ 75 h 175"/>
                <a:gd name="T62" fmla="*/ 74 w 91"/>
                <a:gd name="T63" fmla="*/ 76 h 175"/>
                <a:gd name="T64" fmla="*/ 74 w 91"/>
                <a:gd name="T65" fmla="*/ 79 h 175"/>
                <a:gd name="T66" fmla="*/ 72 w 91"/>
                <a:gd name="T67" fmla="*/ 81 h 175"/>
                <a:gd name="T68" fmla="*/ 75 w 91"/>
                <a:gd name="T69" fmla="*/ 83 h 175"/>
                <a:gd name="T70" fmla="*/ 83 w 91"/>
                <a:gd name="T71" fmla="*/ 87 h 175"/>
                <a:gd name="T72" fmla="*/ 79 w 91"/>
                <a:gd name="T73" fmla="*/ 93 h 175"/>
                <a:gd name="T74" fmla="*/ 78 w 91"/>
                <a:gd name="T75" fmla="*/ 99 h 175"/>
                <a:gd name="T76" fmla="*/ 76 w 91"/>
                <a:gd name="T77" fmla="*/ 106 h 175"/>
                <a:gd name="T78" fmla="*/ 76 w 91"/>
                <a:gd name="T79" fmla="*/ 116 h 175"/>
                <a:gd name="T80" fmla="*/ 81 w 91"/>
                <a:gd name="T81" fmla="*/ 121 h 175"/>
                <a:gd name="T82" fmla="*/ 86 w 91"/>
                <a:gd name="T83" fmla="*/ 128 h 175"/>
                <a:gd name="T84" fmla="*/ 87 w 91"/>
                <a:gd name="T85" fmla="*/ 137 h 175"/>
                <a:gd name="T86" fmla="*/ 85 w 91"/>
                <a:gd name="T87" fmla="*/ 147 h 175"/>
                <a:gd name="T88" fmla="*/ 83 w 91"/>
                <a:gd name="T89" fmla="*/ 162 h 175"/>
                <a:gd name="T90" fmla="*/ 88 w 91"/>
                <a:gd name="T91" fmla="*/ 163 h 175"/>
                <a:gd name="T92" fmla="*/ 91 w 91"/>
                <a:gd name="T93" fmla="*/ 163 h 175"/>
                <a:gd name="T94" fmla="*/ 88 w 91"/>
                <a:gd name="T95" fmla="*/ 169 h 175"/>
                <a:gd name="T96" fmla="*/ 85 w 91"/>
                <a:gd name="T97" fmla="*/ 174 h 175"/>
                <a:gd name="T98" fmla="*/ 82 w 91"/>
                <a:gd name="T99" fmla="*/ 161 h 175"/>
                <a:gd name="T100" fmla="*/ 77 w 91"/>
                <a:gd name="T101" fmla="*/ 142 h 175"/>
                <a:gd name="T102" fmla="*/ 73 w 91"/>
                <a:gd name="T103" fmla="*/ 128 h 175"/>
                <a:gd name="T104" fmla="*/ 51 w 91"/>
                <a:gd name="T105" fmla="*/ 100 h 175"/>
                <a:gd name="T106" fmla="*/ 35 w 91"/>
                <a:gd name="T107" fmla="*/ 91 h 175"/>
                <a:gd name="T108" fmla="*/ 15 w 91"/>
                <a:gd name="T109" fmla="*/ 97 h 175"/>
                <a:gd name="T110" fmla="*/ 1 w 91"/>
                <a:gd name="T111" fmla="*/ 59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"/>
                <a:gd name="T169" fmla="*/ 0 h 175"/>
                <a:gd name="T170" fmla="*/ 91 w 91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" h="175">
                  <a:moveTo>
                    <a:pt x="11" y="25"/>
                  </a:moveTo>
                  <a:lnTo>
                    <a:pt x="12" y="24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50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7" y="34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1" y="38"/>
                  </a:lnTo>
                  <a:lnTo>
                    <a:pt x="60" y="38"/>
                  </a:lnTo>
                  <a:lnTo>
                    <a:pt x="61" y="39"/>
                  </a:lnTo>
                  <a:lnTo>
                    <a:pt x="61" y="40"/>
                  </a:lnTo>
                  <a:lnTo>
                    <a:pt x="61" y="41"/>
                  </a:lnTo>
                  <a:lnTo>
                    <a:pt x="62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5" y="46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5" y="46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7" y="51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4" y="55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4" y="59"/>
                  </a:lnTo>
                  <a:lnTo>
                    <a:pt x="74" y="60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3" y="69"/>
                  </a:lnTo>
                  <a:lnTo>
                    <a:pt x="73" y="71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5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74" y="80"/>
                  </a:lnTo>
                  <a:lnTo>
                    <a:pt x="73" y="80"/>
                  </a:lnTo>
                  <a:lnTo>
                    <a:pt x="73" y="81"/>
                  </a:lnTo>
                  <a:lnTo>
                    <a:pt x="72" y="81"/>
                  </a:lnTo>
                  <a:lnTo>
                    <a:pt x="71" y="81"/>
                  </a:lnTo>
                  <a:lnTo>
                    <a:pt x="72" y="81"/>
                  </a:lnTo>
                  <a:lnTo>
                    <a:pt x="73" y="82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4"/>
                  </a:lnTo>
                  <a:lnTo>
                    <a:pt x="81" y="85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8"/>
                  </a:lnTo>
                  <a:lnTo>
                    <a:pt x="82" y="89"/>
                  </a:lnTo>
                  <a:lnTo>
                    <a:pt x="81" y="90"/>
                  </a:lnTo>
                  <a:lnTo>
                    <a:pt x="80" y="91"/>
                  </a:lnTo>
                  <a:lnTo>
                    <a:pt x="79" y="92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79" y="97"/>
                  </a:lnTo>
                  <a:lnTo>
                    <a:pt x="79" y="98"/>
                  </a:lnTo>
                  <a:lnTo>
                    <a:pt x="78" y="99"/>
                  </a:lnTo>
                  <a:lnTo>
                    <a:pt x="78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7"/>
                  </a:lnTo>
                  <a:lnTo>
                    <a:pt x="76" y="109"/>
                  </a:lnTo>
                  <a:lnTo>
                    <a:pt x="76" y="110"/>
                  </a:lnTo>
                  <a:lnTo>
                    <a:pt x="76" y="112"/>
                  </a:lnTo>
                  <a:lnTo>
                    <a:pt x="77" y="114"/>
                  </a:lnTo>
                  <a:lnTo>
                    <a:pt x="77" y="115"/>
                  </a:lnTo>
                  <a:lnTo>
                    <a:pt x="76" y="116"/>
                  </a:lnTo>
                  <a:lnTo>
                    <a:pt x="76" y="117"/>
                  </a:lnTo>
                  <a:lnTo>
                    <a:pt x="77" y="118"/>
                  </a:lnTo>
                  <a:lnTo>
                    <a:pt x="78" y="119"/>
                  </a:lnTo>
                  <a:lnTo>
                    <a:pt x="79" y="120"/>
                  </a:lnTo>
                  <a:lnTo>
                    <a:pt x="80" y="120"/>
                  </a:lnTo>
                  <a:lnTo>
                    <a:pt x="81" y="121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4" y="124"/>
                  </a:lnTo>
                  <a:lnTo>
                    <a:pt x="85" y="125"/>
                  </a:lnTo>
                  <a:lnTo>
                    <a:pt x="86" y="127"/>
                  </a:lnTo>
                  <a:lnTo>
                    <a:pt x="86" y="128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6" y="131"/>
                  </a:lnTo>
                  <a:lnTo>
                    <a:pt x="86" y="133"/>
                  </a:lnTo>
                  <a:lnTo>
                    <a:pt x="86" y="134"/>
                  </a:lnTo>
                  <a:lnTo>
                    <a:pt x="87" y="135"/>
                  </a:lnTo>
                  <a:lnTo>
                    <a:pt x="87" y="137"/>
                  </a:lnTo>
                  <a:lnTo>
                    <a:pt x="87" y="138"/>
                  </a:lnTo>
                  <a:lnTo>
                    <a:pt x="87" y="139"/>
                  </a:lnTo>
                  <a:lnTo>
                    <a:pt x="86" y="140"/>
                  </a:lnTo>
                  <a:lnTo>
                    <a:pt x="86" y="142"/>
                  </a:lnTo>
                  <a:lnTo>
                    <a:pt x="86" y="144"/>
                  </a:lnTo>
                  <a:lnTo>
                    <a:pt x="85" y="146"/>
                  </a:lnTo>
                  <a:lnTo>
                    <a:pt x="85" y="147"/>
                  </a:lnTo>
                  <a:lnTo>
                    <a:pt x="85" y="149"/>
                  </a:lnTo>
                  <a:lnTo>
                    <a:pt x="85" y="150"/>
                  </a:lnTo>
                  <a:lnTo>
                    <a:pt x="85" y="151"/>
                  </a:lnTo>
                  <a:lnTo>
                    <a:pt x="84" y="155"/>
                  </a:lnTo>
                  <a:lnTo>
                    <a:pt x="84" y="158"/>
                  </a:lnTo>
                  <a:lnTo>
                    <a:pt x="83" y="161"/>
                  </a:lnTo>
                  <a:lnTo>
                    <a:pt x="83" y="162"/>
                  </a:lnTo>
                  <a:lnTo>
                    <a:pt x="82" y="164"/>
                  </a:lnTo>
                  <a:lnTo>
                    <a:pt x="83" y="165"/>
                  </a:lnTo>
                  <a:lnTo>
                    <a:pt x="84" y="164"/>
                  </a:lnTo>
                  <a:lnTo>
                    <a:pt x="86" y="163"/>
                  </a:lnTo>
                  <a:lnTo>
                    <a:pt x="88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3"/>
                  </a:lnTo>
                  <a:lnTo>
                    <a:pt x="91" y="164"/>
                  </a:lnTo>
                  <a:lnTo>
                    <a:pt x="91" y="165"/>
                  </a:lnTo>
                  <a:lnTo>
                    <a:pt x="90" y="166"/>
                  </a:lnTo>
                  <a:lnTo>
                    <a:pt x="90" y="167"/>
                  </a:lnTo>
                  <a:lnTo>
                    <a:pt x="89" y="168"/>
                  </a:lnTo>
                  <a:lnTo>
                    <a:pt x="88" y="169"/>
                  </a:lnTo>
                  <a:lnTo>
                    <a:pt x="88" y="170"/>
                  </a:lnTo>
                  <a:lnTo>
                    <a:pt x="87" y="172"/>
                  </a:lnTo>
                  <a:lnTo>
                    <a:pt x="87" y="173"/>
                  </a:lnTo>
                  <a:lnTo>
                    <a:pt x="86" y="174"/>
                  </a:lnTo>
                  <a:lnTo>
                    <a:pt x="85" y="175"/>
                  </a:lnTo>
                  <a:lnTo>
                    <a:pt x="85" y="174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69"/>
                  </a:lnTo>
                  <a:lnTo>
                    <a:pt x="84" y="167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2" y="161"/>
                  </a:lnTo>
                  <a:lnTo>
                    <a:pt x="81" y="159"/>
                  </a:lnTo>
                  <a:lnTo>
                    <a:pt x="79" y="157"/>
                  </a:lnTo>
                  <a:lnTo>
                    <a:pt x="78" y="154"/>
                  </a:lnTo>
                  <a:lnTo>
                    <a:pt x="78" y="151"/>
                  </a:lnTo>
                  <a:lnTo>
                    <a:pt x="78" y="148"/>
                  </a:lnTo>
                  <a:lnTo>
                    <a:pt x="78" y="145"/>
                  </a:lnTo>
                  <a:lnTo>
                    <a:pt x="77" y="142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7" y="136"/>
                  </a:lnTo>
                  <a:lnTo>
                    <a:pt x="77" y="135"/>
                  </a:lnTo>
                  <a:lnTo>
                    <a:pt x="75" y="132"/>
                  </a:lnTo>
                  <a:lnTo>
                    <a:pt x="73" y="128"/>
                  </a:lnTo>
                  <a:lnTo>
                    <a:pt x="69" y="125"/>
                  </a:lnTo>
                  <a:lnTo>
                    <a:pt x="66" y="120"/>
                  </a:lnTo>
                  <a:lnTo>
                    <a:pt x="63" y="115"/>
                  </a:lnTo>
                  <a:lnTo>
                    <a:pt x="59" y="110"/>
                  </a:lnTo>
                  <a:lnTo>
                    <a:pt x="56" y="106"/>
                  </a:lnTo>
                  <a:lnTo>
                    <a:pt x="53" y="102"/>
                  </a:lnTo>
                  <a:lnTo>
                    <a:pt x="51" y="100"/>
                  </a:lnTo>
                  <a:lnTo>
                    <a:pt x="49" y="98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3"/>
                  </a:lnTo>
                  <a:lnTo>
                    <a:pt x="41" y="92"/>
                  </a:lnTo>
                  <a:lnTo>
                    <a:pt x="38" y="91"/>
                  </a:lnTo>
                  <a:lnTo>
                    <a:pt x="35" y="91"/>
                  </a:lnTo>
                  <a:lnTo>
                    <a:pt x="31" y="91"/>
                  </a:lnTo>
                  <a:lnTo>
                    <a:pt x="26" y="92"/>
                  </a:lnTo>
                  <a:lnTo>
                    <a:pt x="20" y="94"/>
                  </a:lnTo>
                  <a:lnTo>
                    <a:pt x="19" y="95"/>
                  </a:lnTo>
                  <a:lnTo>
                    <a:pt x="18" y="96"/>
                  </a:lnTo>
                  <a:lnTo>
                    <a:pt x="15" y="97"/>
                  </a:lnTo>
                  <a:lnTo>
                    <a:pt x="13" y="98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1" y="59"/>
                  </a:lnTo>
                  <a:lnTo>
                    <a:pt x="7" y="4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5" name="Freeform 214"/>
            <p:cNvSpPr>
              <a:spLocks/>
            </p:cNvSpPr>
            <p:nvPr/>
          </p:nvSpPr>
          <p:spPr bwMode="auto">
            <a:xfrm>
              <a:off x="5336" y="2920"/>
              <a:ext cx="109" cy="207"/>
            </a:xfrm>
            <a:custGeom>
              <a:avLst/>
              <a:gdLst>
                <a:gd name="T0" fmla="*/ 44 w 109"/>
                <a:gd name="T1" fmla="*/ 45 h 207"/>
                <a:gd name="T2" fmla="*/ 38 w 109"/>
                <a:gd name="T3" fmla="*/ 34 h 207"/>
                <a:gd name="T4" fmla="*/ 35 w 109"/>
                <a:gd name="T5" fmla="*/ 29 h 207"/>
                <a:gd name="T6" fmla="*/ 32 w 109"/>
                <a:gd name="T7" fmla="*/ 20 h 207"/>
                <a:gd name="T8" fmla="*/ 22 w 109"/>
                <a:gd name="T9" fmla="*/ 12 h 207"/>
                <a:gd name="T10" fmla="*/ 13 w 109"/>
                <a:gd name="T11" fmla="*/ 2 h 207"/>
                <a:gd name="T12" fmla="*/ 11 w 109"/>
                <a:gd name="T13" fmla="*/ 0 h 207"/>
                <a:gd name="T14" fmla="*/ 10 w 109"/>
                <a:gd name="T15" fmla="*/ 1 h 207"/>
                <a:gd name="T16" fmla="*/ 13 w 109"/>
                <a:gd name="T17" fmla="*/ 6 h 207"/>
                <a:gd name="T18" fmla="*/ 13 w 109"/>
                <a:gd name="T19" fmla="*/ 23 h 207"/>
                <a:gd name="T20" fmla="*/ 5 w 109"/>
                <a:gd name="T21" fmla="*/ 33 h 207"/>
                <a:gd name="T22" fmla="*/ 2 w 109"/>
                <a:gd name="T23" fmla="*/ 42 h 207"/>
                <a:gd name="T24" fmla="*/ 1 w 109"/>
                <a:gd name="T25" fmla="*/ 45 h 207"/>
                <a:gd name="T26" fmla="*/ 0 w 109"/>
                <a:gd name="T27" fmla="*/ 51 h 207"/>
                <a:gd name="T28" fmla="*/ 0 w 109"/>
                <a:gd name="T29" fmla="*/ 54 h 207"/>
                <a:gd name="T30" fmla="*/ 1 w 109"/>
                <a:gd name="T31" fmla="*/ 57 h 207"/>
                <a:gd name="T32" fmla="*/ 2 w 109"/>
                <a:gd name="T33" fmla="*/ 67 h 207"/>
                <a:gd name="T34" fmla="*/ 4 w 109"/>
                <a:gd name="T35" fmla="*/ 75 h 207"/>
                <a:gd name="T36" fmla="*/ 6 w 109"/>
                <a:gd name="T37" fmla="*/ 81 h 207"/>
                <a:gd name="T38" fmla="*/ 6 w 109"/>
                <a:gd name="T39" fmla="*/ 85 h 207"/>
                <a:gd name="T40" fmla="*/ 5 w 109"/>
                <a:gd name="T41" fmla="*/ 90 h 207"/>
                <a:gd name="T42" fmla="*/ 5 w 109"/>
                <a:gd name="T43" fmla="*/ 94 h 207"/>
                <a:gd name="T44" fmla="*/ 5 w 109"/>
                <a:gd name="T45" fmla="*/ 93 h 207"/>
                <a:gd name="T46" fmla="*/ 6 w 109"/>
                <a:gd name="T47" fmla="*/ 106 h 207"/>
                <a:gd name="T48" fmla="*/ 10 w 109"/>
                <a:gd name="T49" fmla="*/ 115 h 207"/>
                <a:gd name="T50" fmla="*/ 14 w 109"/>
                <a:gd name="T51" fmla="*/ 122 h 207"/>
                <a:gd name="T52" fmla="*/ 16 w 109"/>
                <a:gd name="T53" fmla="*/ 131 h 207"/>
                <a:gd name="T54" fmla="*/ 18 w 109"/>
                <a:gd name="T55" fmla="*/ 140 h 207"/>
                <a:gd name="T56" fmla="*/ 21 w 109"/>
                <a:gd name="T57" fmla="*/ 148 h 207"/>
                <a:gd name="T58" fmla="*/ 23 w 109"/>
                <a:gd name="T59" fmla="*/ 153 h 207"/>
                <a:gd name="T60" fmla="*/ 22 w 109"/>
                <a:gd name="T61" fmla="*/ 165 h 207"/>
                <a:gd name="T62" fmla="*/ 25 w 109"/>
                <a:gd name="T63" fmla="*/ 174 h 207"/>
                <a:gd name="T64" fmla="*/ 29 w 109"/>
                <a:gd name="T65" fmla="*/ 176 h 207"/>
                <a:gd name="T66" fmla="*/ 32 w 109"/>
                <a:gd name="T67" fmla="*/ 174 h 207"/>
                <a:gd name="T68" fmla="*/ 35 w 109"/>
                <a:gd name="T69" fmla="*/ 177 h 207"/>
                <a:gd name="T70" fmla="*/ 37 w 109"/>
                <a:gd name="T71" fmla="*/ 183 h 207"/>
                <a:gd name="T72" fmla="*/ 39 w 109"/>
                <a:gd name="T73" fmla="*/ 202 h 207"/>
                <a:gd name="T74" fmla="*/ 45 w 109"/>
                <a:gd name="T75" fmla="*/ 205 h 207"/>
                <a:gd name="T76" fmla="*/ 47 w 109"/>
                <a:gd name="T77" fmla="*/ 201 h 207"/>
                <a:gd name="T78" fmla="*/ 48 w 109"/>
                <a:gd name="T79" fmla="*/ 197 h 207"/>
                <a:gd name="T80" fmla="*/ 53 w 109"/>
                <a:gd name="T81" fmla="*/ 193 h 207"/>
                <a:gd name="T82" fmla="*/ 60 w 109"/>
                <a:gd name="T83" fmla="*/ 192 h 207"/>
                <a:gd name="T84" fmla="*/ 61 w 109"/>
                <a:gd name="T85" fmla="*/ 189 h 207"/>
                <a:gd name="T86" fmla="*/ 62 w 109"/>
                <a:gd name="T87" fmla="*/ 185 h 207"/>
                <a:gd name="T88" fmla="*/ 61 w 109"/>
                <a:gd name="T89" fmla="*/ 180 h 207"/>
                <a:gd name="T90" fmla="*/ 61 w 109"/>
                <a:gd name="T91" fmla="*/ 176 h 207"/>
                <a:gd name="T92" fmla="*/ 62 w 109"/>
                <a:gd name="T93" fmla="*/ 173 h 207"/>
                <a:gd name="T94" fmla="*/ 65 w 109"/>
                <a:gd name="T95" fmla="*/ 168 h 207"/>
                <a:gd name="T96" fmla="*/ 70 w 109"/>
                <a:gd name="T97" fmla="*/ 161 h 207"/>
                <a:gd name="T98" fmla="*/ 70 w 109"/>
                <a:gd name="T99" fmla="*/ 152 h 207"/>
                <a:gd name="T100" fmla="*/ 75 w 109"/>
                <a:gd name="T101" fmla="*/ 142 h 207"/>
                <a:gd name="T102" fmla="*/ 79 w 109"/>
                <a:gd name="T103" fmla="*/ 135 h 207"/>
                <a:gd name="T104" fmla="*/ 81 w 109"/>
                <a:gd name="T105" fmla="*/ 133 h 207"/>
                <a:gd name="T106" fmla="*/ 87 w 109"/>
                <a:gd name="T107" fmla="*/ 130 h 207"/>
                <a:gd name="T108" fmla="*/ 90 w 109"/>
                <a:gd name="T109" fmla="*/ 126 h 207"/>
                <a:gd name="T110" fmla="*/ 92 w 109"/>
                <a:gd name="T111" fmla="*/ 122 h 207"/>
                <a:gd name="T112" fmla="*/ 94 w 109"/>
                <a:gd name="T113" fmla="*/ 120 h 207"/>
                <a:gd name="T114" fmla="*/ 95 w 109"/>
                <a:gd name="T115" fmla="*/ 119 h 207"/>
                <a:gd name="T116" fmla="*/ 95 w 109"/>
                <a:gd name="T117" fmla="*/ 116 h 207"/>
                <a:gd name="T118" fmla="*/ 100 w 109"/>
                <a:gd name="T119" fmla="*/ 106 h 207"/>
                <a:gd name="T120" fmla="*/ 104 w 109"/>
                <a:gd name="T121" fmla="*/ 100 h 207"/>
                <a:gd name="T122" fmla="*/ 106 w 109"/>
                <a:gd name="T123" fmla="*/ 94 h 207"/>
                <a:gd name="T124" fmla="*/ 106 w 109"/>
                <a:gd name="T125" fmla="*/ 87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207"/>
                <a:gd name="T191" fmla="*/ 109 w 109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207">
                  <a:moveTo>
                    <a:pt x="52" y="58"/>
                  </a:moveTo>
                  <a:lnTo>
                    <a:pt x="50" y="56"/>
                  </a:lnTo>
                  <a:lnTo>
                    <a:pt x="48" y="54"/>
                  </a:lnTo>
                  <a:lnTo>
                    <a:pt x="47" y="52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0" y="38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2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6" y="106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3" y="119"/>
                  </a:lnTo>
                  <a:lnTo>
                    <a:pt x="14" y="120"/>
                  </a:lnTo>
                  <a:lnTo>
                    <a:pt x="14" y="121"/>
                  </a:lnTo>
                  <a:lnTo>
                    <a:pt x="14" y="122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6" y="130"/>
                  </a:lnTo>
                  <a:lnTo>
                    <a:pt x="16" y="131"/>
                  </a:lnTo>
                  <a:lnTo>
                    <a:pt x="17" y="133"/>
                  </a:lnTo>
                  <a:lnTo>
                    <a:pt x="17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9" y="141"/>
                  </a:lnTo>
                  <a:lnTo>
                    <a:pt x="19" y="142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1" y="146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2" y="150"/>
                  </a:lnTo>
                  <a:lnTo>
                    <a:pt x="22" y="151"/>
                  </a:lnTo>
                  <a:lnTo>
                    <a:pt x="22" y="152"/>
                  </a:lnTo>
                  <a:lnTo>
                    <a:pt x="23" y="153"/>
                  </a:lnTo>
                  <a:lnTo>
                    <a:pt x="23" y="155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2" y="163"/>
                  </a:lnTo>
                  <a:lnTo>
                    <a:pt x="22" y="165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3" y="172"/>
                  </a:lnTo>
                  <a:lnTo>
                    <a:pt x="24" y="173"/>
                  </a:lnTo>
                  <a:lnTo>
                    <a:pt x="25" y="174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7" y="175"/>
                  </a:lnTo>
                  <a:lnTo>
                    <a:pt x="28" y="176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30" y="175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4" y="175"/>
                  </a:lnTo>
                  <a:lnTo>
                    <a:pt x="35" y="175"/>
                  </a:lnTo>
                  <a:lnTo>
                    <a:pt x="35" y="176"/>
                  </a:lnTo>
                  <a:lnTo>
                    <a:pt x="35" y="177"/>
                  </a:lnTo>
                  <a:lnTo>
                    <a:pt x="36" y="178"/>
                  </a:lnTo>
                  <a:lnTo>
                    <a:pt x="36" y="179"/>
                  </a:lnTo>
                  <a:lnTo>
                    <a:pt x="37" y="180"/>
                  </a:lnTo>
                  <a:lnTo>
                    <a:pt x="37" y="181"/>
                  </a:lnTo>
                  <a:lnTo>
                    <a:pt x="37" y="183"/>
                  </a:lnTo>
                  <a:lnTo>
                    <a:pt x="37" y="186"/>
                  </a:lnTo>
                  <a:lnTo>
                    <a:pt x="37" y="189"/>
                  </a:lnTo>
                  <a:lnTo>
                    <a:pt x="37" y="191"/>
                  </a:lnTo>
                  <a:lnTo>
                    <a:pt x="38" y="194"/>
                  </a:lnTo>
                  <a:lnTo>
                    <a:pt x="38" y="197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1" y="204"/>
                  </a:lnTo>
                  <a:lnTo>
                    <a:pt x="43" y="207"/>
                  </a:lnTo>
                  <a:lnTo>
                    <a:pt x="43" y="206"/>
                  </a:lnTo>
                  <a:lnTo>
                    <a:pt x="44" y="206"/>
                  </a:lnTo>
                  <a:lnTo>
                    <a:pt x="44" y="205"/>
                  </a:lnTo>
                  <a:lnTo>
                    <a:pt x="45" y="205"/>
                  </a:lnTo>
                  <a:lnTo>
                    <a:pt x="46" y="204"/>
                  </a:lnTo>
                  <a:lnTo>
                    <a:pt x="47" y="203"/>
                  </a:lnTo>
                  <a:lnTo>
                    <a:pt x="47" y="202"/>
                  </a:lnTo>
                  <a:lnTo>
                    <a:pt x="47" y="201"/>
                  </a:lnTo>
                  <a:lnTo>
                    <a:pt x="48" y="201"/>
                  </a:lnTo>
                  <a:lnTo>
                    <a:pt x="48" y="200"/>
                  </a:lnTo>
                  <a:lnTo>
                    <a:pt x="48" y="199"/>
                  </a:lnTo>
                  <a:lnTo>
                    <a:pt x="48" y="198"/>
                  </a:lnTo>
                  <a:lnTo>
                    <a:pt x="48" y="197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9" y="194"/>
                  </a:lnTo>
                  <a:lnTo>
                    <a:pt x="50" y="193"/>
                  </a:lnTo>
                  <a:lnTo>
                    <a:pt x="52" y="193"/>
                  </a:lnTo>
                  <a:lnTo>
                    <a:pt x="53" y="193"/>
                  </a:lnTo>
                  <a:lnTo>
                    <a:pt x="55" y="192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1" y="191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7"/>
                  </a:lnTo>
                  <a:lnTo>
                    <a:pt x="61" y="186"/>
                  </a:lnTo>
                  <a:lnTo>
                    <a:pt x="62" y="185"/>
                  </a:lnTo>
                  <a:lnTo>
                    <a:pt x="62" y="184"/>
                  </a:lnTo>
                  <a:lnTo>
                    <a:pt x="61" y="183"/>
                  </a:lnTo>
                  <a:lnTo>
                    <a:pt x="61" y="182"/>
                  </a:lnTo>
                  <a:lnTo>
                    <a:pt x="61" y="181"/>
                  </a:lnTo>
                  <a:lnTo>
                    <a:pt x="61" y="180"/>
                  </a:lnTo>
                  <a:lnTo>
                    <a:pt x="61" y="179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1" y="174"/>
                  </a:lnTo>
                  <a:lnTo>
                    <a:pt x="61" y="173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5" y="167"/>
                  </a:lnTo>
                  <a:lnTo>
                    <a:pt x="66" y="166"/>
                  </a:lnTo>
                  <a:lnTo>
                    <a:pt x="67" y="165"/>
                  </a:lnTo>
                  <a:lnTo>
                    <a:pt x="68" y="164"/>
                  </a:lnTo>
                  <a:lnTo>
                    <a:pt x="68" y="163"/>
                  </a:lnTo>
                  <a:lnTo>
                    <a:pt x="69" y="162"/>
                  </a:lnTo>
                  <a:lnTo>
                    <a:pt x="70" y="161"/>
                  </a:lnTo>
                  <a:lnTo>
                    <a:pt x="70" y="160"/>
                  </a:lnTo>
                  <a:lnTo>
                    <a:pt x="70" y="159"/>
                  </a:lnTo>
                  <a:lnTo>
                    <a:pt x="70" y="157"/>
                  </a:lnTo>
                  <a:lnTo>
                    <a:pt x="70" y="156"/>
                  </a:lnTo>
                  <a:lnTo>
                    <a:pt x="70" y="155"/>
                  </a:lnTo>
                  <a:lnTo>
                    <a:pt x="70" y="154"/>
                  </a:lnTo>
                  <a:lnTo>
                    <a:pt x="70" y="152"/>
                  </a:lnTo>
                  <a:lnTo>
                    <a:pt x="71" y="151"/>
                  </a:lnTo>
                  <a:lnTo>
                    <a:pt x="72" y="150"/>
                  </a:lnTo>
                  <a:lnTo>
                    <a:pt x="73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5" y="144"/>
                  </a:lnTo>
                  <a:lnTo>
                    <a:pt x="75" y="142"/>
                  </a:lnTo>
                  <a:lnTo>
                    <a:pt x="76" y="140"/>
                  </a:lnTo>
                  <a:lnTo>
                    <a:pt x="77" y="139"/>
                  </a:lnTo>
                  <a:lnTo>
                    <a:pt x="78" y="137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9" y="135"/>
                  </a:lnTo>
                  <a:lnTo>
                    <a:pt x="80" y="135"/>
                  </a:lnTo>
                  <a:lnTo>
                    <a:pt x="80" y="134"/>
                  </a:lnTo>
                  <a:lnTo>
                    <a:pt x="81" y="134"/>
                  </a:lnTo>
                  <a:lnTo>
                    <a:pt x="81" y="133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3" y="131"/>
                  </a:lnTo>
                  <a:lnTo>
                    <a:pt x="84" y="131"/>
                  </a:lnTo>
                  <a:lnTo>
                    <a:pt x="85" y="130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29"/>
                  </a:lnTo>
                  <a:lnTo>
                    <a:pt x="88" y="129"/>
                  </a:lnTo>
                  <a:lnTo>
                    <a:pt x="89" y="129"/>
                  </a:lnTo>
                  <a:lnTo>
                    <a:pt x="89" y="128"/>
                  </a:lnTo>
                  <a:lnTo>
                    <a:pt x="90" y="127"/>
                  </a:lnTo>
                  <a:lnTo>
                    <a:pt x="90" y="126"/>
                  </a:lnTo>
                  <a:lnTo>
                    <a:pt x="91" y="126"/>
                  </a:lnTo>
                  <a:lnTo>
                    <a:pt x="91" y="125"/>
                  </a:lnTo>
                  <a:lnTo>
                    <a:pt x="91" y="124"/>
                  </a:lnTo>
                  <a:lnTo>
                    <a:pt x="91" y="123"/>
                  </a:lnTo>
                  <a:lnTo>
                    <a:pt x="92" y="123"/>
                  </a:lnTo>
                  <a:lnTo>
                    <a:pt x="92" y="122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5" y="116"/>
                  </a:lnTo>
                  <a:lnTo>
                    <a:pt x="95" y="115"/>
                  </a:lnTo>
                  <a:lnTo>
                    <a:pt x="96" y="113"/>
                  </a:lnTo>
                  <a:lnTo>
                    <a:pt x="97" y="112"/>
                  </a:lnTo>
                  <a:lnTo>
                    <a:pt x="97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100" y="103"/>
                  </a:lnTo>
                  <a:lnTo>
                    <a:pt x="101" y="103"/>
                  </a:lnTo>
                  <a:lnTo>
                    <a:pt x="101" y="102"/>
                  </a:lnTo>
                  <a:lnTo>
                    <a:pt x="102" y="102"/>
                  </a:lnTo>
                  <a:lnTo>
                    <a:pt x="103" y="101"/>
                  </a:lnTo>
                  <a:lnTo>
                    <a:pt x="104" y="100"/>
                  </a:lnTo>
                  <a:lnTo>
                    <a:pt x="104" y="99"/>
                  </a:lnTo>
                  <a:lnTo>
                    <a:pt x="104" y="98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6" y="93"/>
                  </a:lnTo>
                  <a:lnTo>
                    <a:pt x="106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6" y="89"/>
                  </a:lnTo>
                  <a:lnTo>
                    <a:pt x="106" y="88"/>
                  </a:lnTo>
                  <a:lnTo>
                    <a:pt x="106" y="87"/>
                  </a:lnTo>
                  <a:lnTo>
                    <a:pt x="109" y="64"/>
                  </a:lnTo>
                  <a:lnTo>
                    <a:pt x="89" y="56"/>
                  </a:lnTo>
                  <a:lnTo>
                    <a:pt x="52" y="56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6" name="Freeform 215"/>
            <p:cNvSpPr>
              <a:spLocks/>
            </p:cNvSpPr>
            <p:nvPr/>
          </p:nvSpPr>
          <p:spPr bwMode="auto">
            <a:xfrm>
              <a:off x="5402" y="3026"/>
              <a:ext cx="16" cy="20"/>
            </a:xfrm>
            <a:custGeom>
              <a:avLst/>
              <a:gdLst>
                <a:gd name="T0" fmla="*/ 8 w 16"/>
                <a:gd name="T1" fmla="*/ 19 h 20"/>
                <a:gd name="T2" fmla="*/ 9 w 16"/>
                <a:gd name="T3" fmla="*/ 19 h 20"/>
                <a:gd name="T4" fmla="*/ 10 w 16"/>
                <a:gd name="T5" fmla="*/ 19 h 20"/>
                <a:gd name="T6" fmla="*/ 12 w 16"/>
                <a:gd name="T7" fmla="*/ 18 h 20"/>
                <a:gd name="T8" fmla="*/ 12 w 16"/>
                <a:gd name="T9" fmla="*/ 18 h 20"/>
                <a:gd name="T10" fmla="*/ 13 w 16"/>
                <a:gd name="T11" fmla="*/ 17 h 20"/>
                <a:gd name="T12" fmla="*/ 14 w 16"/>
                <a:gd name="T13" fmla="*/ 16 h 20"/>
                <a:gd name="T14" fmla="*/ 15 w 16"/>
                <a:gd name="T15" fmla="*/ 14 h 20"/>
                <a:gd name="T16" fmla="*/ 16 w 16"/>
                <a:gd name="T17" fmla="*/ 13 h 20"/>
                <a:gd name="T18" fmla="*/ 16 w 16"/>
                <a:gd name="T19" fmla="*/ 11 h 20"/>
                <a:gd name="T20" fmla="*/ 16 w 16"/>
                <a:gd name="T21" fmla="*/ 10 h 20"/>
                <a:gd name="T22" fmla="*/ 16 w 16"/>
                <a:gd name="T23" fmla="*/ 8 h 20"/>
                <a:gd name="T24" fmla="*/ 16 w 16"/>
                <a:gd name="T25" fmla="*/ 7 h 20"/>
                <a:gd name="T26" fmla="*/ 15 w 16"/>
                <a:gd name="T27" fmla="*/ 6 h 20"/>
                <a:gd name="T28" fmla="*/ 14 w 16"/>
                <a:gd name="T29" fmla="*/ 4 h 20"/>
                <a:gd name="T30" fmla="*/ 13 w 16"/>
                <a:gd name="T31" fmla="*/ 3 h 20"/>
                <a:gd name="T32" fmla="*/ 12 w 16"/>
                <a:gd name="T33" fmla="*/ 2 h 20"/>
                <a:gd name="T34" fmla="*/ 12 w 16"/>
                <a:gd name="T35" fmla="*/ 1 h 20"/>
                <a:gd name="T36" fmla="*/ 10 w 16"/>
                <a:gd name="T37" fmla="*/ 1 h 20"/>
                <a:gd name="T38" fmla="*/ 9 w 16"/>
                <a:gd name="T39" fmla="*/ 0 h 20"/>
                <a:gd name="T40" fmla="*/ 8 w 16"/>
                <a:gd name="T41" fmla="*/ 0 h 20"/>
                <a:gd name="T42" fmla="*/ 7 w 16"/>
                <a:gd name="T43" fmla="*/ 0 h 20"/>
                <a:gd name="T44" fmla="*/ 5 w 16"/>
                <a:gd name="T45" fmla="*/ 1 h 20"/>
                <a:gd name="T46" fmla="*/ 4 w 16"/>
                <a:gd name="T47" fmla="*/ 1 h 20"/>
                <a:gd name="T48" fmla="*/ 4 w 16"/>
                <a:gd name="T49" fmla="*/ 2 h 20"/>
                <a:gd name="T50" fmla="*/ 3 w 16"/>
                <a:gd name="T51" fmla="*/ 3 h 20"/>
                <a:gd name="T52" fmla="*/ 2 w 16"/>
                <a:gd name="T53" fmla="*/ 4 h 20"/>
                <a:gd name="T54" fmla="*/ 1 w 16"/>
                <a:gd name="T55" fmla="*/ 6 h 20"/>
                <a:gd name="T56" fmla="*/ 0 w 16"/>
                <a:gd name="T57" fmla="*/ 7 h 20"/>
                <a:gd name="T58" fmla="*/ 0 w 16"/>
                <a:gd name="T59" fmla="*/ 8 h 20"/>
                <a:gd name="T60" fmla="*/ 0 w 16"/>
                <a:gd name="T61" fmla="*/ 10 h 20"/>
                <a:gd name="T62" fmla="*/ 0 w 16"/>
                <a:gd name="T63" fmla="*/ 11 h 20"/>
                <a:gd name="T64" fmla="*/ 0 w 16"/>
                <a:gd name="T65" fmla="*/ 13 h 20"/>
                <a:gd name="T66" fmla="*/ 1 w 16"/>
                <a:gd name="T67" fmla="*/ 14 h 20"/>
                <a:gd name="T68" fmla="*/ 2 w 16"/>
                <a:gd name="T69" fmla="*/ 16 h 20"/>
                <a:gd name="T70" fmla="*/ 3 w 16"/>
                <a:gd name="T71" fmla="*/ 17 h 20"/>
                <a:gd name="T72" fmla="*/ 4 w 16"/>
                <a:gd name="T73" fmla="*/ 18 h 20"/>
                <a:gd name="T74" fmla="*/ 4 w 16"/>
                <a:gd name="T75" fmla="*/ 18 h 20"/>
                <a:gd name="T76" fmla="*/ 5 w 16"/>
                <a:gd name="T77" fmla="*/ 19 h 20"/>
                <a:gd name="T78" fmla="*/ 7 w 16"/>
                <a:gd name="T79" fmla="*/ 19 h 20"/>
                <a:gd name="T80" fmla="*/ 8 w 16"/>
                <a:gd name="T81" fmla="*/ 20 h 20"/>
                <a:gd name="T82" fmla="*/ 8 w 16"/>
                <a:gd name="T83" fmla="*/ 20 h 20"/>
                <a:gd name="T84" fmla="*/ 8 w 16"/>
                <a:gd name="T85" fmla="*/ 19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"/>
                <a:gd name="T130" fmla="*/ 0 h 20"/>
                <a:gd name="T131" fmla="*/ 16 w 16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" h="20">
                  <a:moveTo>
                    <a:pt x="8" y="19"/>
                  </a:moveTo>
                  <a:lnTo>
                    <a:pt x="9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7" name="Freeform 216"/>
            <p:cNvSpPr>
              <a:spLocks/>
            </p:cNvSpPr>
            <p:nvPr/>
          </p:nvSpPr>
          <p:spPr bwMode="auto">
            <a:xfrm>
              <a:off x="5405" y="3029"/>
              <a:ext cx="10" cy="14"/>
            </a:xfrm>
            <a:custGeom>
              <a:avLst/>
              <a:gdLst>
                <a:gd name="T0" fmla="*/ 5 w 10"/>
                <a:gd name="T1" fmla="*/ 13 h 14"/>
                <a:gd name="T2" fmla="*/ 6 w 10"/>
                <a:gd name="T3" fmla="*/ 14 h 14"/>
                <a:gd name="T4" fmla="*/ 7 w 10"/>
                <a:gd name="T5" fmla="*/ 13 h 14"/>
                <a:gd name="T6" fmla="*/ 8 w 10"/>
                <a:gd name="T7" fmla="*/ 13 h 14"/>
                <a:gd name="T8" fmla="*/ 8 w 10"/>
                <a:gd name="T9" fmla="*/ 12 h 14"/>
                <a:gd name="T10" fmla="*/ 9 w 10"/>
                <a:gd name="T11" fmla="*/ 12 h 14"/>
                <a:gd name="T12" fmla="*/ 9 w 10"/>
                <a:gd name="T13" fmla="*/ 11 h 14"/>
                <a:gd name="T14" fmla="*/ 10 w 10"/>
                <a:gd name="T15" fmla="*/ 10 h 14"/>
                <a:gd name="T16" fmla="*/ 10 w 10"/>
                <a:gd name="T17" fmla="*/ 9 h 14"/>
                <a:gd name="T18" fmla="*/ 10 w 10"/>
                <a:gd name="T19" fmla="*/ 8 h 14"/>
                <a:gd name="T20" fmla="*/ 10 w 10"/>
                <a:gd name="T21" fmla="*/ 7 h 14"/>
                <a:gd name="T22" fmla="*/ 10 w 10"/>
                <a:gd name="T23" fmla="*/ 6 h 14"/>
                <a:gd name="T24" fmla="*/ 10 w 10"/>
                <a:gd name="T25" fmla="*/ 5 h 14"/>
                <a:gd name="T26" fmla="*/ 10 w 10"/>
                <a:gd name="T27" fmla="*/ 4 h 14"/>
                <a:gd name="T28" fmla="*/ 9 w 10"/>
                <a:gd name="T29" fmla="*/ 3 h 14"/>
                <a:gd name="T30" fmla="*/ 9 w 10"/>
                <a:gd name="T31" fmla="*/ 2 h 14"/>
                <a:gd name="T32" fmla="*/ 8 w 10"/>
                <a:gd name="T33" fmla="*/ 1 h 14"/>
                <a:gd name="T34" fmla="*/ 8 w 10"/>
                <a:gd name="T35" fmla="*/ 1 h 14"/>
                <a:gd name="T36" fmla="*/ 7 w 10"/>
                <a:gd name="T37" fmla="*/ 0 h 14"/>
                <a:gd name="T38" fmla="*/ 6 w 10"/>
                <a:gd name="T39" fmla="*/ 0 h 14"/>
                <a:gd name="T40" fmla="*/ 5 w 10"/>
                <a:gd name="T41" fmla="*/ 0 h 14"/>
                <a:gd name="T42" fmla="*/ 4 w 10"/>
                <a:gd name="T43" fmla="*/ 0 h 14"/>
                <a:gd name="T44" fmla="*/ 3 w 10"/>
                <a:gd name="T45" fmla="*/ 0 h 14"/>
                <a:gd name="T46" fmla="*/ 2 w 10"/>
                <a:gd name="T47" fmla="*/ 1 h 14"/>
                <a:gd name="T48" fmla="*/ 1 w 10"/>
                <a:gd name="T49" fmla="*/ 1 h 14"/>
                <a:gd name="T50" fmla="*/ 1 w 10"/>
                <a:gd name="T51" fmla="*/ 2 h 14"/>
                <a:gd name="T52" fmla="*/ 1 w 10"/>
                <a:gd name="T53" fmla="*/ 3 h 14"/>
                <a:gd name="T54" fmla="*/ 0 w 10"/>
                <a:gd name="T55" fmla="*/ 4 h 14"/>
                <a:gd name="T56" fmla="*/ 0 w 10"/>
                <a:gd name="T57" fmla="*/ 5 h 14"/>
                <a:gd name="T58" fmla="*/ 0 w 10"/>
                <a:gd name="T59" fmla="*/ 6 h 14"/>
                <a:gd name="T60" fmla="*/ 0 w 10"/>
                <a:gd name="T61" fmla="*/ 7 h 14"/>
                <a:gd name="T62" fmla="*/ 0 w 10"/>
                <a:gd name="T63" fmla="*/ 8 h 14"/>
                <a:gd name="T64" fmla="*/ 0 w 10"/>
                <a:gd name="T65" fmla="*/ 9 h 14"/>
                <a:gd name="T66" fmla="*/ 0 w 10"/>
                <a:gd name="T67" fmla="*/ 10 h 14"/>
                <a:gd name="T68" fmla="*/ 1 w 10"/>
                <a:gd name="T69" fmla="*/ 11 h 14"/>
                <a:gd name="T70" fmla="*/ 1 w 10"/>
                <a:gd name="T71" fmla="*/ 12 h 14"/>
                <a:gd name="T72" fmla="*/ 1 w 10"/>
                <a:gd name="T73" fmla="*/ 12 h 14"/>
                <a:gd name="T74" fmla="*/ 2 w 10"/>
                <a:gd name="T75" fmla="*/ 13 h 14"/>
                <a:gd name="T76" fmla="*/ 3 w 10"/>
                <a:gd name="T77" fmla="*/ 13 h 14"/>
                <a:gd name="T78" fmla="*/ 4 w 10"/>
                <a:gd name="T79" fmla="*/ 14 h 14"/>
                <a:gd name="T80" fmla="*/ 5 w 10"/>
                <a:gd name="T81" fmla="*/ 14 h 14"/>
                <a:gd name="T82" fmla="*/ 5 w 10"/>
                <a:gd name="T83" fmla="*/ 14 h 14"/>
                <a:gd name="T84" fmla="*/ 5 w 10"/>
                <a:gd name="T85" fmla="*/ 13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"/>
                <a:gd name="T130" fmla="*/ 0 h 14"/>
                <a:gd name="T131" fmla="*/ 10 w 10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" h="14">
                  <a:moveTo>
                    <a:pt x="5" y="13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8F59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8" name="Freeform 217"/>
            <p:cNvSpPr>
              <a:spLocks/>
            </p:cNvSpPr>
            <p:nvPr/>
          </p:nvSpPr>
          <p:spPr bwMode="auto">
            <a:xfrm>
              <a:off x="5407" y="3032"/>
              <a:ext cx="6" cy="8"/>
            </a:xfrm>
            <a:custGeom>
              <a:avLst/>
              <a:gdLst>
                <a:gd name="T0" fmla="*/ 3 w 6"/>
                <a:gd name="T1" fmla="*/ 7 h 8"/>
                <a:gd name="T2" fmla="*/ 3 w 6"/>
                <a:gd name="T3" fmla="*/ 8 h 8"/>
                <a:gd name="T4" fmla="*/ 4 w 6"/>
                <a:gd name="T5" fmla="*/ 8 h 8"/>
                <a:gd name="T6" fmla="*/ 4 w 6"/>
                <a:gd name="T7" fmla="*/ 7 h 8"/>
                <a:gd name="T8" fmla="*/ 5 w 6"/>
                <a:gd name="T9" fmla="*/ 7 h 8"/>
                <a:gd name="T10" fmla="*/ 5 w 6"/>
                <a:gd name="T11" fmla="*/ 7 h 8"/>
                <a:gd name="T12" fmla="*/ 6 w 6"/>
                <a:gd name="T13" fmla="*/ 6 h 8"/>
                <a:gd name="T14" fmla="*/ 6 w 6"/>
                <a:gd name="T15" fmla="*/ 6 h 8"/>
                <a:gd name="T16" fmla="*/ 6 w 6"/>
                <a:gd name="T17" fmla="*/ 5 h 8"/>
                <a:gd name="T18" fmla="*/ 6 w 6"/>
                <a:gd name="T19" fmla="*/ 5 h 8"/>
                <a:gd name="T20" fmla="*/ 6 w 6"/>
                <a:gd name="T21" fmla="*/ 4 h 8"/>
                <a:gd name="T22" fmla="*/ 6 w 6"/>
                <a:gd name="T23" fmla="*/ 3 h 8"/>
                <a:gd name="T24" fmla="*/ 6 w 6"/>
                <a:gd name="T25" fmla="*/ 3 h 8"/>
                <a:gd name="T26" fmla="*/ 6 w 6"/>
                <a:gd name="T27" fmla="*/ 2 h 8"/>
                <a:gd name="T28" fmla="*/ 6 w 6"/>
                <a:gd name="T29" fmla="*/ 2 h 8"/>
                <a:gd name="T30" fmla="*/ 5 w 6"/>
                <a:gd name="T31" fmla="*/ 1 h 8"/>
                <a:gd name="T32" fmla="*/ 5 w 6"/>
                <a:gd name="T33" fmla="*/ 1 h 8"/>
                <a:gd name="T34" fmla="*/ 4 w 6"/>
                <a:gd name="T35" fmla="*/ 1 h 8"/>
                <a:gd name="T36" fmla="*/ 4 w 6"/>
                <a:gd name="T37" fmla="*/ 0 h 8"/>
                <a:gd name="T38" fmla="*/ 3 w 6"/>
                <a:gd name="T39" fmla="*/ 0 h 8"/>
                <a:gd name="T40" fmla="*/ 3 w 6"/>
                <a:gd name="T41" fmla="*/ 0 h 8"/>
                <a:gd name="T42" fmla="*/ 3 w 6"/>
                <a:gd name="T43" fmla="*/ 0 h 8"/>
                <a:gd name="T44" fmla="*/ 2 w 6"/>
                <a:gd name="T45" fmla="*/ 0 h 8"/>
                <a:gd name="T46" fmla="*/ 2 w 6"/>
                <a:gd name="T47" fmla="*/ 1 h 8"/>
                <a:gd name="T48" fmla="*/ 1 w 6"/>
                <a:gd name="T49" fmla="*/ 1 h 8"/>
                <a:gd name="T50" fmla="*/ 1 w 6"/>
                <a:gd name="T51" fmla="*/ 1 h 8"/>
                <a:gd name="T52" fmla="*/ 0 w 6"/>
                <a:gd name="T53" fmla="*/ 2 h 8"/>
                <a:gd name="T54" fmla="*/ 0 w 6"/>
                <a:gd name="T55" fmla="*/ 2 h 8"/>
                <a:gd name="T56" fmla="*/ 0 w 6"/>
                <a:gd name="T57" fmla="*/ 3 h 8"/>
                <a:gd name="T58" fmla="*/ 0 w 6"/>
                <a:gd name="T59" fmla="*/ 3 h 8"/>
                <a:gd name="T60" fmla="*/ 0 w 6"/>
                <a:gd name="T61" fmla="*/ 4 h 8"/>
                <a:gd name="T62" fmla="*/ 0 w 6"/>
                <a:gd name="T63" fmla="*/ 5 h 8"/>
                <a:gd name="T64" fmla="*/ 0 w 6"/>
                <a:gd name="T65" fmla="*/ 5 h 8"/>
                <a:gd name="T66" fmla="*/ 0 w 6"/>
                <a:gd name="T67" fmla="*/ 6 h 8"/>
                <a:gd name="T68" fmla="*/ 0 w 6"/>
                <a:gd name="T69" fmla="*/ 6 h 8"/>
                <a:gd name="T70" fmla="*/ 1 w 6"/>
                <a:gd name="T71" fmla="*/ 7 h 8"/>
                <a:gd name="T72" fmla="*/ 1 w 6"/>
                <a:gd name="T73" fmla="*/ 7 h 8"/>
                <a:gd name="T74" fmla="*/ 2 w 6"/>
                <a:gd name="T75" fmla="*/ 7 h 8"/>
                <a:gd name="T76" fmla="*/ 2 w 6"/>
                <a:gd name="T77" fmla="*/ 8 h 8"/>
                <a:gd name="T78" fmla="*/ 3 w 6"/>
                <a:gd name="T79" fmla="*/ 8 h 8"/>
                <a:gd name="T80" fmla="*/ 3 w 6"/>
                <a:gd name="T81" fmla="*/ 8 h 8"/>
                <a:gd name="T82" fmla="*/ 3 w 6"/>
                <a:gd name="T83" fmla="*/ 8 h 8"/>
                <a:gd name="T84" fmla="*/ 3 w 6"/>
                <a:gd name="T85" fmla="*/ 7 h 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"/>
                <a:gd name="T130" fmla="*/ 0 h 8"/>
                <a:gd name="T131" fmla="*/ 6 w 6"/>
                <a:gd name="T132" fmla="*/ 8 h 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" h="8">
                  <a:moveTo>
                    <a:pt x="3" y="7"/>
                  </a:move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69" name="Freeform 218"/>
            <p:cNvSpPr>
              <a:spLocks/>
            </p:cNvSpPr>
            <p:nvPr/>
          </p:nvSpPr>
          <p:spPr bwMode="auto">
            <a:xfrm>
              <a:off x="5407" y="3027"/>
              <a:ext cx="3" cy="9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0 w 3"/>
                <a:gd name="T5" fmla="*/ 2 h 9"/>
                <a:gd name="T6" fmla="*/ 3 w 3"/>
                <a:gd name="T7" fmla="*/ 9 h 9"/>
                <a:gd name="T8" fmla="*/ 3 w 3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9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0" name="Freeform 219"/>
            <p:cNvSpPr>
              <a:spLocks/>
            </p:cNvSpPr>
            <p:nvPr/>
          </p:nvSpPr>
          <p:spPr bwMode="auto">
            <a:xfrm>
              <a:off x="5408" y="3025"/>
              <a:ext cx="11" cy="20"/>
            </a:xfrm>
            <a:custGeom>
              <a:avLst/>
              <a:gdLst>
                <a:gd name="T0" fmla="*/ 7 w 11"/>
                <a:gd name="T1" fmla="*/ 20 h 20"/>
                <a:gd name="T2" fmla="*/ 7 w 11"/>
                <a:gd name="T3" fmla="*/ 20 h 20"/>
                <a:gd name="T4" fmla="*/ 8 w 11"/>
                <a:gd name="T5" fmla="*/ 18 h 20"/>
                <a:gd name="T6" fmla="*/ 8 w 11"/>
                <a:gd name="T7" fmla="*/ 17 h 20"/>
                <a:gd name="T8" fmla="*/ 8 w 11"/>
                <a:gd name="T9" fmla="*/ 14 h 20"/>
                <a:gd name="T10" fmla="*/ 7 w 11"/>
                <a:gd name="T11" fmla="*/ 11 h 20"/>
                <a:gd name="T12" fmla="*/ 7 w 11"/>
                <a:gd name="T13" fmla="*/ 9 h 20"/>
                <a:gd name="T14" fmla="*/ 6 w 11"/>
                <a:gd name="T15" fmla="*/ 6 h 20"/>
                <a:gd name="T16" fmla="*/ 5 w 11"/>
                <a:gd name="T17" fmla="*/ 4 h 20"/>
                <a:gd name="T18" fmla="*/ 2 w 11"/>
                <a:gd name="T19" fmla="*/ 1 h 20"/>
                <a:gd name="T20" fmla="*/ 0 w 11"/>
                <a:gd name="T21" fmla="*/ 0 h 20"/>
                <a:gd name="T22" fmla="*/ 1 w 11"/>
                <a:gd name="T23" fmla="*/ 0 h 20"/>
                <a:gd name="T24" fmla="*/ 2 w 11"/>
                <a:gd name="T25" fmla="*/ 0 h 20"/>
                <a:gd name="T26" fmla="*/ 3 w 11"/>
                <a:gd name="T27" fmla="*/ 0 h 20"/>
                <a:gd name="T28" fmla="*/ 6 w 11"/>
                <a:gd name="T29" fmla="*/ 1 h 20"/>
                <a:gd name="T30" fmla="*/ 7 w 11"/>
                <a:gd name="T31" fmla="*/ 2 h 20"/>
                <a:gd name="T32" fmla="*/ 9 w 11"/>
                <a:gd name="T33" fmla="*/ 4 h 20"/>
                <a:gd name="T34" fmla="*/ 11 w 11"/>
                <a:gd name="T35" fmla="*/ 6 h 20"/>
                <a:gd name="T36" fmla="*/ 11 w 11"/>
                <a:gd name="T37" fmla="*/ 10 h 20"/>
                <a:gd name="T38" fmla="*/ 10 w 11"/>
                <a:gd name="T39" fmla="*/ 14 h 20"/>
                <a:gd name="T40" fmla="*/ 7 w 11"/>
                <a:gd name="T41" fmla="*/ 20 h 20"/>
                <a:gd name="T42" fmla="*/ 7 w 11"/>
                <a:gd name="T43" fmla="*/ 2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20"/>
                <a:gd name="T68" fmla="*/ 11 w 1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20">
                  <a:moveTo>
                    <a:pt x="7" y="20"/>
                  </a:moveTo>
                  <a:lnTo>
                    <a:pt x="7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6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1" name="Freeform 220"/>
            <p:cNvSpPr>
              <a:spLocks/>
            </p:cNvSpPr>
            <p:nvPr/>
          </p:nvSpPr>
          <p:spPr bwMode="auto">
            <a:xfrm>
              <a:off x="5371" y="3111"/>
              <a:ext cx="7" cy="23"/>
            </a:xfrm>
            <a:custGeom>
              <a:avLst/>
              <a:gdLst>
                <a:gd name="T0" fmla="*/ 7 w 7"/>
                <a:gd name="T1" fmla="*/ 23 h 23"/>
                <a:gd name="T2" fmla="*/ 7 w 7"/>
                <a:gd name="T3" fmla="*/ 23 h 23"/>
                <a:gd name="T4" fmla="*/ 7 w 7"/>
                <a:gd name="T5" fmla="*/ 21 h 23"/>
                <a:gd name="T6" fmla="*/ 7 w 7"/>
                <a:gd name="T7" fmla="*/ 19 h 23"/>
                <a:gd name="T8" fmla="*/ 7 w 7"/>
                <a:gd name="T9" fmla="*/ 16 h 23"/>
                <a:gd name="T10" fmla="*/ 7 w 7"/>
                <a:gd name="T11" fmla="*/ 13 h 23"/>
                <a:gd name="T12" fmla="*/ 7 w 7"/>
                <a:gd name="T13" fmla="*/ 10 h 23"/>
                <a:gd name="T14" fmla="*/ 7 w 7"/>
                <a:gd name="T15" fmla="*/ 7 h 23"/>
                <a:gd name="T16" fmla="*/ 6 w 7"/>
                <a:gd name="T17" fmla="*/ 4 h 23"/>
                <a:gd name="T18" fmla="*/ 5 w 7"/>
                <a:gd name="T19" fmla="*/ 2 h 23"/>
                <a:gd name="T20" fmla="*/ 4 w 7"/>
                <a:gd name="T21" fmla="*/ 1 h 23"/>
                <a:gd name="T22" fmla="*/ 4 w 7"/>
                <a:gd name="T23" fmla="*/ 0 h 23"/>
                <a:gd name="T24" fmla="*/ 4 w 7"/>
                <a:gd name="T25" fmla="*/ 0 h 23"/>
                <a:gd name="T26" fmla="*/ 4 w 7"/>
                <a:gd name="T27" fmla="*/ 0 h 23"/>
                <a:gd name="T28" fmla="*/ 3 w 7"/>
                <a:gd name="T29" fmla="*/ 0 h 23"/>
                <a:gd name="T30" fmla="*/ 2 w 7"/>
                <a:gd name="T31" fmla="*/ 0 h 23"/>
                <a:gd name="T32" fmla="*/ 1 w 7"/>
                <a:gd name="T33" fmla="*/ 0 h 23"/>
                <a:gd name="T34" fmla="*/ 1 w 7"/>
                <a:gd name="T35" fmla="*/ 1 h 23"/>
                <a:gd name="T36" fmla="*/ 0 w 7"/>
                <a:gd name="T37" fmla="*/ 2 h 23"/>
                <a:gd name="T38" fmla="*/ 1 w 7"/>
                <a:gd name="T39" fmla="*/ 3 h 23"/>
                <a:gd name="T40" fmla="*/ 1 w 7"/>
                <a:gd name="T41" fmla="*/ 4 h 23"/>
                <a:gd name="T42" fmla="*/ 1 w 7"/>
                <a:gd name="T43" fmla="*/ 5 h 23"/>
                <a:gd name="T44" fmla="*/ 2 w 7"/>
                <a:gd name="T45" fmla="*/ 6 h 23"/>
                <a:gd name="T46" fmla="*/ 3 w 7"/>
                <a:gd name="T47" fmla="*/ 7 h 23"/>
                <a:gd name="T48" fmla="*/ 4 w 7"/>
                <a:gd name="T49" fmla="*/ 9 h 23"/>
                <a:gd name="T50" fmla="*/ 4 w 7"/>
                <a:gd name="T51" fmla="*/ 12 h 23"/>
                <a:gd name="T52" fmla="*/ 5 w 7"/>
                <a:gd name="T53" fmla="*/ 14 h 23"/>
                <a:gd name="T54" fmla="*/ 6 w 7"/>
                <a:gd name="T55" fmla="*/ 17 h 23"/>
                <a:gd name="T56" fmla="*/ 7 w 7"/>
                <a:gd name="T57" fmla="*/ 19 h 23"/>
                <a:gd name="T58" fmla="*/ 7 w 7"/>
                <a:gd name="T59" fmla="*/ 21 h 23"/>
                <a:gd name="T60" fmla="*/ 7 w 7"/>
                <a:gd name="T61" fmla="*/ 23 h 23"/>
                <a:gd name="T62" fmla="*/ 7 w 7"/>
                <a:gd name="T63" fmla="*/ 23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23"/>
                <a:gd name="T98" fmla="*/ 7 w 7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23">
                  <a:moveTo>
                    <a:pt x="7" y="23"/>
                  </a:moveTo>
                  <a:lnTo>
                    <a:pt x="7" y="23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2" name="Freeform 221"/>
            <p:cNvSpPr>
              <a:spLocks/>
            </p:cNvSpPr>
            <p:nvPr/>
          </p:nvSpPr>
          <p:spPr bwMode="auto">
            <a:xfrm>
              <a:off x="4947" y="3158"/>
              <a:ext cx="41" cy="22"/>
            </a:xfrm>
            <a:custGeom>
              <a:avLst/>
              <a:gdLst>
                <a:gd name="T0" fmla="*/ 2 w 41"/>
                <a:gd name="T1" fmla="*/ 15 h 22"/>
                <a:gd name="T2" fmla="*/ 2 w 41"/>
                <a:gd name="T3" fmla="*/ 16 h 22"/>
                <a:gd name="T4" fmla="*/ 4 w 41"/>
                <a:gd name="T5" fmla="*/ 16 h 22"/>
                <a:gd name="T6" fmla="*/ 6 w 41"/>
                <a:gd name="T7" fmla="*/ 17 h 22"/>
                <a:gd name="T8" fmla="*/ 10 w 41"/>
                <a:gd name="T9" fmla="*/ 18 h 22"/>
                <a:gd name="T10" fmla="*/ 14 w 41"/>
                <a:gd name="T11" fmla="*/ 19 h 22"/>
                <a:gd name="T12" fmla="*/ 18 w 41"/>
                <a:gd name="T13" fmla="*/ 21 h 22"/>
                <a:gd name="T14" fmla="*/ 22 w 41"/>
                <a:gd name="T15" fmla="*/ 21 h 22"/>
                <a:gd name="T16" fmla="*/ 26 w 41"/>
                <a:gd name="T17" fmla="*/ 22 h 22"/>
                <a:gd name="T18" fmla="*/ 29 w 41"/>
                <a:gd name="T19" fmla="*/ 22 h 22"/>
                <a:gd name="T20" fmla="*/ 32 w 41"/>
                <a:gd name="T21" fmla="*/ 21 h 22"/>
                <a:gd name="T22" fmla="*/ 35 w 41"/>
                <a:gd name="T23" fmla="*/ 21 h 22"/>
                <a:gd name="T24" fmla="*/ 37 w 41"/>
                <a:gd name="T25" fmla="*/ 20 h 22"/>
                <a:gd name="T26" fmla="*/ 38 w 41"/>
                <a:gd name="T27" fmla="*/ 19 h 22"/>
                <a:gd name="T28" fmla="*/ 39 w 41"/>
                <a:gd name="T29" fmla="*/ 19 h 22"/>
                <a:gd name="T30" fmla="*/ 40 w 41"/>
                <a:gd name="T31" fmla="*/ 18 h 22"/>
                <a:gd name="T32" fmla="*/ 40 w 41"/>
                <a:gd name="T33" fmla="*/ 18 h 22"/>
                <a:gd name="T34" fmla="*/ 41 w 41"/>
                <a:gd name="T35" fmla="*/ 17 h 22"/>
                <a:gd name="T36" fmla="*/ 41 w 41"/>
                <a:gd name="T37" fmla="*/ 17 h 22"/>
                <a:gd name="T38" fmla="*/ 41 w 41"/>
                <a:gd name="T39" fmla="*/ 17 h 22"/>
                <a:gd name="T40" fmla="*/ 41 w 41"/>
                <a:gd name="T41" fmla="*/ 17 h 22"/>
                <a:gd name="T42" fmla="*/ 40 w 41"/>
                <a:gd name="T43" fmla="*/ 14 h 22"/>
                <a:gd name="T44" fmla="*/ 39 w 41"/>
                <a:gd name="T45" fmla="*/ 12 h 22"/>
                <a:gd name="T46" fmla="*/ 37 w 41"/>
                <a:gd name="T47" fmla="*/ 9 h 22"/>
                <a:gd name="T48" fmla="*/ 37 w 41"/>
                <a:gd name="T49" fmla="*/ 7 h 22"/>
                <a:gd name="T50" fmla="*/ 36 w 41"/>
                <a:gd name="T51" fmla="*/ 6 h 22"/>
                <a:gd name="T52" fmla="*/ 35 w 41"/>
                <a:gd name="T53" fmla="*/ 5 h 22"/>
                <a:gd name="T54" fmla="*/ 34 w 41"/>
                <a:gd name="T55" fmla="*/ 4 h 22"/>
                <a:gd name="T56" fmla="*/ 33 w 41"/>
                <a:gd name="T57" fmla="*/ 2 h 22"/>
                <a:gd name="T58" fmla="*/ 32 w 41"/>
                <a:gd name="T59" fmla="*/ 1 h 22"/>
                <a:gd name="T60" fmla="*/ 31 w 41"/>
                <a:gd name="T61" fmla="*/ 0 h 22"/>
                <a:gd name="T62" fmla="*/ 31 w 41"/>
                <a:gd name="T63" fmla="*/ 0 h 22"/>
                <a:gd name="T64" fmla="*/ 31 w 41"/>
                <a:gd name="T65" fmla="*/ 1 h 22"/>
                <a:gd name="T66" fmla="*/ 30 w 41"/>
                <a:gd name="T67" fmla="*/ 2 h 22"/>
                <a:gd name="T68" fmla="*/ 29 w 41"/>
                <a:gd name="T69" fmla="*/ 3 h 22"/>
                <a:gd name="T70" fmla="*/ 28 w 41"/>
                <a:gd name="T71" fmla="*/ 4 h 22"/>
                <a:gd name="T72" fmla="*/ 24 w 41"/>
                <a:gd name="T73" fmla="*/ 5 h 22"/>
                <a:gd name="T74" fmla="*/ 21 w 41"/>
                <a:gd name="T75" fmla="*/ 5 h 22"/>
                <a:gd name="T76" fmla="*/ 15 w 41"/>
                <a:gd name="T77" fmla="*/ 5 h 22"/>
                <a:gd name="T78" fmla="*/ 9 w 41"/>
                <a:gd name="T79" fmla="*/ 5 h 22"/>
                <a:gd name="T80" fmla="*/ 0 w 41"/>
                <a:gd name="T81" fmla="*/ 4 h 22"/>
                <a:gd name="T82" fmla="*/ 2 w 41"/>
                <a:gd name="T83" fmla="*/ 15 h 22"/>
                <a:gd name="T84" fmla="*/ 2 w 41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22"/>
                <a:gd name="T131" fmla="*/ 41 w 41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22">
                  <a:moveTo>
                    <a:pt x="2" y="15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10" y="18"/>
                  </a:lnTo>
                  <a:lnTo>
                    <a:pt x="14" y="19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6" y="22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5" y="5"/>
                  </a:lnTo>
                  <a:lnTo>
                    <a:pt x="9" y="5"/>
                  </a:lnTo>
                  <a:lnTo>
                    <a:pt x="0" y="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3" name="Freeform 222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9"/>
                <a:gd name="T169" fmla="*/ 0 h 430"/>
                <a:gd name="T170" fmla="*/ 529 w 529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4" name="Freeform 223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5" name="Freeform 224"/>
            <p:cNvSpPr>
              <a:spLocks/>
            </p:cNvSpPr>
            <p:nvPr/>
          </p:nvSpPr>
          <p:spPr bwMode="auto">
            <a:xfrm>
              <a:off x="5250" y="3078"/>
              <a:ext cx="9" cy="44"/>
            </a:xfrm>
            <a:custGeom>
              <a:avLst/>
              <a:gdLst>
                <a:gd name="T0" fmla="*/ 2 w 9"/>
                <a:gd name="T1" fmla="*/ 44 h 44"/>
                <a:gd name="T2" fmla="*/ 0 w 9"/>
                <a:gd name="T3" fmla="*/ 0 h 44"/>
                <a:gd name="T4" fmla="*/ 5 w 9"/>
                <a:gd name="T5" fmla="*/ 0 h 44"/>
                <a:gd name="T6" fmla="*/ 9 w 9"/>
                <a:gd name="T7" fmla="*/ 38 h 44"/>
                <a:gd name="T8" fmla="*/ 9 w 9"/>
                <a:gd name="T9" fmla="*/ 38 h 44"/>
                <a:gd name="T10" fmla="*/ 9 w 9"/>
                <a:gd name="T11" fmla="*/ 38 h 44"/>
                <a:gd name="T12" fmla="*/ 8 w 9"/>
                <a:gd name="T13" fmla="*/ 38 h 44"/>
                <a:gd name="T14" fmla="*/ 7 w 9"/>
                <a:gd name="T15" fmla="*/ 38 h 44"/>
                <a:gd name="T16" fmla="*/ 6 w 9"/>
                <a:gd name="T17" fmla="*/ 39 h 44"/>
                <a:gd name="T18" fmla="*/ 5 w 9"/>
                <a:gd name="T19" fmla="*/ 39 h 44"/>
                <a:gd name="T20" fmla="*/ 4 w 9"/>
                <a:gd name="T21" fmla="*/ 40 h 44"/>
                <a:gd name="T22" fmla="*/ 3 w 9"/>
                <a:gd name="T23" fmla="*/ 41 h 44"/>
                <a:gd name="T24" fmla="*/ 2 w 9"/>
                <a:gd name="T25" fmla="*/ 43 h 44"/>
                <a:gd name="T26" fmla="*/ 2 w 9"/>
                <a:gd name="T27" fmla="*/ 44 h 44"/>
                <a:gd name="T28" fmla="*/ 2 w 9"/>
                <a:gd name="T29" fmla="*/ 44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44"/>
                <a:gd name="T47" fmla="*/ 9 w 9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44">
                  <a:moveTo>
                    <a:pt x="2" y="4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6" name="Freeform 225"/>
            <p:cNvSpPr>
              <a:spLocks/>
            </p:cNvSpPr>
            <p:nvPr/>
          </p:nvSpPr>
          <p:spPr bwMode="auto">
            <a:xfrm>
              <a:off x="5227" y="2928"/>
              <a:ext cx="62" cy="160"/>
            </a:xfrm>
            <a:custGeom>
              <a:avLst/>
              <a:gdLst>
                <a:gd name="T0" fmla="*/ 51 w 62"/>
                <a:gd name="T1" fmla="*/ 2 h 160"/>
                <a:gd name="T2" fmla="*/ 54 w 62"/>
                <a:gd name="T3" fmla="*/ 3 h 160"/>
                <a:gd name="T4" fmla="*/ 56 w 62"/>
                <a:gd name="T5" fmla="*/ 4 h 160"/>
                <a:gd name="T6" fmla="*/ 57 w 62"/>
                <a:gd name="T7" fmla="*/ 4 h 160"/>
                <a:gd name="T8" fmla="*/ 58 w 62"/>
                <a:gd name="T9" fmla="*/ 5 h 160"/>
                <a:gd name="T10" fmla="*/ 58 w 62"/>
                <a:gd name="T11" fmla="*/ 6 h 160"/>
                <a:gd name="T12" fmla="*/ 58 w 62"/>
                <a:gd name="T13" fmla="*/ 8 h 160"/>
                <a:gd name="T14" fmla="*/ 58 w 62"/>
                <a:gd name="T15" fmla="*/ 10 h 160"/>
                <a:gd name="T16" fmla="*/ 58 w 62"/>
                <a:gd name="T17" fmla="*/ 10 h 160"/>
                <a:gd name="T18" fmla="*/ 59 w 62"/>
                <a:gd name="T19" fmla="*/ 10 h 160"/>
                <a:gd name="T20" fmla="*/ 60 w 62"/>
                <a:gd name="T21" fmla="*/ 12 h 160"/>
                <a:gd name="T22" fmla="*/ 61 w 62"/>
                <a:gd name="T23" fmla="*/ 14 h 160"/>
                <a:gd name="T24" fmla="*/ 62 w 62"/>
                <a:gd name="T25" fmla="*/ 16 h 160"/>
                <a:gd name="T26" fmla="*/ 62 w 62"/>
                <a:gd name="T27" fmla="*/ 19 h 160"/>
                <a:gd name="T28" fmla="*/ 62 w 62"/>
                <a:gd name="T29" fmla="*/ 22 h 160"/>
                <a:gd name="T30" fmla="*/ 58 w 62"/>
                <a:gd name="T31" fmla="*/ 48 h 160"/>
                <a:gd name="T32" fmla="*/ 54 w 62"/>
                <a:gd name="T33" fmla="*/ 56 h 160"/>
                <a:gd name="T34" fmla="*/ 52 w 62"/>
                <a:gd name="T35" fmla="*/ 70 h 160"/>
                <a:gd name="T36" fmla="*/ 52 w 62"/>
                <a:gd name="T37" fmla="*/ 98 h 160"/>
                <a:gd name="T38" fmla="*/ 49 w 62"/>
                <a:gd name="T39" fmla="*/ 132 h 160"/>
                <a:gd name="T40" fmla="*/ 44 w 62"/>
                <a:gd name="T41" fmla="*/ 143 h 160"/>
                <a:gd name="T42" fmla="*/ 43 w 62"/>
                <a:gd name="T43" fmla="*/ 144 h 160"/>
                <a:gd name="T44" fmla="*/ 42 w 62"/>
                <a:gd name="T45" fmla="*/ 144 h 160"/>
                <a:gd name="T46" fmla="*/ 41 w 62"/>
                <a:gd name="T47" fmla="*/ 145 h 160"/>
                <a:gd name="T48" fmla="*/ 38 w 62"/>
                <a:gd name="T49" fmla="*/ 146 h 160"/>
                <a:gd name="T50" fmla="*/ 37 w 62"/>
                <a:gd name="T51" fmla="*/ 147 h 160"/>
                <a:gd name="T52" fmla="*/ 36 w 62"/>
                <a:gd name="T53" fmla="*/ 149 h 160"/>
                <a:gd name="T54" fmla="*/ 35 w 62"/>
                <a:gd name="T55" fmla="*/ 150 h 160"/>
                <a:gd name="T56" fmla="*/ 35 w 62"/>
                <a:gd name="T57" fmla="*/ 154 h 160"/>
                <a:gd name="T58" fmla="*/ 34 w 62"/>
                <a:gd name="T59" fmla="*/ 158 h 160"/>
                <a:gd name="T60" fmla="*/ 32 w 62"/>
                <a:gd name="T61" fmla="*/ 160 h 160"/>
                <a:gd name="T62" fmla="*/ 31 w 62"/>
                <a:gd name="T63" fmla="*/ 158 h 160"/>
                <a:gd name="T64" fmla="*/ 30 w 62"/>
                <a:gd name="T65" fmla="*/ 156 h 160"/>
                <a:gd name="T66" fmla="*/ 29 w 62"/>
                <a:gd name="T67" fmla="*/ 155 h 160"/>
                <a:gd name="T68" fmla="*/ 28 w 62"/>
                <a:gd name="T69" fmla="*/ 153 h 160"/>
                <a:gd name="T70" fmla="*/ 27 w 62"/>
                <a:gd name="T71" fmla="*/ 152 h 160"/>
                <a:gd name="T72" fmla="*/ 27 w 62"/>
                <a:gd name="T73" fmla="*/ 152 h 160"/>
                <a:gd name="T74" fmla="*/ 26 w 62"/>
                <a:gd name="T75" fmla="*/ 152 h 160"/>
                <a:gd name="T76" fmla="*/ 25 w 62"/>
                <a:gd name="T77" fmla="*/ 154 h 160"/>
                <a:gd name="T78" fmla="*/ 24 w 62"/>
                <a:gd name="T79" fmla="*/ 157 h 160"/>
                <a:gd name="T80" fmla="*/ 24 w 62"/>
                <a:gd name="T81" fmla="*/ 158 h 160"/>
                <a:gd name="T82" fmla="*/ 23 w 62"/>
                <a:gd name="T83" fmla="*/ 157 h 160"/>
                <a:gd name="T84" fmla="*/ 22 w 62"/>
                <a:gd name="T85" fmla="*/ 156 h 160"/>
                <a:gd name="T86" fmla="*/ 22 w 62"/>
                <a:gd name="T87" fmla="*/ 154 h 160"/>
                <a:gd name="T88" fmla="*/ 21 w 62"/>
                <a:gd name="T89" fmla="*/ 152 h 160"/>
                <a:gd name="T90" fmla="*/ 20 w 62"/>
                <a:gd name="T91" fmla="*/ 150 h 160"/>
                <a:gd name="T92" fmla="*/ 19 w 62"/>
                <a:gd name="T93" fmla="*/ 148 h 160"/>
                <a:gd name="T94" fmla="*/ 17 w 62"/>
                <a:gd name="T95" fmla="*/ 145 h 160"/>
                <a:gd name="T96" fmla="*/ 15 w 62"/>
                <a:gd name="T97" fmla="*/ 141 h 160"/>
                <a:gd name="T98" fmla="*/ 11 w 62"/>
                <a:gd name="T99" fmla="*/ 130 h 160"/>
                <a:gd name="T100" fmla="*/ 10 w 62"/>
                <a:gd name="T101" fmla="*/ 112 h 160"/>
                <a:gd name="T102" fmla="*/ 8 w 62"/>
                <a:gd name="T103" fmla="*/ 86 h 160"/>
                <a:gd name="T104" fmla="*/ 8 w 62"/>
                <a:gd name="T105" fmla="*/ 73 h 160"/>
                <a:gd name="T106" fmla="*/ 7 w 62"/>
                <a:gd name="T107" fmla="*/ 68 h 160"/>
                <a:gd name="T108" fmla="*/ 3 w 62"/>
                <a:gd name="T109" fmla="*/ 58 h 160"/>
                <a:gd name="T110" fmla="*/ 49 w 62"/>
                <a:gd name="T111" fmla="*/ 0 h 1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"/>
                <a:gd name="T169" fmla="*/ 0 h 160"/>
                <a:gd name="T170" fmla="*/ 62 w 62"/>
                <a:gd name="T171" fmla="*/ 160 h 1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" h="160">
                  <a:moveTo>
                    <a:pt x="49" y="0"/>
                  </a:move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58" y="47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5" y="53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3" y="62"/>
                  </a:lnTo>
                  <a:lnTo>
                    <a:pt x="53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81"/>
                  </a:lnTo>
                  <a:lnTo>
                    <a:pt x="52" y="89"/>
                  </a:lnTo>
                  <a:lnTo>
                    <a:pt x="52" y="98"/>
                  </a:lnTo>
                  <a:lnTo>
                    <a:pt x="51" y="107"/>
                  </a:lnTo>
                  <a:lnTo>
                    <a:pt x="51" y="116"/>
                  </a:lnTo>
                  <a:lnTo>
                    <a:pt x="49" y="125"/>
                  </a:lnTo>
                  <a:lnTo>
                    <a:pt x="49" y="132"/>
                  </a:lnTo>
                  <a:lnTo>
                    <a:pt x="47" y="138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6" y="148"/>
                  </a:lnTo>
                  <a:lnTo>
                    <a:pt x="36" y="149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51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4" y="156"/>
                  </a:lnTo>
                  <a:lnTo>
                    <a:pt x="34" y="157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4" y="160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31" y="157"/>
                  </a:lnTo>
                  <a:lnTo>
                    <a:pt x="30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8" y="154"/>
                  </a:lnTo>
                  <a:lnTo>
                    <a:pt x="28" y="153"/>
                  </a:lnTo>
                  <a:lnTo>
                    <a:pt x="28" y="152"/>
                  </a:lnTo>
                  <a:lnTo>
                    <a:pt x="27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5" y="154"/>
                  </a:lnTo>
                  <a:lnTo>
                    <a:pt x="25" y="155"/>
                  </a:lnTo>
                  <a:lnTo>
                    <a:pt x="24" y="156"/>
                  </a:lnTo>
                  <a:lnTo>
                    <a:pt x="24" y="157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3" y="157"/>
                  </a:lnTo>
                  <a:lnTo>
                    <a:pt x="23" y="156"/>
                  </a:lnTo>
                  <a:lnTo>
                    <a:pt x="22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1" y="153"/>
                  </a:lnTo>
                  <a:lnTo>
                    <a:pt x="21" y="152"/>
                  </a:lnTo>
                  <a:lnTo>
                    <a:pt x="20" y="151"/>
                  </a:lnTo>
                  <a:lnTo>
                    <a:pt x="20" y="150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18" y="147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7" y="144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3" y="136"/>
                  </a:lnTo>
                  <a:lnTo>
                    <a:pt x="12" y="133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0" y="123"/>
                  </a:lnTo>
                  <a:lnTo>
                    <a:pt x="10" y="118"/>
                  </a:lnTo>
                  <a:lnTo>
                    <a:pt x="10" y="112"/>
                  </a:lnTo>
                  <a:lnTo>
                    <a:pt x="9" y="106"/>
                  </a:lnTo>
                  <a:lnTo>
                    <a:pt x="9" y="99"/>
                  </a:lnTo>
                  <a:lnTo>
                    <a:pt x="9" y="92"/>
                  </a:lnTo>
                  <a:lnTo>
                    <a:pt x="8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9" y="2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7" name="Freeform 226"/>
            <p:cNvSpPr>
              <a:spLocks/>
            </p:cNvSpPr>
            <p:nvPr/>
          </p:nvSpPr>
          <p:spPr bwMode="auto">
            <a:xfrm>
              <a:off x="5251" y="3135"/>
              <a:ext cx="18" cy="28"/>
            </a:xfrm>
            <a:custGeom>
              <a:avLst/>
              <a:gdLst>
                <a:gd name="T0" fmla="*/ 0 w 18"/>
                <a:gd name="T1" fmla="*/ 6 h 28"/>
                <a:gd name="T2" fmla="*/ 0 w 18"/>
                <a:gd name="T3" fmla="*/ 6 h 28"/>
                <a:gd name="T4" fmla="*/ 1 w 18"/>
                <a:gd name="T5" fmla="*/ 6 h 28"/>
                <a:gd name="T6" fmla="*/ 2 w 18"/>
                <a:gd name="T7" fmla="*/ 6 h 28"/>
                <a:gd name="T8" fmla="*/ 3 w 18"/>
                <a:gd name="T9" fmla="*/ 5 h 28"/>
                <a:gd name="T10" fmla="*/ 4 w 18"/>
                <a:gd name="T11" fmla="*/ 5 h 28"/>
                <a:gd name="T12" fmla="*/ 4 w 18"/>
                <a:gd name="T13" fmla="*/ 5 h 28"/>
                <a:gd name="T14" fmla="*/ 6 w 18"/>
                <a:gd name="T15" fmla="*/ 4 h 28"/>
                <a:gd name="T16" fmla="*/ 7 w 18"/>
                <a:gd name="T17" fmla="*/ 3 h 28"/>
                <a:gd name="T18" fmla="*/ 8 w 18"/>
                <a:gd name="T19" fmla="*/ 2 h 28"/>
                <a:gd name="T20" fmla="*/ 8 w 18"/>
                <a:gd name="T21" fmla="*/ 1 h 28"/>
                <a:gd name="T22" fmla="*/ 8 w 18"/>
                <a:gd name="T23" fmla="*/ 0 h 28"/>
                <a:gd name="T24" fmla="*/ 9 w 18"/>
                <a:gd name="T25" fmla="*/ 0 h 28"/>
                <a:gd name="T26" fmla="*/ 9 w 18"/>
                <a:gd name="T27" fmla="*/ 0 h 28"/>
                <a:gd name="T28" fmla="*/ 10 w 18"/>
                <a:gd name="T29" fmla="*/ 0 h 28"/>
                <a:gd name="T30" fmla="*/ 10 w 18"/>
                <a:gd name="T31" fmla="*/ 1 h 28"/>
                <a:gd name="T32" fmla="*/ 11 w 18"/>
                <a:gd name="T33" fmla="*/ 2 h 28"/>
                <a:gd name="T34" fmla="*/ 11 w 18"/>
                <a:gd name="T35" fmla="*/ 3 h 28"/>
                <a:gd name="T36" fmla="*/ 12 w 18"/>
                <a:gd name="T37" fmla="*/ 4 h 28"/>
                <a:gd name="T38" fmla="*/ 12 w 18"/>
                <a:gd name="T39" fmla="*/ 6 h 28"/>
                <a:gd name="T40" fmla="*/ 12 w 18"/>
                <a:gd name="T41" fmla="*/ 8 h 28"/>
                <a:gd name="T42" fmla="*/ 12 w 18"/>
                <a:gd name="T43" fmla="*/ 10 h 28"/>
                <a:gd name="T44" fmla="*/ 12 w 18"/>
                <a:gd name="T45" fmla="*/ 12 h 28"/>
                <a:gd name="T46" fmla="*/ 13 w 18"/>
                <a:gd name="T47" fmla="*/ 15 h 28"/>
                <a:gd name="T48" fmla="*/ 14 w 18"/>
                <a:gd name="T49" fmla="*/ 18 h 28"/>
                <a:gd name="T50" fmla="*/ 15 w 18"/>
                <a:gd name="T51" fmla="*/ 20 h 28"/>
                <a:gd name="T52" fmla="*/ 16 w 18"/>
                <a:gd name="T53" fmla="*/ 23 h 28"/>
                <a:gd name="T54" fmla="*/ 17 w 18"/>
                <a:gd name="T55" fmla="*/ 25 h 28"/>
                <a:gd name="T56" fmla="*/ 17 w 18"/>
                <a:gd name="T57" fmla="*/ 27 h 28"/>
                <a:gd name="T58" fmla="*/ 18 w 18"/>
                <a:gd name="T59" fmla="*/ 28 h 28"/>
                <a:gd name="T60" fmla="*/ 18 w 18"/>
                <a:gd name="T61" fmla="*/ 28 h 28"/>
                <a:gd name="T62" fmla="*/ 8 w 18"/>
                <a:gd name="T63" fmla="*/ 27 h 28"/>
                <a:gd name="T64" fmla="*/ 11 w 18"/>
                <a:gd name="T65" fmla="*/ 21 h 28"/>
                <a:gd name="T66" fmla="*/ 8 w 18"/>
                <a:gd name="T67" fmla="*/ 7 h 28"/>
                <a:gd name="T68" fmla="*/ 0 w 18"/>
                <a:gd name="T69" fmla="*/ 6 h 28"/>
                <a:gd name="T70" fmla="*/ 0 w 18"/>
                <a:gd name="T71" fmla="*/ 6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28"/>
                <a:gd name="T110" fmla="*/ 18 w 18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28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8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8" name="Freeform 227"/>
            <p:cNvSpPr>
              <a:spLocks/>
            </p:cNvSpPr>
            <p:nvPr/>
          </p:nvSpPr>
          <p:spPr bwMode="auto">
            <a:xfrm>
              <a:off x="5259" y="3158"/>
              <a:ext cx="39" cy="22"/>
            </a:xfrm>
            <a:custGeom>
              <a:avLst/>
              <a:gdLst>
                <a:gd name="T0" fmla="*/ 0 w 39"/>
                <a:gd name="T1" fmla="*/ 15 h 22"/>
                <a:gd name="T2" fmla="*/ 1 w 39"/>
                <a:gd name="T3" fmla="*/ 16 h 22"/>
                <a:gd name="T4" fmla="*/ 3 w 39"/>
                <a:gd name="T5" fmla="*/ 16 h 22"/>
                <a:gd name="T6" fmla="*/ 6 w 39"/>
                <a:gd name="T7" fmla="*/ 17 h 22"/>
                <a:gd name="T8" fmla="*/ 9 w 39"/>
                <a:gd name="T9" fmla="*/ 18 h 22"/>
                <a:gd name="T10" fmla="*/ 13 w 39"/>
                <a:gd name="T11" fmla="*/ 19 h 22"/>
                <a:gd name="T12" fmla="*/ 17 w 39"/>
                <a:gd name="T13" fmla="*/ 21 h 22"/>
                <a:gd name="T14" fmla="*/ 21 w 39"/>
                <a:gd name="T15" fmla="*/ 21 h 22"/>
                <a:gd name="T16" fmla="*/ 25 w 39"/>
                <a:gd name="T17" fmla="*/ 22 h 22"/>
                <a:gd name="T18" fmla="*/ 29 w 39"/>
                <a:gd name="T19" fmla="*/ 22 h 22"/>
                <a:gd name="T20" fmla="*/ 31 w 39"/>
                <a:gd name="T21" fmla="*/ 21 h 22"/>
                <a:gd name="T22" fmla="*/ 34 w 39"/>
                <a:gd name="T23" fmla="*/ 21 h 22"/>
                <a:gd name="T24" fmla="*/ 35 w 39"/>
                <a:gd name="T25" fmla="*/ 20 h 22"/>
                <a:gd name="T26" fmla="*/ 37 w 39"/>
                <a:gd name="T27" fmla="*/ 19 h 22"/>
                <a:gd name="T28" fmla="*/ 38 w 39"/>
                <a:gd name="T29" fmla="*/ 19 h 22"/>
                <a:gd name="T30" fmla="*/ 39 w 39"/>
                <a:gd name="T31" fmla="*/ 18 h 22"/>
                <a:gd name="T32" fmla="*/ 39 w 39"/>
                <a:gd name="T33" fmla="*/ 18 h 22"/>
                <a:gd name="T34" fmla="*/ 39 w 39"/>
                <a:gd name="T35" fmla="*/ 17 h 22"/>
                <a:gd name="T36" fmla="*/ 39 w 39"/>
                <a:gd name="T37" fmla="*/ 17 h 22"/>
                <a:gd name="T38" fmla="*/ 39 w 39"/>
                <a:gd name="T39" fmla="*/ 17 h 22"/>
                <a:gd name="T40" fmla="*/ 39 w 39"/>
                <a:gd name="T41" fmla="*/ 17 h 22"/>
                <a:gd name="T42" fmla="*/ 39 w 39"/>
                <a:gd name="T43" fmla="*/ 14 h 22"/>
                <a:gd name="T44" fmla="*/ 38 w 39"/>
                <a:gd name="T45" fmla="*/ 12 h 22"/>
                <a:gd name="T46" fmla="*/ 37 w 39"/>
                <a:gd name="T47" fmla="*/ 9 h 22"/>
                <a:gd name="T48" fmla="*/ 36 w 39"/>
                <a:gd name="T49" fmla="*/ 7 h 22"/>
                <a:gd name="T50" fmla="*/ 35 w 39"/>
                <a:gd name="T51" fmla="*/ 6 h 22"/>
                <a:gd name="T52" fmla="*/ 34 w 39"/>
                <a:gd name="T53" fmla="*/ 5 h 22"/>
                <a:gd name="T54" fmla="*/ 33 w 39"/>
                <a:gd name="T55" fmla="*/ 4 h 22"/>
                <a:gd name="T56" fmla="*/ 32 w 39"/>
                <a:gd name="T57" fmla="*/ 2 h 22"/>
                <a:gd name="T58" fmla="*/ 31 w 39"/>
                <a:gd name="T59" fmla="*/ 1 h 22"/>
                <a:gd name="T60" fmla="*/ 30 w 39"/>
                <a:gd name="T61" fmla="*/ 0 h 22"/>
                <a:gd name="T62" fmla="*/ 30 w 39"/>
                <a:gd name="T63" fmla="*/ 0 h 22"/>
                <a:gd name="T64" fmla="*/ 30 w 39"/>
                <a:gd name="T65" fmla="*/ 1 h 22"/>
                <a:gd name="T66" fmla="*/ 30 w 39"/>
                <a:gd name="T67" fmla="*/ 2 h 22"/>
                <a:gd name="T68" fmla="*/ 28 w 39"/>
                <a:gd name="T69" fmla="*/ 3 h 22"/>
                <a:gd name="T70" fmla="*/ 26 w 39"/>
                <a:gd name="T71" fmla="*/ 4 h 22"/>
                <a:gd name="T72" fmla="*/ 24 w 39"/>
                <a:gd name="T73" fmla="*/ 5 h 22"/>
                <a:gd name="T74" fmla="*/ 20 w 39"/>
                <a:gd name="T75" fmla="*/ 5 h 22"/>
                <a:gd name="T76" fmla="*/ 15 w 39"/>
                <a:gd name="T77" fmla="*/ 5 h 22"/>
                <a:gd name="T78" fmla="*/ 8 w 39"/>
                <a:gd name="T79" fmla="*/ 5 h 22"/>
                <a:gd name="T80" fmla="*/ 0 w 39"/>
                <a:gd name="T81" fmla="*/ 4 h 22"/>
                <a:gd name="T82" fmla="*/ 0 w 39"/>
                <a:gd name="T83" fmla="*/ 15 h 22"/>
                <a:gd name="T84" fmla="*/ 0 w 39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22"/>
                <a:gd name="T131" fmla="*/ 39 w 39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22">
                  <a:moveTo>
                    <a:pt x="0" y="15"/>
                  </a:moveTo>
                  <a:lnTo>
                    <a:pt x="1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Freeform 228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7536" name="Picture 229" descr="Colt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676400"/>
            <a:ext cx="90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Products Lifecycle Paths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295400" y="1295400"/>
          <a:ext cx="9947275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67" name="Chart" r:id="rId5" imgW="7658033" imgH="3962501" progId="Excel.Sheet.8">
                  <p:embed/>
                </p:oleObj>
              </mc:Choice>
              <mc:Fallback>
                <p:oleObj name="Chart" r:id="rId5" imgW="7658033" imgH="396250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9947275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28850" y="2441575"/>
            <a:ext cx="3170238" cy="2795588"/>
            <a:chOff x="1037" y="1538"/>
            <a:chExt cx="1997" cy="1761"/>
          </a:xfrm>
        </p:grpSpPr>
        <p:sp>
          <p:nvSpPr>
            <p:cNvPr id="3084" name="Freeform 6"/>
            <p:cNvSpPr>
              <a:spLocks/>
            </p:cNvSpPr>
            <p:nvPr/>
          </p:nvSpPr>
          <p:spPr bwMode="auto">
            <a:xfrm>
              <a:off x="1219" y="1538"/>
              <a:ext cx="1815" cy="1761"/>
            </a:xfrm>
            <a:custGeom>
              <a:avLst/>
              <a:gdLst>
                <a:gd name="T0" fmla="*/ 0 w 2758437"/>
                <a:gd name="T1" fmla="*/ 0 h 2385060"/>
                <a:gd name="T2" fmla="*/ 0 w 2758437"/>
                <a:gd name="T3" fmla="*/ 0 h 2385060"/>
                <a:gd name="T4" fmla="*/ 0 w 2758437"/>
                <a:gd name="T5" fmla="*/ 0 h 2385060"/>
                <a:gd name="T6" fmla="*/ 0 w 2758437"/>
                <a:gd name="T7" fmla="*/ 0 h 2385060"/>
                <a:gd name="T8" fmla="*/ 0 w 2758437"/>
                <a:gd name="T9" fmla="*/ 0 h 2385060"/>
                <a:gd name="T10" fmla="*/ 0 w 2758437"/>
                <a:gd name="T11" fmla="*/ 0 h 2385060"/>
                <a:gd name="T12" fmla="*/ 0 w 2758437"/>
                <a:gd name="T13" fmla="*/ 0 h 23850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8437"/>
                <a:gd name="T22" fmla="*/ 0 h 2385060"/>
                <a:gd name="T23" fmla="*/ 2758437 w 2758437"/>
                <a:gd name="T24" fmla="*/ 2385060 h 23850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8437" h="2385060">
                  <a:moveTo>
                    <a:pt x="0" y="1753113"/>
                  </a:moveTo>
                  <a:cubicBezTo>
                    <a:pt x="6990" y="1385933"/>
                    <a:pt x="13980" y="1018755"/>
                    <a:pt x="236376" y="733383"/>
                  </a:cubicBezTo>
                  <a:cubicBezTo>
                    <a:pt x="458775" y="448012"/>
                    <a:pt x="975791" y="81762"/>
                    <a:pt x="1334383" y="40881"/>
                  </a:cubicBezTo>
                  <a:cubicBezTo>
                    <a:pt x="1692976" y="0"/>
                    <a:pt x="2167100" y="219320"/>
                    <a:pt x="2387933" y="488096"/>
                  </a:cubicBezTo>
                  <a:cubicBezTo>
                    <a:pt x="2608766" y="756872"/>
                    <a:pt x="2758437" y="1367292"/>
                    <a:pt x="2659380" y="1653540"/>
                  </a:cubicBezTo>
                  <a:cubicBezTo>
                    <a:pt x="2560323" y="1939788"/>
                    <a:pt x="2136328" y="2083665"/>
                    <a:pt x="1793590" y="2205585"/>
                  </a:cubicBezTo>
                  <a:cubicBezTo>
                    <a:pt x="1450852" y="2327505"/>
                    <a:pt x="851002" y="2347669"/>
                    <a:pt x="602952" y="2385060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 Box 7"/>
            <p:cNvSpPr txBox="1">
              <a:spLocks noChangeArrowheads="1"/>
            </p:cNvSpPr>
            <p:nvPr/>
          </p:nvSpPr>
          <p:spPr bwMode="auto">
            <a:xfrm>
              <a:off x="1037" y="2474"/>
              <a:ext cx="1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08275" y="2752725"/>
            <a:ext cx="1181100" cy="2019300"/>
            <a:chOff x="1339" y="1734"/>
            <a:chExt cx="744" cy="1272"/>
          </a:xfrm>
        </p:grpSpPr>
        <p:sp>
          <p:nvSpPr>
            <p:cNvPr id="3082" name="Freeform 9"/>
            <p:cNvSpPr>
              <a:spLocks/>
            </p:cNvSpPr>
            <p:nvPr/>
          </p:nvSpPr>
          <p:spPr bwMode="auto">
            <a:xfrm>
              <a:off x="1339" y="1734"/>
              <a:ext cx="744" cy="1272"/>
            </a:xfrm>
            <a:custGeom>
              <a:avLst/>
              <a:gdLst>
                <a:gd name="T0" fmla="*/ 0 w 1125115"/>
                <a:gd name="T1" fmla="*/ 0 h 1728949"/>
                <a:gd name="T2" fmla="*/ 0 w 1125115"/>
                <a:gd name="T3" fmla="*/ 0 h 1728949"/>
                <a:gd name="T4" fmla="*/ 0 w 1125115"/>
                <a:gd name="T5" fmla="*/ 0 h 1728949"/>
                <a:gd name="T6" fmla="*/ 0 w 1125115"/>
                <a:gd name="T7" fmla="*/ 0 h 1728949"/>
                <a:gd name="T8" fmla="*/ 0 w 1125115"/>
                <a:gd name="T9" fmla="*/ 0 h 1728949"/>
                <a:gd name="T10" fmla="*/ 0 w 1125115"/>
                <a:gd name="T11" fmla="*/ 0 h 17289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5115"/>
                <a:gd name="T19" fmla="*/ 0 h 1728949"/>
                <a:gd name="T20" fmla="*/ 1125115 w 1125115"/>
                <a:gd name="T21" fmla="*/ 1728949 h 17289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5115" h="1728949">
                  <a:moveTo>
                    <a:pt x="0" y="1538665"/>
                  </a:moveTo>
                  <a:cubicBezTo>
                    <a:pt x="6926" y="1170950"/>
                    <a:pt x="100634" y="770927"/>
                    <a:pt x="234190" y="517449"/>
                  </a:cubicBezTo>
                  <a:cubicBezTo>
                    <a:pt x="367746" y="263970"/>
                    <a:pt x="660029" y="35586"/>
                    <a:pt x="801337" y="17793"/>
                  </a:cubicBezTo>
                  <a:cubicBezTo>
                    <a:pt x="942645" y="0"/>
                    <a:pt x="1038965" y="230906"/>
                    <a:pt x="1082040" y="410689"/>
                  </a:cubicBezTo>
                  <a:cubicBezTo>
                    <a:pt x="1125115" y="590472"/>
                    <a:pt x="1105805" y="876779"/>
                    <a:pt x="1059790" y="1096489"/>
                  </a:cubicBezTo>
                  <a:cubicBezTo>
                    <a:pt x="1013775" y="1316199"/>
                    <a:pt x="858832" y="1597187"/>
                    <a:pt x="805947" y="1728949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Text Box 10"/>
            <p:cNvSpPr txBox="1">
              <a:spLocks noChangeArrowheads="1"/>
            </p:cNvSpPr>
            <p:nvPr/>
          </p:nvSpPr>
          <p:spPr bwMode="auto">
            <a:xfrm>
              <a:off x="1339" y="2666"/>
              <a:ext cx="1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829050" y="2905125"/>
            <a:ext cx="1219200" cy="1593850"/>
            <a:chOff x="2045" y="1830"/>
            <a:chExt cx="768" cy="1004"/>
          </a:xfrm>
        </p:grpSpPr>
        <p:sp>
          <p:nvSpPr>
            <p:cNvPr id="3080" name="Freeform 12"/>
            <p:cNvSpPr>
              <a:spLocks/>
            </p:cNvSpPr>
            <p:nvPr/>
          </p:nvSpPr>
          <p:spPr bwMode="auto">
            <a:xfrm>
              <a:off x="2045" y="1979"/>
              <a:ext cx="768" cy="855"/>
            </a:xfrm>
            <a:custGeom>
              <a:avLst/>
              <a:gdLst>
                <a:gd name="T0" fmla="*/ 0 w 742950"/>
                <a:gd name="T1" fmla="*/ 0 h 1394460"/>
                <a:gd name="T2" fmla="*/ 0 w 742950"/>
                <a:gd name="T3" fmla="*/ 0 h 1394460"/>
                <a:gd name="T4" fmla="*/ 0 w 742950"/>
                <a:gd name="T5" fmla="*/ 0 h 1394460"/>
                <a:gd name="T6" fmla="*/ 0 60000 65536"/>
                <a:gd name="T7" fmla="*/ 0 60000 65536"/>
                <a:gd name="T8" fmla="*/ 0 60000 65536"/>
                <a:gd name="T9" fmla="*/ 0 w 742950"/>
                <a:gd name="T10" fmla="*/ 0 h 1394460"/>
                <a:gd name="T11" fmla="*/ 742950 w 742950"/>
                <a:gd name="T12" fmla="*/ 1394460 h 1394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2950" h="1394460">
                  <a:moveTo>
                    <a:pt x="434340" y="0"/>
                  </a:moveTo>
                  <a:cubicBezTo>
                    <a:pt x="588645" y="219075"/>
                    <a:pt x="742950" y="438150"/>
                    <a:pt x="670560" y="670560"/>
                  </a:cubicBezTo>
                  <a:cubicBezTo>
                    <a:pt x="598170" y="902970"/>
                    <a:pt x="111760" y="1273810"/>
                    <a:pt x="0" y="139446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Text Box 13"/>
            <p:cNvSpPr txBox="1">
              <a:spLocks noChangeArrowheads="1"/>
            </p:cNvSpPr>
            <p:nvPr/>
          </p:nvSpPr>
          <p:spPr bwMode="auto">
            <a:xfrm>
              <a:off x="2319" y="1830"/>
              <a:ext cx="1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rPr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363788" y="1955800"/>
            <a:ext cx="4645025" cy="3743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Project Leadership Guide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2362200" y="1962150"/>
            <a:ext cx="0" cy="3733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2362200" y="5695950"/>
            <a:ext cx="464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2362200" y="1962150"/>
            <a:ext cx="464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7010400" y="1962150"/>
            <a:ext cx="0" cy="3733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724400" y="1962150"/>
            <a:ext cx="0" cy="3733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2362200" y="3867150"/>
            <a:ext cx="464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 flipV="1">
            <a:off x="1412875" y="3152775"/>
            <a:ext cx="609600" cy="1292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eaVert"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tx1"/>
                </a:solidFill>
                <a:cs typeface="Arial" pitchFamily="34" charset="0"/>
              </a:rPr>
              <a:t>Market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tx1"/>
                </a:solidFill>
                <a:cs typeface="Arial" pitchFamily="34" charset="0"/>
              </a:rPr>
              <a:t>Differentiating</a:t>
            </a:r>
            <a:endParaRPr lang="en-US" sz="1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1568450" y="2060575"/>
            <a:ext cx="60007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tx1"/>
                </a:solidFill>
                <a:cs typeface="Arial" pitchFamily="34" charset="0"/>
              </a:rPr>
              <a:t>High</a:t>
            </a:r>
            <a:endParaRPr lang="en-US" sz="18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1606550" y="5276850"/>
            <a:ext cx="5556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tx1"/>
                </a:solidFill>
                <a:cs typeface="Arial" pitchFamily="34" charset="0"/>
              </a:rPr>
              <a:t>Low</a:t>
            </a:r>
            <a:endParaRPr lang="en-US" sz="18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3979863" y="5783263"/>
            <a:ext cx="1493837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400" b="1">
                <a:solidFill>
                  <a:schemeClr val="tx1"/>
                </a:solidFill>
                <a:cs typeface="Arial" pitchFamily="34" charset="0"/>
              </a:rPr>
              <a:t>Mission Critical</a:t>
            </a: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2444750" y="5757863"/>
            <a:ext cx="5556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tx1"/>
                </a:solidFill>
                <a:cs typeface="Arial" pitchFamily="34" charset="0"/>
              </a:rPr>
              <a:t>Low</a:t>
            </a:r>
            <a:endParaRPr lang="en-US" sz="18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6292850" y="5732463"/>
            <a:ext cx="60007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600">
                <a:solidFill>
                  <a:schemeClr val="tx1"/>
                </a:solidFill>
                <a:cs typeface="Arial" pitchFamily="34" charset="0"/>
              </a:rPr>
              <a:t>High</a:t>
            </a:r>
          </a:p>
        </p:txBody>
      </p:sp>
      <p:sp>
        <p:nvSpPr>
          <p:cNvPr id="80913" name="AutoShape 17"/>
          <p:cNvSpPr>
            <a:spLocks noChangeArrowheads="1"/>
          </p:cNvSpPr>
          <p:nvPr/>
        </p:nvSpPr>
        <p:spPr bwMode="auto">
          <a:xfrm>
            <a:off x="2636838" y="2560638"/>
            <a:ext cx="1944687" cy="639762"/>
          </a:xfrm>
          <a:prstGeom prst="rightArrow">
            <a:avLst>
              <a:gd name="adj1" fmla="val 50000"/>
              <a:gd name="adj2" fmla="val 7599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Invent</a:t>
            </a:r>
          </a:p>
        </p:txBody>
      </p:sp>
      <p:sp>
        <p:nvSpPr>
          <p:cNvPr id="80914" name="AutoShape 18"/>
          <p:cNvSpPr>
            <a:spLocks noChangeArrowheads="1"/>
          </p:cNvSpPr>
          <p:nvPr/>
        </p:nvSpPr>
        <p:spPr bwMode="auto">
          <a:xfrm rot="10800000">
            <a:off x="4843463" y="4648200"/>
            <a:ext cx="1322387" cy="7667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9999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       Manage</a:t>
            </a:r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 flipH="1">
            <a:off x="2636838" y="4875213"/>
            <a:ext cx="1944687" cy="496887"/>
          </a:xfrm>
          <a:prstGeom prst="rightArrow">
            <a:avLst>
              <a:gd name="adj1" fmla="val 50000"/>
              <a:gd name="adj2" fmla="val 97844"/>
            </a:avLst>
          </a:prstGeom>
          <a:solidFill>
            <a:srgbClr val="339933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000">
                <a:solidFill>
                  <a:schemeClr val="bg1"/>
                </a:solidFill>
                <a:cs typeface="Arial" pitchFamily="34" charset="0"/>
              </a:rPr>
              <a:t>Offload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2819400" y="1905000"/>
            <a:ext cx="13017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Create 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Change</a:t>
            </a:r>
            <a:endParaRPr lang="en-US" sz="16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181600" y="1905000"/>
            <a:ext cx="155733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Embrace 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Change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803525" y="3830638"/>
            <a:ext cx="16224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Eliminate 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Change</a:t>
            </a:r>
            <a:endParaRPr lang="en-US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4721225" y="3830638"/>
            <a:ext cx="22907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Control Change</a:t>
            </a:r>
            <a:endParaRPr lang="en-US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2992438" y="3359150"/>
            <a:ext cx="12509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Ad Hoc</a:t>
            </a:r>
            <a:endParaRPr lang="en-US" sz="16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499100" y="3359150"/>
            <a:ext cx="9286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Agile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2765425" y="5284788"/>
            <a:ext cx="1708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Outsource</a:t>
            </a:r>
            <a:endParaRPr lang="en-US" sz="24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5102225" y="5284788"/>
            <a:ext cx="17256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chemeClr val="tx1"/>
                </a:solidFill>
                <a:cs typeface="Arial" pitchFamily="34" charset="0"/>
              </a:rPr>
              <a:t>Structured</a:t>
            </a:r>
            <a:endParaRPr lang="en-US" sz="240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876800" y="2590800"/>
            <a:ext cx="1524000" cy="914400"/>
            <a:chOff x="3072" y="1632"/>
            <a:chExt cx="960" cy="576"/>
          </a:xfrm>
        </p:grpSpPr>
        <p:sp>
          <p:nvSpPr>
            <p:cNvPr id="110621" name="AutoShape 29"/>
            <p:cNvSpPr>
              <a:spLocks noChangeArrowheads="1"/>
            </p:cNvSpPr>
            <p:nvPr/>
          </p:nvSpPr>
          <p:spPr bwMode="auto">
            <a:xfrm rot="5400000">
              <a:off x="3271" y="1481"/>
              <a:ext cx="528" cy="9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6 w 21600"/>
                <a:gd name="T13" fmla="*/ 2916 h 21600"/>
                <a:gd name="T14" fmla="*/ 18245 w 21600"/>
                <a:gd name="T15" fmla="*/ 92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9966FF"/>
            </a:solidFill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US" sz="2000">
                  <a:solidFill>
                    <a:schemeClr val="bg1"/>
                  </a:solidFill>
                  <a:cs typeface="Arial" pitchFamily="34" charset="0"/>
                </a:rPr>
                <a:t>   </a:t>
              </a:r>
              <a:endParaRPr lang="en-US" sz="120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spcBef>
                  <a:spcPct val="0"/>
                </a:spcBef>
                <a:buClrTx/>
                <a:buFontTx/>
                <a:buNone/>
              </a:pPr>
              <a:endParaRPr lang="en-US" sz="120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spcBef>
                  <a:spcPct val="0"/>
                </a:spcBef>
                <a:buClrTx/>
                <a:buFontTx/>
                <a:buNone/>
              </a:pPr>
              <a:endParaRPr lang="en-US" sz="120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spcBef>
                  <a:spcPct val="0"/>
                </a:spcBef>
                <a:buClrTx/>
                <a:buFontTx/>
                <a:buNone/>
              </a:pPr>
              <a:endParaRPr lang="en-US" sz="20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0622" name="Text Box 30"/>
            <p:cNvSpPr txBox="1">
              <a:spLocks noChangeArrowheads="1"/>
            </p:cNvSpPr>
            <p:nvPr/>
          </p:nvSpPr>
          <p:spPr bwMode="auto">
            <a:xfrm>
              <a:off x="3120" y="1632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2388" indent="1588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Deploy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 animBg="1"/>
      <p:bldP spid="80914" grpId="0" animBg="1"/>
      <p:bldP spid="80915" grpId="0" animBg="1"/>
      <p:bldP spid="80916" grpId="0" autoUpdateAnimBg="0"/>
      <p:bldP spid="80917" grpId="0" autoUpdateAnimBg="0"/>
      <p:bldP spid="80918" grpId="0" autoUpdateAnimBg="0"/>
      <p:bldP spid="80919" grpId="0" autoUpdateAnimBg="0"/>
      <p:bldP spid="80920" grpId="0" autoUpdateAnimBg="0"/>
      <p:bldP spid="80921" grpId="0" autoUpdateAnimBg="0"/>
      <p:bldP spid="80922" grpId="0" autoUpdateAnimBg="0"/>
      <p:bldP spid="8092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dirty="0" smtClean="0"/>
              <a:t>Portfolio Management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115716" name="Picture 4"/>
          <p:cNvPicPr>
            <a:picLocks noChangeArrowheads="1"/>
          </p:cNvPicPr>
          <p:nvPr/>
        </p:nvPicPr>
        <p:blipFill>
          <a:blip r:embed="rId3"/>
          <a:srcRect l="10185" t="10225" b="15007"/>
          <a:stretch>
            <a:fillRect/>
          </a:stretch>
        </p:blipFill>
        <p:spPr bwMode="auto">
          <a:xfrm>
            <a:off x="990600" y="1373188"/>
            <a:ext cx="8062913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327400" y="5956300"/>
            <a:ext cx="314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342900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Project Complexity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 rot="-5400000">
            <a:off x="-1784349" y="3765550"/>
            <a:ext cx="476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342900"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Uncertainty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759700" y="2100263"/>
            <a:ext cx="877888" cy="750887"/>
            <a:chOff x="4888" y="1179"/>
            <a:chExt cx="553" cy="473"/>
          </a:xfrm>
        </p:grpSpPr>
        <p:sp>
          <p:nvSpPr>
            <p:cNvPr id="115857" name="Freeform 14"/>
            <p:cNvSpPr>
              <a:spLocks/>
            </p:cNvSpPr>
            <p:nvPr/>
          </p:nvSpPr>
          <p:spPr bwMode="auto">
            <a:xfrm>
              <a:off x="5306" y="11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0 w 2"/>
                <a:gd name="T13" fmla="*/ 1 h 1"/>
                <a:gd name="T14" fmla="*/ 0 w 2"/>
                <a:gd name="T15" fmla="*/ 1 h 1"/>
                <a:gd name="T16" fmla="*/ 0 w 2"/>
                <a:gd name="T17" fmla="*/ 1 h 1"/>
                <a:gd name="T18" fmla="*/ 0 w 2"/>
                <a:gd name="T19" fmla="*/ 1 h 1"/>
                <a:gd name="T20" fmla="*/ 0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1"/>
                <a:gd name="T44" fmla="*/ 2 w 2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8" name="Freeform 15"/>
            <p:cNvSpPr>
              <a:spLocks/>
            </p:cNvSpPr>
            <p:nvPr/>
          </p:nvSpPr>
          <p:spPr bwMode="auto">
            <a:xfrm>
              <a:off x="5283" y="1180"/>
              <a:ext cx="22" cy="49"/>
            </a:xfrm>
            <a:custGeom>
              <a:avLst/>
              <a:gdLst>
                <a:gd name="T0" fmla="*/ 22 w 22"/>
                <a:gd name="T1" fmla="*/ 0 h 49"/>
                <a:gd name="T2" fmla="*/ 19 w 22"/>
                <a:gd name="T3" fmla="*/ 1 h 49"/>
                <a:gd name="T4" fmla="*/ 17 w 22"/>
                <a:gd name="T5" fmla="*/ 3 h 49"/>
                <a:gd name="T6" fmla="*/ 15 w 22"/>
                <a:gd name="T7" fmla="*/ 4 h 49"/>
                <a:gd name="T8" fmla="*/ 13 w 22"/>
                <a:gd name="T9" fmla="*/ 6 h 49"/>
                <a:gd name="T10" fmla="*/ 11 w 22"/>
                <a:gd name="T11" fmla="*/ 8 h 49"/>
                <a:gd name="T12" fmla="*/ 9 w 22"/>
                <a:gd name="T13" fmla="*/ 11 h 49"/>
                <a:gd name="T14" fmla="*/ 7 w 22"/>
                <a:gd name="T15" fmla="*/ 13 h 49"/>
                <a:gd name="T16" fmla="*/ 5 w 22"/>
                <a:gd name="T17" fmla="*/ 16 h 49"/>
                <a:gd name="T18" fmla="*/ 4 w 22"/>
                <a:gd name="T19" fmla="*/ 19 h 49"/>
                <a:gd name="T20" fmla="*/ 3 w 22"/>
                <a:gd name="T21" fmla="*/ 21 h 49"/>
                <a:gd name="T22" fmla="*/ 3 w 22"/>
                <a:gd name="T23" fmla="*/ 24 h 49"/>
                <a:gd name="T24" fmla="*/ 2 w 22"/>
                <a:gd name="T25" fmla="*/ 27 h 49"/>
                <a:gd name="T26" fmla="*/ 2 w 22"/>
                <a:gd name="T27" fmla="*/ 29 h 49"/>
                <a:gd name="T28" fmla="*/ 2 w 22"/>
                <a:gd name="T29" fmla="*/ 32 h 49"/>
                <a:gd name="T30" fmla="*/ 2 w 22"/>
                <a:gd name="T31" fmla="*/ 35 h 49"/>
                <a:gd name="T32" fmla="*/ 2 w 22"/>
                <a:gd name="T33" fmla="*/ 38 h 49"/>
                <a:gd name="T34" fmla="*/ 2 w 22"/>
                <a:gd name="T35" fmla="*/ 41 h 49"/>
                <a:gd name="T36" fmla="*/ 2 w 22"/>
                <a:gd name="T37" fmla="*/ 43 h 49"/>
                <a:gd name="T38" fmla="*/ 3 w 22"/>
                <a:gd name="T39" fmla="*/ 46 h 49"/>
                <a:gd name="T40" fmla="*/ 3 w 22"/>
                <a:gd name="T41" fmla="*/ 49 h 49"/>
                <a:gd name="T42" fmla="*/ 2 w 22"/>
                <a:gd name="T43" fmla="*/ 48 h 49"/>
                <a:gd name="T44" fmla="*/ 2 w 22"/>
                <a:gd name="T45" fmla="*/ 48 h 49"/>
                <a:gd name="T46" fmla="*/ 2 w 22"/>
                <a:gd name="T47" fmla="*/ 47 h 49"/>
                <a:gd name="T48" fmla="*/ 1 w 22"/>
                <a:gd name="T49" fmla="*/ 46 h 49"/>
                <a:gd name="T50" fmla="*/ 1 w 22"/>
                <a:gd name="T51" fmla="*/ 46 h 49"/>
                <a:gd name="T52" fmla="*/ 1 w 22"/>
                <a:gd name="T53" fmla="*/ 45 h 49"/>
                <a:gd name="T54" fmla="*/ 1 w 22"/>
                <a:gd name="T55" fmla="*/ 44 h 49"/>
                <a:gd name="T56" fmla="*/ 1 w 22"/>
                <a:gd name="T57" fmla="*/ 43 h 49"/>
                <a:gd name="T58" fmla="*/ 0 w 22"/>
                <a:gd name="T59" fmla="*/ 42 h 49"/>
                <a:gd name="T60" fmla="*/ 0 w 22"/>
                <a:gd name="T61" fmla="*/ 42 h 49"/>
                <a:gd name="T62" fmla="*/ 0 w 22"/>
                <a:gd name="T63" fmla="*/ 41 h 49"/>
                <a:gd name="T64" fmla="*/ 0 w 22"/>
                <a:gd name="T65" fmla="*/ 41 h 49"/>
                <a:gd name="T66" fmla="*/ 0 w 22"/>
                <a:gd name="T67" fmla="*/ 40 h 49"/>
                <a:gd name="T68" fmla="*/ 0 w 22"/>
                <a:gd name="T69" fmla="*/ 40 h 49"/>
                <a:gd name="T70" fmla="*/ 0 w 22"/>
                <a:gd name="T71" fmla="*/ 39 h 49"/>
                <a:gd name="T72" fmla="*/ 0 w 22"/>
                <a:gd name="T73" fmla="*/ 38 h 49"/>
                <a:gd name="T74" fmla="*/ 0 w 22"/>
                <a:gd name="T75" fmla="*/ 38 h 49"/>
                <a:gd name="T76" fmla="*/ 0 w 22"/>
                <a:gd name="T77" fmla="*/ 38 h 49"/>
                <a:gd name="T78" fmla="*/ 0 w 22"/>
                <a:gd name="T79" fmla="*/ 37 h 49"/>
                <a:gd name="T80" fmla="*/ 0 w 22"/>
                <a:gd name="T81" fmla="*/ 37 h 49"/>
                <a:gd name="T82" fmla="*/ 0 w 22"/>
                <a:gd name="T83" fmla="*/ 34 h 49"/>
                <a:gd name="T84" fmla="*/ 0 w 22"/>
                <a:gd name="T85" fmla="*/ 30 h 49"/>
                <a:gd name="T86" fmla="*/ 0 w 22"/>
                <a:gd name="T87" fmla="*/ 27 h 49"/>
                <a:gd name="T88" fmla="*/ 0 w 22"/>
                <a:gd name="T89" fmla="*/ 24 h 49"/>
                <a:gd name="T90" fmla="*/ 1 w 22"/>
                <a:gd name="T91" fmla="*/ 21 h 49"/>
                <a:gd name="T92" fmla="*/ 2 w 22"/>
                <a:gd name="T93" fmla="*/ 18 h 49"/>
                <a:gd name="T94" fmla="*/ 3 w 22"/>
                <a:gd name="T95" fmla="*/ 15 h 49"/>
                <a:gd name="T96" fmla="*/ 4 w 22"/>
                <a:gd name="T97" fmla="*/ 12 h 49"/>
                <a:gd name="T98" fmla="*/ 6 w 22"/>
                <a:gd name="T99" fmla="*/ 10 h 49"/>
                <a:gd name="T100" fmla="*/ 8 w 22"/>
                <a:gd name="T101" fmla="*/ 8 h 49"/>
                <a:gd name="T102" fmla="*/ 9 w 22"/>
                <a:gd name="T103" fmla="*/ 7 h 49"/>
                <a:gd name="T104" fmla="*/ 11 w 22"/>
                <a:gd name="T105" fmla="*/ 5 h 49"/>
                <a:gd name="T106" fmla="*/ 12 w 22"/>
                <a:gd name="T107" fmla="*/ 4 h 49"/>
                <a:gd name="T108" fmla="*/ 13 w 22"/>
                <a:gd name="T109" fmla="*/ 4 h 49"/>
                <a:gd name="T110" fmla="*/ 15 w 22"/>
                <a:gd name="T111" fmla="*/ 3 h 49"/>
                <a:gd name="T112" fmla="*/ 16 w 22"/>
                <a:gd name="T113" fmla="*/ 2 h 49"/>
                <a:gd name="T114" fmla="*/ 17 w 22"/>
                <a:gd name="T115" fmla="*/ 1 h 49"/>
                <a:gd name="T116" fmla="*/ 19 w 22"/>
                <a:gd name="T117" fmla="*/ 1 h 49"/>
                <a:gd name="T118" fmla="*/ 20 w 22"/>
                <a:gd name="T119" fmla="*/ 0 h 49"/>
                <a:gd name="T120" fmla="*/ 22 w 22"/>
                <a:gd name="T121" fmla="*/ 0 h 49"/>
                <a:gd name="T122" fmla="*/ 22 w 22"/>
                <a:gd name="T123" fmla="*/ 0 h 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"/>
                <a:gd name="T187" fmla="*/ 0 h 49"/>
                <a:gd name="T188" fmla="*/ 22 w 22"/>
                <a:gd name="T189" fmla="*/ 49 h 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" h="49">
                  <a:moveTo>
                    <a:pt x="22" y="0"/>
                  </a:moveTo>
                  <a:lnTo>
                    <a:pt x="19" y="1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9" name="Freeform 16"/>
            <p:cNvSpPr>
              <a:spLocks/>
            </p:cNvSpPr>
            <p:nvPr/>
          </p:nvSpPr>
          <p:spPr bwMode="auto">
            <a:xfrm>
              <a:off x="4888" y="1180"/>
              <a:ext cx="535" cy="472"/>
            </a:xfrm>
            <a:custGeom>
              <a:avLst/>
              <a:gdLst>
                <a:gd name="T0" fmla="*/ 484 w 535"/>
                <a:gd name="T1" fmla="*/ 23 h 472"/>
                <a:gd name="T2" fmla="*/ 503 w 535"/>
                <a:gd name="T3" fmla="*/ 47 h 472"/>
                <a:gd name="T4" fmla="*/ 529 w 535"/>
                <a:gd name="T5" fmla="*/ 51 h 472"/>
                <a:gd name="T6" fmla="*/ 474 w 535"/>
                <a:gd name="T7" fmla="*/ 61 h 472"/>
                <a:gd name="T8" fmla="*/ 413 w 535"/>
                <a:gd name="T9" fmla="*/ 40 h 472"/>
                <a:gd name="T10" fmla="*/ 491 w 535"/>
                <a:gd name="T11" fmla="*/ 112 h 472"/>
                <a:gd name="T12" fmla="*/ 535 w 535"/>
                <a:gd name="T13" fmla="*/ 173 h 472"/>
                <a:gd name="T14" fmla="*/ 495 w 535"/>
                <a:gd name="T15" fmla="*/ 201 h 472"/>
                <a:gd name="T16" fmla="*/ 484 w 535"/>
                <a:gd name="T17" fmla="*/ 200 h 472"/>
                <a:gd name="T18" fmla="*/ 484 w 535"/>
                <a:gd name="T19" fmla="*/ 294 h 472"/>
                <a:gd name="T20" fmla="*/ 496 w 535"/>
                <a:gd name="T21" fmla="*/ 346 h 472"/>
                <a:gd name="T22" fmla="*/ 507 w 535"/>
                <a:gd name="T23" fmla="*/ 360 h 472"/>
                <a:gd name="T24" fmla="*/ 494 w 535"/>
                <a:gd name="T25" fmla="*/ 404 h 472"/>
                <a:gd name="T26" fmla="*/ 444 w 535"/>
                <a:gd name="T27" fmla="*/ 317 h 472"/>
                <a:gd name="T28" fmla="*/ 422 w 535"/>
                <a:gd name="T29" fmla="*/ 369 h 472"/>
                <a:gd name="T30" fmla="*/ 413 w 535"/>
                <a:gd name="T31" fmla="*/ 408 h 472"/>
                <a:gd name="T32" fmla="*/ 407 w 535"/>
                <a:gd name="T33" fmla="*/ 437 h 472"/>
                <a:gd name="T34" fmla="*/ 367 w 535"/>
                <a:gd name="T35" fmla="*/ 454 h 472"/>
                <a:gd name="T36" fmla="*/ 354 w 535"/>
                <a:gd name="T37" fmla="*/ 431 h 472"/>
                <a:gd name="T38" fmla="*/ 387 w 535"/>
                <a:gd name="T39" fmla="*/ 382 h 472"/>
                <a:gd name="T40" fmla="*/ 408 w 535"/>
                <a:gd name="T41" fmla="*/ 303 h 472"/>
                <a:gd name="T42" fmla="*/ 381 w 535"/>
                <a:gd name="T43" fmla="*/ 339 h 472"/>
                <a:gd name="T44" fmla="*/ 374 w 535"/>
                <a:gd name="T45" fmla="*/ 355 h 472"/>
                <a:gd name="T46" fmla="*/ 363 w 535"/>
                <a:gd name="T47" fmla="*/ 339 h 472"/>
                <a:gd name="T48" fmla="*/ 339 w 535"/>
                <a:gd name="T49" fmla="*/ 349 h 472"/>
                <a:gd name="T50" fmla="*/ 318 w 535"/>
                <a:gd name="T51" fmla="*/ 365 h 472"/>
                <a:gd name="T52" fmla="*/ 318 w 535"/>
                <a:gd name="T53" fmla="*/ 439 h 472"/>
                <a:gd name="T54" fmla="*/ 296 w 535"/>
                <a:gd name="T55" fmla="*/ 471 h 472"/>
                <a:gd name="T56" fmla="*/ 265 w 535"/>
                <a:gd name="T57" fmla="*/ 464 h 472"/>
                <a:gd name="T58" fmla="*/ 272 w 535"/>
                <a:gd name="T59" fmla="*/ 422 h 472"/>
                <a:gd name="T60" fmla="*/ 255 w 535"/>
                <a:gd name="T61" fmla="*/ 368 h 472"/>
                <a:gd name="T62" fmla="*/ 214 w 535"/>
                <a:gd name="T63" fmla="*/ 371 h 472"/>
                <a:gd name="T64" fmla="*/ 206 w 535"/>
                <a:gd name="T65" fmla="*/ 439 h 472"/>
                <a:gd name="T66" fmla="*/ 197 w 535"/>
                <a:gd name="T67" fmla="*/ 414 h 472"/>
                <a:gd name="T68" fmla="*/ 160 w 535"/>
                <a:gd name="T69" fmla="*/ 353 h 472"/>
                <a:gd name="T70" fmla="*/ 153 w 535"/>
                <a:gd name="T71" fmla="*/ 261 h 472"/>
                <a:gd name="T72" fmla="*/ 114 w 535"/>
                <a:gd name="T73" fmla="*/ 241 h 472"/>
                <a:gd name="T74" fmla="*/ 66 w 535"/>
                <a:gd name="T75" fmla="*/ 226 h 472"/>
                <a:gd name="T76" fmla="*/ 11 w 535"/>
                <a:gd name="T77" fmla="*/ 199 h 472"/>
                <a:gd name="T78" fmla="*/ 2 w 535"/>
                <a:gd name="T79" fmla="*/ 159 h 472"/>
                <a:gd name="T80" fmla="*/ 21 w 535"/>
                <a:gd name="T81" fmla="*/ 125 h 472"/>
                <a:gd name="T82" fmla="*/ 29 w 535"/>
                <a:gd name="T83" fmla="*/ 102 h 472"/>
                <a:gd name="T84" fmla="*/ 28 w 535"/>
                <a:gd name="T85" fmla="*/ 77 h 472"/>
                <a:gd name="T86" fmla="*/ 38 w 535"/>
                <a:gd name="T87" fmla="*/ 80 h 472"/>
                <a:gd name="T88" fmla="*/ 46 w 535"/>
                <a:gd name="T89" fmla="*/ 58 h 472"/>
                <a:gd name="T90" fmla="*/ 44 w 535"/>
                <a:gd name="T91" fmla="*/ 31 h 472"/>
                <a:gd name="T92" fmla="*/ 96 w 535"/>
                <a:gd name="T93" fmla="*/ 54 h 472"/>
                <a:gd name="T94" fmla="*/ 139 w 535"/>
                <a:gd name="T95" fmla="*/ 61 h 472"/>
                <a:gd name="T96" fmla="*/ 119 w 535"/>
                <a:gd name="T97" fmla="*/ 29 h 472"/>
                <a:gd name="T98" fmla="*/ 108 w 535"/>
                <a:gd name="T99" fmla="*/ 17 h 472"/>
                <a:gd name="T100" fmla="*/ 164 w 535"/>
                <a:gd name="T101" fmla="*/ 54 h 472"/>
                <a:gd name="T102" fmla="*/ 245 w 535"/>
                <a:gd name="T103" fmla="*/ 71 h 472"/>
                <a:gd name="T104" fmla="*/ 281 w 535"/>
                <a:gd name="T105" fmla="*/ 75 h 472"/>
                <a:gd name="T106" fmla="*/ 343 w 535"/>
                <a:gd name="T107" fmla="*/ 127 h 472"/>
                <a:gd name="T108" fmla="*/ 371 w 535"/>
                <a:gd name="T109" fmla="*/ 142 h 472"/>
                <a:gd name="T110" fmla="*/ 493 w 535"/>
                <a:gd name="T111" fmla="*/ 178 h 472"/>
                <a:gd name="T112" fmla="*/ 506 w 535"/>
                <a:gd name="T113" fmla="*/ 146 h 472"/>
                <a:gd name="T114" fmla="*/ 466 w 535"/>
                <a:gd name="T115" fmla="*/ 116 h 472"/>
                <a:gd name="T116" fmla="*/ 447 w 535"/>
                <a:gd name="T117" fmla="*/ 103 h 472"/>
                <a:gd name="T118" fmla="*/ 407 w 535"/>
                <a:gd name="T119" fmla="*/ 58 h 472"/>
                <a:gd name="T120" fmla="*/ 421 w 535"/>
                <a:gd name="T121" fmla="*/ 7 h 472"/>
                <a:gd name="T122" fmla="*/ 451 w 535"/>
                <a:gd name="T123" fmla="*/ 0 h 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5"/>
                <a:gd name="T187" fmla="*/ 0 h 472"/>
                <a:gd name="T188" fmla="*/ 535 w 535"/>
                <a:gd name="T189" fmla="*/ 472 h 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5" h="472">
                  <a:moveTo>
                    <a:pt x="453" y="1"/>
                  </a:moveTo>
                  <a:lnTo>
                    <a:pt x="453" y="1"/>
                  </a:lnTo>
                  <a:lnTo>
                    <a:pt x="454" y="1"/>
                  </a:lnTo>
                  <a:lnTo>
                    <a:pt x="454" y="2"/>
                  </a:lnTo>
                  <a:lnTo>
                    <a:pt x="455" y="2"/>
                  </a:lnTo>
                  <a:lnTo>
                    <a:pt x="456" y="2"/>
                  </a:lnTo>
                  <a:lnTo>
                    <a:pt x="457" y="2"/>
                  </a:lnTo>
                  <a:lnTo>
                    <a:pt x="457" y="3"/>
                  </a:lnTo>
                  <a:lnTo>
                    <a:pt x="458" y="4"/>
                  </a:lnTo>
                  <a:lnTo>
                    <a:pt x="459" y="4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4"/>
                  </a:lnTo>
                  <a:lnTo>
                    <a:pt x="462" y="5"/>
                  </a:lnTo>
                  <a:lnTo>
                    <a:pt x="463" y="5"/>
                  </a:lnTo>
                  <a:lnTo>
                    <a:pt x="464" y="6"/>
                  </a:lnTo>
                  <a:lnTo>
                    <a:pt x="465" y="6"/>
                  </a:lnTo>
                  <a:lnTo>
                    <a:pt x="466" y="7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9" y="9"/>
                  </a:lnTo>
                  <a:lnTo>
                    <a:pt x="470" y="11"/>
                  </a:lnTo>
                  <a:lnTo>
                    <a:pt x="471" y="12"/>
                  </a:lnTo>
                  <a:lnTo>
                    <a:pt x="473" y="12"/>
                  </a:lnTo>
                  <a:lnTo>
                    <a:pt x="474" y="12"/>
                  </a:lnTo>
                  <a:lnTo>
                    <a:pt x="480" y="20"/>
                  </a:lnTo>
                  <a:lnTo>
                    <a:pt x="481" y="20"/>
                  </a:lnTo>
                  <a:lnTo>
                    <a:pt x="482" y="21"/>
                  </a:lnTo>
                  <a:lnTo>
                    <a:pt x="482" y="22"/>
                  </a:lnTo>
                  <a:lnTo>
                    <a:pt x="483" y="22"/>
                  </a:lnTo>
                  <a:lnTo>
                    <a:pt x="484" y="23"/>
                  </a:lnTo>
                  <a:lnTo>
                    <a:pt x="484" y="24"/>
                  </a:lnTo>
                  <a:lnTo>
                    <a:pt x="485" y="25"/>
                  </a:lnTo>
                  <a:lnTo>
                    <a:pt x="486" y="26"/>
                  </a:lnTo>
                  <a:lnTo>
                    <a:pt x="487" y="26"/>
                  </a:lnTo>
                  <a:lnTo>
                    <a:pt x="487" y="29"/>
                  </a:lnTo>
                  <a:lnTo>
                    <a:pt x="489" y="30"/>
                  </a:lnTo>
                  <a:lnTo>
                    <a:pt x="490" y="32"/>
                  </a:lnTo>
                  <a:lnTo>
                    <a:pt x="491" y="33"/>
                  </a:lnTo>
                  <a:lnTo>
                    <a:pt x="493" y="35"/>
                  </a:lnTo>
                  <a:lnTo>
                    <a:pt x="494" y="36"/>
                  </a:lnTo>
                  <a:lnTo>
                    <a:pt x="495" y="38"/>
                  </a:lnTo>
                  <a:lnTo>
                    <a:pt x="497" y="39"/>
                  </a:lnTo>
                  <a:lnTo>
                    <a:pt x="498" y="41"/>
                  </a:lnTo>
                  <a:lnTo>
                    <a:pt x="499" y="43"/>
                  </a:lnTo>
                  <a:lnTo>
                    <a:pt x="501" y="44"/>
                  </a:lnTo>
                  <a:lnTo>
                    <a:pt x="501" y="43"/>
                  </a:lnTo>
                  <a:lnTo>
                    <a:pt x="501" y="44"/>
                  </a:lnTo>
                  <a:lnTo>
                    <a:pt x="502" y="44"/>
                  </a:lnTo>
                  <a:lnTo>
                    <a:pt x="502" y="45"/>
                  </a:lnTo>
                  <a:lnTo>
                    <a:pt x="503" y="46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7"/>
                  </a:lnTo>
                  <a:lnTo>
                    <a:pt x="504" y="48"/>
                  </a:lnTo>
                  <a:lnTo>
                    <a:pt x="505" y="48"/>
                  </a:lnTo>
                  <a:lnTo>
                    <a:pt x="506" y="48"/>
                  </a:lnTo>
                  <a:lnTo>
                    <a:pt x="507" y="49"/>
                  </a:lnTo>
                  <a:lnTo>
                    <a:pt x="508" y="49"/>
                  </a:lnTo>
                  <a:lnTo>
                    <a:pt x="509" y="49"/>
                  </a:lnTo>
                  <a:lnTo>
                    <a:pt x="509" y="50"/>
                  </a:lnTo>
                  <a:lnTo>
                    <a:pt x="511" y="49"/>
                  </a:lnTo>
                  <a:lnTo>
                    <a:pt x="513" y="49"/>
                  </a:lnTo>
                  <a:lnTo>
                    <a:pt x="514" y="48"/>
                  </a:lnTo>
                  <a:lnTo>
                    <a:pt x="516" y="48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2" y="47"/>
                  </a:lnTo>
                  <a:lnTo>
                    <a:pt x="524" y="47"/>
                  </a:lnTo>
                  <a:lnTo>
                    <a:pt x="525" y="47"/>
                  </a:lnTo>
                  <a:lnTo>
                    <a:pt x="527" y="48"/>
                  </a:lnTo>
                  <a:lnTo>
                    <a:pt x="529" y="46"/>
                  </a:lnTo>
                  <a:lnTo>
                    <a:pt x="528" y="47"/>
                  </a:lnTo>
                  <a:lnTo>
                    <a:pt x="528" y="48"/>
                  </a:lnTo>
                  <a:lnTo>
                    <a:pt x="529" y="48"/>
                  </a:lnTo>
                  <a:lnTo>
                    <a:pt x="529" y="49"/>
                  </a:lnTo>
                  <a:lnTo>
                    <a:pt x="530" y="49"/>
                  </a:lnTo>
                  <a:lnTo>
                    <a:pt x="531" y="50"/>
                  </a:lnTo>
                  <a:lnTo>
                    <a:pt x="532" y="50"/>
                  </a:lnTo>
                  <a:lnTo>
                    <a:pt x="532" y="51"/>
                  </a:lnTo>
                  <a:lnTo>
                    <a:pt x="533" y="52"/>
                  </a:lnTo>
                  <a:lnTo>
                    <a:pt x="532" y="52"/>
                  </a:lnTo>
                  <a:lnTo>
                    <a:pt x="531" y="52"/>
                  </a:lnTo>
                  <a:lnTo>
                    <a:pt x="530" y="52"/>
                  </a:lnTo>
                  <a:lnTo>
                    <a:pt x="530" y="51"/>
                  </a:lnTo>
                  <a:lnTo>
                    <a:pt x="529" y="51"/>
                  </a:lnTo>
                  <a:lnTo>
                    <a:pt x="528" y="51"/>
                  </a:lnTo>
                  <a:lnTo>
                    <a:pt x="527" y="51"/>
                  </a:lnTo>
                  <a:lnTo>
                    <a:pt x="523" y="56"/>
                  </a:lnTo>
                  <a:lnTo>
                    <a:pt x="524" y="56"/>
                  </a:lnTo>
                  <a:lnTo>
                    <a:pt x="524" y="57"/>
                  </a:lnTo>
                  <a:lnTo>
                    <a:pt x="524" y="58"/>
                  </a:lnTo>
                  <a:lnTo>
                    <a:pt x="523" y="59"/>
                  </a:lnTo>
                  <a:lnTo>
                    <a:pt x="523" y="60"/>
                  </a:lnTo>
                  <a:lnTo>
                    <a:pt x="521" y="62"/>
                  </a:lnTo>
                  <a:lnTo>
                    <a:pt x="519" y="64"/>
                  </a:lnTo>
                  <a:lnTo>
                    <a:pt x="517" y="65"/>
                  </a:lnTo>
                  <a:lnTo>
                    <a:pt x="514" y="67"/>
                  </a:lnTo>
                  <a:lnTo>
                    <a:pt x="512" y="67"/>
                  </a:lnTo>
                  <a:lnTo>
                    <a:pt x="509" y="68"/>
                  </a:lnTo>
                  <a:lnTo>
                    <a:pt x="507" y="68"/>
                  </a:lnTo>
                  <a:lnTo>
                    <a:pt x="504" y="68"/>
                  </a:lnTo>
                  <a:lnTo>
                    <a:pt x="501" y="67"/>
                  </a:lnTo>
                  <a:lnTo>
                    <a:pt x="499" y="67"/>
                  </a:lnTo>
                  <a:lnTo>
                    <a:pt x="497" y="66"/>
                  </a:lnTo>
                  <a:lnTo>
                    <a:pt x="496" y="66"/>
                  </a:lnTo>
                  <a:lnTo>
                    <a:pt x="494" y="65"/>
                  </a:lnTo>
                  <a:lnTo>
                    <a:pt x="493" y="65"/>
                  </a:lnTo>
                  <a:lnTo>
                    <a:pt x="491" y="64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2"/>
                  </a:lnTo>
                  <a:lnTo>
                    <a:pt x="486" y="61"/>
                  </a:lnTo>
                  <a:lnTo>
                    <a:pt x="485" y="60"/>
                  </a:lnTo>
                  <a:lnTo>
                    <a:pt x="479" y="61"/>
                  </a:lnTo>
                  <a:lnTo>
                    <a:pt x="474" y="61"/>
                  </a:lnTo>
                  <a:lnTo>
                    <a:pt x="469" y="61"/>
                  </a:lnTo>
                  <a:lnTo>
                    <a:pt x="465" y="60"/>
                  </a:lnTo>
                  <a:lnTo>
                    <a:pt x="460" y="58"/>
                  </a:lnTo>
                  <a:lnTo>
                    <a:pt x="455" y="57"/>
                  </a:lnTo>
                  <a:lnTo>
                    <a:pt x="451" y="54"/>
                  </a:lnTo>
                  <a:lnTo>
                    <a:pt x="447" y="51"/>
                  </a:lnTo>
                  <a:lnTo>
                    <a:pt x="443" y="47"/>
                  </a:lnTo>
                  <a:lnTo>
                    <a:pt x="440" y="43"/>
                  </a:lnTo>
                  <a:lnTo>
                    <a:pt x="438" y="41"/>
                  </a:lnTo>
                  <a:lnTo>
                    <a:pt x="437" y="38"/>
                  </a:lnTo>
                  <a:lnTo>
                    <a:pt x="436" y="36"/>
                  </a:lnTo>
                  <a:lnTo>
                    <a:pt x="435" y="33"/>
                  </a:lnTo>
                  <a:lnTo>
                    <a:pt x="433" y="31"/>
                  </a:lnTo>
                  <a:lnTo>
                    <a:pt x="432" y="29"/>
                  </a:lnTo>
                  <a:lnTo>
                    <a:pt x="431" y="26"/>
                  </a:lnTo>
                  <a:lnTo>
                    <a:pt x="429" y="24"/>
                  </a:lnTo>
                  <a:lnTo>
                    <a:pt x="428" y="22"/>
                  </a:lnTo>
                  <a:lnTo>
                    <a:pt x="426" y="20"/>
                  </a:lnTo>
                  <a:lnTo>
                    <a:pt x="425" y="20"/>
                  </a:lnTo>
                  <a:lnTo>
                    <a:pt x="424" y="20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1" y="22"/>
                  </a:lnTo>
                  <a:lnTo>
                    <a:pt x="420" y="23"/>
                  </a:lnTo>
                  <a:lnTo>
                    <a:pt x="420" y="24"/>
                  </a:lnTo>
                  <a:lnTo>
                    <a:pt x="419" y="25"/>
                  </a:lnTo>
                  <a:lnTo>
                    <a:pt x="418" y="25"/>
                  </a:lnTo>
                  <a:lnTo>
                    <a:pt x="417" y="26"/>
                  </a:lnTo>
                  <a:lnTo>
                    <a:pt x="416" y="27"/>
                  </a:lnTo>
                  <a:lnTo>
                    <a:pt x="415" y="28"/>
                  </a:lnTo>
                  <a:lnTo>
                    <a:pt x="414" y="30"/>
                  </a:lnTo>
                  <a:lnTo>
                    <a:pt x="414" y="31"/>
                  </a:lnTo>
                  <a:lnTo>
                    <a:pt x="414" y="33"/>
                  </a:lnTo>
                  <a:lnTo>
                    <a:pt x="413" y="35"/>
                  </a:lnTo>
                  <a:lnTo>
                    <a:pt x="413" y="36"/>
                  </a:lnTo>
                  <a:lnTo>
                    <a:pt x="413" y="38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4" y="44"/>
                  </a:lnTo>
                  <a:lnTo>
                    <a:pt x="414" y="47"/>
                  </a:lnTo>
                  <a:lnTo>
                    <a:pt x="415" y="49"/>
                  </a:lnTo>
                  <a:lnTo>
                    <a:pt x="416" y="51"/>
                  </a:lnTo>
                  <a:lnTo>
                    <a:pt x="417" y="53"/>
                  </a:lnTo>
                  <a:lnTo>
                    <a:pt x="418" y="55"/>
                  </a:lnTo>
                  <a:lnTo>
                    <a:pt x="420" y="57"/>
                  </a:lnTo>
                  <a:lnTo>
                    <a:pt x="421" y="59"/>
                  </a:lnTo>
                  <a:lnTo>
                    <a:pt x="422" y="61"/>
                  </a:lnTo>
                  <a:lnTo>
                    <a:pt x="424" y="63"/>
                  </a:lnTo>
                  <a:lnTo>
                    <a:pt x="424" y="64"/>
                  </a:lnTo>
                  <a:lnTo>
                    <a:pt x="425" y="64"/>
                  </a:lnTo>
                  <a:lnTo>
                    <a:pt x="426" y="65"/>
                  </a:lnTo>
                  <a:lnTo>
                    <a:pt x="426" y="66"/>
                  </a:lnTo>
                  <a:lnTo>
                    <a:pt x="427" y="67"/>
                  </a:lnTo>
                  <a:lnTo>
                    <a:pt x="428" y="67"/>
                  </a:lnTo>
                  <a:lnTo>
                    <a:pt x="428" y="68"/>
                  </a:lnTo>
                  <a:lnTo>
                    <a:pt x="429" y="69"/>
                  </a:lnTo>
                  <a:lnTo>
                    <a:pt x="430" y="70"/>
                  </a:lnTo>
                  <a:lnTo>
                    <a:pt x="431" y="70"/>
                  </a:lnTo>
                  <a:lnTo>
                    <a:pt x="436" y="75"/>
                  </a:lnTo>
                  <a:lnTo>
                    <a:pt x="441" y="79"/>
                  </a:lnTo>
                  <a:lnTo>
                    <a:pt x="447" y="83"/>
                  </a:lnTo>
                  <a:lnTo>
                    <a:pt x="452" y="86"/>
                  </a:lnTo>
                  <a:lnTo>
                    <a:pt x="458" y="90"/>
                  </a:lnTo>
                  <a:lnTo>
                    <a:pt x="464" y="94"/>
                  </a:lnTo>
                  <a:lnTo>
                    <a:pt x="469" y="97"/>
                  </a:lnTo>
                  <a:lnTo>
                    <a:pt x="475" y="101"/>
                  </a:lnTo>
                  <a:lnTo>
                    <a:pt x="480" y="105"/>
                  </a:lnTo>
                  <a:lnTo>
                    <a:pt x="485" y="109"/>
                  </a:lnTo>
                  <a:lnTo>
                    <a:pt x="486" y="109"/>
                  </a:lnTo>
                  <a:lnTo>
                    <a:pt x="487" y="110"/>
                  </a:lnTo>
                  <a:lnTo>
                    <a:pt x="488" y="110"/>
                  </a:lnTo>
                  <a:lnTo>
                    <a:pt x="489" y="111"/>
                  </a:lnTo>
                  <a:lnTo>
                    <a:pt x="490" y="111"/>
                  </a:lnTo>
                  <a:lnTo>
                    <a:pt x="491" y="112"/>
                  </a:lnTo>
                  <a:lnTo>
                    <a:pt x="492" y="113"/>
                  </a:lnTo>
                  <a:lnTo>
                    <a:pt x="493" y="113"/>
                  </a:lnTo>
                  <a:lnTo>
                    <a:pt x="494" y="113"/>
                  </a:lnTo>
                  <a:lnTo>
                    <a:pt x="494" y="114"/>
                  </a:lnTo>
                  <a:lnTo>
                    <a:pt x="495" y="115"/>
                  </a:lnTo>
                  <a:lnTo>
                    <a:pt x="496" y="115"/>
                  </a:lnTo>
                  <a:lnTo>
                    <a:pt x="496" y="116"/>
                  </a:lnTo>
                  <a:lnTo>
                    <a:pt x="497" y="116"/>
                  </a:lnTo>
                  <a:lnTo>
                    <a:pt x="498" y="116"/>
                  </a:lnTo>
                  <a:lnTo>
                    <a:pt x="498" y="117"/>
                  </a:lnTo>
                  <a:lnTo>
                    <a:pt x="499" y="118"/>
                  </a:lnTo>
                  <a:lnTo>
                    <a:pt x="500" y="118"/>
                  </a:lnTo>
                  <a:lnTo>
                    <a:pt x="501" y="119"/>
                  </a:lnTo>
                  <a:lnTo>
                    <a:pt x="502" y="119"/>
                  </a:lnTo>
                  <a:lnTo>
                    <a:pt x="503" y="119"/>
                  </a:lnTo>
                  <a:lnTo>
                    <a:pt x="507" y="122"/>
                  </a:lnTo>
                  <a:lnTo>
                    <a:pt x="512" y="126"/>
                  </a:lnTo>
                  <a:lnTo>
                    <a:pt x="516" y="130"/>
                  </a:lnTo>
                  <a:lnTo>
                    <a:pt x="520" y="134"/>
                  </a:lnTo>
                  <a:lnTo>
                    <a:pt x="524" y="139"/>
                  </a:lnTo>
                  <a:lnTo>
                    <a:pt x="527" y="144"/>
                  </a:lnTo>
                  <a:lnTo>
                    <a:pt x="530" y="150"/>
                  </a:lnTo>
                  <a:lnTo>
                    <a:pt x="533" y="156"/>
                  </a:lnTo>
                  <a:lnTo>
                    <a:pt x="534" y="162"/>
                  </a:lnTo>
                  <a:lnTo>
                    <a:pt x="535" y="169"/>
                  </a:lnTo>
                  <a:lnTo>
                    <a:pt x="535" y="173"/>
                  </a:lnTo>
                  <a:lnTo>
                    <a:pt x="535" y="177"/>
                  </a:lnTo>
                  <a:lnTo>
                    <a:pt x="534" y="180"/>
                  </a:lnTo>
                  <a:lnTo>
                    <a:pt x="534" y="184"/>
                  </a:lnTo>
                  <a:lnTo>
                    <a:pt x="532" y="188"/>
                  </a:lnTo>
                  <a:lnTo>
                    <a:pt x="531" y="191"/>
                  </a:lnTo>
                  <a:lnTo>
                    <a:pt x="529" y="195"/>
                  </a:lnTo>
                  <a:lnTo>
                    <a:pt x="527" y="197"/>
                  </a:lnTo>
                  <a:lnTo>
                    <a:pt x="525" y="200"/>
                  </a:lnTo>
                  <a:lnTo>
                    <a:pt x="522" y="202"/>
                  </a:lnTo>
                  <a:lnTo>
                    <a:pt x="521" y="202"/>
                  </a:lnTo>
                  <a:lnTo>
                    <a:pt x="520" y="202"/>
                  </a:lnTo>
                  <a:lnTo>
                    <a:pt x="519" y="202"/>
                  </a:lnTo>
                  <a:lnTo>
                    <a:pt x="519" y="203"/>
                  </a:lnTo>
                  <a:lnTo>
                    <a:pt x="518" y="203"/>
                  </a:lnTo>
                  <a:lnTo>
                    <a:pt x="517" y="203"/>
                  </a:lnTo>
                  <a:lnTo>
                    <a:pt x="516" y="204"/>
                  </a:lnTo>
                  <a:lnTo>
                    <a:pt x="515" y="204"/>
                  </a:lnTo>
                  <a:lnTo>
                    <a:pt x="515" y="205"/>
                  </a:lnTo>
                  <a:lnTo>
                    <a:pt x="513" y="205"/>
                  </a:lnTo>
                  <a:lnTo>
                    <a:pt x="511" y="205"/>
                  </a:lnTo>
                  <a:lnTo>
                    <a:pt x="509" y="205"/>
                  </a:lnTo>
                  <a:lnTo>
                    <a:pt x="507" y="205"/>
                  </a:lnTo>
                  <a:lnTo>
                    <a:pt x="505" y="205"/>
                  </a:lnTo>
                  <a:lnTo>
                    <a:pt x="503" y="205"/>
                  </a:lnTo>
                  <a:lnTo>
                    <a:pt x="502" y="205"/>
                  </a:lnTo>
                  <a:lnTo>
                    <a:pt x="500" y="204"/>
                  </a:lnTo>
                  <a:lnTo>
                    <a:pt x="498" y="203"/>
                  </a:lnTo>
                  <a:lnTo>
                    <a:pt x="497" y="202"/>
                  </a:lnTo>
                  <a:lnTo>
                    <a:pt x="496" y="202"/>
                  </a:lnTo>
                  <a:lnTo>
                    <a:pt x="496" y="201"/>
                  </a:lnTo>
                  <a:lnTo>
                    <a:pt x="495" y="201"/>
                  </a:lnTo>
                  <a:lnTo>
                    <a:pt x="494" y="202"/>
                  </a:lnTo>
                  <a:lnTo>
                    <a:pt x="494" y="201"/>
                  </a:lnTo>
                  <a:lnTo>
                    <a:pt x="493" y="201"/>
                  </a:lnTo>
                  <a:lnTo>
                    <a:pt x="492" y="201"/>
                  </a:lnTo>
                  <a:lnTo>
                    <a:pt x="491" y="201"/>
                  </a:lnTo>
                  <a:lnTo>
                    <a:pt x="491" y="200"/>
                  </a:lnTo>
                  <a:lnTo>
                    <a:pt x="490" y="200"/>
                  </a:lnTo>
                  <a:lnTo>
                    <a:pt x="489" y="200"/>
                  </a:lnTo>
                  <a:lnTo>
                    <a:pt x="488" y="200"/>
                  </a:lnTo>
                  <a:lnTo>
                    <a:pt x="488" y="199"/>
                  </a:lnTo>
                  <a:lnTo>
                    <a:pt x="487" y="199"/>
                  </a:lnTo>
                  <a:lnTo>
                    <a:pt x="486" y="198"/>
                  </a:lnTo>
                  <a:lnTo>
                    <a:pt x="485" y="198"/>
                  </a:lnTo>
                  <a:lnTo>
                    <a:pt x="485" y="197"/>
                  </a:lnTo>
                  <a:lnTo>
                    <a:pt x="484" y="197"/>
                  </a:lnTo>
                  <a:lnTo>
                    <a:pt x="484" y="198"/>
                  </a:lnTo>
                  <a:lnTo>
                    <a:pt x="484" y="200"/>
                  </a:lnTo>
                  <a:lnTo>
                    <a:pt x="484" y="202"/>
                  </a:lnTo>
                  <a:lnTo>
                    <a:pt x="484" y="204"/>
                  </a:lnTo>
                  <a:lnTo>
                    <a:pt x="484" y="206"/>
                  </a:lnTo>
                  <a:lnTo>
                    <a:pt x="484" y="207"/>
                  </a:lnTo>
                  <a:lnTo>
                    <a:pt x="484" y="209"/>
                  </a:lnTo>
                  <a:lnTo>
                    <a:pt x="484" y="211"/>
                  </a:lnTo>
                  <a:lnTo>
                    <a:pt x="484" y="212"/>
                  </a:lnTo>
                  <a:lnTo>
                    <a:pt x="485" y="214"/>
                  </a:lnTo>
                  <a:lnTo>
                    <a:pt x="485" y="216"/>
                  </a:lnTo>
                  <a:lnTo>
                    <a:pt x="485" y="217"/>
                  </a:lnTo>
                  <a:lnTo>
                    <a:pt x="484" y="219"/>
                  </a:lnTo>
                  <a:lnTo>
                    <a:pt x="484" y="220"/>
                  </a:lnTo>
                  <a:lnTo>
                    <a:pt x="484" y="221"/>
                  </a:lnTo>
                  <a:lnTo>
                    <a:pt x="484" y="223"/>
                  </a:lnTo>
                  <a:lnTo>
                    <a:pt x="484" y="224"/>
                  </a:lnTo>
                  <a:lnTo>
                    <a:pt x="484" y="225"/>
                  </a:lnTo>
                  <a:lnTo>
                    <a:pt x="483" y="227"/>
                  </a:lnTo>
                  <a:lnTo>
                    <a:pt x="483" y="228"/>
                  </a:lnTo>
                  <a:lnTo>
                    <a:pt x="482" y="233"/>
                  </a:lnTo>
                  <a:lnTo>
                    <a:pt x="481" y="239"/>
                  </a:lnTo>
                  <a:lnTo>
                    <a:pt x="480" y="244"/>
                  </a:lnTo>
                  <a:lnTo>
                    <a:pt x="478" y="249"/>
                  </a:lnTo>
                  <a:lnTo>
                    <a:pt x="477" y="254"/>
                  </a:lnTo>
                  <a:lnTo>
                    <a:pt x="474" y="259"/>
                  </a:lnTo>
                  <a:lnTo>
                    <a:pt x="472" y="264"/>
                  </a:lnTo>
                  <a:lnTo>
                    <a:pt x="470" y="269"/>
                  </a:lnTo>
                  <a:lnTo>
                    <a:pt x="468" y="273"/>
                  </a:lnTo>
                  <a:lnTo>
                    <a:pt x="465" y="278"/>
                  </a:lnTo>
                  <a:lnTo>
                    <a:pt x="466" y="280"/>
                  </a:lnTo>
                  <a:lnTo>
                    <a:pt x="468" y="283"/>
                  </a:lnTo>
                  <a:lnTo>
                    <a:pt x="470" y="285"/>
                  </a:lnTo>
                  <a:lnTo>
                    <a:pt x="472" y="287"/>
                  </a:lnTo>
                  <a:lnTo>
                    <a:pt x="474" y="288"/>
                  </a:lnTo>
                  <a:lnTo>
                    <a:pt x="477" y="290"/>
                  </a:lnTo>
                  <a:lnTo>
                    <a:pt x="479" y="291"/>
                  </a:lnTo>
                  <a:lnTo>
                    <a:pt x="482" y="293"/>
                  </a:lnTo>
                  <a:lnTo>
                    <a:pt x="484" y="294"/>
                  </a:lnTo>
                  <a:lnTo>
                    <a:pt x="486" y="297"/>
                  </a:lnTo>
                  <a:lnTo>
                    <a:pt x="488" y="299"/>
                  </a:lnTo>
                  <a:lnTo>
                    <a:pt x="489" y="303"/>
                  </a:lnTo>
                  <a:lnTo>
                    <a:pt x="489" y="307"/>
                  </a:lnTo>
                  <a:lnTo>
                    <a:pt x="488" y="311"/>
                  </a:lnTo>
                  <a:lnTo>
                    <a:pt x="487" y="315"/>
                  </a:lnTo>
                  <a:lnTo>
                    <a:pt x="487" y="319"/>
                  </a:lnTo>
                  <a:lnTo>
                    <a:pt x="486" y="323"/>
                  </a:lnTo>
                  <a:lnTo>
                    <a:pt x="485" y="327"/>
                  </a:lnTo>
                  <a:lnTo>
                    <a:pt x="486" y="330"/>
                  </a:lnTo>
                  <a:lnTo>
                    <a:pt x="486" y="334"/>
                  </a:lnTo>
                  <a:lnTo>
                    <a:pt x="489" y="338"/>
                  </a:lnTo>
                  <a:lnTo>
                    <a:pt x="489" y="339"/>
                  </a:lnTo>
                  <a:lnTo>
                    <a:pt x="488" y="339"/>
                  </a:lnTo>
                  <a:lnTo>
                    <a:pt x="488" y="338"/>
                  </a:lnTo>
                  <a:lnTo>
                    <a:pt x="487" y="338"/>
                  </a:lnTo>
                  <a:lnTo>
                    <a:pt x="487" y="339"/>
                  </a:lnTo>
                  <a:lnTo>
                    <a:pt x="488" y="339"/>
                  </a:lnTo>
                  <a:lnTo>
                    <a:pt x="488" y="340"/>
                  </a:lnTo>
                  <a:lnTo>
                    <a:pt x="489" y="340"/>
                  </a:lnTo>
                  <a:lnTo>
                    <a:pt x="490" y="340"/>
                  </a:lnTo>
                  <a:lnTo>
                    <a:pt x="491" y="342"/>
                  </a:lnTo>
                  <a:lnTo>
                    <a:pt x="493" y="344"/>
                  </a:lnTo>
                  <a:lnTo>
                    <a:pt x="496" y="346"/>
                  </a:lnTo>
                  <a:lnTo>
                    <a:pt x="498" y="347"/>
                  </a:lnTo>
                  <a:lnTo>
                    <a:pt x="501" y="348"/>
                  </a:lnTo>
                  <a:lnTo>
                    <a:pt x="504" y="348"/>
                  </a:lnTo>
                  <a:lnTo>
                    <a:pt x="507" y="349"/>
                  </a:lnTo>
                  <a:lnTo>
                    <a:pt x="510" y="349"/>
                  </a:lnTo>
                  <a:lnTo>
                    <a:pt x="513" y="348"/>
                  </a:lnTo>
                  <a:lnTo>
                    <a:pt x="516" y="348"/>
                  </a:lnTo>
                  <a:lnTo>
                    <a:pt x="519" y="347"/>
                  </a:lnTo>
                  <a:lnTo>
                    <a:pt x="518" y="348"/>
                  </a:lnTo>
                  <a:lnTo>
                    <a:pt x="517" y="349"/>
                  </a:lnTo>
                  <a:lnTo>
                    <a:pt x="515" y="350"/>
                  </a:lnTo>
                  <a:lnTo>
                    <a:pt x="514" y="350"/>
                  </a:lnTo>
                  <a:lnTo>
                    <a:pt x="513" y="351"/>
                  </a:lnTo>
                  <a:lnTo>
                    <a:pt x="512" y="351"/>
                  </a:lnTo>
                  <a:lnTo>
                    <a:pt x="510" y="352"/>
                  </a:lnTo>
                  <a:lnTo>
                    <a:pt x="509" y="352"/>
                  </a:lnTo>
                  <a:lnTo>
                    <a:pt x="508" y="353"/>
                  </a:lnTo>
                  <a:lnTo>
                    <a:pt x="507" y="355"/>
                  </a:lnTo>
                  <a:lnTo>
                    <a:pt x="508" y="355"/>
                  </a:lnTo>
                  <a:lnTo>
                    <a:pt x="509" y="355"/>
                  </a:lnTo>
                  <a:lnTo>
                    <a:pt x="510" y="354"/>
                  </a:lnTo>
                  <a:lnTo>
                    <a:pt x="511" y="354"/>
                  </a:lnTo>
                  <a:lnTo>
                    <a:pt x="512" y="354"/>
                  </a:lnTo>
                  <a:lnTo>
                    <a:pt x="513" y="354"/>
                  </a:lnTo>
                  <a:lnTo>
                    <a:pt x="514" y="354"/>
                  </a:lnTo>
                  <a:lnTo>
                    <a:pt x="515" y="353"/>
                  </a:lnTo>
                  <a:lnTo>
                    <a:pt x="515" y="354"/>
                  </a:lnTo>
                  <a:lnTo>
                    <a:pt x="514" y="356"/>
                  </a:lnTo>
                  <a:lnTo>
                    <a:pt x="513" y="356"/>
                  </a:lnTo>
                  <a:lnTo>
                    <a:pt x="512" y="357"/>
                  </a:lnTo>
                  <a:lnTo>
                    <a:pt x="511" y="358"/>
                  </a:lnTo>
                  <a:lnTo>
                    <a:pt x="510" y="358"/>
                  </a:lnTo>
                  <a:lnTo>
                    <a:pt x="509" y="359"/>
                  </a:lnTo>
                  <a:lnTo>
                    <a:pt x="508" y="359"/>
                  </a:lnTo>
                  <a:lnTo>
                    <a:pt x="507" y="360"/>
                  </a:lnTo>
                  <a:lnTo>
                    <a:pt x="506" y="361"/>
                  </a:lnTo>
                  <a:lnTo>
                    <a:pt x="507" y="361"/>
                  </a:lnTo>
                  <a:lnTo>
                    <a:pt x="508" y="361"/>
                  </a:lnTo>
                  <a:lnTo>
                    <a:pt x="509" y="361"/>
                  </a:lnTo>
                  <a:lnTo>
                    <a:pt x="510" y="361"/>
                  </a:lnTo>
                  <a:lnTo>
                    <a:pt x="511" y="361"/>
                  </a:lnTo>
                  <a:lnTo>
                    <a:pt x="512" y="360"/>
                  </a:lnTo>
                  <a:lnTo>
                    <a:pt x="513" y="360"/>
                  </a:lnTo>
                  <a:lnTo>
                    <a:pt x="514" y="360"/>
                  </a:lnTo>
                  <a:lnTo>
                    <a:pt x="515" y="360"/>
                  </a:lnTo>
                  <a:lnTo>
                    <a:pt x="516" y="360"/>
                  </a:lnTo>
                  <a:lnTo>
                    <a:pt x="516" y="361"/>
                  </a:lnTo>
                  <a:lnTo>
                    <a:pt x="516" y="362"/>
                  </a:lnTo>
                  <a:lnTo>
                    <a:pt x="515" y="362"/>
                  </a:lnTo>
                  <a:lnTo>
                    <a:pt x="515" y="363"/>
                  </a:lnTo>
                  <a:lnTo>
                    <a:pt x="514" y="363"/>
                  </a:lnTo>
                  <a:lnTo>
                    <a:pt x="514" y="364"/>
                  </a:lnTo>
                  <a:lnTo>
                    <a:pt x="514" y="365"/>
                  </a:lnTo>
                  <a:lnTo>
                    <a:pt x="514" y="366"/>
                  </a:lnTo>
                  <a:lnTo>
                    <a:pt x="515" y="370"/>
                  </a:lnTo>
                  <a:lnTo>
                    <a:pt x="516" y="375"/>
                  </a:lnTo>
                  <a:lnTo>
                    <a:pt x="516" y="379"/>
                  </a:lnTo>
                  <a:lnTo>
                    <a:pt x="515" y="383"/>
                  </a:lnTo>
                  <a:lnTo>
                    <a:pt x="514" y="387"/>
                  </a:lnTo>
                  <a:lnTo>
                    <a:pt x="513" y="391"/>
                  </a:lnTo>
                  <a:lnTo>
                    <a:pt x="512" y="395"/>
                  </a:lnTo>
                  <a:lnTo>
                    <a:pt x="510" y="399"/>
                  </a:lnTo>
                  <a:lnTo>
                    <a:pt x="508" y="402"/>
                  </a:lnTo>
                  <a:lnTo>
                    <a:pt x="505" y="406"/>
                  </a:lnTo>
                  <a:lnTo>
                    <a:pt x="503" y="406"/>
                  </a:lnTo>
                  <a:lnTo>
                    <a:pt x="501" y="407"/>
                  </a:lnTo>
                  <a:lnTo>
                    <a:pt x="499" y="407"/>
                  </a:lnTo>
                  <a:lnTo>
                    <a:pt x="497" y="406"/>
                  </a:lnTo>
                  <a:lnTo>
                    <a:pt x="495" y="405"/>
                  </a:lnTo>
                  <a:lnTo>
                    <a:pt x="494" y="404"/>
                  </a:lnTo>
                  <a:lnTo>
                    <a:pt x="492" y="402"/>
                  </a:lnTo>
                  <a:lnTo>
                    <a:pt x="490" y="401"/>
                  </a:lnTo>
                  <a:lnTo>
                    <a:pt x="489" y="399"/>
                  </a:lnTo>
                  <a:lnTo>
                    <a:pt x="487" y="398"/>
                  </a:lnTo>
                  <a:lnTo>
                    <a:pt x="485" y="396"/>
                  </a:lnTo>
                  <a:lnTo>
                    <a:pt x="484" y="395"/>
                  </a:lnTo>
                  <a:lnTo>
                    <a:pt x="482" y="393"/>
                  </a:lnTo>
                  <a:lnTo>
                    <a:pt x="481" y="391"/>
                  </a:lnTo>
                  <a:lnTo>
                    <a:pt x="480" y="389"/>
                  </a:lnTo>
                  <a:lnTo>
                    <a:pt x="478" y="387"/>
                  </a:lnTo>
                  <a:lnTo>
                    <a:pt x="477" y="385"/>
                  </a:lnTo>
                  <a:lnTo>
                    <a:pt x="476" y="383"/>
                  </a:lnTo>
                  <a:lnTo>
                    <a:pt x="475" y="381"/>
                  </a:lnTo>
                  <a:lnTo>
                    <a:pt x="474" y="379"/>
                  </a:lnTo>
                  <a:lnTo>
                    <a:pt x="473" y="380"/>
                  </a:lnTo>
                  <a:lnTo>
                    <a:pt x="471" y="376"/>
                  </a:lnTo>
                  <a:lnTo>
                    <a:pt x="470" y="371"/>
                  </a:lnTo>
                  <a:lnTo>
                    <a:pt x="468" y="367"/>
                  </a:lnTo>
                  <a:lnTo>
                    <a:pt x="467" y="362"/>
                  </a:lnTo>
                  <a:lnTo>
                    <a:pt x="466" y="358"/>
                  </a:lnTo>
                  <a:lnTo>
                    <a:pt x="465" y="353"/>
                  </a:lnTo>
                  <a:lnTo>
                    <a:pt x="464" y="349"/>
                  </a:lnTo>
                  <a:lnTo>
                    <a:pt x="463" y="344"/>
                  </a:lnTo>
                  <a:lnTo>
                    <a:pt x="461" y="340"/>
                  </a:lnTo>
                  <a:lnTo>
                    <a:pt x="460" y="336"/>
                  </a:lnTo>
                  <a:lnTo>
                    <a:pt x="459" y="333"/>
                  </a:lnTo>
                  <a:lnTo>
                    <a:pt x="458" y="331"/>
                  </a:lnTo>
                  <a:lnTo>
                    <a:pt x="456" y="328"/>
                  </a:lnTo>
                  <a:lnTo>
                    <a:pt x="455" y="326"/>
                  </a:lnTo>
                  <a:lnTo>
                    <a:pt x="454" y="323"/>
                  </a:lnTo>
                  <a:lnTo>
                    <a:pt x="452" y="321"/>
                  </a:lnTo>
                  <a:lnTo>
                    <a:pt x="451" y="319"/>
                  </a:lnTo>
                  <a:lnTo>
                    <a:pt x="449" y="317"/>
                  </a:lnTo>
                  <a:lnTo>
                    <a:pt x="447" y="314"/>
                  </a:lnTo>
                  <a:lnTo>
                    <a:pt x="445" y="313"/>
                  </a:lnTo>
                  <a:lnTo>
                    <a:pt x="445" y="315"/>
                  </a:lnTo>
                  <a:lnTo>
                    <a:pt x="444" y="317"/>
                  </a:lnTo>
                  <a:lnTo>
                    <a:pt x="444" y="319"/>
                  </a:lnTo>
                  <a:lnTo>
                    <a:pt x="444" y="322"/>
                  </a:lnTo>
                  <a:lnTo>
                    <a:pt x="443" y="324"/>
                  </a:lnTo>
                  <a:lnTo>
                    <a:pt x="443" y="326"/>
                  </a:lnTo>
                  <a:lnTo>
                    <a:pt x="443" y="329"/>
                  </a:lnTo>
                  <a:lnTo>
                    <a:pt x="443" y="331"/>
                  </a:lnTo>
                  <a:lnTo>
                    <a:pt x="443" y="334"/>
                  </a:lnTo>
                  <a:lnTo>
                    <a:pt x="443" y="336"/>
                  </a:lnTo>
                  <a:lnTo>
                    <a:pt x="442" y="339"/>
                  </a:lnTo>
                  <a:lnTo>
                    <a:pt x="441" y="340"/>
                  </a:lnTo>
                  <a:lnTo>
                    <a:pt x="440" y="342"/>
                  </a:lnTo>
                  <a:lnTo>
                    <a:pt x="439" y="344"/>
                  </a:lnTo>
                  <a:lnTo>
                    <a:pt x="437" y="346"/>
                  </a:lnTo>
                  <a:lnTo>
                    <a:pt x="436" y="348"/>
                  </a:lnTo>
                  <a:lnTo>
                    <a:pt x="434" y="349"/>
                  </a:lnTo>
                  <a:lnTo>
                    <a:pt x="433" y="351"/>
                  </a:lnTo>
                  <a:lnTo>
                    <a:pt x="431" y="352"/>
                  </a:lnTo>
                  <a:lnTo>
                    <a:pt x="430" y="354"/>
                  </a:lnTo>
                  <a:lnTo>
                    <a:pt x="429" y="355"/>
                  </a:lnTo>
                  <a:lnTo>
                    <a:pt x="429" y="356"/>
                  </a:lnTo>
                  <a:lnTo>
                    <a:pt x="429" y="357"/>
                  </a:lnTo>
                  <a:lnTo>
                    <a:pt x="428" y="358"/>
                  </a:lnTo>
                  <a:lnTo>
                    <a:pt x="427" y="359"/>
                  </a:lnTo>
                  <a:lnTo>
                    <a:pt x="427" y="360"/>
                  </a:lnTo>
                  <a:lnTo>
                    <a:pt x="426" y="361"/>
                  </a:lnTo>
                  <a:lnTo>
                    <a:pt x="426" y="362"/>
                  </a:lnTo>
                  <a:lnTo>
                    <a:pt x="426" y="363"/>
                  </a:lnTo>
                  <a:lnTo>
                    <a:pt x="426" y="364"/>
                  </a:lnTo>
                  <a:lnTo>
                    <a:pt x="425" y="365"/>
                  </a:lnTo>
                  <a:lnTo>
                    <a:pt x="424" y="366"/>
                  </a:lnTo>
                  <a:lnTo>
                    <a:pt x="424" y="367"/>
                  </a:lnTo>
                  <a:lnTo>
                    <a:pt x="423" y="367"/>
                  </a:lnTo>
                  <a:lnTo>
                    <a:pt x="423" y="368"/>
                  </a:lnTo>
                  <a:lnTo>
                    <a:pt x="422" y="369"/>
                  </a:lnTo>
                  <a:lnTo>
                    <a:pt x="422" y="370"/>
                  </a:lnTo>
                  <a:lnTo>
                    <a:pt x="421" y="371"/>
                  </a:lnTo>
                  <a:lnTo>
                    <a:pt x="421" y="372"/>
                  </a:lnTo>
                  <a:lnTo>
                    <a:pt x="421" y="373"/>
                  </a:lnTo>
                  <a:lnTo>
                    <a:pt x="420" y="374"/>
                  </a:lnTo>
                  <a:lnTo>
                    <a:pt x="420" y="375"/>
                  </a:lnTo>
                  <a:lnTo>
                    <a:pt x="419" y="376"/>
                  </a:lnTo>
                  <a:lnTo>
                    <a:pt x="419" y="377"/>
                  </a:lnTo>
                  <a:lnTo>
                    <a:pt x="419" y="378"/>
                  </a:lnTo>
                  <a:lnTo>
                    <a:pt x="418" y="379"/>
                  </a:lnTo>
                  <a:lnTo>
                    <a:pt x="418" y="380"/>
                  </a:lnTo>
                  <a:lnTo>
                    <a:pt x="418" y="382"/>
                  </a:lnTo>
                  <a:lnTo>
                    <a:pt x="417" y="383"/>
                  </a:lnTo>
                  <a:lnTo>
                    <a:pt x="417" y="384"/>
                  </a:lnTo>
                  <a:lnTo>
                    <a:pt x="416" y="385"/>
                  </a:lnTo>
                  <a:lnTo>
                    <a:pt x="416" y="386"/>
                  </a:lnTo>
                  <a:lnTo>
                    <a:pt x="416" y="387"/>
                  </a:lnTo>
                  <a:lnTo>
                    <a:pt x="416" y="389"/>
                  </a:lnTo>
                  <a:lnTo>
                    <a:pt x="416" y="390"/>
                  </a:lnTo>
                  <a:lnTo>
                    <a:pt x="415" y="391"/>
                  </a:lnTo>
                  <a:lnTo>
                    <a:pt x="415" y="392"/>
                  </a:lnTo>
                  <a:lnTo>
                    <a:pt x="415" y="393"/>
                  </a:lnTo>
                  <a:lnTo>
                    <a:pt x="415" y="394"/>
                  </a:lnTo>
                  <a:lnTo>
                    <a:pt x="415" y="395"/>
                  </a:lnTo>
                  <a:lnTo>
                    <a:pt x="414" y="397"/>
                  </a:lnTo>
                  <a:lnTo>
                    <a:pt x="414" y="398"/>
                  </a:lnTo>
                  <a:lnTo>
                    <a:pt x="414" y="399"/>
                  </a:lnTo>
                  <a:lnTo>
                    <a:pt x="414" y="400"/>
                  </a:lnTo>
                  <a:lnTo>
                    <a:pt x="414" y="401"/>
                  </a:lnTo>
                  <a:lnTo>
                    <a:pt x="414" y="402"/>
                  </a:lnTo>
                  <a:lnTo>
                    <a:pt x="413" y="404"/>
                  </a:lnTo>
                  <a:lnTo>
                    <a:pt x="413" y="405"/>
                  </a:lnTo>
                  <a:lnTo>
                    <a:pt x="413" y="406"/>
                  </a:lnTo>
                  <a:lnTo>
                    <a:pt x="413" y="408"/>
                  </a:lnTo>
                  <a:lnTo>
                    <a:pt x="413" y="409"/>
                  </a:lnTo>
                  <a:lnTo>
                    <a:pt x="413" y="410"/>
                  </a:lnTo>
                  <a:lnTo>
                    <a:pt x="413" y="411"/>
                  </a:lnTo>
                  <a:lnTo>
                    <a:pt x="413" y="412"/>
                  </a:lnTo>
                  <a:lnTo>
                    <a:pt x="413" y="414"/>
                  </a:lnTo>
                  <a:lnTo>
                    <a:pt x="414" y="415"/>
                  </a:lnTo>
                  <a:lnTo>
                    <a:pt x="414" y="416"/>
                  </a:lnTo>
                  <a:lnTo>
                    <a:pt x="414" y="417"/>
                  </a:lnTo>
                  <a:lnTo>
                    <a:pt x="414" y="419"/>
                  </a:lnTo>
                  <a:lnTo>
                    <a:pt x="414" y="420"/>
                  </a:lnTo>
                  <a:lnTo>
                    <a:pt x="414" y="421"/>
                  </a:lnTo>
                  <a:lnTo>
                    <a:pt x="414" y="422"/>
                  </a:lnTo>
                  <a:lnTo>
                    <a:pt x="414" y="424"/>
                  </a:lnTo>
                  <a:lnTo>
                    <a:pt x="414" y="425"/>
                  </a:lnTo>
                  <a:lnTo>
                    <a:pt x="413" y="425"/>
                  </a:lnTo>
                  <a:lnTo>
                    <a:pt x="413" y="424"/>
                  </a:lnTo>
                  <a:lnTo>
                    <a:pt x="413" y="423"/>
                  </a:lnTo>
                  <a:lnTo>
                    <a:pt x="412" y="423"/>
                  </a:lnTo>
                  <a:lnTo>
                    <a:pt x="411" y="423"/>
                  </a:lnTo>
                  <a:lnTo>
                    <a:pt x="411" y="424"/>
                  </a:lnTo>
                  <a:lnTo>
                    <a:pt x="411" y="425"/>
                  </a:lnTo>
                  <a:lnTo>
                    <a:pt x="411" y="426"/>
                  </a:lnTo>
                  <a:lnTo>
                    <a:pt x="411" y="427"/>
                  </a:lnTo>
                  <a:lnTo>
                    <a:pt x="411" y="428"/>
                  </a:lnTo>
                  <a:lnTo>
                    <a:pt x="411" y="429"/>
                  </a:lnTo>
                  <a:lnTo>
                    <a:pt x="410" y="430"/>
                  </a:lnTo>
                  <a:lnTo>
                    <a:pt x="409" y="432"/>
                  </a:lnTo>
                  <a:lnTo>
                    <a:pt x="408" y="434"/>
                  </a:lnTo>
                  <a:lnTo>
                    <a:pt x="407" y="437"/>
                  </a:lnTo>
                  <a:lnTo>
                    <a:pt x="405" y="438"/>
                  </a:lnTo>
                  <a:lnTo>
                    <a:pt x="403" y="440"/>
                  </a:lnTo>
                  <a:lnTo>
                    <a:pt x="402" y="442"/>
                  </a:lnTo>
                  <a:lnTo>
                    <a:pt x="400" y="443"/>
                  </a:lnTo>
                  <a:lnTo>
                    <a:pt x="398" y="444"/>
                  </a:lnTo>
                  <a:lnTo>
                    <a:pt x="396" y="446"/>
                  </a:lnTo>
                  <a:lnTo>
                    <a:pt x="394" y="447"/>
                  </a:lnTo>
                  <a:lnTo>
                    <a:pt x="393" y="447"/>
                  </a:lnTo>
                  <a:lnTo>
                    <a:pt x="393" y="448"/>
                  </a:lnTo>
                  <a:lnTo>
                    <a:pt x="392" y="448"/>
                  </a:lnTo>
                  <a:lnTo>
                    <a:pt x="391" y="448"/>
                  </a:lnTo>
                  <a:lnTo>
                    <a:pt x="389" y="448"/>
                  </a:lnTo>
                  <a:lnTo>
                    <a:pt x="388" y="449"/>
                  </a:lnTo>
                  <a:lnTo>
                    <a:pt x="386" y="449"/>
                  </a:lnTo>
                  <a:lnTo>
                    <a:pt x="384" y="450"/>
                  </a:lnTo>
                  <a:lnTo>
                    <a:pt x="382" y="451"/>
                  </a:lnTo>
                  <a:lnTo>
                    <a:pt x="380" y="452"/>
                  </a:lnTo>
                  <a:lnTo>
                    <a:pt x="379" y="452"/>
                  </a:lnTo>
                  <a:lnTo>
                    <a:pt x="377" y="453"/>
                  </a:lnTo>
                  <a:lnTo>
                    <a:pt x="375" y="453"/>
                  </a:lnTo>
                  <a:lnTo>
                    <a:pt x="373" y="453"/>
                  </a:lnTo>
                  <a:lnTo>
                    <a:pt x="372" y="454"/>
                  </a:lnTo>
                  <a:lnTo>
                    <a:pt x="371" y="454"/>
                  </a:lnTo>
                  <a:lnTo>
                    <a:pt x="370" y="454"/>
                  </a:lnTo>
                  <a:lnTo>
                    <a:pt x="369" y="454"/>
                  </a:lnTo>
                  <a:lnTo>
                    <a:pt x="368" y="454"/>
                  </a:lnTo>
                  <a:lnTo>
                    <a:pt x="367" y="454"/>
                  </a:lnTo>
                  <a:lnTo>
                    <a:pt x="366" y="453"/>
                  </a:lnTo>
                  <a:lnTo>
                    <a:pt x="366" y="452"/>
                  </a:lnTo>
                  <a:lnTo>
                    <a:pt x="365" y="452"/>
                  </a:lnTo>
                  <a:lnTo>
                    <a:pt x="363" y="452"/>
                  </a:lnTo>
                  <a:lnTo>
                    <a:pt x="363" y="451"/>
                  </a:lnTo>
                  <a:lnTo>
                    <a:pt x="363" y="450"/>
                  </a:lnTo>
                  <a:lnTo>
                    <a:pt x="363" y="449"/>
                  </a:lnTo>
                  <a:lnTo>
                    <a:pt x="363" y="448"/>
                  </a:lnTo>
                  <a:lnTo>
                    <a:pt x="362" y="447"/>
                  </a:lnTo>
                  <a:lnTo>
                    <a:pt x="362" y="446"/>
                  </a:lnTo>
                  <a:lnTo>
                    <a:pt x="362" y="445"/>
                  </a:lnTo>
                  <a:lnTo>
                    <a:pt x="361" y="445"/>
                  </a:lnTo>
                  <a:lnTo>
                    <a:pt x="361" y="444"/>
                  </a:lnTo>
                  <a:lnTo>
                    <a:pt x="360" y="444"/>
                  </a:lnTo>
                  <a:lnTo>
                    <a:pt x="359" y="443"/>
                  </a:lnTo>
                  <a:lnTo>
                    <a:pt x="358" y="442"/>
                  </a:lnTo>
                  <a:lnTo>
                    <a:pt x="357" y="440"/>
                  </a:lnTo>
                  <a:lnTo>
                    <a:pt x="356" y="439"/>
                  </a:lnTo>
                  <a:lnTo>
                    <a:pt x="355" y="438"/>
                  </a:lnTo>
                  <a:lnTo>
                    <a:pt x="354" y="436"/>
                  </a:lnTo>
                  <a:lnTo>
                    <a:pt x="354" y="434"/>
                  </a:lnTo>
                  <a:lnTo>
                    <a:pt x="354" y="433"/>
                  </a:lnTo>
                  <a:lnTo>
                    <a:pt x="354" y="431"/>
                  </a:lnTo>
                  <a:lnTo>
                    <a:pt x="354" y="430"/>
                  </a:lnTo>
                  <a:lnTo>
                    <a:pt x="354" y="431"/>
                  </a:lnTo>
                  <a:lnTo>
                    <a:pt x="354" y="432"/>
                  </a:lnTo>
                  <a:lnTo>
                    <a:pt x="355" y="432"/>
                  </a:lnTo>
                  <a:lnTo>
                    <a:pt x="355" y="431"/>
                  </a:lnTo>
                  <a:lnTo>
                    <a:pt x="355" y="430"/>
                  </a:lnTo>
                  <a:lnTo>
                    <a:pt x="355" y="429"/>
                  </a:lnTo>
                  <a:lnTo>
                    <a:pt x="355" y="428"/>
                  </a:lnTo>
                  <a:lnTo>
                    <a:pt x="355" y="427"/>
                  </a:lnTo>
                  <a:lnTo>
                    <a:pt x="355" y="426"/>
                  </a:lnTo>
                  <a:lnTo>
                    <a:pt x="356" y="425"/>
                  </a:lnTo>
                  <a:lnTo>
                    <a:pt x="357" y="425"/>
                  </a:lnTo>
                  <a:lnTo>
                    <a:pt x="358" y="422"/>
                  </a:lnTo>
                  <a:lnTo>
                    <a:pt x="358" y="420"/>
                  </a:lnTo>
                  <a:lnTo>
                    <a:pt x="359" y="417"/>
                  </a:lnTo>
                  <a:lnTo>
                    <a:pt x="360" y="414"/>
                  </a:lnTo>
                  <a:lnTo>
                    <a:pt x="361" y="411"/>
                  </a:lnTo>
                  <a:lnTo>
                    <a:pt x="362" y="409"/>
                  </a:lnTo>
                  <a:lnTo>
                    <a:pt x="363" y="406"/>
                  </a:lnTo>
                  <a:lnTo>
                    <a:pt x="364" y="404"/>
                  </a:lnTo>
                  <a:lnTo>
                    <a:pt x="365" y="402"/>
                  </a:lnTo>
                  <a:lnTo>
                    <a:pt x="367" y="400"/>
                  </a:lnTo>
                  <a:lnTo>
                    <a:pt x="366" y="399"/>
                  </a:lnTo>
                  <a:lnTo>
                    <a:pt x="368" y="397"/>
                  </a:lnTo>
                  <a:lnTo>
                    <a:pt x="370" y="395"/>
                  </a:lnTo>
                  <a:lnTo>
                    <a:pt x="372" y="393"/>
                  </a:lnTo>
                  <a:lnTo>
                    <a:pt x="374" y="391"/>
                  </a:lnTo>
                  <a:lnTo>
                    <a:pt x="376" y="389"/>
                  </a:lnTo>
                  <a:lnTo>
                    <a:pt x="378" y="388"/>
                  </a:lnTo>
                  <a:lnTo>
                    <a:pt x="380" y="386"/>
                  </a:lnTo>
                  <a:lnTo>
                    <a:pt x="382" y="384"/>
                  </a:lnTo>
                  <a:lnTo>
                    <a:pt x="384" y="383"/>
                  </a:lnTo>
                  <a:lnTo>
                    <a:pt x="387" y="382"/>
                  </a:lnTo>
                  <a:lnTo>
                    <a:pt x="389" y="379"/>
                  </a:lnTo>
                  <a:lnTo>
                    <a:pt x="391" y="377"/>
                  </a:lnTo>
                  <a:lnTo>
                    <a:pt x="392" y="375"/>
                  </a:lnTo>
                  <a:lnTo>
                    <a:pt x="394" y="373"/>
                  </a:lnTo>
                  <a:lnTo>
                    <a:pt x="396" y="370"/>
                  </a:lnTo>
                  <a:lnTo>
                    <a:pt x="398" y="368"/>
                  </a:lnTo>
                  <a:lnTo>
                    <a:pt x="399" y="365"/>
                  </a:lnTo>
                  <a:lnTo>
                    <a:pt x="401" y="363"/>
                  </a:lnTo>
                  <a:lnTo>
                    <a:pt x="402" y="360"/>
                  </a:lnTo>
                  <a:lnTo>
                    <a:pt x="403" y="357"/>
                  </a:lnTo>
                  <a:lnTo>
                    <a:pt x="404" y="353"/>
                  </a:lnTo>
                  <a:lnTo>
                    <a:pt x="404" y="348"/>
                  </a:lnTo>
                  <a:lnTo>
                    <a:pt x="405" y="344"/>
                  </a:lnTo>
                  <a:lnTo>
                    <a:pt x="406" y="340"/>
                  </a:lnTo>
                  <a:lnTo>
                    <a:pt x="406" y="336"/>
                  </a:lnTo>
                  <a:lnTo>
                    <a:pt x="406" y="332"/>
                  </a:lnTo>
                  <a:lnTo>
                    <a:pt x="407" y="328"/>
                  </a:lnTo>
                  <a:lnTo>
                    <a:pt x="408" y="324"/>
                  </a:lnTo>
                  <a:lnTo>
                    <a:pt x="408" y="320"/>
                  </a:lnTo>
                  <a:lnTo>
                    <a:pt x="409" y="316"/>
                  </a:lnTo>
                  <a:lnTo>
                    <a:pt x="410" y="315"/>
                  </a:lnTo>
                  <a:lnTo>
                    <a:pt x="410" y="314"/>
                  </a:lnTo>
                  <a:lnTo>
                    <a:pt x="410" y="313"/>
                  </a:lnTo>
                  <a:lnTo>
                    <a:pt x="410" y="312"/>
                  </a:lnTo>
                  <a:lnTo>
                    <a:pt x="410" y="311"/>
                  </a:lnTo>
                  <a:lnTo>
                    <a:pt x="410" y="310"/>
                  </a:lnTo>
                  <a:lnTo>
                    <a:pt x="410" y="309"/>
                  </a:lnTo>
                  <a:lnTo>
                    <a:pt x="409" y="308"/>
                  </a:lnTo>
                  <a:lnTo>
                    <a:pt x="409" y="307"/>
                  </a:lnTo>
                  <a:lnTo>
                    <a:pt x="409" y="306"/>
                  </a:lnTo>
                  <a:lnTo>
                    <a:pt x="408" y="305"/>
                  </a:lnTo>
                  <a:lnTo>
                    <a:pt x="408" y="304"/>
                  </a:lnTo>
                  <a:lnTo>
                    <a:pt x="408" y="303"/>
                  </a:lnTo>
                  <a:lnTo>
                    <a:pt x="408" y="302"/>
                  </a:lnTo>
                  <a:lnTo>
                    <a:pt x="407" y="301"/>
                  </a:lnTo>
                  <a:lnTo>
                    <a:pt x="407" y="300"/>
                  </a:lnTo>
                  <a:lnTo>
                    <a:pt x="405" y="301"/>
                  </a:lnTo>
                  <a:lnTo>
                    <a:pt x="404" y="301"/>
                  </a:lnTo>
                  <a:lnTo>
                    <a:pt x="403" y="302"/>
                  </a:lnTo>
                  <a:lnTo>
                    <a:pt x="402" y="303"/>
                  </a:lnTo>
                  <a:lnTo>
                    <a:pt x="401" y="304"/>
                  </a:lnTo>
                  <a:lnTo>
                    <a:pt x="400" y="305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6" y="309"/>
                  </a:lnTo>
                  <a:lnTo>
                    <a:pt x="395" y="310"/>
                  </a:lnTo>
                  <a:lnTo>
                    <a:pt x="395" y="311"/>
                  </a:lnTo>
                  <a:lnTo>
                    <a:pt x="394" y="311"/>
                  </a:lnTo>
                  <a:lnTo>
                    <a:pt x="394" y="312"/>
                  </a:lnTo>
                  <a:lnTo>
                    <a:pt x="393" y="313"/>
                  </a:lnTo>
                  <a:lnTo>
                    <a:pt x="392" y="314"/>
                  </a:lnTo>
                  <a:lnTo>
                    <a:pt x="391" y="315"/>
                  </a:lnTo>
                  <a:lnTo>
                    <a:pt x="391" y="316"/>
                  </a:lnTo>
                  <a:lnTo>
                    <a:pt x="390" y="317"/>
                  </a:lnTo>
                  <a:lnTo>
                    <a:pt x="389" y="318"/>
                  </a:lnTo>
                  <a:lnTo>
                    <a:pt x="388" y="320"/>
                  </a:lnTo>
                  <a:lnTo>
                    <a:pt x="387" y="322"/>
                  </a:lnTo>
                  <a:lnTo>
                    <a:pt x="386" y="324"/>
                  </a:lnTo>
                  <a:lnTo>
                    <a:pt x="385" y="325"/>
                  </a:lnTo>
                  <a:lnTo>
                    <a:pt x="384" y="327"/>
                  </a:lnTo>
                  <a:lnTo>
                    <a:pt x="383" y="329"/>
                  </a:lnTo>
                  <a:lnTo>
                    <a:pt x="383" y="331"/>
                  </a:lnTo>
                  <a:lnTo>
                    <a:pt x="382" y="333"/>
                  </a:lnTo>
                  <a:lnTo>
                    <a:pt x="381" y="335"/>
                  </a:lnTo>
                  <a:lnTo>
                    <a:pt x="382" y="336"/>
                  </a:lnTo>
                  <a:lnTo>
                    <a:pt x="381" y="336"/>
                  </a:lnTo>
                  <a:lnTo>
                    <a:pt x="381" y="337"/>
                  </a:lnTo>
                  <a:lnTo>
                    <a:pt x="381" y="339"/>
                  </a:lnTo>
                  <a:lnTo>
                    <a:pt x="380" y="340"/>
                  </a:lnTo>
                  <a:lnTo>
                    <a:pt x="380" y="341"/>
                  </a:lnTo>
                  <a:lnTo>
                    <a:pt x="380" y="343"/>
                  </a:lnTo>
                  <a:lnTo>
                    <a:pt x="380" y="344"/>
                  </a:lnTo>
                  <a:lnTo>
                    <a:pt x="380" y="345"/>
                  </a:lnTo>
                  <a:lnTo>
                    <a:pt x="379" y="347"/>
                  </a:lnTo>
                  <a:lnTo>
                    <a:pt x="379" y="348"/>
                  </a:lnTo>
                  <a:lnTo>
                    <a:pt x="379" y="349"/>
                  </a:lnTo>
                  <a:lnTo>
                    <a:pt x="379" y="350"/>
                  </a:lnTo>
                  <a:lnTo>
                    <a:pt x="378" y="350"/>
                  </a:lnTo>
                  <a:lnTo>
                    <a:pt x="378" y="351"/>
                  </a:lnTo>
                  <a:lnTo>
                    <a:pt x="378" y="352"/>
                  </a:lnTo>
                  <a:lnTo>
                    <a:pt x="378" y="353"/>
                  </a:lnTo>
                  <a:lnTo>
                    <a:pt x="378" y="354"/>
                  </a:lnTo>
                  <a:lnTo>
                    <a:pt x="378" y="355"/>
                  </a:lnTo>
                  <a:lnTo>
                    <a:pt x="378" y="356"/>
                  </a:lnTo>
                  <a:lnTo>
                    <a:pt x="378" y="357"/>
                  </a:lnTo>
                  <a:lnTo>
                    <a:pt x="378" y="358"/>
                  </a:lnTo>
                  <a:lnTo>
                    <a:pt x="378" y="359"/>
                  </a:lnTo>
                  <a:lnTo>
                    <a:pt x="378" y="360"/>
                  </a:lnTo>
                  <a:lnTo>
                    <a:pt x="378" y="361"/>
                  </a:lnTo>
                  <a:lnTo>
                    <a:pt x="378" y="362"/>
                  </a:lnTo>
                  <a:lnTo>
                    <a:pt x="377" y="362"/>
                  </a:lnTo>
                  <a:lnTo>
                    <a:pt x="376" y="362"/>
                  </a:lnTo>
                  <a:lnTo>
                    <a:pt x="376" y="361"/>
                  </a:lnTo>
                  <a:lnTo>
                    <a:pt x="376" y="360"/>
                  </a:lnTo>
                  <a:lnTo>
                    <a:pt x="376" y="359"/>
                  </a:lnTo>
                  <a:lnTo>
                    <a:pt x="375" y="358"/>
                  </a:lnTo>
                  <a:lnTo>
                    <a:pt x="375" y="357"/>
                  </a:lnTo>
                  <a:lnTo>
                    <a:pt x="375" y="356"/>
                  </a:lnTo>
                  <a:lnTo>
                    <a:pt x="374" y="355"/>
                  </a:lnTo>
                  <a:lnTo>
                    <a:pt x="373" y="355"/>
                  </a:lnTo>
                  <a:lnTo>
                    <a:pt x="374" y="355"/>
                  </a:lnTo>
                  <a:lnTo>
                    <a:pt x="374" y="354"/>
                  </a:lnTo>
                  <a:lnTo>
                    <a:pt x="374" y="353"/>
                  </a:lnTo>
                  <a:lnTo>
                    <a:pt x="374" y="352"/>
                  </a:lnTo>
                  <a:lnTo>
                    <a:pt x="373" y="352"/>
                  </a:lnTo>
                  <a:lnTo>
                    <a:pt x="373" y="351"/>
                  </a:lnTo>
                  <a:lnTo>
                    <a:pt x="372" y="350"/>
                  </a:lnTo>
                  <a:lnTo>
                    <a:pt x="372" y="349"/>
                  </a:lnTo>
                  <a:lnTo>
                    <a:pt x="371" y="348"/>
                  </a:lnTo>
                  <a:lnTo>
                    <a:pt x="371" y="347"/>
                  </a:lnTo>
                  <a:lnTo>
                    <a:pt x="370" y="346"/>
                  </a:lnTo>
                  <a:lnTo>
                    <a:pt x="370" y="345"/>
                  </a:lnTo>
                  <a:lnTo>
                    <a:pt x="370" y="344"/>
                  </a:lnTo>
                  <a:lnTo>
                    <a:pt x="369" y="343"/>
                  </a:lnTo>
                  <a:lnTo>
                    <a:pt x="369" y="342"/>
                  </a:lnTo>
                  <a:lnTo>
                    <a:pt x="369" y="341"/>
                  </a:lnTo>
                  <a:lnTo>
                    <a:pt x="368" y="341"/>
                  </a:lnTo>
                  <a:lnTo>
                    <a:pt x="367" y="340"/>
                  </a:lnTo>
                  <a:lnTo>
                    <a:pt x="366" y="340"/>
                  </a:lnTo>
                  <a:lnTo>
                    <a:pt x="366" y="341"/>
                  </a:lnTo>
                  <a:lnTo>
                    <a:pt x="365" y="341"/>
                  </a:lnTo>
                  <a:lnTo>
                    <a:pt x="364" y="340"/>
                  </a:lnTo>
                  <a:lnTo>
                    <a:pt x="363" y="339"/>
                  </a:lnTo>
                  <a:lnTo>
                    <a:pt x="362" y="339"/>
                  </a:lnTo>
                  <a:lnTo>
                    <a:pt x="361" y="338"/>
                  </a:lnTo>
                  <a:lnTo>
                    <a:pt x="361" y="339"/>
                  </a:lnTo>
                  <a:lnTo>
                    <a:pt x="360" y="338"/>
                  </a:lnTo>
                  <a:lnTo>
                    <a:pt x="359" y="338"/>
                  </a:lnTo>
                  <a:lnTo>
                    <a:pt x="358" y="338"/>
                  </a:lnTo>
                  <a:lnTo>
                    <a:pt x="357" y="338"/>
                  </a:lnTo>
                  <a:lnTo>
                    <a:pt x="357" y="339"/>
                  </a:lnTo>
                  <a:lnTo>
                    <a:pt x="356" y="339"/>
                  </a:lnTo>
                  <a:lnTo>
                    <a:pt x="355" y="339"/>
                  </a:lnTo>
                  <a:lnTo>
                    <a:pt x="351" y="342"/>
                  </a:lnTo>
                  <a:lnTo>
                    <a:pt x="350" y="341"/>
                  </a:lnTo>
                  <a:lnTo>
                    <a:pt x="349" y="342"/>
                  </a:lnTo>
                  <a:lnTo>
                    <a:pt x="348" y="343"/>
                  </a:lnTo>
                  <a:lnTo>
                    <a:pt x="347" y="344"/>
                  </a:lnTo>
                  <a:lnTo>
                    <a:pt x="346" y="345"/>
                  </a:lnTo>
                  <a:lnTo>
                    <a:pt x="345" y="345"/>
                  </a:lnTo>
                  <a:lnTo>
                    <a:pt x="345" y="346"/>
                  </a:lnTo>
                  <a:lnTo>
                    <a:pt x="344" y="346"/>
                  </a:lnTo>
                  <a:lnTo>
                    <a:pt x="343" y="346"/>
                  </a:lnTo>
                  <a:lnTo>
                    <a:pt x="343" y="347"/>
                  </a:lnTo>
                  <a:lnTo>
                    <a:pt x="342" y="347"/>
                  </a:lnTo>
                  <a:lnTo>
                    <a:pt x="342" y="348"/>
                  </a:lnTo>
                  <a:lnTo>
                    <a:pt x="341" y="348"/>
                  </a:lnTo>
                  <a:lnTo>
                    <a:pt x="341" y="349"/>
                  </a:lnTo>
                  <a:lnTo>
                    <a:pt x="340" y="349"/>
                  </a:lnTo>
                  <a:lnTo>
                    <a:pt x="339" y="349"/>
                  </a:lnTo>
                  <a:lnTo>
                    <a:pt x="338" y="349"/>
                  </a:lnTo>
                  <a:lnTo>
                    <a:pt x="337" y="349"/>
                  </a:lnTo>
                  <a:lnTo>
                    <a:pt x="337" y="350"/>
                  </a:lnTo>
                  <a:lnTo>
                    <a:pt x="336" y="350"/>
                  </a:lnTo>
                  <a:lnTo>
                    <a:pt x="336" y="351"/>
                  </a:lnTo>
                  <a:lnTo>
                    <a:pt x="335" y="351"/>
                  </a:lnTo>
                  <a:lnTo>
                    <a:pt x="334" y="351"/>
                  </a:lnTo>
                  <a:lnTo>
                    <a:pt x="333" y="352"/>
                  </a:lnTo>
                  <a:lnTo>
                    <a:pt x="332" y="353"/>
                  </a:lnTo>
                  <a:lnTo>
                    <a:pt x="331" y="354"/>
                  </a:lnTo>
                  <a:lnTo>
                    <a:pt x="330" y="355"/>
                  </a:lnTo>
                  <a:lnTo>
                    <a:pt x="329" y="356"/>
                  </a:lnTo>
                  <a:lnTo>
                    <a:pt x="328" y="357"/>
                  </a:lnTo>
                  <a:lnTo>
                    <a:pt x="327" y="358"/>
                  </a:lnTo>
                  <a:lnTo>
                    <a:pt x="326" y="359"/>
                  </a:lnTo>
                  <a:lnTo>
                    <a:pt x="325" y="359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1"/>
                  </a:lnTo>
                  <a:lnTo>
                    <a:pt x="320" y="362"/>
                  </a:lnTo>
                  <a:lnTo>
                    <a:pt x="320" y="363"/>
                  </a:lnTo>
                  <a:lnTo>
                    <a:pt x="319" y="363"/>
                  </a:lnTo>
                  <a:lnTo>
                    <a:pt x="319" y="364"/>
                  </a:lnTo>
                  <a:lnTo>
                    <a:pt x="318" y="365"/>
                  </a:lnTo>
                  <a:lnTo>
                    <a:pt x="317" y="366"/>
                  </a:lnTo>
                  <a:lnTo>
                    <a:pt x="318" y="367"/>
                  </a:lnTo>
                  <a:lnTo>
                    <a:pt x="318" y="368"/>
                  </a:lnTo>
                  <a:lnTo>
                    <a:pt x="319" y="369"/>
                  </a:lnTo>
                  <a:lnTo>
                    <a:pt x="320" y="369"/>
                  </a:lnTo>
                  <a:lnTo>
                    <a:pt x="320" y="370"/>
                  </a:lnTo>
                  <a:lnTo>
                    <a:pt x="321" y="372"/>
                  </a:lnTo>
                  <a:lnTo>
                    <a:pt x="321" y="373"/>
                  </a:lnTo>
                  <a:lnTo>
                    <a:pt x="321" y="374"/>
                  </a:lnTo>
                  <a:lnTo>
                    <a:pt x="322" y="375"/>
                  </a:lnTo>
                  <a:lnTo>
                    <a:pt x="322" y="376"/>
                  </a:lnTo>
                  <a:lnTo>
                    <a:pt x="323" y="377"/>
                  </a:lnTo>
                  <a:lnTo>
                    <a:pt x="324" y="378"/>
                  </a:lnTo>
                  <a:lnTo>
                    <a:pt x="323" y="387"/>
                  </a:lnTo>
                  <a:lnTo>
                    <a:pt x="321" y="390"/>
                  </a:lnTo>
                  <a:lnTo>
                    <a:pt x="320" y="393"/>
                  </a:lnTo>
                  <a:lnTo>
                    <a:pt x="318" y="397"/>
                  </a:lnTo>
                  <a:lnTo>
                    <a:pt x="317" y="400"/>
                  </a:lnTo>
                  <a:lnTo>
                    <a:pt x="317" y="404"/>
                  </a:lnTo>
                  <a:lnTo>
                    <a:pt x="316" y="408"/>
                  </a:lnTo>
                  <a:lnTo>
                    <a:pt x="316" y="412"/>
                  </a:lnTo>
                  <a:lnTo>
                    <a:pt x="316" y="415"/>
                  </a:lnTo>
                  <a:lnTo>
                    <a:pt x="317" y="419"/>
                  </a:lnTo>
                  <a:lnTo>
                    <a:pt x="317" y="423"/>
                  </a:lnTo>
                  <a:lnTo>
                    <a:pt x="318" y="424"/>
                  </a:lnTo>
                  <a:lnTo>
                    <a:pt x="318" y="426"/>
                  </a:lnTo>
                  <a:lnTo>
                    <a:pt x="318" y="427"/>
                  </a:lnTo>
                  <a:lnTo>
                    <a:pt x="318" y="429"/>
                  </a:lnTo>
                  <a:lnTo>
                    <a:pt x="318" y="431"/>
                  </a:lnTo>
                  <a:lnTo>
                    <a:pt x="318" y="433"/>
                  </a:lnTo>
                  <a:lnTo>
                    <a:pt x="318" y="434"/>
                  </a:lnTo>
                  <a:lnTo>
                    <a:pt x="318" y="436"/>
                  </a:lnTo>
                  <a:lnTo>
                    <a:pt x="318" y="437"/>
                  </a:lnTo>
                  <a:lnTo>
                    <a:pt x="319" y="439"/>
                  </a:lnTo>
                  <a:lnTo>
                    <a:pt x="318" y="439"/>
                  </a:lnTo>
                  <a:lnTo>
                    <a:pt x="318" y="440"/>
                  </a:lnTo>
                  <a:lnTo>
                    <a:pt x="318" y="441"/>
                  </a:lnTo>
                  <a:lnTo>
                    <a:pt x="319" y="441"/>
                  </a:lnTo>
                  <a:lnTo>
                    <a:pt x="319" y="442"/>
                  </a:lnTo>
                  <a:lnTo>
                    <a:pt x="319" y="443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19" y="447"/>
                  </a:lnTo>
                  <a:lnTo>
                    <a:pt x="318" y="448"/>
                  </a:lnTo>
                  <a:lnTo>
                    <a:pt x="318" y="449"/>
                  </a:lnTo>
                  <a:lnTo>
                    <a:pt x="318" y="451"/>
                  </a:lnTo>
                  <a:lnTo>
                    <a:pt x="318" y="452"/>
                  </a:lnTo>
                  <a:lnTo>
                    <a:pt x="318" y="453"/>
                  </a:lnTo>
                  <a:lnTo>
                    <a:pt x="317" y="454"/>
                  </a:lnTo>
                  <a:lnTo>
                    <a:pt x="316" y="455"/>
                  </a:lnTo>
                  <a:lnTo>
                    <a:pt x="315" y="456"/>
                  </a:lnTo>
                  <a:lnTo>
                    <a:pt x="315" y="457"/>
                  </a:lnTo>
                  <a:lnTo>
                    <a:pt x="315" y="458"/>
                  </a:lnTo>
                  <a:lnTo>
                    <a:pt x="315" y="459"/>
                  </a:lnTo>
                  <a:lnTo>
                    <a:pt x="315" y="460"/>
                  </a:lnTo>
                  <a:lnTo>
                    <a:pt x="315" y="461"/>
                  </a:lnTo>
                  <a:lnTo>
                    <a:pt x="314" y="464"/>
                  </a:lnTo>
                  <a:lnTo>
                    <a:pt x="312" y="466"/>
                  </a:lnTo>
                  <a:lnTo>
                    <a:pt x="310" y="467"/>
                  </a:lnTo>
                  <a:lnTo>
                    <a:pt x="308" y="468"/>
                  </a:lnTo>
                  <a:lnTo>
                    <a:pt x="306" y="469"/>
                  </a:lnTo>
                  <a:lnTo>
                    <a:pt x="303" y="470"/>
                  </a:lnTo>
                  <a:lnTo>
                    <a:pt x="301" y="470"/>
                  </a:lnTo>
                  <a:lnTo>
                    <a:pt x="299" y="471"/>
                  </a:lnTo>
                  <a:lnTo>
                    <a:pt x="296" y="471"/>
                  </a:lnTo>
                  <a:lnTo>
                    <a:pt x="294" y="472"/>
                  </a:lnTo>
                  <a:lnTo>
                    <a:pt x="292" y="472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6" y="472"/>
                  </a:lnTo>
                  <a:lnTo>
                    <a:pt x="284" y="472"/>
                  </a:lnTo>
                  <a:lnTo>
                    <a:pt x="283" y="472"/>
                  </a:lnTo>
                  <a:lnTo>
                    <a:pt x="281" y="472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1"/>
                  </a:lnTo>
                  <a:lnTo>
                    <a:pt x="274" y="470"/>
                  </a:lnTo>
                  <a:lnTo>
                    <a:pt x="273" y="470"/>
                  </a:lnTo>
                  <a:lnTo>
                    <a:pt x="272" y="470"/>
                  </a:lnTo>
                  <a:lnTo>
                    <a:pt x="272" y="469"/>
                  </a:lnTo>
                  <a:lnTo>
                    <a:pt x="271" y="469"/>
                  </a:lnTo>
                  <a:lnTo>
                    <a:pt x="270" y="469"/>
                  </a:lnTo>
                  <a:lnTo>
                    <a:pt x="269" y="469"/>
                  </a:lnTo>
                  <a:lnTo>
                    <a:pt x="268" y="469"/>
                  </a:lnTo>
                  <a:lnTo>
                    <a:pt x="268" y="468"/>
                  </a:lnTo>
                  <a:lnTo>
                    <a:pt x="268" y="467"/>
                  </a:lnTo>
                  <a:lnTo>
                    <a:pt x="267" y="467"/>
                  </a:lnTo>
                  <a:lnTo>
                    <a:pt x="267" y="468"/>
                  </a:lnTo>
                  <a:lnTo>
                    <a:pt x="266" y="468"/>
                  </a:lnTo>
                  <a:lnTo>
                    <a:pt x="265" y="468"/>
                  </a:lnTo>
                  <a:lnTo>
                    <a:pt x="265" y="467"/>
                  </a:lnTo>
                  <a:lnTo>
                    <a:pt x="265" y="466"/>
                  </a:lnTo>
                  <a:lnTo>
                    <a:pt x="265" y="465"/>
                  </a:lnTo>
                  <a:lnTo>
                    <a:pt x="265" y="464"/>
                  </a:lnTo>
                  <a:lnTo>
                    <a:pt x="266" y="464"/>
                  </a:lnTo>
                  <a:lnTo>
                    <a:pt x="266" y="463"/>
                  </a:lnTo>
                  <a:lnTo>
                    <a:pt x="266" y="462"/>
                  </a:lnTo>
                  <a:lnTo>
                    <a:pt x="265" y="461"/>
                  </a:lnTo>
                  <a:lnTo>
                    <a:pt x="264" y="462"/>
                  </a:lnTo>
                  <a:lnTo>
                    <a:pt x="263" y="463"/>
                  </a:lnTo>
                  <a:lnTo>
                    <a:pt x="262" y="463"/>
                  </a:lnTo>
                  <a:lnTo>
                    <a:pt x="261" y="462"/>
                  </a:lnTo>
                  <a:lnTo>
                    <a:pt x="260" y="461"/>
                  </a:lnTo>
                  <a:lnTo>
                    <a:pt x="259" y="461"/>
                  </a:lnTo>
                  <a:lnTo>
                    <a:pt x="258" y="460"/>
                  </a:lnTo>
                  <a:lnTo>
                    <a:pt x="257" y="459"/>
                  </a:lnTo>
                  <a:lnTo>
                    <a:pt x="256" y="458"/>
                  </a:lnTo>
                  <a:lnTo>
                    <a:pt x="256" y="457"/>
                  </a:lnTo>
                  <a:lnTo>
                    <a:pt x="256" y="456"/>
                  </a:lnTo>
                  <a:lnTo>
                    <a:pt x="257" y="456"/>
                  </a:lnTo>
                  <a:lnTo>
                    <a:pt x="256" y="455"/>
                  </a:lnTo>
                  <a:lnTo>
                    <a:pt x="257" y="451"/>
                  </a:lnTo>
                  <a:lnTo>
                    <a:pt x="258" y="448"/>
                  </a:lnTo>
                  <a:lnTo>
                    <a:pt x="259" y="445"/>
                  </a:lnTo>
                  <a:lnTo>
                    <a:pt x="260" y="441"/>
                  </a:lnTo>
                  <a:lnTo>
                    <a:pt x="262" y="438"/>
                  </a:lnTo>
                  <a:lnTo>
                    <a:pt x="263" y="435"/>
                  </a:lnTo>
                  <a:lnTo>
                    <a:pt x="265" y="432"/>
                  </a:lnTo>
                  <a:lnTo>
                    <a:pt x="267" y="429"/>
                  </a:lnTo>
                  <a:lnTo>
                    <a:pt x="269" y="426"/>
                  </a:lnTo>
                  <a:lnTo>
                    <a:pt x="271" y="424"/>
                  </a:lnTo>
                  <a:lnTo>
                    <a:pt x="272" y="422"/>
                  </a:lnTo>
                  <a:lnTo>
                    <a:pt x="274" y="420"/>
                  </a:lnTo>
                  <a:lnTo>
                    <a:pt x="276" y="419"/>
                  </a:lnTo>
                  <a:lnTo>
                    <a:pt x="277" y="418"/>
                  </a:lnTo>
                  <a:lnTo>
                    <a:pt x="279" y="417"/>
                  </a:lnTo>
                  <a:lnTo>
                    <a:pt x="281" y="417"/>
                  </a:lnTo>
                  <a:lnTo>
                    <a:pt x="283" y="416"/>
                  </a:lnTo>
                  <a:lnTo>
                    <a:pt x="285" y="415"/>
                  </a:lnTo>
                  <a:lnTo>
                    <a:pt x="286" y="413"/>
                  </a:lnTo>
                  <a:lnTo>
                    <a:pt x="287" y="411"/>
                  </a:lnTo>
                  <a:lnTo>
                    <a:pt x="286" y="412"/>
                  </a:lnTo>
                  <a:lnTo>
                    <a:pt x="287" y="409"/>
                  </a:lnTo>
                  <a:lnTo>
                    <a:pt x="288" y="407"/>
                  </a:lnTo>
                  <a:lnTo>
                    <a:pt x="288" y="404"/>
                  </a:lnTo>
                  <a:lnTo>
                    <a:pt x="288" y="401"/>
                  </a:lnTo>
                  <a:lnTo>
                    <a:pt x="288" y="398"/>
                  </a:lnTo>
                  <a:lnTo>
                    <a:pt x="288" y="395"/>
                  </a:lnTo>
                  <a:lnTo>
                    <a:pt x="288" y="392"/>
                  </a:lnTo>
                  <a:lnTo>
                    <a:pt x="287" y="389"/>
                  </a:lnTo>
                  <a:lnTo>
                    <a:pt x="287" y="386"/>
                  </a:lnTo>
                  <a:lnTo>
                    <a:pt x="286" y="384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4" y="380"/>
                  </a:lnTo>
                  <a:lnTo>
                    <a:pt x="283" y="378"/>
                  </a:lnTo>
                  <a:lnTo>
                    <a:pt x="282" y="377"/>
                  </a:lnTo>
                  <a:lnTo>
                    <a:pt x="281" y="375"/>
                  </a:lnTo>
                  <a:lnTo>
                    <a:pt x="280" y="374"/>
                  </a:lnTo>
                  <a:lnTo>
                    <a:pt x="279" y="373"/>
                  </a:lnTo>
                  <a:lnTo>
                    <a:pt x="278" y="373"/>
                  </a:lnTo>
                  <a:lnTo>
                    <a:pt x="277" y="373"/>
                  </a:lnTo>
                  <a:lnTo>
                    <a:pt x="273" y="372"/>
                  </a:lnTo>
                  <a:lnTo>
                    <a:pt x="270" y="371"/>
                  </a:lnTo>
                  <a:lnTo>
                    <a:pt x="267" y="371"/>
                  </a:lnTo>
                  <a:lnTo>
                    <a:pt x="264" y="370"/>
                  </a:lnTo>
                  <a:lnTo>
                    <a:pt x="261" y="369"/>
                  </a:lnTo>
                  <a:lnTo>
                    <a:pt x="258" y="369"/>
                  </a:lnTo>
                  <a:lnTo>
                    <a:pt x="255" y="368"/>
                  </a:lnTo>
                  <a:lnTo>
                    <a:pt x="252" y="366"/>
                  </a:lnTo>
                  <a:lnTo>
                    <a:pt x="249" y="365"/>
                  </a:lnTo>
                  <a:lnTo>
                    <a:pt x="247" y="363"/>
                  </a:lnTo>
                  <a:lnTo>
                    <a:pt x="245" y="364"/>
                  </a:lnTo>
                  <a:lnTo>
                    <a:pt x="243" y="362"/>
                  </a:lnTo>
                  <a:lnTo>
                    <a:pt x="240" y="361"/>
                  </a:lnTo>
                  <a:lnTo>
                    <a:pt x="238" y="360"/>
                  </a:lnTo>
                  <a:lnTo>
                    <a:pt x="236" y="359"/>
                  </a:lnTo>
                  <a:lnTo>
                    <a:pt x="234" y="357"/>
                  </a:lnTo>
                  <a:lnTo>
                    <a:pt x="232" y="356"/>
                  </a:lnTo>
                  <a:lnTo>
                    <a:pt x="229" y="354"/>
                  </a:lnTo>
                  <a:lnTo>
                    <a:pt x="227" y="352"/>
                  </a:lnTo>
                  <a:lnTo>
                    <a:pt x="225" y="351"/>
                  </a:lnTo>
                  <a:lnTo>
                    <a:pt x="223" y="349"/>
                  </a:lnTo>
                  <a:lnTo>
                    <a:pt x="222" y="350"/>
                  </a:lnTo>
                  <a:lnTo>
                    <a:pt x="220" y="351"/>
                  </a:lnTo>
                  <a:lnTo>
                    <a:pt x="219" y="352"/>
                  </a:lnTo>
                  <a:lnTo>
                    <a:pt x="217" y="353"/>
                  </a:lnTo>
                  <a:lnTo>
                    <a:pt x="215" y="353"/>
                  </a:lnTo>
                  <a:lnTo>
                    <a:pt x="214" y="354"/>
                  </a:lnTo>
                  <a:lnTo>
                    <a:pt x="212" y="354"/>
                  </a:lnTo>
                  <a:lnTo>
                    <a:pt x="210" y="354"/>
                  </a:lnTo>
                  <a:lnTo>
                    <a:pt x="208" y="355"/>
                  </a:lnTo>
                  <a:lnTo>
                    <a:pt x="206" y="355"/>
                  </a:lnTo>
                  <a:lnTo>
                    <a:pt x="205" y="356"/>
                  </a:lnTo>
                  <a:lnTo>
                    <a:pt x="205" y="357"/>
                  </a:lnTo>
                  <a:lnTo>
                    <a:pt x="205" y="358"/>
                  </a:lnTo>
                  <a:lnTo>
                    <a:pt x="205" y="359"/>
                  </a:lnTo>
                  <a:lnTo>
                    <a:pt x="206" y="361"/>
                  </a:lnTo>
                  <a:lnTo>
                    <a:pt x="206" y="362"/>
                  </a:lnTo>
                  <a:lnTo>
                    <a:pt x="207" y="363"/>
                  </a:lnTo>
                  <a:lnTo>
                    <a:pt x="208" y="364"/>
                  </a:lnTo>
                  <a:lnTo>
                    <a:pt x="209" y="365"/>
                  </a:lnTo>
                  <a:lnTo>
                    <a:pt x="209" y="366"/>
                  </a:lnTo>
                  <a:lnTo>
                    <a:pt x="211" y="368"/>
                  </a:lnTo>
                  <a:lnTo>
                    <a:pt x="213" y="370"/>
                  </a:lnTo>
                  <a:lnTo>
                    <a:pt x="214" y="371"/>
                  </a:lnTo>
                  <a:lnTo>
                    <a:pt x="216" y="373"/>
                  </a:lnTo>
                  <a:lnTo>
                    <a:pt x="218" y="374"/>
                  </a:lnTo>
                  <a:lnTo>
                    <a:pt x="219" y="375"/>
                  </a:lnTo>
                  <a:lnTo>
                    <a:pt x="221" y="377"/>
                  </a:lnTo>
                  <a:lnTo>
                    <a:pt x="223" y="378"/>
                  </a:lnTo>
                  <a:lnTo>
                    <a:pt x="225" y="379"/>
                  </a:lnTo>
                  <a:lnTo>
                    <a:pt x="226" y="381"/>
                  </a:lnTo>
                  <a:lnTo>
                    <a:pt x="227" y="382"/>
                  </a:lnTo>
                  <a:lnTo>
                    <a:pt x="227" y="384"/>
                  </a:lnTo>
                  <a:lnTo>
                    <a:pt x="228" y="385"/>
                  </a:lnTo>
                  <a:lnTo>
                    <a:pt x="229" y="386"/>
                  </a:lnTo>
                  <a:lnTo>
                    <a:pt x="230" y="388"/>
                  </a:lnTo>
                  <a:lnTo>
                    <a:pt x="231" y="389"/>
                  </a:lnTo>
                  <a:lnTo>
                    <a:pt x="231" y="390"/>
                  </a:lnTo>
                  <a:lnTo>
                    <a:pt x="232" y="392"/>
                  </a:lnTo>
                  <a:lnTo>
                    <a:pt x="233" y="393"/>
                  </a:lnTo>
                  <a:lnTo>
                    <a:pt x="233" y="395"/>
                  </a:lnTo>
                  <a:lnTo>
                    <a:pt x="234" y="398"/>
                  </a:lnTo>
                  <a:lnTo>
                    <a:pt x="234" y="402"/>
                  </a:lnTo>
                  <a:lnTo>
                    <a:pt x="235" y="406"/>
                  </a:lnTo>
                  <a:lnTo>
                    <a:pt x="234" y="409"/>
                  </a:lnTo>
                  <a:lnTo>
                    <a:pt x="233" y="413"/>
                  </a:lnTo>
                  <a:lnTo>
                    <a:pt x="232" y="417"/>
                  </a:lnTo>
                  <a:lnTo>
                    <a:pt x="231" y="420"/>
                  </a:lnTo>
                  <a:lnTo>
                    <a:pt x="229" y="423"/>
                  </a:lnTo>
                  <a:lnTo>
                    <a:pt x="227" y="426"/>
                  </a:lnTo>
                  <a:lnTo>
                    <a:pt x="225" y="429"/>
                  </a:lnTo>
                  <a:lnTo>
                    <a:pt x="223" y="431"/>
                  </a:lnTo>
                  <a:lnTo>
                    <a:pt x="222" y="432"/>
                  </a:lnTo>
                  <a:lnTo>
                    <a:pt x="220" y="434"/>
                  </a:lnTo>
                  <a:lnTo>
                    <a:pt x="218" y="435"/>
                  </a:lnTo>
                  <a:lnTo>
                    <a:pt x="216" y="437"/>
                  </a:lnTo>
                  <a:lnTo>
                    <a:pt x="215" y="438"/>
                  </a:lnTo>
                  <a:lnTo>
                    <a:pt x="213" y="439"/>
                  </a:lnTo>
                  <a:lnTo>
                    <a:pt x="211" y="439"/>
                  </a:lnTo>
                  <a:lnTo>
                    <a:pt x="209" y="439"/>
                  </a:lnTo>
                  <a:lnTo>
                    <a:pt x="206" y="439"/>
                  </a:lnTo>
                  <a:lnTo>
                    <a:pt x="206" y="438"/>
                  </a:lnTo>
                  <a:lnTo>
                    <a:pt x="205" y="438"/>
                  </a:lnTo>
                  <a:lnTo>
                    <a:pt x="205" y="437"/>
                  </a:lnTo>
                  <a:lnTo>
                    <a:pt x="205" y="436"/>
                  </a:lnTo>
                  <a:lnTo>
                    <a:pt x="205" y="435"/>
                  </a:lnTo>
                  <a:lnTo>
                    <a:pt x="205" y="434"/>
                  </a:lnTo>
                  <a:lnTo>
                    <a:pt x="204" y="433"/>
                  </a:lnTo>
                  <a:lnTo>
                    <a:pt x="204" y="432"/>
                  </a:lnTo>
                  <a:lnTo>
                    <a:pt x="203" y="432"/>
                  </a:lnTo>
                  <a:lnTo>
                    <a:pt x="203" y="433"/>
                  </a:lnTo>
                  <a:lnTo>
                    <a:pt x="202" y="433"/>
                  </a:lnTo>
                  <a:lnTo>
                    <a:pt x="201" y="434"/>
                  </a:lnTo>
                  <a:lnTo>
                    <a:pt x="200" y="434"/>
                  </a:lnTo>
                  <a:lnTo>
                    <a:pt x="199" y="434"/>
                  </a:lnTo>
                  <a:lnTo>
                    <a:pt x="198" y="432"/>
                  </a:lnTo>
                  <a:lnTo>
                    <a:pt x="198" y="431"/>
                  </a:lnTo>
                  <a:lnTo>
                    <a:pt x="198" y="430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198" y="425"/>
                  </a:lnTo>
                  <a:lnTo>
                    <a:pt x="198" y="424"/>
                  </a:lnTo>
                  <a:lnTo>
                    <a:pt x="198" y="423"/>
                  </a:lnTo>
                  <a:lnTo>
                    <a:pt x="198" y="421"/>
                  </a:lnTo>
                  <a:lnTo>
                    <a:pt x="198" y="420"/>
                  </a:lnTo>
                  <a:lnTo>
                    <a:pt x="198" y="419"/>
                  </a:lnTo>
                  <a:lnTo>
                    <a:pt x="198" y="418"/>
                  </a:lnTo>
                  <a:lnTo>
                    <a:pt x="198" y="417"/>
                  </a:lnTo>
                  <a:lnTo>
                    <a:pt x="198" y="416"/>
                  </a:lnTo>
                  <a:lnTo>
                    <a:pt x="198" y="415"/>
                  </a:lnTo>
                  <a:lnTo>
                    <a:pt x="197" y="414"/>
                  </a:lnTo>
                  <a:lnTo>
                    <a:pt x="197" y="413"/>
                  </a:lnTo>
                  <a:lnTo>
                    <a:pt x="197" y="412"/>
                  </a:lnTo>
                  <a:lnTo>
                    <a:pt x="196" y="412"/>
                  </a:lnTo>
                  <a:lnTo>
                    <a:pt x="195" y="412"/>
                  </a:lnTo>
                  <a:lnTo>
                    <a:pt x="195" y="413"/>
                  </a:lnTo>
                  <a:lnTo>
                    <a:pt x="194" y="413"/>
                  </a:lnTo>
                  <a:lnTo>
                    <a:pt x="194" y="412"/>
                  </a:lnTo>
                  <a:lnTo>
                    <a:pt x="194" y="408"/>
                  </a:lnTo>
                  <a:lnTo>
                    <a:pt x="194" y="405"/>
                  </a:lnTo>
                  <a:lnTo>
                    <a:pt x="194" y="402"/>
                  </a:lnTo>
                  <a:lnTo>
                    <a:pt x="194" y="398"/>
                  </a:lnTo>
                  <a:lnTo>
                    <a:pt x="193" y="395"/>
                  </a:lnTo>
                  <a:lnTo>
                    <a:pt x="192" y="392"/>
                  </a:lnTo>
                  <a:lnTo>
                    <a:pt x="191" y="389"/>
                  </a:lnTo>
                  <a:lnTo>
                    <a:pt x="190" y="386"/>
                  </a:lnTo>
                  <a:lnTo>
                    <a:pt x="188" y="384"/>
                  </a:lnTo>
                  <a:lnTo>
                    <a:pt x="186" y="381"/>
                  </a:lnTo>
                  <a:lnTo>
                    <a:pt x="184" y="379"/>
                  </a:lnTo>
                  <a:lnTo>
                    <a:pt x="182" y="377"/>
                  </a:lnTo>
                  <a:lnTo>
                    <a:pt x="180" y="375"/>
                  </a:lnTo>
                  <a:lnTo>
                    <a:pt x="178" y="373"/>
                  </a:lnTo>
                  <a:lnTo>
                    <a:pt x="176" y="371"/>
                  </a:lnTo>
                  <a:lnTo>
                    <a:pt x="174" y="369"/>
                  </a:lnTo>
                  <a:lnTo>
                    <a:pt x="172" y="367"/>
                  </a:lnTo>
                  <a:lnTo>
                    <a:pt x="169" y="366"/>
                  </a:lnTo>
                  <a:lnTo>
                    <a:pt x="167" y="364"/>
                  </a:lnTo>
                  <a:lnTo>
                    <a:pt x="165" y="363"/>
                  </a:lnTo>
                  <a:lnTo>
                    <a:pt x="164" y="360"/>
                  </a:lnTo>
                  <a:lnTo>
                    <a:pt x="162" y="358"/>
                  </a:lnTo>
                  <a:lnTo>
                    <a:pt x="161" y="356"/>
                  </a:lnTo>
                  <a:lnTo>
                    <a:pt x="160" y="353"/>
                  </a:lnTo>
                  <a:lnTo>
                    <a:pt x="160" y="350"/>
                  </a:lnTo>
                  <a:lnTo>
                    <a:pt x="159" y="348"/>
                  </a:lnTo>
                  <a:lnTo>
                    <a:pt x="159" y="345"/>
                  </a:lnTo>
                  <a:lnTo>
                    <a:pt x="159" y="342"/>
                  </a:lnTo>
                  <a:lnTo>
                    <a:pt x="160" y="340"/>
                  </a:lnTo>
                  <a:lnTo>
                    <a:pt x="161" y="337"/>
                  </a:lnTo>
                  <a:lnTo>
                    <a:pt x="161" y="335"/>
                  </a:lnTo>
                  <a:lnTo>
                    <a:pt x="162" y="333"/>
                  </a:lnTo>
                  <a:lnTo>
                    <a:pt x="163" y="332"/>
                  </a:lnTo>
                  <a:lnTo>
                    <a:pt x="164" y="330"/>
                  </a:lnTo>
                  <a:lnTo>
                    <a:pt x="166" y="329"/>
                  </a:lnTo>
                  <a:lnTo>
                    <a:pt x="167" y="327"/>
                  </a:lnTo>
                  <a:lnTo>
                    <a:pt x="168" y="326"/>
                  </a:lnTo>
                  <a:lnTo>
                    <a:pt x="169" y="324"/>
                  </a:lnTo>
                  <a:lnTo>
                    <a:pt x="170" y="322"/>
                  </a:lnTo>
                  <a:lnTo>
                    <a:pt x="171" y="321"/>
                  </a:lnTo>
                  <a:lnTo>
                    <a:pt x="172" y="319"/>
                  </a:lnTo>
                  <a:lnTo>
                    <a:pt x="173" y="317"/>
                  </a:lnTo>
                  <a:lnTo>
                    <a:pt x="174" y="314"/>
                  </a:lnTo>
                  <a:lnTo>
                    <a:pt x="174" y="312"/>
                  </a:lnTo>
                  <a:lnTo>
                    <a:pt x="175" y="310"/>
                  </a:lnTo>
                  <a:lnTo>
                    <a:pt x="176" y="308"/>
                  </a:lnTo>
                  <a:lnTo>
                    <a:pt x="176" y="306"/>
                  </a:lnTo>
                  <a:lnTo>
                    <a:pt x="177" y="304"/>
                  </a:lnTo>
                  <a:lnTo>
                    <a:pt x="177" y="302"/>
                  </a:lnTo>
                  <a:lnTo>
                    <a:pt x="177" y="299"/>
                  </a:lnTo>
                  <a:lnTo>
                    <a:pt x="176" y="296"/>
                  </a:lnTo>
                  <a:lnTo>
                    <a:pt x="174" y="292"/>
                  </a:lnTo>
                  <a:lnTo>
                    <a:pt x="172" y="288"/>
                  </a:lnTo>
                  <a:lnTo>
                    <a:pt x="170" y="284"/>
                  </a:lnTo>
                  <a:lnTo>
                    <a:pt x="167" y="280"/>
                  </a:lnTo>
                  <a:lnTo>
                    <a:pt x="165" y="276"/>
                  </a:lnTo>
                  <a:lnTo>
                    <a:pt x="163" y="272"/>
                  </a:lnTo>
                  <a:lnTo>
                    <a:pt x="160" y="269"/>
                  </a:lnTo>
                  <a:lnTo>
                    <a:pt x="158" y="266"/>
                  </a:lnTo>
                  <a:lnTo>
                    <a:pt x="155" y="263"/>
                  </a:lnTo>
                  <a:lnTo>
                    <a:pt x="153" y="261"/>
                  </a:lnTo>
                  <a:lnTo>
                    <a:pt x="152" y="260"/>
                  </a:lnTo>
                  <a:lnTo>
                    <a:pt x="150" y="258"/>
                  </a:lnTo>
                  <a:lnTo>
                    <a:pt x="148" y="257"/>
                  </a:lnTo>
                  <a:lnTo>
                    <a:pt x="147" y="256"/>
                  </a:lnTo>
                  <a:lnTo>
                    <a:pt x="145" y="254"/>
                  </a:lnTo>
                  <a:lnTo>
                    <a:pt x="143" y="253"/>
                  </a:lnTo>
                  <a:lnTo>
                    <a:pt x="141" y="252"/>
                  </a:lnTo>
                  <a:lnTo>
                    <a:pt x="140" y="251"/>
                  </a:lnTo>
                  <a:lnTo>
                    <a:pt x="138" y="250"/>
                  </a:lnTo>
                  <a:lnTo>
                    <a:pt x="137" y="249"/>
                  </a:lnTo>
                  <a:lnTo>
                    <a:pt x="136" y="249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2" y="247"/>
                  </a:lnTo>
                  <a:lnTo>
                    <a:pt x="130" y="247"/>
                  </a:lnTo>
                  <a:lnTo>
                    <a:pt x="129" y="246"/>
                  </a:lnTo>
                  <a:lnTo>
                    <a:pt x="128" y="245"/>
                  </a:lnTo>
                  <a:lnTo>
                    <a:pt x="127" y="245"/>
                  </a:lnTo>
                  <a:lnTo>
                    <a:pt x="125" y="244"/>
                  </a:lnTo>
                  <a:lnTo>
                    <a:pt x="125" y="245"/>
                  </a:lnTo>
                  <a:lnTo>
                    <a:pt x="124" y="245"/>
                  </a:lnTo>
                  <a:lnTo>
                    <a:pt x="123" y="245"/>
                  </a:lnTo>
                  <a:lnTo>
                    <a:pt x="122" y="244"/>
                  </a:lnTo>
                  <a:lnTo>
                    <a:pt x="121" y="244"/>
                  </a:lnTo>
                  <a:lnTo>
                    <a:pt x="121" y="243"/>
                  </a:lnTo>
                  <a:lnTo>
                    <a:pt x="120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8" y="242"/>
                  </a:lnTo>
                  <a:lnTo>
                    <a:pt x="117" y="242"/>
                  </a:lnTo>
                  <a:lnTo>
                    <a:pt x="116" y="242"/>
                  </a:lnTo>
                  <a:lnTo>
                    <a:pt x="116" y="241"/>
                  </a:lnTo>
                  <a:lnTo>
                    <a:pt x="115" y="241"/>
                  </a:lnTo>
                  <a:lnTo>
                    <a:pt x="114" y="241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1" y="240"/>
                  </a:lnTo>
                  <a:lnTo>
                    <a:pt x="110" y="239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7" y="239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7"/>
                  </a:lnTo>
                  <a:lnTo>
                    <a:pt x="102" y="237"/>
                  </a:lnTo>
                  <a:lnTo>
                    <a:pt x="101" y="237"/>
                  </a:lnTo>
                  <a:lnTo>
                    <a:pt x="100" y="237"/>
                  </a:lnTo>
                  <a:lnTo>
                    <a:pt x="100" y="236"/>
                  </a:lnTo>
                  <a:lnTo>
                    <a:pt x="97" y="235"/>
                  </a:lnTo>
                  <a:lnTo>
                    <a:pt x="94" y="234"/>
                  </a:lnTo>
                  <a:lnTo>
                    <a:pt x="90" y="233"/>
                  </a:lnTo>
                  <a:lnTo>
                    <a:pt x="87" y="232"/>
                  </a:lnTo>
                  <a:lnTo>
                    <a:pt x="84" y="231"/>
                  </a:lnTo>
                  <a:lnTo>
                    <a:pt x="81" y="230"/>
                  </a:lnTo>
                  <a:lnTo>
                    <a:pt x="78" y="229"/>
                  </a:lnTo>
                  <a:lnTo>
                    <a:pt x="75" y="228"/>
                  </a:lnTo>
                  <a:lnTo>
                    <a:pt x="72" y="227"/>
                  </a:lnTo>
                  <a:lnTo>
                    <a:pt x="69" y="225"/>
                  </a:lnTo>
                  <a:lnTo>
                    <a:pt x="68" y="226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3" y="226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58" y="224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4" y="222"/>
                  </a:lnTo>
                  <a:lnTo>
                    <a:pt x="53" y="221"/>
                  </a:lnTo>
                  <a:lnTo>
                    <a:pt x="51" y="219"/>
                  </a:lnTo>
                  <a:lnTo>
                    <a:pt x="50" y="218"/>
                  </a:lnTo>
                  <a:lnTo>
                    <a:pt x="48" y="217"/>
                  </a:lnTo>
                  <a:lnTo>
                    <a:pt x="47" y="216"/>
                  </a:lnTo>
                  <a:lnTo>
                    <a:pt x="45" y="216"/>
                  </a:lnTo>
                  <a:lnTo>
                    <a:pt x="44" y="215"/>
                  </a:lnTo>
                  <a:lnTo>
                    <a:pt x="42" y="214"/>
                  </a:lnTo>
                  <a:lnTo>
                    <a:pt x="41" y="212"/>
                  </a:lnTo>
                  <a:lnTo>
                    <a:pt x="39" y="211"/>
                  </a:lnTo>
                  <a:lnTo>
                    <a:pt x="38" y="210"/>
                  </a:lnTo>
                  <a:lnTo>
                    <a:pt x="36" y="210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8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5" y="202"/>
                  </a:lnTo>
                  <a:lnTo>
                    <a:pt x="14" y="202"/>
                  </a:lnTo>
                  <a:lnTo>
                    <a:pt x="13" y="201"/>
                  </a:lnTo>
                  <a:lnTo>
                    <a:pt x="12" y="200"/>
                  </a:lnTo>
                  <a:lnTo>
                    <a:pt x="11" y="199"/>
                  </a:lnTo>
                  <a:lnTo>
                    <a:pt x="10" y="198"/>
                  </a:lnTo>
                  <a:lnTo>
                    <a:pt x="10" y="196"/>
                  </a:lnTo>
                  <a:lnTo>
                    <a:pt x="10" y="195"/>
                  </a:lnTo>
                  <a:lnTo>
                    <a:pt x="9" y="194"/>
                  </a:lnTo>
                  <a:lnTo>
                    <a:pt x="8" y="193"/>
                  </a:lnTo>
                  <a:lnTo>
                    <a:pt x="7" y="192"/>
                  </a:lnTo>
                  <a:lnTo>
                    <a:pt x="6" y="191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3" y="188"/>
                  </a:lnTo>
                  <a:lnTo>
                    <a:pt x="2" y="187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2" y="185"/>
                  </a:lnTo>
                  <a:lnTo>
                    <a:pt x="2" y="184"/>
                  </a:lnTo>
                  <a:lnTo>
                    <a:pt x="2" y="183"/>
                  </a:lnTo>
                  <a:lnTo>
                    <a:pt x="2" y="182"/>
                  </a:lnTo>
                  <a:lnTo>
                    <a:pt x="1" y="181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6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1" y="173"/>
                  </a:lnTo>
                  <a:lnTo>
                    <a:pt x="1" y="170"/>
                  </a:lnTo>
                  <a:lnTo>
                    <a:pt x="1" y="167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59"/>
                  </a:lnTo>
                  <a:lnTo>
                    <a:pt x="2" y="156"/>
                  </a:lnTo>
                  <a:lnTo>
                    <a:pt x="2" y="153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4"/>
                  </a:lnTo>
                  <a:lnTo>
                    <a:pt x="4" y="143"/>
                  </a:lnTo>
                  <a:lnTo>
                    <a:pt x="5" y="141"/>
                  </a:lnTo>
                  <a:lnTo>
                    <a:pt x="6" y="140"/>
                  </a:lnTo>
                  <a:lnTo>
                    <a:pt x="7" y="138"/>
                  </a:lnTo>
                  <a:lnTo>
                    <a:pt x="8" y="137"/>
                  </a:lnTo>
                  <a:lnTo>
                    <a:pt x="9" y="136"/>
                  </a:lnTo>
                  <a:lnTo>
                    <a:pt x="10" y="135"/>
                  </a:lnTo>
                  <a:lnTo>
                    <a:pt x="11" y="134"/>
                  </a:lnTo>
                  <a:lnTo>
                    <a:pt x="12" y="133"/>
                  </a:lnTo>
                  <a:lnTo>
                    <a:pt x="14" y="133"/>
                  </a:lnTo>
                  <a:lnTo>
                    <a:pt x="15" y="132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7" y="128"/>
                  </a:lnTo>
                  <a:lnTo>
                    <a:pt x="17" y="127"/>
                  </a:lnTo>
                  <a:lnTo>
                    <a:pt x="18" y="127"/>
                  </a:lnTo>
                  <a:lnTo>
                    <a:pt x="19" y="126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7"/>
                  </a:lnTo>
                  <a:lnTo>
                    <a:pt x="21" y="126"/>
                  </a:lnTo>
                  <a:lnTo>
                    <a:pt x="21" y="125"/>
                  </a:lnTo>
                  <a:lnTo>
                    <a:pt x="22" y="124"/>
                  </a:lnTo>
                  <a:lnTo>
                    <a:pt x="23" y="124"/>
                  </a:lnTo>
                  <a:lnTo>
                    <a:pt x="24" y="124"/>
                  </a:lnTo>
                  <a:lnTo>
                    <a:pt x="25" y="124"/>
                  </a:lnTo>
                  <a:lnTo>
                    <a:pt x="26" y="124"/>
                  </a:lnTo>
                  <a:lnTo>
                    <a:pt x="27" y="123"/>
                  </a:lnTo>
                  <a:lnTo>
                    <a:pt x="28" y="123"/>
                  </a:lnTo>
                  <a:lnTo>
                    <a:pt x="29" y="123"/>
                  </a:lnTo>
                  <a:lnTo>
                    <a:pt x="29" y="122"/>
                  </a:lnTo>
                  <a:lnTo>
                    <a:pt x="27" y="122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1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5" y="119"/>
                  </a:lnTo>
                  <a:lnTo>
                    <a:pt x="36" y="119"/>
                  </a:lnTo>
                  <a:lnTo>
                    <a:pt x="37" y="119"/>
                  </a:lnTo>
                  <a:lnTo>
                    <a:pt x="39" y="118"/>
                  </a:lnTo>
                  <a:lnTo>
                    <a:pt x="40" y="118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4"/>
                  </a:lnTo>
                  <a:lnTo>
                    <a:pt x="39" y="113"/>
                  </a:lnTo>
                  <a:lnTo>
                    <a:pt x="38" y="112"/>
                  </a:lnTo>
                  <a:lnTo>
                    <a:pt x="37" y="111"/>
                  </a:lnTo>
                  <a:lnTo>
                    <a:pt x="36" y="111"/>
                  </a:lnTo>
                  <a:lnTo>
                    <a:pt x="35" y="110"/>
                  </a:lnTo>
                  <a:lnTo>
                    <a:pt x="34" y="109"/>
                  </a:lnTo>
                  <a:lnTo>
                    <a:pt x="33" y="108"/>
                  </a:lnTo>
                  <a:lnTo>
                    <a:pt x="32" y="107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30" y="104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5"/>
                  </a:lnTo>
                  <a:lnTo>
                    <a:pt x="25" y="93"/>
                  </a:lnTo>
                  <a:lnTo>
                    <a:pt x="25" y="92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79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7" y="77"/>
                  </a:lnTo>
                  <a:lnTo>
                    <a:pt x="28" y="77"/>
                  </a:lnTo>
                  <a:lnTo>
                    <a:pt x="29" y="77"/>
                  </a:lnTo>
                  <a:lnTo>
                    <a:pt x="30" y="78"/>
                  </a:lnTo>
                  <a:lnTo>
                    <a:pt x="31" y="78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3" y="82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6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9" y="80"/>
                  </a:lnTo>
                  <a:lnTo>
                    <a:pt x="48" y="79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6"/>
                  </a:lnTo>
                  <a:lnTo>
                    <a:pt x="45" y="75"/>
                  </a:lnTo>
                  <a:lnTo>
                    <a:pt x="44" y="75"/>
                  </a:lnTo>
                  <a:lnTo>
                    <a:pt x="44" y="74"/>
                  </a:lnTo>
                  <a:lnTo>
                    <a:pt x="43" y="72"/>
                  </a:lnTo>
                  <a:lnTo>
                    <a:pt x="43" y="71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6" y="72"/>
                  </a:lnTo>
                  <a:lnTo>
                    <a:pt x="47" y="73"/>
                  </a:lnTo>
                  <a:lnTo>
                    <a:pt x="48" y="73"/>
                  </a:lnTo>
                  <a:lnTo>
                    <a:pt x="49" y="73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2" y="70"/>
                  </a:lnTo>
                  <a:lnTo>
                    <a:pt x="51" y="67"/>
                  </a:lnTo>
                  <a:lnTo>
                    <a:pt x="49" y="64"/>
                  </a:lnTo>
                  <a:lnTo>
                    <a:pt x="47" y="61"/>
                  </a:lnTo>
                  <a:lnTo>
                    <a:pt x="46" y="58"/>
                  </a:lnTo>
                  <a:lnTo>
                    <a:pt x="44" y="55"/>
                  </a:lnTo>
                  <a:lnTo>
                    <a:pt x="42" y="53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7" y="45"/>
                  </a:lnTo>
                  <a:lnTo>
                    <a:pt x="36" y="43"/>
                  </a:lnTo>
                  <a:lnTo>
                    <a:pt x="34" y="42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7" y="35"/>
                  </a:lnTo>
                  <a:lnTo>
                    <a:pt x="25" y="33"/>
                  </a:lnTo>
                  <a:lnTo>
                    <a:pt x="23" y="32"/>
                  </a:lnTo>
                  <a:lnTo>
                    <a:pt x="22" y="31"/>
                  </a:lnTo>
                  <a:lnTo>
                    <a:pt x="20" y="30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8"/>
                  </a:lnTo>
                  <a:lnTo>
                    <a:pt x="39" y="29"/>
                  </a:lnTo>
                  <a:lnTo>
                    <a:pt x="41" y="30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50" y="35"/>
                  </a:lnTo>
                  <a:lnTo>
                    <a:pt x="51" y="36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59" y="43"/>
                  </a:lnTo>
                  <a:lnTo>
                    <a:pt x="60" y="45"/>
                  </a:lnTo>
                  <a:lnTo>
                    <a:pt x="62" y="46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69" y="55"/>
                  </a:lnTo>
                  <a:lnTo>
                    <a:pt x="72" y="55"/>
                  </a:lnTo>
                  <a:lnTo>
                    <a:pt x="76" y="55"/>
                  </a:lnTo>
                  <a:lnTo>
                    <a:pt x="79" y="55"/>
                  </a:lnTo>
                  <a:lnTo>
                    <a:pt x="82" y="54"/>
                  </a:lnTo>
                  <a:lnTo>
                    <a:pt x="86" y="54"/>
                  </a:lnTo>
                  <a:lnTo>
                    <a:pt x="89" y="54"/>
                  </a:lnTo>
                  <a:lnTo>
                    <a:pt x="92" y="54"/>
                  </a:lnTo>
                  <a:lnTo>
                    <a:pt x="96" y="54"/>
                  </a:lnTo>
                  <a:lnTo>
                    <a:pt x="99" y="54"/>
                  </a:lnTo>
                  <a:lnTo>
                    <a:pt x="103" y="55"/>
                  </a:lnTo>
                  <a:lnTo>
                    <a:pt x="105" y="54"/>
                  </a:lnTo>
                  <a:lnTo>
                    <a:pt x="106" y="55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5"/>
                  </a:lnTo>
                  <a:lnTo>
                    <a:pt x="113" y="56"/>
                  </a:lnTo>
                  <a:lnTo>
                    <a:pt x="115" y="56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0" y="58"/>
                  </a:lnTo>
                  <a:lnTo>
                    <a:pt x="122" y="59"/>
                  </a:lnTo>
                  <a:lnTo>
                    <a:pt x="123" y="60"/>
                  </a:lnTo>
                  <a:lnTo>
                    <a:pt x="125" y="61"/>
                  </a:lnTo>
                  <a:lnTo>
                    <a:pt x="127" y="62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1" y="65"/>
                  </a:lnTo>
                  <a:lnTo>
                    <a:pt x="133" y="67"/>
                  </a:lnTo>
                  <a:lnTo>
                    <a:pt x="134" y="68"/>
                  </a:lnTo>
                  <a:lnTo>
                    <a:pt x="136" y="69"/>
                  </a:lnTo>
                  <a:lnTo>
                    <a:pt x="137" y="69"/>
                  </a:lnTo>
                  <a:lnTo>
                    <a:pt x="138" y="68"/>
                  </a:lnTo>
                  <a:lnTo>
                    <a:pt x="139" y="68"/>
                  </a:lnTo>
                  <a:lnTo>
                    <a:pt x="140" y="68"/>
                  </a:lnTo>
                  <a:lnTo>
                    <a:pt x="140" y="67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41" y="65"/>
                  </a:lnTo>
                  <a:lnTo>
                    <a:pt x="140" y="64"/>
                  </a:lnTo>
                  <a:lnTo>
                    <a:pt x="140" y="63"/>
                  </a:lnTo>
                  <a:lnTo>
                    <a:pt x="139" y="61"/>
                  </a:lnTo>
                  <a:lnTo>
                    <a:pt x="139" y="60"/>
                  </a:lnTo>
                  <a:lnTo>
                    <a:pt x="138" y="60"/>
                  </a:lnTo>
                  <a:lnTo>
                    <a:pt x="138" y="59"/>
                  </a:lnTo>
                  <a:lnTo>
                    <a:pt x="137" y="58"/>
                  </a:lnTo>
                  <a:lnTo>
                    <a:pt x="137" y="57"/>
                  </a:lnTo>
                  <a:lnTo>
                    <a:pt x="137" y="56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6" y="53"/>
                  </a:lnTo>
                  <a:lnTo>
                    <a:pt x="136" y="52"/>
                  </a:lnTo>
                  <a:lnTo>
                    <a:pt x="135" y="52"/>
                  </a:lnTo>
                  <a:lnTo>
                    <a:pt x="135" y="51"/>
                  </a:lnTo>
                  <a:lnTo>
                    <a:pt x="134" y="51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7"/>
                  </a:lnTo>
                  <a:lnTo>
                    <a:pt x="132" y="46"/>
                  </a:lnTo>
                  <a:lnTo>
                    <a:pt x="131" y="45"/>
                  </a:lnTo>
                  <a:lnTo>
                    <a:pt x="131" y="44"/>
                  </a:lnTo>
                  <a:lnTo>
                    <a:pt x="130" y="43"/>
                  </a:lnTo>
                  <a:lnTo>
                    <a:pt x="129" y="41"/>
                  </a:lnTo>
                  <a:lnTo>
                    <a:pt x="128" y="40"/>
                  </a:lnTo>
                  <a:lnTo>
                    <a:pt x="127" y="38"/>
                  </a:lnTo>
                  <a:lnTo>
                    <a:pt x="126" y="37"/>
                  </a:lnTo>
                  <a:lnTo>
                    <a:pt x="125" y="35"/>
                  </a:lnTo>
                  <a:lnTo>
                    <a:pt x="124" y="34"/>
                  </a:lnTo>
                  <a:lnTo>
                    <a:pt x="123" y="33"/>
                  </a:lnTo>
                  <a:lnTo>
                    <a:pt x="121" y="32"/>
                  </a:lnTo>
                  <a:lnTo>
                    <a:pt x="120" y="31"/>
                  </a:lnTo>
                  <a:lnTo>
                    <a:pt x="119" y="30"/>
                  </a:lnTo>
                  <a:lnTo>
                    <a:pt x="119" y="29"/>
                  </a:lnTo>
                  <a:lnTo>
                    <a:pt x="119" y="28"/>
                  </a:lnTo>
                  <a:lnTo>
                    <a:pt x="118" y="29"/>
                  </a:lnTo>
                  <a:lnTo>
                    <a:pt x="117" y="28"/>
                  </a:lnTo>
                  <a:lnTo>
                    <a:pt x="117" y="27"/>
                  </a:lnTo>
                  <a:lnTo>
                    <a:pt x="116" y="26"/>
                  </a:lnTo>
                  <a:lnTo>
                    <a:pt x="116" y="25"/>
                  </a:lnTo>
                  <a:lnTo>
                    <a:pt x="115" y="24"/>
                  </a:lnTo>
                  <a:lnTo>
                    <a:pt x="114" y="24"/>
                  </a:lnTo>
                  <a:lnTo>
                    <a:pt x="114" y="23"/>
                  </a:lnTo>
                  <a:lnTo>
                    <a:pt x="113" y="23"/>
                  </a:lnTo>
                  <a:lnTo>
                    <a:pt x="112" y="22"/>
                  </a:lnTo>
                  <a:lnTo>
                    <a:pt x="111" y="21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8"/>
                  </a:lnTo>
                  <a:lnTo>
                    <a:pt x="108" y="17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5" y="19"/>
                  </a:lnTo>
                  <a:lnTo>
                    <a:pt x="126" y="20"/>
                  </a:lnTo>
                  <a:lnTo>
                    <a:pt x="129" y="22"/>
                  </a:lnTo>
                  <a:lnTo>
                    <a:pt x="132" y="23"/>
                  </a:lnTo>
                  <a:lnTo>
                    <a:pt x="134" y="25"/>
                  </a:lnTo>
                  <a:lnTo>
                    <a:pt x="137" y="27"/>
                  </a:lnTo>
                  <a:lnTo>
                    <a:pt x="140" y="29"/>
                  </a:lnTo>
                  <a:lnTo>
                    <a:pt x="142" y="31"/>
                  </a:lnTo>
                  <a:lnTo>
                    <a:pt x="145" y="33"/>
                  </a:lnTo>
                  <a:lnTo>
                    <a:pt x="147" y="35"/>
                  </a:lnTo>
                  <a:lnTo>
                    <a:pt x="150" y="38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54" y="41"/>
                  </a:lnTo>
                  <a:lnTo>
                    <a:pt x="154" y="42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6" y="43"/>
                  </a:lnTo>
                  <a:lnTo>
                    <a:pt x="158" y="45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2" y="52"/>
                  </a:lnTo>
                  <a:lnTo>
                    <a:pt x="164" y="54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61"/>
                  </a:lnTo>
                  <a:lnTo>
                    <a:pt x="170" y="63"/>
                  </a:lnTo>
                  <a:lnTo>
                    <a:pt x="171" y="65"/>
                  </a:lnTo>
                  <a:lnTo>
                    <a:pt x="174" y="66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2" y="66"/>
                  </a:lnTo>
                  <a:lnTo>
                    <a:pt x="185" y="67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3" y="68"/>
                  </a:lnTo>
                  <a:lnTo>
                    <a:pt x="195" y="69"/>
                  </a:lnTo>
                  <a:lnTo>
                    <a:pt x="197" y="70"/>
                  </a:lnTo>
                  <a:lnTo>
                    <a:pt x="201" y="70"/>
                  </a:lnTo>
                  <a:lnTo>
                    <a:pt x="205" y="71"/>
                  </a:lnTo>
                  <a:lnTo>
                    <a:pt x="208" y="71"/>
                  </a:lnTo>
                  <a:lnTo>
                    <a:pt x="212" y="72"/>
                  </a:lnTo>
                  <a:lnTo>
                    <a:pt x="216" y="73"/>
                  </a:lnTo>
                  <a:lnTo>
                    <a:pt x="220" y="73"/>
                  </a:lnTo>
                  <a:lnTo>
                    <a:pt x="223" y="74"/>
                  </a:lnTo>
                  <a:lnTo>
                    <a:pt x="227" y="74"/>
                  </a:lnTo>
                  <a:lnTo>
                    <a:pt x="231" y="74"/>
                  </a:lnTo>
                  <a:lnTo>
                    <a:pt x="234" y="74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7" y="73"/>
                  </a:lnTo>
                  <a:lnTo>
                    <a:pt x="238" y="73"/>
                  </a:lnTo>
                  <a:lnTo>
                    <a:pt x="239" y="72"/>
                  </a:lnTo>
                  <a:lnTo>
                    <a:pt x="240" y="72"/>
                  </a:lnTo>
                  <a:lnTo>
                    <a:pt x="241" y="72"/>
                  </a:lnTo>
                  <a:lnTo>
                    <a:pt x="242" y="72"/>
                  </a:lnTo>
                  <a:lnTo>
                    <a:pt x="243" y="72"/>
                  </a:lnTo>
                  <a:lnTo>
                    <a:pt x="244" y="72"/>
                  </a:lnTo>
                  <a:lnTo>
                    <a:pt x="245" y="71"/>
                  </a:lnTo>
                  <a:lnTo>
                    <a:pt x="246" y="71"/>
                  </a:lnTo>
                  <a:lnTo>
                    <a:pt x="247" y="71"/>
                  </a:lnTo>
                  <a:lnTo>
                    <a:pt x="248" y="71"/>
                  </a:lnTo>
                  <a:lnTo>
                    <a:pt x="249" y="71"/>
                  </a:lnTo>
                  <a:lnTo>
                    <a:pt x="250" y="70"/>
                  </a:lnTo>
                  <a:lnTo>
                    <a:pt x="251" y="70"/>
                  </a:lnTo>
                  <a:lnTo>
                    <a:pt x="252" y="70"/>
                  </a:lnTo>
                  <a:lnTo>
                    <a:pt x="253" y="70"/>
                  </a:lnTo>
                  <a:lnTo>
                    <a:pt x="253" y="71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0"/>
                  </a:lnTo>
                  <a:lnTo>
                    <a:pt x="256" y="70"/>
                  </a:lnTo>
                  <a:lnTo>
                    <a:pt x="257" y="70"/>
                  </a:lnTo>
                  <a:lnTo>
                    <a:pt x="259" y="71"/>
                  </a:lnTo>
                  <a:lnTo>
                    <a:pt x="261" y="71"/>
                  </a:lnTo>
                  <a:lnTo>
                    <a:pt x="263" y="71"/>
                  </a:lnTo>
                  <a:lnTo>
                    <a:pt x="264" y="71"/>
                  </a:lnTo>
                  <a:lnTo>
                    <a:pt x="266" y="71"/>
                  </a:lnTo>
                  <a:lnTo>
                    <a:pt x="268" y="71"/>
                  </a:lnTo>
                  <a:lnTo>
                    <a:pt x="270" y="71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7" y="73"/>
                  </a:lnTo>
                  <a:lnTo>
                    <a:pt x="278" y="73"/>
                  </a:lnTo>
                  <a:lnTo>
                    <a:pt x="279" y="74"/>
                  </a:lnTo>
                  <a:lnTo>
                    <a:pt x="280" y="74"/>
                  </a:lnTo>
                  <a:lnTo>
                    <a:pt x="281" y="74"/>
                  </a:lnTo>
                  <a:lnTo>
                    <a:pt x="281" y="75"/>
                  </a:lnTo>
                  <a:lnTo>
                    <a:pt x="282" y="76"/>
                  </a:lnTo>
                  <a:lnTo>
                    <a:pt x="286" y="78"/>
                  </a:lnTo>
                  <a:lnTo>
                    <a:pt x="291" y="81"/>
                  </a:lnTo>
                  <a:lnTo>
                    <a:pt x="294" y="83"/>
                  </a:lnTo>
                  <a:lnTo>
                    <a:pt x="298" y="86"/>
                  </a:lnTo>
                  <a:lnTo>
                    <a:pt x="302" y="90"/>
                  </a:lnTo>
                  <a:lnTo>
                    <a:pt x="305" y="93"/>
                  </a:lnTo>
                  <a:lnTo>
                    <a:pt x="309" y="97"/>
                  </a:lnTo>
                  <a:lnTo>
                    <a:pt x="312" y="100"/>
                  </a:lnTo>
                  <a:lnTo>
                    <a:pt x="316" y="103"/>
                  </a:lnTo>
                  <a:lnTo>
                    <a:pt x="319" y="107"/>
                  </a:lnTo>
                  <a:lnTo>
                    <a:pt x="321" y="108"/>
                  </a:lnTo>
                  <a:lnTo>
                    <a:pt x="323" y="109"/>
                  </a:lnTo>
                  <a:lnTo>
                    <a:pt x="324" y="111"/>
                  </a:lnTo>
                  <a:lnTo>
                    <a:pt x="325" y="112"/>
                  </a:lnTo>
                  <a:lnTo>
                    <a:pt x="327" y="114"/>
                  </a:lnTo>
                  <a:lnTo>
                    <a:pt x="328" y="115"/>
                  </a:lnTo>
                  <a:lnTo>
                    <a:pt x="330" y="116"/>
                  </a:lnTo>
                  <a:lnTo>
                    <a:pt x="331" y="118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5" y="120"/>
                  </a:lnTo>
                  <a:lnTo>
                    <a:pt x="335" y="121"/>
                  </a:lnTo>
                  <a:lnTo>
                    <a:pt x="336" y="122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8" y="123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1" y="124"/>
                  </a:lnTo>
                  <a:lnTo>
                    <a:pt x="341" y="125"/>
                  </a:lnTo>
                  <a:lnTo>
                    <a:pt x="342" y="125"/>
                  </a:lnTo>
                  <a:lnTo>
                    <a:pt x="342" y="126"/>
                  </a:lnTo>
                  <a:lnTo>
                    <a:pt x="343" y="127"/>
                  </a:lnTo>
                  <a:lnTo>
                    <a:pt x="344" y="127"/>
                  </a:lnTo>
                  <a:lnTo>
                    <a:pt x="344" y="128"/>
                  </a:lnTo>
                  <a:lnTo>
                    <a:pt x="345" y="128"/>
                  </a:lnTo>
                  <a:lnTo>
                    <a:pt x="346" y="129"/>
                  </a:lnTo>
                  <a:lnTo>
                    <a:pt x="347" y="129"/>
                  </a:lnTo>
                  <a:lnTo>
                    <a:pt x="348" y="130"/>
                  </a:lnTo>
                  <a:lnTo>
                    <a:pt x="349" y="130"/>
                  </a:lnTo>
                  <a:lnTo>
                    <a:pt x="350" y="131"/>
                  </a:lnTo>
                  <a:lnTo>
                    <a:pt x="351" y="132"/>
                  </a:lnTo>
                  <a:lnTo>
                    <a:pt x="352" y="133"/>
                  </a:lnTo>
                  <a:lnTo>
                    <a:pt x="353" y="133"/>
                  </a:lnTo>
                  <a:lnTo>
                    <a:pt x="354" y="134"/>
                  </a:lnTo>
                  <a:lnTo>
                    <a:pt x="355" y="135"/>
                  </a:lnTo>
                  <a:lnTo>
                    <a:pt x="357" y="135"/>
                  </a:lnTo>
                  <a:lnTo>
                    <a:pt x="357" y="136"/>
                  </a:lnTo>
                  <a:lnTo>
                    <a:pt x="357" y="137"/>
                  </a:lnTo>
                  <a:lnTo>
                    <a:pt x="357" y="138"/>
                  </a:lnTo>
                  <a:lnTo>
                    <a:pt x="358" y="138"/>
                  </a:lnTo>
                  <a:lnTo>
                    <a:pt x="359" y="137"/>
                  </a:lnTo>
                  <a:lnTo>
                    <a:pt x="360" y="137"/>
                  </a:lnTo>
                  <a:lnTo>
                    <a:pt x="361" y="138"/>
                  </a:lnTo>
                  <a:lnTo>
                    <a:pt x="362" y="139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1"/>
                  </a:lnTo>
                  <a:lnTo>
                    <a:pt x="368" y="141"/>
                  </a:lnTo>
                  <a:lnTo>
                    <a:pt x="371" y="142"/>
                  </a:lnTo>
                  <a:lnTo>
                    <a:pt x="375" y="143"/>
                  </a:lnTo>
                  <a:lnTo>
                    <a:pt x="378" y="144"/>
                  </a:lnTo>
                  <a:lnTo>
                    <a:pt x="382" y="144"/>
                  </a:lnTo>
                  <a:lnTo>
                    <a:pt x="385" y="145"/>
                  </a:lnTo>
                  <a:lnTo>
                    <a:pt x="389" y="145"/>
                  </a:lnTo>
                  <a:lnTo>
                    <a:pt x="393" y="145"/>
                  </a:lnTo>
                  <a:lnTo>
                    <a:pt x="396" y="144"/>
                  </a:lnTo>
                  <a:lnTo>
                    <a:pt x="400" y="143"/>
                  </a:lnTo>
                  <a:lnTo>
                    <a:pt x="405" y="143"/>
                  </a:lnTo>
                  <a:lnTo>
                    <a:pt x="410" y="141"/>
                  </a:lnTo>
                  <a:lnTo>
                    <a:pt x="415" y="140"/>
                  </a:lnTo>
                  <a:lnTo>
                    <a:pt x="420" y="137"/>
                  </a:lnTo>
                  <a:lnTo>
                    <a:pt x="425" y="135"/>
                  </a:lnTo>
                  <a:lnTo>
                    <a:pt x="430" y="133"/>
                  </a:lnTo>
                  <a:lnTo>
                    <a:pt x="435" y="132"/>
                  </a:lnTo>
                  <a:lnTo>
                    <a:pt x="440" y="132"/>
                  </a:lnTo>
                  <a:lnTo>
                    <a:pt x="445" y="133"/>
                  </a:lnTo>
                  <a:lnTo>
                    <a:pt x="450" y="137"/>
                  </a:lnTo>
                  <a:lnTo>
                    <a:pt x="454" y="140"/>
                  </a:lnTo>
                  <a:lnTo>
                    <a:pt x="458" y="144"/>
                  </a:lnTo>
                  <a:lnTo>
                    <a:pt x="462" y="148"/>
                  </a:lnTo>
                  <a:lnTo>
                    <a:pt x="466" y="153"/>
                  </a:lnTo>
                  <a:lnTo>
                    <a:pt x="469" y="157"/>
                  </a:lnTo>
                  <a:lnTo>
                    <a:pt x="473" y="162"/>
                  </a:lnTo>
                  <a:lnTo>
                    <a:pt x="476" y="166"/>
                  </a:lnTo>
                  <a:lnTo>
                    <a:pt x="480" y="170"/>
                  </a:lnTo>
                  <a:lnTo>
                    <a:pt x="484" y="174"/>
                  </a:lnTo>
                  <a:lnTo>
                    <a:pt x="489" y="177"/>
                  </a:lnTo>
                  <a:lnTo>
                    <a:pt x="490" y="177"/>
                  </a:lnTo>
                  <a:lnTo>
                    <a:pt x="490" y="178"/>
                  </a:lnTo>
                  <a:lnTo>
                    <a:pt x="491" y="178"/>
                  </a:lnTo>
                  <a:lnTo>
                    <a:pt x="492" y="178"/>
                  </a:lnTo>
                  <a:lnTo>
                    <a:pt x="493" y="178"/>
                  </a:lnTo>
                  <a:lnTo>
                    <a:pt x="493" y="179"/>
                  </a:lnTo>
                  <a:lnTo>
                    <a:pt x="495" y="181"/>
                  </a:lnTo>
                  <a:lnTo>
                    <a:pt x="497" y="182"/>
                  </a:lnTo>
                  <a:lnTo>
                    <a:pt x="499" y="183"/>
                  </a:lnTo>
                  <a:lnTo>
                    <a:pt x="501" y="184"/>
                  </a:lnTo>
                  <a:lnTo>
                    <a:pt x="503" y="184"/>
                  </a:lnTo>
                  <a:lnTo>
                    <a:pt x="506" y="184"/>
                  </a:lnTo>
                  <a:lnTo>
                    <a:pt x="508" y="184"/>
                  </a:lnTo>
                  <a:lnTo>
                    <a:pt x="510" y="184"/>
                  </a:lnTo>
                  <a:lnTo>
                    <a:pt x="512" y="184"/>
                  </a:lnTo>
                  <a:lnTo>
                    <a:pt x="514" y="183"/>
                  </a:lnTo>
                  <a:lnTo>
                    <a:pt x="515" y="182"/>
                  </a:lnTo>
                  <a:lnTo>
                    <a:pt x="516" y="181"/>
                  </a:lnTo>
                  <a:lnTo>
                    <a:pt x="516" y="179"/>
                  </a:lnTo>
                  <a:lnTo>
                    <a:pt x="517" y="178"/>
                  </a:lnTo>
                  <a:lnTo>
                    <a:pt x="518" y="177"/>
                  </a:lnTo>
                  <a:lnTo>
                    <a:pt x="518" y="176"/>
                  </a:lnTo>
                  <a:lnTo>
                    <a:pt x="518" y="174"/>
                  </a:lnTo>
                  <a:lnTo>
                    <a:pt x="518" y="173"/>
                  </a:lnTo>
                  <a:lnTo>
                    <a:pt x="519" y="172"/>
                  </a:lnTo>
                  <a:lnTo>
                    <a:pt x="519" y="170"/>
                  </a:lnTo>
                  <a:lnTo>
                    <a:pt x="515" y="157"/>
                  </a:lnTo>
                  <a:lnTo>
                    <a:pt x="514" y="156"/>
                  </a:lnTo>
                  <a:lnTo>
                    <a:pt x="514" y="155"/>
                  </a:lnTo>
                  <a:lnTo>
                    <a:pt x="513" y="154"/>
                  </a:lnTo>
                  <a:lnTo>
                    <a:pt x="512" y="153"/>
                  </a:lnTo>
                  <a:lnTo>
                    <a:pt x="512" y="152"/>
                  </a:lnTo>
                  <a:lnTo>
                    <a:pt x="511" y="151"/>
                  </a:lnTo>
                  <a:lnTo>
                    <a:pt x="511" y="150"/>
                  </a:lnTo>
                  <a:lnTo>
                    <a:pt x="510" y="149"/>
                  </a:lnTo>
                  <a:lnTo>
                    <a:pt x="509" y="148"/>
                  </a:lnTo>
                  <a:lnTo>
                    <a:pt x="508" y="147"/>
                  </a:lnTo>
                  <a:lnTo>
                    <a:pt x="507" y="146"/>
                  </a:lnTo>
                  <a:lnTo>
                    <a:pt x="506" y="146"/>
                  </a:lnTo>
                  <a:lnTo>
                    <a:pt x="506" y="145"/>
                  </a:lnTo>
                  <a:lnTo>
                    <a:pt x="505" y="145"/>
                  </a:lnTo>
                  <a:lnTo>
                    <a:pt x="504" y="144"/>
                  </a:lnTo>
                  <a:lnTo>
                    <a:pt x="503" y="143"/>
                  </a:lnTo>
                  <a:lnTo>
                    <a:pt x="503" y="142"/>
                  </a:lnTo>
                  <a:lnTo>
                    <a:pt x="501" y="140"/>
                  </a:lnTo>
                  <a:lnTo>
                    <a:pt x="499" y="139"/>
                  </a:lnTo>
                  <a:lnTo>
                    <a:pt x="497" y="137"/>
                  </a:lnTo>
                  <a:lnTo>
                    <a:pt x="494" y="136"/>
                  </a:lnTo>
                  <a:lnTo>
                    <a:pt x="492" y="135"/>
                  </a:lnTo>
                  <a:lnTo>
                    <a:pt x="489" y="133"/>
                  </a:lnTo>
                  <a:lnTo>
                    <a:pt x="487" y="132"/>
                  </a:lnTo>
                  <a:lnTo>
                    <a:pt x="485" y="130"/>
                  </a:lnTo>
                  <a:lnTo>
                    <a:pt x="483" y="128"/>
                  </a:lnTo>
                  <a:lnTo>
                    <a:pt x="482" y="125"/>
                  </a:lnTo>
                  <a:lnTo>
                    <a:pt x="481" y="125"/>
                  </a:lnTo>
                  <a:lnTo>
                    <a:pt x="481" y="126"/>
                  </a:lnTo>
                  <a:lnTo>
                    <a:pt x="480" y="125"/>
                  </a:lnTo>
                  <a:lnTo>
                    <a:pt x="479" y="125"/>
                  </a:lnTo>
                  <a:lnTo>
                    <a:pt x="479" y="124"/>
                  </a:lnTo>
                  <a:lnTo>
                    <a:pt x="478" y="123"/>
                  </a:lnTo>
                  <a:lnTo>
                    <a:pt x="477" y="123"/>
                  </a:lnTo>
                  <a:lnTo>
                    <a:pt x="476" y="122"/>
                  </a:lnTo>
                  <a:lnTo>
                    <a:pt x="475" y="121"/>
                  </a:lnTo>
                  <a:lnTo>
                    <a:pt x="474" y="120"/>
                  </a:lnTo>
                  <a:lnTo>
                    <a:pt x="473" y="120"/>
                  </a:lnTo>
                  <a:lnTo>
                    <a:pt x="472" y="119"/>
                  </a:lnTo>
                  <a:lnTo>
                    <a:pt x="471" y="119"/>
                  </a:lnTo>
                  <a:lnTo>
                    <a:pt x="470" y="118"/>
                  </a:lnTo>
                  <a:lnTo>
                    <a:pt x="468" y="118"/>
                  </a:lnTo>
                  <a:lnTo>
                    <a:pt x="467" y="117"/>
                  </a:lnTo>
                  <a:lnTo>
                    <a:pt x="466" y="117"/>
                  </a:lnTo>
                  <a:lnTo>
                    <a:pt x="466" y="116"/>
                  </a:lnTo>
                  <a:lnTo>
                    <a:pt x="465" y="116"/>
                  </a:lnTo>
                  <a:lnTo>
                    <a:pt x="464" y="115"/>
                  </a:lnTo>
                  <a:lnTo>
                    <a:pt x="463" y="115"/>
                  </a:lnTo>
                  <a:lnTo>
                    <a:pt x="463" y="114"/>
                  </a:lnTo>
                  <a:lnTo>
                    <a:pt x="462" y="113"/>
                  </a:lnTo>
                  <a:lnTo>
                    <a:pt x="461" y="112"/>
                  </a:lnTo>
                  <a:lnTo>
                    <a:pt x="460" y="111"/>
                  </a:lnTo>
                  <a:lnTo>
                    <a:pt x="459" y="111"/>
                  </a:lnTo>
                  <a:lnTo>
                    <a:pt x="458" y="110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7" y="108"/>
                  </a:lnTo>
                  <a:lnTo>
                    <a:pt x="456" y="108"/>
                  </a:lnTo>
                  <a:lnTo>
                    <a:pt x="455" y="108"/>
                  </a:lnTo>
                  <a:lnTo>
                    <a:pt x="455" y="107"/>
                  </a:lnTo>
                  <a:lnTo>
                    <a:pt x="454" y="107"/>
                  </a:lnTo>
                  <a:lnTo>
                    <a:pt x="453" y="106"/>
                  </a:lnTo>
                  <a:lnTo>
                    <a:pt x="452" y="106"/>
                  </a:lnTo>
                  <a:lnTo>
                    <a:pt x="451" y="106"/>
                  </a:lnTo>
                  <a:lnTo>
                    <a:pt x="450" y="106"/>
                  </a:lnTo>
                  <a:lnTo>
                    <a:pt x="450" y="105"/>
                  </a:lnTo>
                  <a:lnTo>
                    <a:pt x="449" y="105"/>
                  </a:lnTo>
                  <a:lnTo>
                    <a:pt x="449" y="104"/>
                  </a:lnTo>
                  <a:lnTo>
                    <a:pt x="448" y="104"/>
                  </a:lnTo>
                  <a:lnTo>
                    <a:pt x="448" y="103"/>
                  </a:lnTo>
                  <a:lnTo>
                    <a:pt x="447" y="103"/>
                  </a:lnTo>
                  <a:lnTo>
                    <a:pt x="446" y="103"/>
                  </a:lnTo>
                  <a:lnTo>
                    <a:pt x="446" y="102"/>
                  </a:lnTo>
                  <a:lnTo>
                    <a:pt x="446" y="101"/>
                  </a:lnTo>
                  <a:lnTo>
                    <a:pt x="445" y="100"/>
                  </a:lnTo>
                  <a:lnTo>
                    <a:pt x="444" y="100"/>
                  </a:lnTo>
                  <a:lnTo>
                    <a:pt x="443" y="99"/>
                  </a:lnTo>
                  <a:lnTo>
                    <a:pt x="442" y="99"/>
                  </a:lnTo>
                  <a:lnTo>
                    <a:pt x="441" y="98"/>
                  </a:lnTo>
                  <a:lnTo>
                    <a:pt x="440" y="98"/>
                  </a:lnTo>
                  <a:lnTo>
                    <a:pt x="440" y="97"/>
                  </a:lnTo>
                  <a:lnTo>
                    <a:pt x="439" y="96"/>
                  </a:lnTo>
                  <a:lnTo>
                    <a:pt x="438" y="95"/>
                  </a:lnTo>
                  <a:lnTo>
                    <a:pt x="437" y="95"/>
                  </a:lnTo>
                  <a:lnTo>
                    <a:pt x="436" y="94"/>
                  </a:lnTo>
                  <a:lnTo>
                    <a:pt x="433" y="92"/>
                  </a:lnTo>
                  <a:lnTo>
                    <a:pt x="430" y="89"/>
                  </a:lnTo>
                  <a:lnTo>
                    <a:pt x="427" y="86"/>
                  </a:lnTo>
                  <a:lnTo>
                    <a:pt x="424" y="82"/>
                  </a:lnTo>
                  <a:lnTo>
                    <a:pt x="422" y="79"/>
                  </a:lnTo>
                  <a:lnTo>
                    <a:pt x="419" y="76"/>
                  </a:lnTo>
                  <a:lnTo>
                    <a:pt x="416" y="72"/>
                  </a:lnTo>
                  <a:lnTo>
                    <a:pt x="414" y="69"/>
                  </a:lnTo>
                  <a:lnTo>
                    <a:pt x="411" y="66"/>
                  </a:lnTo>
                  <a:lnTo>
                    <a:pt x="408" y="62"/>
                  </a:lnTo>
                  <a:lnTo>
                    <a:pt x="408" y="61"/>
                  </a:lnTo>
                  <a:lnTo>
                    <a:pt x="407" y="61"/>
                  </a:lnTo>
                  <a:lnTo>
                    <a:pt x="407" y="60"/>
                  </a:lnTo>
                  <a:lnTo>
                    <a:pt x="407" y="59"/>
                  </a:lnTo>
                  <a:lnTo>
                    <a:pt x="407" y="58"/>
                  </a:lnTo>
                  <a:lnTo>
                    <a:pt x="406" y="58"/>
                  </a:lnTo>
                  <a:lnTo>
                    <a:pt x="406" y="57"/>
                  </a:lnTo>
                  <a:lnTo>
                    <a:pt x="405" y="56"/>
                  </a:lnTo>
                  <a:lnTo>
                    <a:pt x="405" y="55"/>
                  </a:lnTo>
                  <a:lnTo>
                    <a:pt x="404" y="55"/>
                  </a:lnTo>
                  <a:lnTo>
                    <a:pt x="404" y="51"/>
                  </a:lnTo>
                  <a:lnTo>
                    <a:pt x="403" y="47"/>
                  </a:lnTo>
                  <a:lnTo>
                    <a:pt x="402" y="43"/>
                  </a:lnTo>
                  <a:lnTo>
                    <a:pt x="402" y="39"/>
                  </a:lnTo>
                  <a:lnTo>
                    <a:pt x="402" y="35"/>
                  </a:lnTo>
                  <a:lnTo>
                    <a:pt x="403" y="32"/>
                  </a:lnTo>
                  <a:lnTo>
                    <a:pt x="403" y="28"/>
                  </a:lnTo>
                  <a:lnTo>
                    <a:pt x="405" y="24"/>
                  </a:lnTo>
                  <a:lnTo>
                    <a:pt x="406" y="21"/>
                  </a:lnTo>
                  <a:lnTo>
                    <a:pt x="408" y="18"/>
                  </a:lnTo>
                  <a:lnTo>
                    <a:pt x="409" y="17"/>
                  </a:lnTo>
                  <a:lnTo>
                    <a:pt x="410" y="16"/>
                  </a:lnTo>
                  <a:lnTo>
                    <a:pt x="411" y="15"/>
                  </a:lnTo>
                  <a:lnTo>
                    <a:pt x="412" y="15"/>
                  </a:lnTo>
                  <a:lnTo>
                    <a:pt x="412" y="14"/>
                  </a:lnTo>
                  <a:lnTo>
                    <a:pt x="413" y="13"/>
                  </a:lnTo>
                  <a:lnTo>
                    <a:pt x="414" y="12"/>
                  </a:lnTo>
                  <a:lnTo>
                    <a:pt x="415" y="12"/>
                  </a:lnTo>
                  <a:lnTo>
                    <a:pt x="415" y="11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18" y="10"/>
                  </a:lnTo>
                  <a:lnTo>
                    <a:pt x="418" y="9"/>
                  </a:lnTo>
                  <a:lnTo>
                    <a:pt x="419" y="9"/>
                  </a:lnTo>
                  <a:lnTo>
                    <a:pt x="419" y="8"/>
                  </a:lnTo>
                  <a:lnTo>
                    <a:pt x="420" y="8"/>
                  </a:lnTo>
                  <a:lnTo>
                    <a:pt x="421" y="7"/>
                  </a:lnTo>
                  <a:lnTo>
                    <a:pt x="422" y="7"/>
                  </a:lnTo>
                  <a:lnTo>
                    <a:pt x="422" y="6"/>
                  </a:lnTo>
                  <a:lnTo>
                    <a:pt x="423" y="6"/>
                  </a:lnTo>
                  <a:lnTo>
                    <a:pt x="424" y="5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5" y="2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2" y="1"/>
                  </a:lnTo>
                  <a:lnTo>
                    <a:pt x="443" y="1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1"/>
                  </a:lnTo>
                  <a:lnTo>
                    <a:pt x="452" y="1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0" name="Freeform 17"/>
            <p:cNvSpPr>
              <a:spLocks/>
            </p:cNvSpPr>
            <p:nvPr/>
          </p:nvSpPr>
          <p:spPr bwMode="auto">
            <a:xfrm>
              <a:off x="5275" y="1181"/>
              <a:ext cx="15" cy="34"/>
            </a:xfrm>
            <a:custGeom>
              <a:avLst/>
              <a:gdLst>
                <a:gd name="T0" fmla="*/ 15 w 15"/>
                <a:gd name="T1" fmla="*/ 0 h 34"/>
                <a:gd name="T2" fmla="*/ 13 w 15"/>
                <a:gd name="T3" fmla="*/ 2 h 34"/>
                <a:gd name="T4" fmla="*/ 10 w 15"/>
                <a:gd name="T5" fmla="*/ 5 h 34"/>
                <a:gd name="T6" fmla="*/ 8 w 15"/>
                <a:gd name="T7" fmla="*/ 8 h 34"/>
                <a:gd name="T8" fmla="*/ 6 w 15"/>
                <a:gd name="T9" fmla="*/ 11 h 34"/>
                <a:gd name="T10" fmla="*/ 5 w 15"/>
                <a:gd name="T11" fmla="*/ 14 h 34"/>
                <a:gd name="T12" fmla="*/ 3 w 15"/>
                <a:gd name="T13" fmla="*/ 18 h 34"/>
                <a:gd name="T14" fmla="*/ 3 w 15"/>
                <a:gd name="T15" fmla="*/ 22 h 34"/>
                <a:gd name="T16" fmla="*/ 2 w 15"/>
                <a:gd name="T17" fmla="*/ 25 h 34"/>
                <a:gd name="T18" fmla="*/ 2 w 15"/>
                <a:gd name="T19" fmla="*/ 29 h 34"/>
                <a:gd name="T20" fmla="*/ 3 w 15"/>
                <a:gd name="T21" fmla="*/ 33 h 34"/>
                <a:gd name="T22" fmla="*/ 2 w 15"/>
                <a:gd name="T23" fmla="*/ 34 h 34"/>
                <a:gd name="T24" fmla="*/ 1 w 15"/>
                <a:gd name="T25" fmla="*/ 33 h 34"/>
                <a:gd name="T26" fmla="*/ 0 w 15"/>
                <a:gd name="T27" fmla="*/ 31 h 34"/>
                <a:gd name="T28" fmla="*/ 0 w 15"/>
                <a:gd name="T29" fmla="*/ 29 h 34"/>
                <a:gd name="T30" fmla="*/ 0 w 15"/>
                <a:gd name="T31" fmla="*/ 27 h 34"/>
                <a:gd name="T32" fmla="*/ 0 w 15"/>
                <a:gd name="T33" fmla="*/ 25 h 34"/>
                <a:gd name="T34" fmla="*/ 0 w 15"/>
                <a:gd name="T35" fmla="*/ 24 h 34"/>
                <a:gd name="T36" fmla="*/ 0 w 15"/>
                <a:gd name="T37" fmla="*/ 22 h 34"/>
                <a:gd name="T38" fmla="*/ 0 w 15"/>
                <a:gd name="T39" fmla="*/ 20 h 34"/>
                <a:gd name="T40" fmla="*/ 1 w 15"/>
                <a:gd name="T41" fmla="*/ 18 h 34"/>
                <a:gd name="T42" fmla="*/ 1 w 15"/>
                <a:gd name="T43" fmla="*/ 16 h 34"/>
                <a:gd name="T44" fmla="*/ 2 w 15"/>
                <a:gd name="T45" fmla="*/ 14 h 34"/>
                <a:gd name="T46" fmla="*/ 3 w 15"/>
                <a:gd name="T47" fmla="*/ 12 h 34"/>
                <a:gd name="T48" fmla="*/ 4 w 15"/>
                <a:gd name="T49" fmla="*/ 10 h 34"/>
                <a:gd name="T50" fmla="*/ 6 w 15"/>
                <a:gd name="T51" fmla="*/ 8 h 34"/>
                <a:gd name="T52" fmla="*/ 7 w 15"/>
                <a:gd name="T53" fmla="*/ 6 h 34"/>
                <a:gd name="T54" fmla="*/ 9 w 15"/>
                <a:gd name="T55" fmla="*/ 5 h 34"/>
                <a:gd name="T56" fmla="*/ 10 w 15"/>
                <a:gd name="T57" fmla="*/ 3 h 34"/>
                <a:gd name="T58" fmla="*/ 12 w 15"/>
                <a:gd name="T59" fmla="*/ 2 h 34"/>
                <a:gd name="T60" fmla="*/ 13 w 15"/>
                <a:gd name="T61" fmla="*/ 1 h 34"/>
                <a:gd name="T62" fmla="*/ 15 w 15"/>
                <a:gd name="T63" fmla="*/ 0 h 34"/>
                <a:gd name="T64" fmla="*/ 15 w 15"/>
                <a:gd name="T65" fmla="*/ 0 h 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34"/>
                <a:gd name="T101" fmla="*/ 15 w 15"/>
                <a:gd name="T102" fmla="*/ 34 h 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34">
                  <a:moveTo>
                    <a:pt x="15" y="0"/>
                  </a:moveTo>
                  <a:lnTo>
                    <a:pt x="13" y="2"/>
                  </a:lnTo>
                  <a:lnTo>
                    <a:pt x="10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3" y="33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1" name="Freeform 18"/>
            <p:cNvSpPr>
              <a:spLocks/>
            </p:cNvSpPr>
            <p:nvPr/>
          </p:nvSpPr>
          <p:spPr bwMode="auto">
            <a:xfrm>
              <a:off x="5314" y="1186"/>
              <a:ext cx="75" cy="49"/>
            </a:xfrm>
            <a:custGeom>
              <a:avLst/>
              <a:gdLst>
                <a:gd name="T0" fmla="*/ 63 w 75"/>
                <a:gd name="T1" fmla="*/ 33 h 49"/>
                <a:gd name="T2" fmla="*/ 75 w 75"/>
                <a:gd name="T3" fmla="*/ 46 h 49"/>
                <a:gd name="T4" fmla="*/ 67 w 75"/>
                <a:gd name="T5" fmla="*/ 49 h 49"/>
                <a:gd name="T6" fmla="*/ 65 w 75"/>
                <a:gd name="T7" fmla="*/ 47 h 49"/>
                <a:gd name="T8" fmla="*/ 62 w 75"/>
                <a:gd name="T9" fmla="*/ 45 h 49"/>
                <a:gd name="T10" fmla="*/ 60 w 75"/>
                <a:gd name="T11" fmla="*/ 43 h 49"/>
                <a:gd name="T12" fmla="*/ 58 w 75"/>
                <a:gd name="T13" fmla="*/ 41 h 49"/>
                <a:gd name="T14" fmla="*/ 55 w 75"/>
                <a:gd name="T15" fmla="*/ 38 h 49"/>
                <a:gd name="T16" fmla="*/ 53 w 75"/>
                <a:gd name="T17" fmla="*/ 36 h 49"/>
                <a:gd name="T18" fmla="*/ 51 w 75"/>
                <a:gd name="T19" fmla="*/ 34 h 49"/>
                <a:gd name="T20" fmla="*/ 49 w 75"/>
                <a:gd name="T21" fmla="*/ 31 h 49"/>
                <a:gd name="T22" fmla="*/ 47 w 75"/>
                <a:gd name="T23" fmla="*/ 29 h 49"/>
                <a:gd name="T24" fmla="*/ 45 w 75"/>
                <a:gd name="T25" fmla="*/ 27 h 49"/>
                <a:gd name="T26" fmla="*/ 42 w 75"/>
                <a:gd name="T27" fmla="*/ 25 h 49"/>
                <a:gd name="T28" fmla="*/ 40 w 75"/>
                <a:gd name="T29" fmla="*/ 23 h 49"/>
                <a:gd name="T30" fmla="*/ 37 w 75"/>
                <a:gd name="T31" fmla="*/ 22 h 49"/>
                <a:gd name="T32" fmla="*/ 35 w 75"/>
                <a:gd name="T33" fmla="*/ 20 h 49"/>
                <a:gd name="T34" fmla="*/ 32 w 75"/>
                <a:gd name="T35" fmla="*/ 19 h 49"/>
                <a:gd name="T36" fmla="*/ 29 w 75"/>
                <a:gd name="T37" fmla="*/ 17 h 49"/>
                <a:gd name="T38" fmla="*/ 27 w 75"/>
                <a:gd name="T39" fmla="*/ 15 h 49"/>
                <a:gd name="T40" fmla="*/ 25 w 75"/>
                <a:gd name="T41" fmla="*/ 13 h 49"/>
                <a:gd name="T42" fmla="*/ 22 w 75"/>
                <a:gd name="T43" fmla="*/ 11 h 49"/>
                <a:gd name="T44" fmla="*/ 20 w 75"/>
                <a:gd name="T45" fmla="*/ 8 h 49"/>
                <a:gd name="T46" fmla="*/ 19 w 75"/>
                <a:gd name="T47" fmla="*/ 7 h 49"/>
                <a:gd name="T48" fmla="*/ 17 w 75"/>
                <a:gd name="T49" fmla="*/ 6 h 49"/>
                <a:gd name="T50" fmla="*/ 15 w 75"/>
                <a:gd name="T51" fmla="*/ 5 h 49"/>
                <a:gd name="T52" fmla="*/ 13 w 75"/>
                <a:gd name="T53" fmla="*/ 5 h 49"/>
                <a:gd name="T54" fmla="*/ 11 w 75"/>
                <a:gd name="T55" fmla="*/ 4 h 49"/>
                <a:gd name="T56" fmla="*/ 9 w 75"/>
                <a:gd name="T57" fmla="*/ 3 h 49"/>
                <a:gd name="T58" fmla="*/ 7 w 75"/>
                <a:gd name="T59" fmla="*/ 3 h 49"/>
                <a:gd name="T60" fmla="*/ 5 w 75"/>
                <a:gd name="T61" fmla="*/ 3 h 49"/>
                <a:gd name="T62" fmla="*/ 2 w 75"/>
                <a:gd name="T63" fmla="*/ 3 h 49"/>
                <a:gd name="T64" fmla="*/ 0 w 75"/>
                <a:gd name="T65" fmla="*/ 4 h 49"/>
                <a:gd name="T66" fmla="*/ 8 w 75"/>
                <a:gd name="T67" fmla="*/ 1 h 49"/>
                <a:gd name="T68" fmla="*/ 15 w 75"/>
                <a:gd name="T69" fmla="*/ 0 h 49"/>
                <a:gd name="T70" fmla="*/ 22 w 75"/>
                <a:gd name="T71" fmla="*/ 0 h 49"/>
                <a:gd name="T72" fmla="*/ 28 w 75"/>
                <a:gd name="T73" fmla="*/ 2 h 49"/>
                <a:gd name="T74" fmla="*/ 35 w 75"/>
                <a:gd name="T75" fmla="*/ 6 h 49"/>
                <a:gd name="T76" fmla="*/ 41 w 75"/>
                <a:gd name="T77" fmla="*/ 10 h 49"/>
                <a:gd name="T78" fmla="*/ 47 w 75"/>
                <a:gd name="T79" fmla="*/ 15 h 49"/>
                <a:gd name="T80" fmla="*/ 52 w 75"/>
                <a:gd name="T81" fmla="*/ 21 h 49"/>
                <a:gd name="T82" fmla="*/ 58 w 75"/>
                <a:gd name="T83" fmla="*/ 27 h 49"/>
                <a:gd name="T84" fmla="*/ 63 w 75"/>
                <a:gd name="T85" fmla="*/ 33 h 49"/>
                <a:gd name="T86" fmla="*/ 63 w 75"/>
                <a:gd name="T87" fmla="*/ 33 h 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"/>
                <a:gd name="T133" fmla="*/ 0 h 49"/>
                <a:gd name="T134" fmla="*/ 75 w 75"/>
                <a:gd name="T135" fmla="*/ 49 h 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" h="49">
                  <a:moveTo>
                    <a:pt x="63" y="33"/>
                  </a:moveTo>
                  <a:lnTo>
                    <a:pt x="75" y="46"/>
                  </a:lnTo>
                  <a:lnTo>
                    <a:pt x="67" y="49"/>
                  </a:lnTo>
                  <a:lnTo>
                    <a:pt x="65" y="47"/>
                  </a:lnTo>
                  <a:lnTo>
                    <a:pt x="62" y="45"/>
                  </a:lnTo>
                  <a:lnTo>
                    <a:pt x="60" y="43"/>
                  </a:lnTo>
                  <a:lnTo>
                    <a:pt x="58" y="41"/>
                  </a:lnTo>
                  <a:lnTo>
                    <a:pt x="55" y="38"/>
                  </a:lnTo>
                  <a:lnTo>
                    <a:pt x="53" y="36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0" y="23"/>
                  </a:lnTo>
                  <a:lnTo>
                    <a:pt x="37" y="22"/>
                  </a:lnTo>
                  <a:lnTo>
                    <a:pt x="35" y="20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2" y="11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6"/>
                  </a:lnTo>
                  <a:lnTo>
                    <a:pt x="41" y="10"/>
                  </a:lnTo>
                  <a:lnTo>
                    <a:pt x="47" y="15"/>
                  </a:lnTo>
                  <a:lnTo>
                    <a:pt x="52" y="21"/>
                  </a:lnTo>
                  <a:lnTo>
                    <a:pt x="58" y="27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2" name="Freeform 19"/>
            <p:cNvSpPr>
              <a:spLocks/>
            </p:cNvSpPr>
            <p:nvPr/>
          </p:nvSpPr>
          <p:spPr bwMode="auto">
            <a:xfrm>
              <a:off x="5043" y="1191"/>
              <a:ext cx="376" cy="440"/>
            </a:xfrm>
            <a:custGeom>
              <a:avLst/>
              <a:gdLst>
                <a:gd name="T0" fmla="*/ 282 w 376"/>
                <a:gd name="T1" fmla="*/ 4 h 440"/>
                <a:gd name="T2" fmla="*/ 272 w 376"/>
                <a:gd name="T3" fmla="*/ 5 h 440"/>
                <a:gd name="T4" fmla="*/ 306 w 376"/>
                <a:gd name="T5" fmla="*/ 39 h 440"/>
                <a:gd name="T6" fmla="*/ 285 w 376"/>
                <a:gd name="T7" fmla="*/ 10 h 440"/>
                <a:gd name="T8" fmla="*/ 319 w 376"/>
                <a:gd name="T9" fmla="*/ 41 h 440"/>
                <a:gd name="T10" fmla="*/ 293 w 376"/>
                <a:gd name="T11" fmla="*/ 34 h 440"/>
                <a:gd name="T12" fmla="*/ 271 w 376"/>
                <a:gd name="T13" fmla="*/ 6 h 440"/>
                <a:gd name="T14" fmla="*/ 257 w 376"/>
                <a:gd name="T15" fmla="*/ 41 h 440"/>
                <a:gd name="T16" fmla="*/ 353 w 376"/>
                <a:gd name="T17" fmla="*/ 119 h 440"/>
                <a:gd name="T18" fmla="*/ 373 w 376"/>
                <a:gd name="T19" fmla="*/ 177 h 440"/>
                <a:gd name="T20" fmla="*/ 335 w 376"/>
                <a:gd name="T21" fmla="*/ 183 h 440"/>
                <a:gd name="T22" fmla="*/ 318 w 376"/>
                <a:gd name="T23" fmla="*/ 168 h 440"/>
                <a:gd name="T24" fmla="*/ 305 w 376"/>
                <a:gd name="T25" fmla="*/ 265 h 440"/>
                <a:gd name="T26" fmla="*/ 285 w 376"/>
                <a:gd name="T27" fmla="*/ 321 h 440"/>
                <a:gd name="T28" fmla="*/ 254 w 376"/>
                <a:gd name="T29" fmla="*/ 384 h 440"/>
                <a:gd name="T30" fmla="*/ 246 w 376"/>
                <a:gd name="T31" fmla="*/ 401 h 440"/>
                <a:gd name="T32" fmla="*/ 240 w 376"/>
                <a:gd name="T33" fmla="*/ 412 h 440"/>
                <a:gd name="T34" fmla="*/ 233 w 376"/>
                <a:gd name="T35" fmla="*/ 405 h 440"/>
                <a:gd name="T36" fmla="*/ 225 w 376"/>
                <a:gd name="T37" fmla="*/ 397 h 440"/>
                <a:gd name="T38" fmla="*/ 221 w 376"/>
                <a:gd name="T39" fmla="*/ 388 h 440"/>
                <a:gd name="T40" fmla="*/ 240 w 376"/>
                <a:gd name="T41" fmla="*/ 369 h 440"/>
                <a:gd name="T42" fmla="*/ 260 w 376"/>
                <a:gd name="T43" fmla="*/ 303 h 440"/>
                <a:gd name="T44" fmla="*/ 249 w 376"/>
                <a:gd name="T45" fmla="*/ 221 h 440"/>
                <a:gd name="T46" fmla="*/ 246 w 376"/>
                <a:gd name="T47" fmla="*/ 220 h 440"/>
                <a:gd name="T48" fmla="*/ 230 w 376"/>
                <a:gd name="T49" fmla="*/ 273 h 440"/>
                <a:gd name="T50" fmla="*/ 220 w 376"/>
                <a:gd name="T51" fmla="*/ 275 h 440"/>
                <a:gd name="T52" fmla="*/ 169 w 376"/>
                <a:gd name="T53" fmla="*/ 320 h 440"/>
                <a:gd name="T54" fmla="*/ 170 w 376"/>
                <a:gd name="T55" fmla="*/ 274 h 440"/>
                <a:gd name="T56" fmla="*/ 169 w 376"/>
                <a:gd name="T57" fmla="*/ 277 h 440"/>
                <a:gd name="T58" fmla="*/ 167 w 376"/>
                <a:gd name="T59" fmla="*/ 290 h 440"/>
                <a:gd name="T60" fmla="*/ 157 w 376"/>
                <a:gd name="T61" fmla="*/ 270 h 440"/>
                <a:gd name="T62" fmla="*/ 158 w 376"/>
                <a:gd name="T63" fmla="*/ 318 h 440"/>
                <a:gd name="T64" fmla="*/ 154 w 376"/>
                <a:gd name="T65" fmla="*/ 338 h 440"/>
                <a:gd name="T66" fmla="*/ 160 w 376"/>
                <a:gd name="T67" fmla="*/ 381 h 440"/>
                <a:gd name="T68" fmla="*/ 154 w 376"/>
                <a:gd name="T69" fmla="*/ 438 h 440"/>
                <a:gd name="T70" fmla="*/ 139 w 376"/>
                <a:gd name="T71" fmla="*/ 438 h 440"/>
                <a:gd name="T72" fmla="*/ 129 w 376"/>
                <a:gd name="T73" fmla="*/ 421 h 440"/>
                <a:gd name="T74" fmla="*/ 129 w 376"/>
                <a:gd name="T75" fmla="*/ 417 h 440"/>
                <a:gd name="T76" fmla="*/ 122 w 376"/>
                <a:gd name="T77" fmla="*/ 416 h 440"/>
                <a:gd name="T78" fmla="*/ 133 w 376"/>
                <a:gd name="T79" fmla="*/ 408 h 440"/>
                <a:gd name="T80" fmla="*/ 112 w 376"/>
                <a:gd name="T81" fmla="*/ 331 h 440"/>
                <a:gd name="T82" fmla="*/ 108 w 376"/>
                <a:gd name="T83" fmla="*/ 276 h 440"/>
                <a:gd name="T84" fmla="*/ 105 w 376"/>
                <a:gd name="T85" fmla="*/ 325 h 440"/>
                <a:gd name="T86" fmla="*/ 74 w 376"/>
                <a:gd name="T87" fmla="*/ 304 h 440"/>
                <a:gd name="T88" fmla="*/ 42 w 376"/>
                <a:gd name="T89" fmla="*/ 237 h 440"/>
                <a:gd name="T90" fmla="*/ 9 w 376"/>
                <a:gd name="T91" fmla="*/ 193 h 440"/>
                <a:gd name="T92" fmla="*/ 13 w 376"/>
                <a:gd name="T93" fmla="*/ 140 h 440"/>
                <a:gd name="T94" fmla="*/ 44 w 376"/>
                <a:gd name="T95" fmla="*/ 126 h 440"/>
                <a:gd name="T96" fmla="*/ 56 w 376"/>
                <a:gd name="T97" fmla="*/ 105 h 440"/>
                <a:gd name="T98" fmla="*/ 57 w 376"/>
                <a:gd name="T99" fmla="*/ 101 h 440"/>
                <a:gd name="T100" fmla="*/ 46 w 376"/>
                <a:gd name="T101" fmla="*/ 96 h 440"/>
                <a:gd name="T102" fmla="*/ 21 w 376"/>
                <a:gd name="T103" fmla="*/ 88 h 440"/>
                <a:gd name="T104" fmla="*/ 22 w 376"/>
                <a:gd name="T105" fmla="*/ 73 h 440"/>
                <a:gd name="T106" fmla="*/ 18 w 376"/>
                <a:gd name="T107" fmla="*/ 61 h 440"/>
                <a:gd name="T108" fmla="*/ 104 w 376"/>
                <a:gd name="T109" fmla="*/ 65 h 440"/>
                <a:gd name="T110" fmla="*/ 204 w 376"/>
                <a:gd name="T111" fmla="*/ 134 h 440"/>
                <a:gd name="T112" fmla="*/ 256 w 376"/>
                <a:gd name="T113" fmla="*/ 135 h 440"/>
                <a:gd name="T114" fmla="*/ 297 w 376"/>
                <a:gd name="T115" fmla="*/ 133 h 440"/>
                <a:gd name="T116" fmla="*/ 353 w 376"/>
                <a:gd name="T117" fmla="*/ 179 h 440"/>
                <a:gd name="T118" fmla="*/ 367 w 376"/>
                <a:gd name="T119" fmla="*/ 163 h 440"/>
                <a:gd name="T120" fmla="*/ 309 w 376"/>
                <a:gd name="T121" fmla="*/ 97 h 440"/>
                <a:gd name="T122" fmla="*/ 251 w 376"/>
                <a:gd name="T123" fmla="*/ 34 h 440"/>
                <a:gd name="T124" fmla="*/ 267 w 376"/>
                <a:gd name="T125" fmla="*/ 2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6"/>
                <a:gd name="T190" fmla="*/ 0 h 440"/>
                <a:gd name="T191" fmla="*/ 376 w 37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6" h="440">
                  <a:moveTo>
                    <a:pt x="265" y="4"/>
                  </a:moveTo>
                  <a:lnTo>
                    <a:pt x="266" y="5"/>
                  </a:lnTo>
                  <a:lnTo>
                    <a:pt x="267" y="4"/>
                  </a:lnTo>
                  <a:lnTo>
                    <a:pt x="268" y="4"/>
                  </a:lnTo>
                  <a:lnTo>
                    <a:pt x="269" y="4"/>
                  </a:lnTo>
                  <a:lnTo>
                    <a:pt x="269" y="3"/>
                  </a:lnTo>
                  <a:lnTo>
                    <a:pt x="270" y="3"/>
                  </a:lnTo>
                  <a:lnTo>
                    <a:pt x="271" y="3"/>
                  </a:lnTo>
                  <a:lnTo>
                    <a:pt x="274" y="3"/>
                  </a:lnTo>
                  <a:lnTo>
                    <a:pt x="276" y="3"/>
                  </a:lnTo>
                  <a:lnTo>
                    <a:pt x="278" y="3"/>
                  </a:lnTo>
                  <a:lnTo>
                    <a:pt x="280" y="3"/>
                  </a:lnTo>
                  <a:lnTo>
                    <a:pt x="282" y="4"/>
                  </a:lnTo>
                  <a:lnTo>
                    <a:pt x="284" y="4"/>
                  </a:lnTo>
                  <a:lnTo>
                    <a:pt x="286" y="5"/>
                  </a:lnTo>
                  <a:lnTo>
                    <a:pt x="288" y="6"/>
                  </a:lnTo>
                  <a:lnTo>
                    <a:pt x="290" y="7"/>
                  </a:lnTo>
                  <a:lnTo>
                    <a:pt x="292" y="9"/>
                  </a:lnTo>
                  <a:lnTo>
                    <a:pt x="290" y="8"/>
                  </a:lnTo>
                  <a:lnTo>
                    <a:pt x="288" y="7"/>
                  </a:lnTo>
                  <a:lnTo>
                    <a:pt x="286" y="7"/>
                  </a:lnTo>
                  <a:lnTo>
                    <a:pt x="284" y="7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76" y="7"/>
                  </a:lnTo>
                  <a:lnTo>
                    <a:pt x="274" y="6"/>
                  </a:lnTo>
                  <a:lnTo>
                    <a:pt x="273" y="4"/>
                  </a:lnTo>
                  <a:lnTo>
                    <a:pt x="272" y="5"/>
                  </a:lnTo>
                  <a:lnTo>
                    <a:pt x="275" y="7"/>
                  </a:lnTo>
                  <a:lnTo>
                    <a:pt x="278" y="10"/>
                  </a:lnTo>
                  <a:lnTo>
                    <a:pt x="281" y="13"/>
                  </a:lnTo>
                  <a:lnTo>
                    <a:pt x="283" y="17"/>
                  </a:lnTo>
                  <a:lnTo>
                    <a:pt x="286" y="20"/>
                  </a:lnTo>
                  <a:lnTo>
                    <a:pt x="288" y="24"/>
                  </a:lnTo>
                  <a:lnTo>
                    <a:pt x="291" y="27"/>
                  </a:lnTo>
                  <a:lnTo>
                    <a:pt x="294" y="30"/>
                  </a:lnTo>
                  <a:lnTo>
                    <a:pt x="297" y="33"/>
                  </a:lnTo>
                  <a:lnTo>
                    <a:pt x="300" y="35"/>
                  </a:lnTo>
                  <a:lnTo>
                    <a:pt x="301" y="36"/>
                  </a:lnTo>
                  <a:lnTo>
                    <a:pt x="302" y="36"/>
                  </a:lnTo>
                  <a:lnTo>
                    <a:pt x="303" y="37"/>
                  </a:lnTo>
                  <a:lnTo>
                    <a:pt x="304" y="38"/>
                  </a:lnTo>
                  <a:lnTo>
                    <a:pt x="305" y="39"/>
                  </a:lnTo>
                  <a:lnTo>
                    <a:pt x="306" y="39"/>
                  </a:lnTo>
                  <a:lnTo>
                    <a:pt x="307" y="40"/>
                  </a:lnTo>
                  <a:lnTo>
                    <a:pt x="308" y="40"/>
                  </a:lnTo>
                  <a:lnTo>
                    <a:pt x="309" y="40"/>
                  </a:lnTo>
                  <a:lnTo>
                    <a:pt x="310" y="40"/>
                  </a:lnTo>
                  <a:lnTo>
                    <a:pt x="306" y="38"/>
                  </a:lnTo>
                  <a:lnTo>
                    <a:pt x="303" y="35"/>
                  </a:lnTo>
                  <a:lnTo>
                    <a:pt x="300" y="33"/>
                  </a:lnTo>
                  <a:lnTo>
                    <a:pt x="297" y="29"/>
                  </a:lnTo>
                  <a:lnTo>
                    <a:pt x="294" y="26"/>
                  </a:lnTo>
                  <a:lnTo>
                    <a:pt x="291" y="22"/>
                  </a:lnTo>
                  <a:lnTo>
                    <a:pt x="289" y="19"/>
                  </a:lnTo>
                  <a:lnTo>
                    <a:pt x="286" y="15"/>
                  </a:lnTo>
                  <a:lnTo>
                    <a:pt x="283" y="12"/>
                  </a:lnTo>
                  <a:lnTo>
                    <a:pt x="280" y="9"/>
                  </a:lnTo>
                  <a:lnTo>
                    <a:pt x="282" y="9"/>
                  </a:lnTo>
                  <a:lnTo>
                    <a:pt x="285" y="10"/>
                  </a:lnTo>
                  <a:lnTo>
                    <a:pt x="287" y="10"/>
                  </a:lnTo>
                  <a:lnTo>
                    <a:pt x="290" y="10"/>
                  </a:lnTo>
                  <a:lnTo>
                    <a:pt x="292" y="11"/>
                  </a:lnTo>
                  <a:lnTo>
                    <a:pt x="295" y="12"/>
                  </a:lnTo>
                  <a:lnTo>
                    <a:pt x="297" y="14"/>
                  </a:lnTo>
                  <a:lnTo>
                    <a:pt x="299" y="15"/>
                  </a:lnTo>
                  <a:lnTo>
                    <a:pt x="301" y="18"/>
                  </a:lnTo>
                  <a:lnTo>
                    <a:pt x="303" y="20"/>
                  </a:lnTo>
                  <a:lnTo>
                    <a:pt x="304" y="23"/>
                  </a:lnTo>
                  <a:lnTo>
                    <a:pt x="306" y="25"/>
                  </a:lnTo>
                  <a:lnTo>
                    <a:pt x="308" y="28"/>
                  </a:lnTo>
                  <a:lnTo>
                    <a:pt x="310" y="30"/>
                  </a:lnTo>
                  <a:lnTo>
                    <a:pt x="312" y="33"/>
                  </a:lnTo>
                  <a:lnTo>
                    <a:pt x="315" y="36"/>
                  </a:lnTo>
                  <a:lnTo>
                    <a:pt x="317" y="38"/>
                  </a:lnTo>
                  <a:lnTo>
                    <a:pt x="319" y="41"/>
                  </a:lnTo>
                  <a:lnTo>
                    <a:pt x="321" y="43"/>
                  </a:lnTo>
                  <a:lnTo>
                    <a:pt x="324" y="45"/>
                  </a:lnTo>
                  <a:lnTo>
                    <a:pt x="322" y="45"/>
                  </a:lnTo>
                  <a:lnTo>
                    <a:pt x="320" y="45"/>
                  </a:lnTo>
                  <a:lnTo>
                    <a:pt x="318" y="45"/>
                  </a:lnTo>
                  <a:lnTo>
                    <a:pt x="316" y="45"/>
                  </a:lnTo>
                  <a:lnTo>
                    <a:pt x="314" y="44"/>
                  </a:lnTo>
                  <a:lnTo>
                    <a:pt x="312" y="44"/>
                  </a:lnTo>
                  <a:lnTo>
                    <a:pt x="310" y="44"/>
                  </a:lnTo>
                  <a:lnTo>
                    <a:pt x="308" y="43"/>
                  </a:lnTo>
                  <a:lnTo>
                    <a:pt x="306" y="43"/>
                  </a:lnTo>
                  <a:lnTo>
                    <a:pt x="305" y="42"/>
                  </a:lnTo>
                  <a:lnTo>
                    <a:pt x="302" y="40"/>
                  </a:lnTo>
                  <a:lnTo>
                    <a:pt x="299" y="39"/>
                  </a:lnTo>
                  <a:lnTo>
                    <a:pt x="296" y="37"/>
                  </a:lnTo>
                  <a:lnTo>
                    <a:pt x="293" y="34"/>
                  </a:lnTo>
                  <a:lnTo>
                    <a:pt x="290" y="32"/>
                  </a:lnTo>
                  <a:lnTo>
                    <a:pt x="288" y="29"/>
                  </a:lnTo>
                  <a:lnTo>
                    <a:pt x="286" y="26"/>
                  </a:lnTo>
                  <a:lnTo>
                    <a:pt x="284" y="23"/>
                  </a:lnTo>
                  <a:lnTo>
                    <a:pt x="282" y="20"/>
                  </a:lnTo>
                  <a:lnTo>
                    <a:pt x="280" y="16"/>
                  </a:lnTo>
                  <a:lnTo>
                    <a:pt x="280" y="15"/>
                  </a:lnTo>
                  <a:lnTo>
                    <a:pt x="279" y="14"/>
                  </a:lnTo>
                  <a:lnTo>
                    <a:pt x="278" y="13"/>
                  </a:lnTo>
                  <a:lnTo>
                    <a:pt x="277" y="12"/>
                  </a:lnTo>
                  <a:lnTo>
                    <a:pt x="276" y="11"/>
                  </a:lnTo>
                  <a:lnTo>
                    <a:pt x="275" y="10"/>
                  </a:lnTo>
                  <a:lnTo>
                    <a:pt x="275" y="9"/>
                  </a:lnTo>
                  <a:lnTo>
                    <a:pt x="274" y="8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70" y="6"/>
                  </a:lnTo>
                  <a:lnTo>
                    <a:pt x="268" y="7"/>
                  </a:lnTo>
                  <a:lnTo>
                    <a:pt x="266" y="7"/>
                  </a:lnTo>
                  <a:lnTo>
                    <a:pt x="264" y="8"/>
                  </a:lnTo>
                  <a:lnTo>
                    <a:pt x="263" y="9"/>
                  </a:lnTo>
                  <a:lnTo>
                    <a:pt x="261" y="10"/>
                  </a:lnTo>
                  <a:lnTo>
                    <a:pt x="260" y="11"/>
                  </a:lnTo>
                  <a:lnTo>
                    <a:pt x="258" y="13"/>
                  </a:lnTo>
                  <a:lnTo>
                    <a:pt x="257" y="14"/>
                  </a:lnTo>
                  <a:lnTo>
                    <a:pt x="256" y="17"/>
                  </a:lnTo>
                  <a:lnTo>
                    <a:pt x="255" y="21"/>
                  </a:lnTo>
                  <a:lnTo>
                    <a:pt x="254" y="25"/>
                  </a:lnTo>
                  <a:lnTo>
                    <a:pt x="254" y="29"/>
                  </a:lnTo>
                  <a:lnTo>
                    <a:pt x="255" y="33"/>
                  </a:lnTo>
                  <a:lnTo>
                    <a:pt x="256" y="37"/>
                  </a:lnTo>
                  <a:lnTo>
                    <a:pt x="257" y="41"/>
                  </a:lnTo>
                  <a:lnTo>
                    <a:pt x="259" y="44"/>
                  </a:lnTo>
                  <a:lnTo>
                    <a:pt x="261" y="48"/>
                  </a:lnTo>
                  <a:lnTo>
                    <a:pt x="263" y="51"/>
                  </a:lnTo>
                  <a:lnTo>
                    <a:pt x="265" y="54"/>
                  </a:lnTo>
                  <a:lnTo>
                    <a:pt x="272" y="61"/>
                  </a:lnTo>
                  <a:lnTo>
                    <a:pt x="280" y="68"/>
                  </a:lnTo>
                  <a:lnTo>
                    <a:pt x="288" y="75"/>
                  </a:lnTo>
                  <a:lnTo>
                    <a:pt x="296" y="81"/>
                  </a:lnTo>
                  <a:lnTo>
                    <a:pt x="304" y="87"/>
                  </a:lnTo>
                  <a:lnTo>
                    <a:pt x="312" y="92"/>
                  </a:lnTo>
                  <a:lnTo>
                    <a:pt x="320" y="97"/>
                  </a:lnTo>
                  <a:lnTo>
                    <a:pt x="328" y="102"/>
                  </a:lnTo>
                  <a:lnTo>
                    <a:pt x="336" y="107"/>
                  </a:lnTo>
                  <a:lnTo>
                    <a:pt x="345" y="112"/>
                  </a:lnTo>
                  <a:lnTo>
                    <a:pt x="349" y="115"/>
                  </a:lnTo>
                  <a:lnTo>
                    <a:pt x="353" y="119"/>
                  </a:lnTo>
                  <a:lnTo>
                    <a:pt x="357" y="122"/>
                  </a:lnTo>
                  <a:lnTo>
                    <a:pt x="361" y="126"/>
                  </a:lnTo>
                  <a:lnTo>
                    <a:pt x="364" y="130"/>
                  </a:lnTo>
                  <a:lnTo>
                    <a:pt x="367" y="135"/>
                  </a:lnTo>
                  <a:lnTo>
                    <a:pt x="370" y="140"/>
                  </a:lnTo>
                  <a:lnTo>
                    <a:pt x="373" y="145"/>
                  </a:lnTo>
                  <a:lnTo>
                    <a:pt x="375" y="150"/>
                  </a:lnTo>
                  <a:lnTo>
                    <a:pt x="376" y="156"/>
                  </a:lnTo>
                  <a:lnTo>
                    <a:pt x="376" y="158"/>
                  </a:lnTo>
                  <a:lnTo>
                    <a:pt x="376" y="161"/>
                  </a:lnTo>
                  <a:lnTo>
                    <a:pt x="376" y="164"/>
                  </a:lnTo>
                  <a:lnTo>
                    <a:pt x="376" y="167"/>
                  </a:lnTo>
                  <a:lnTo>
                    <a:pt x="375" y="169"/>
                  </a:lnTo>
                  <a:lnTo>
                    <a:pt x="375" y="172"/>
                  </a:lnTo>
                  <a:lnTo>
                    <a:pt x="374" y="174"/>
                  </a:lnTo>
                  <a:lnTo>
                    <a:pt x="373" y="177"/>
                  </a:lnTo>
                  <a:lnTo>
                    <a:pt x="371" y="179"/>
                  </a:lnTo>
                  <a:lnTo>
                    <a:pt x="370" y="181"/>
                  </a:lnTo>
                  <a:lnTo>
                    <a:pt x="368" y="184"/>
                  </a:lnTo>
                  <a:lnTo>
                    <a:pt x="366" y="185"/>
                  </a:lnTo>
                  <a:lnTo>
                    <a:pt x="364" y="187"/>
                  </a:lnTo>
                  <a:lnTo>
                    <a:pt x="362" y="188"/>
                  </a:lnTo>
                  <a:lnTo>
                    <a:pt x="360" y="188"/>
                  </a:lnTo>
                  <a:lnTo>
                    <a:pt x="357" y="189"/>
                  </a:lnTo>
                  <a:lnTo>
                    <a:pt x="355" y="189"/>
                  </a:lnTo>
                  <a:lnTo>
                    <a:pt x="352" y="189"/>
                  </a:lnTo>
                  <a:lnTo>
                    <a:pt x="350" y="189"/>
                  </a:lnTo>
                  <a:lnTo>
                    <a:pt x="348" y="188"/>
                  </a:lnTo>
                  <a:lnTo>
                    <a:pt x="345" y="187"/>
                  </a:lnTo>
                  <a:lnTo>
                    <a:pt x="341" y="186"/>
                  </a:lnTo>
                  <a:lnTo>
                    <a:pt x="338" y="185"/>
                  </a:lnTo>
                  <a:lnTo>
                    <a:pt x="335" y="183"/>
                  </a:lnTo>
                  <a:lnTo>
                    <a:pt x="332" y="182"/>
                  </a:lnTo>
                  <a:lnTo>
                    <a:pt x="330" y="180"/>
                  </a:lnTo>
                  <a:lnTo>
                    <a:pt x="327" y="178"/>
                  </a:lnTo>
                  <a:lnTo>
                    <a:pt x="325" y="176"/>
                  </a:lnTo>
                  <a:lnTo>
                    <a:pt x="323" y="173"/>
                  </a:lnTo>
                  <a:lnTo>
                    <a:pt x="321" y="169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159"/>
                  </a:lnTo>
                  <a:lnTo>
                    <a:pt x="315" y="161"/>
                  </a:lnTo>
                  <a:lnTo>
                    <a:pt x="315" y="162"/>
                  </a:lnTo>
                  <a:lnTo>
                    <a:pt x="316" y="164"/>
                  </a:lnTo>
                  <a:lnTo>
                    <a:pt x="316" y="165"/>
                  </a:lnTo>
                  <a:lnTo>
                    <a:pt x="317" y="167"/>
                  </a:lnTo>
                  <a:lnTo>
                    <a:pt x="318" y="168"/>
                  </a:lnTo>
                  <a:lnTo>
                    <a:pt x="318" y="170"/>
                  </a:lnTo>
                  <a:lnTo>
                    <a:pt x="319" y="172"/>
                  </a:lnTo>
                  <a:lnTo>
                    <a:pt x="321" y="179"/>
                  </a:lnTo>
                  <a:lnTo>
                    <a:pt x="322" y="186"/>
                  </a:lnTo>
                  <a:lnTo>
                    <a:pt x="323" y="194"/>
                  </a:lnTo>
                  <a:lnTo>
                    <a:pt x="323" y="202"/>
                  </a:lnTo>
                  <a:lnTo>
                    <a:pt x="323" y="210"/>
                  </a:lnTo>
                  <a:lnTo>
                    <a:pt x="322" y="218"/>
                  </a:lnTo>
                  <a:lnTo>
                    <a:pt x="321" y="225"/>
                  </a:lnTo>
                  <a:lnTo>
                    <a:pt x="320" y="233"/>
                  </a:lnTo>
                  <a:lnTo>
                    <a:pt x="318" y="240"/>
                  </a:lnTo>
                  <a:lnTo>
                    <a:pt x="315" y="247"/>
                  </a:lnTo>
                  <a:lnTo>
                    <a:pt x="313" y="251"/>
                  </a:lnTo>
                  <a:lnTo>
                    <a:pt x="310" y="256"/>
                  </a:lnTo>
                  <a:lnTo>
                    <a:pt x="308" y="261"/>
                  </a:lnTo>
                  <a:lnTo>
                    <a:pt x="305" y="265"/>
                  </a:lnTo>
                  <a:lnTo>
                    <a:pt x="303" y="270"/>
                  </a:lnTo>
                  <a:lnTo>
                    <a:pt x="300" y="274"/>
                  </a:lnTo>
                  <a:lnTo>
                    <a:pt x="298" y="279"/>
                  </a:lnTo>
                  <a:lnTo>
                    <a:pt x="295" y="283"/>
                  </a:lnTo>
                  <a:lnTo>
                    <a:pt x="292" y="287"/>
                  </a:lnTo>
                  <a:lnTo>
                    <a:pt x="290" y="292"/>
                  </a:lnTo>
                  <a:lnTo>
                    <a:pt x="289" y="294"/>
                  </a:lnTo>
                  <a:lnTo>
                    <a:pt x="288" y="297"/>
                  </a:lnTo>
                  <a:lnTo>
                    <a:pt x="287" y="300"/>
                  </a:lnTo>
                  <a:lnTo>
                    <a:pt x="286" y="303"/>
                  </a:lnTo>
                  <a:lnTo>
                    <a:pt x="285" y="306"/>
                  </a:lnTo>
                  <a:lnTo>
                    <a:pt x="285" y="309"/>
                  </a:lnTo>
                  <a:lnTo>
                    <a:pt x="284" y="312"/>
                  </a:lnTo>
                  <a:lnTo>
                    <a:pt x="284" y="315"/>
                  </a:lnTo>
                  <a:lnTo>
                    <a:pt x="285" y="318"/>
                  </a:lnTo>
                  <a:lnTo>
                    <a:pt x="285" y="321"/>
                  </a:lnTo>
                  <a:lnTo>
                    <a:pt x="284" y="325"/>
                  </a:lnTo>
                  <a:lnTo>
                    <a:pt x="282" y="329"/>
                  </a:lnTo>
                  <a:lnTo>
                    <a:pt x="280" y="332"/>
                  </a:lnTo>
                  <a:lnTo>
                    <a:pt x="277" y="335"/>
                  </a:lnTo>
                  <a:lnTo>
                    <a:pt x="275" y="338"/>
                  </a:lnTo>
                  <a:lnTo>
                    <a:pt x="272" y="340"/>
                  </a:lnTo>
                  <a:lnTo>
                    <a:pt x="270" y="343"/>
                  </a:lnTo>
                  <a:lnTo>
                    <a:pt x="267" y="346"/>
                  </a:lnTo>
                  <a:lnTo>
                    <a:pt x="265" y="350"/>
                  </a:lnTo>
                  <a:lnTo>
                    <a:pt x="264" y="354"/>
                  </a:lnTo>
                  <a:lnTo>
                    <a:pt x="262" y="359"/>
                  </a:lnTo>
                  <a:lnTo>
                    <a:pt x="260" y="363"/>
                  </a:lnTo>
                  <a:lnTo>
                    <a:pt x="258" y="368"/>
                  </a:lnTo>
                  <a:lnTo>
                    <a:pt x="257" y="373"/>
                  </a:lnTo>
                  <a:lnTo>
                    <a:pt x="255" y="379"/>
                  </a:lnTo>
                  <a:lnTo>
                    <a:pt x="254" y="384"/>
                  </a:lnTo>
                  <a:lnTo>
                    <a:pt x="254" y="389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06"/>
                  </a:lnTo>
                  <a:lnTo>
                    <a:pt x="253" y="405"/>
                  </a:lnTo>
                  <a:lnTo>
                    <a:pt x="252" y="404"/>
                  </a:lnTo>
                  <a:lnTo>
                    <a:pt x="251" y="404"/>
                  </a:lnTo>
                  <a:lnTo>
                    <a:pt x="251" y="403"/>
                  </a:lnTo>
                  <a:lnTo>
                    <a:pt x="250" y="402"/>
                  </a:lnTo>
                  <a:lnTo>
                    <a:pt x="249" y="401"/>
                  </a:lnTo>
                  <a:lnTo>
                    <a:pt x="248" y="401"/>
                  </a:lnTo>
                  <a:lnTo>
                    <a:pt x="248" y="400"/>
                  </a:lnTo>
                  <a:lnTo>
                    <a:pt x="247" y="399"/>
                  </a:lnTo>
                  <a:lnTo>
                    <a:pt x="246" y="399"/>
                  </a:lnTo>
                  <a:lnTo>
                    <a:pt x="246" y="401"/>
                  </a:lnTo>
                  <a:lnTo>
                    <a:pt x="247" y="403"/>
                  </a:lnTo>
                  <a:lnTo>
                    <a:pt x="247" y="404"/>
                  </a:lnTo>
                  <a:lnTo>
                    <a:pt x="247" y="406"/>
                  </a:lnTo>
                  <a:lnTo>
                    <a:pt x="248" y="408"/>
                  </a:lnTo>
                  <a:lnTo>
                    <a:pt x="248" y="410"/>
                  </a:lnTo>
                  <a:lnTo>
                    <a:pt x="248" y="411"/>
                  </a:lnTo>
                  <a:lnTo>
                    <a:pt x="249" y="413"/>
                  </a:lnTo>
                  <a:lnTo>
                    <a:pt x="249" y="415"/>
                  </a:lnTo>
                  <a:lnTo>
                    <a:pt x="249" y="417"/>
                  </a:lnTo>
                  <a:lnTo>
                    <a:pt x="248" y="416"/>
                  </a:lnTo>
                  <a:lnTo>
                    <a:pt x="246" y="416"/>
                  </a:lnTo>
                  <a:lnTo>
                    <a:pt x="245" y="415"/>
                  </a:lnTo>
                  <a:lnTo>
                    <a:pt x="244" y="414"/>
                  </a:lnTo>
                  <a:lnTo>
                    <a:pt x="242" y="414"/>
                  </a:lnTo>
                  <a:lnTo>
                    <a:pt x="241" y="413"/>
                  </a:lnTo>
                  <a:lnTo>
                    <a:pt x="240" y="412"/>
                  </a:lnTo>
                  <a:lnTo>
                    <a:pt x="239" y="410"/>
                  </a:lnTo>
                  <a:lnTo>
                    <a:pt x="238" y="409"/>
                  </a:lnTo>
                  <a:lnTo>
                    <a:pt x="236" y="408"/>
                  </a:lnTo>
                  <a:lnTo>
                    <a:pt x="236" y="407"/>
                  </a:lnTo>
                  <a:lnTo>
                    <a:pt x="236" y="406"/>
                  </a:lnTo>
                  <a:lnTo>
                    <a:pt x="236" y="405"/>
                  </a:lnTo>
                  <a:lnTo>
                    <a:pt x="235" y="404"/>
                  </a:lnTo>
                  <a:lnTo>
                    <a:pt x="235" y="403"/>
                  </a:lnTo>
                  <a:lnTo>
                    <a:pt x="235" y="402"/>
                  </a:lnTo>
                  <a:lnTo>
                    <a:pt x="234" y="402"/>
                  </a:lnTo>
                  <a:lnTo>
                    <a:pt x="234" y="401"/>
                  </a:lnTo>
                  <a:lnTo>
                    <a:pt x="233" y="402"/>
                  </a:lnTo>
                  <a:lnTo>
                    <a:pt x="233" y="403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2" y="408"/>
                  </a:lnTo>
                  <a:lnTo>
                    <a:pt x="233" y="409"/>
                  </a:lnTo>
                  <a:lnTo>
                    <a:pt x="233" y="410"/>
                  </a:lnTo>
                  <a:lnTo>
                    <a:pt x="233" y="412"/>
                  </a:lnTo>
                  <a:lnTo>
                    <a:pt x="233" y="413"/>
                  </a:lnTo>
                  <a:lnTo>
                    <a:pt x="233" y="414"/>
                  </a:lnTo>
                  <a:lnTo>
                    <a:pt x="232" y="413"/>
                  </a:lnTo>
                  <a:lnTo>
                    <a:pt x="230" y="411"/>
                  </a:lnTo>
                  <a:lnTo>
                    <a:pt x="229" y="410"/>
                  </a:lnTo>
                  <a:lnTo>
                    <a:pt x="228" y="408"/>
                  </a:lnTo>
                  <a:lnTo>
                    <a:pt x="227" y="406"/>
                  </a:lnTo>
                  <a:lnTo>
                    <a:pt x="226" y="404"/>
                  </a:lnTo>
                  <a:lnTo>
                    <a:pt x="225" y="402"/>
                  </a:lnTo>
                  <a:lnTo>
                    <a:pt x="225" y="399"/>
                  </a:lnTo>
                  <a:lnTo>
                    <a:pt x="225" y="397"/>
                  </a:lnTo>
                  <a:lnTo>
                    <a:pt x="225" y="395"/>
                  </a:lnTo>
                  <a:lnTo>
                    <a:pt x="225" y="394"/>
                  </a:lnTo>
                  <a:lnTo>
                    <a:pt x="225" y="393"/>
                  </a:lnTo>
                  <a:lnTo>
                    <a:pt x="225" y="392"/>
                  </a:lnTo>
                  <a:lnTo>
                    <a:pt x="226" y="391"/>
                  </a:lnTo>
                  <a:lnTo>
                    <a:pt x="226" y="390"/>
                  </a:lnTo>
                  <a:lnTo>
                    <a:pt x="226" y="389"/>
                  </a:lnTo>
                  <a:lnTo>
                    <a:pt x="227" y="388"/>
                  </a:lnTo>
                  <a:lnTo>
                    <a:pt x="227" y="387"/>
                  </a:lnTo>
                  <a:lnTo>
                    <a:pt x="228" y="386"/>
                  </a:lnTo>
                  <a:lnTo>
                    <a:pt x="226" y="386"/>
                  </a:lnTo>
                  <a:lnTo>
                    <a:pt x="225" y="386"/>
                  </a:lnTo>
                  <a:lnTo>
                    <a:pt x="224" y="387"/>
                  </a:lnTo>
                  <a:lnTo>
                    <a:pt x="223" y="387"/>
                  </a:lnTo>
                  <a:lnTo>
                    <a:pt x="221" y="388"/>
                  </a:lnTo>
                  <a:lnTo>
                    <a:pt x="220" y="389"/>
                  </a:lnTo>
                  <a:lnTo>
                    <a:pt x="219" y="389"/>
                  </a:lnTo>
                  <a:lnTo>
                    <a:pt x="218" y="390"/>
                  </a:lnTo>
                  <a:lnTo>
                    <a:pt x="217" y="390"/>
                  </a:lnTo>
                  <a:lnTo>
                    <a:pt x="215" y="391"/>
                  </a:lnTo>
                  <a:lnTo>
                    <a:pt x="217" y="388"/>
                  </a:lnTo>
                  <a:lnTo>
                    <a:pt x="219" y="386"/>
                  </a:lnTo>
                  <a:lnTo>
                    <a:pt x="221" y="385"/>
                  </a:lnTo>
                  <a:lnTo>
                    <a:pt x="223" y="383"/>
                  </a:lnTo>
                  <a:lnTo>
                    <a:pt x="226" y="382"/>
                  </a:lnTo>
                  <a:lnTo>
                    <a:pt x="228" y="380"/>
                  </a:lnTo>
                  <a:lnTo>
                    <a:pt x="230" y="379"/>
                  </a:lnTo>
                  <a:lnTo>
                    <a:pt x="232" y="378"/>
                  </a:lnTo>
                  <a:lnTo>
                    <a:pt x="235" y="376"/>
                  </a:lnTo>
                  <a:lnTo>
                    <a:pt x="236" y="373"/>
                  </a:lnTo>
                  <a:lnTo>
                    <a:pt x="240" y="369"/>
                  </a:lnTo>
                  <a:lnTo>
                    <a:pt x="243" y="365"/>
                  </a:lnTo>
                  <a:lnTo>
                    <a:pt x="245" y="361"/>
                  </a:lnTo>
                  <a:lnTo>
                    <a:pt x="248" y="356"/>
                  </a:lnTo>
                  <a:lnTo>
                    <a:pt x="250" y="352"/>
                  </a:lnTo>
                  <a:lnTo>
                    <a:pt x="252" y="347"/>
                  </a:lnTo>
                  <a:lnTo>
                    <a:pt x="253" y="342"/>
                  </a:lnTo>
                  <a:lnTo>
                    <a:pt x="254" y="337"/>
                  </a:lnTo>
                  <a:lnTo>
                    <a:pt x="255" y="331"/>
                  </a:lnTo>
                  <a:lnTo>
                    <a:pt x="255" y="326"/>
                  </a:lnTo>
                  <a:lnTo>
                    <a:pt x="255" y="322"/>
                  </a:lnTo>
                  <a:lnTo>
                    <a:pt x="256" y="319"/>
                  </a:lnTo>
                  <a:lnTo>
                    <a:pt x="256" y="315"/>
                  </a:lnTo>
                  <a:lnTo>
                    <a:pt x="257" y="312"/>
                  </a:lnTo>
                  <a:lnTo>
                    <a:pt x="258" y="309"/>
                  </a:lnTo>
                  <a:lnTo>
                    <a:pt x="259" y="306"/>
                  </a:lnTo>
                  <a:lnTo>
                    <a:pt x="260" y="303"/>
                  </a:lnTo>
                  <a:lnTo>
                    <a:pt x="261" y="300"/>
                  </a:lnTo>
                  <a:lnTo>
                    <a:pt x="261" y="296"/>
                  </a:lnTo>
                  <a:lnTo>
                    <a:pt x="261" y="293"/>
                  </a:lnTo>
                  <a:lnTo>
                    <a:pt x="259" y="287"/>
                  </a:lnTo>
                  <a:lnTo>
                    <a:pt x="257" y="281"/>
                  </a:lnTo>
                  <a:lnTo>
                    <a:pt x="256" y="275"/>
                  </a:lnTo>
                  <a:lnTo>
                    <a:pt x="254" y="269"/>
                  </a:lnTo>
                  <a:lnTo>
                    <a:pt x="252" y="263"/>
                  </a:lnTo>
                  <a:lnTo>
                    <a:pt x="250" y="257"/>
                  </a:lnTo>
                  <a:lnTo>
                    <a:pt x="249" y="251"/>
                  </a:lnTo>
                  <a:lnTo>
                    <a:pt x="248" y="244"/>
                  </a:lnTo>
                  <a:lnTo>
                    <a:pt x="248" y="238"/>
                  </a:lnTo>
                  <a:lnTo>
                    <a:pt x="248" y="231"/>
                  </a:lnTo>
                  <a:lnTo>
                    <a:pt x="248" y="227"/>
                  </a:lnTo>
                  <a:lnTo>
                    <a:pt x="248" y="224"/>
                  </a:lnTo>
                  <a:lnTo>
                    <a:pt x="249" y="221"/>
                  </a:lnTo>
                  <a:lnTo>
                    <a:pt x="249" y="218"/>
                  </a:lnTo>
                  <a:lnTo>
                    <a:pt x="250" y="215"/>
                  </a:lnTo>
                  <a:lnTo>
                    <a:pt x="251" y="212"/>
                  </a:lnTo>
                  <a:lnTo>
                    <a:pt x="252" y="209"/>
                  </a:lnTo>
                  <a:lnTo>
                    <a:pt x="253" y="207"/>
                  </a:lnTo>
                  <a:lnTo>
                    <a:pt x="255" y="204"/>
                  </a:lnTo>
                  <a:lnTo>
                    <a:pt x="256" y="201"/>
                  </a:lnTo>
                  <a:lnTo>
                    <a:pt x="254" y="203"/>
                  </a:lnTo>
                  <a:lnTo>
                    <a:pt x="252" y="204"/>
                  </a:lnTo>
                  <a:lnTo>
                    <a:pt x="251" y="206"/>
                  </a:lnTo>
                  <a:lnTo>
                    <a:pt x="250" y="209"/>
                  </a:lnTo>
                  <a:lnTo>
                    <a:pt x="249" y="211"/>
                  </a:lnTo>
                  <a:lnTo>
                    <a:pt x="248" y="213"/>
                  </a:lnTo>
                  <a:lnTo>
                    <a:pt x="247" y="216"/>
                  </a:lnTo>
                  <a:lnTo>
                    <a:pt x="247" y="218"/>
                  </a:lnTo>
                  <a:lnTo>
                    <a:pt x="246" y="220"/>
                  </a:lnTo>
                  <a:lnTo>
                    <a:pt x="245" y="223"/>
                  </a:lnTo>
                  <a:lnTo>
                    <a:pt x="245" y="227"/>
                  </a:lnTo>
                  <a:lnTo>
                    <a:pt x="244" y="230"/>
                  </a:lnTo>
                  <a:lnTo>
                    <a:pt x="244" y="234"/>
                  </a:lnTo>
                  <a:lnTo>
                    <a:pt x="244" y="239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4" y="251"/>
                  </a:lnTo>
                  <a:lnTo>
                    <a:pt x="244" y="255"/>
                  </a:lnTo>
                  <a:lnTo>
                    <a:pt x="245" y="259"/>
                  </a:lnTo>
                  <a:lnTo>
                    <a:pt x="245" y="262"/>
                  </a:lnTo>
                  <a:lnTo>
                    <a:pt x="242" y="264"/>
                  </a:lnTo>
                  <a:lnTo>
                    <a:pt x="239" y="266"/>
                  </a:lnTo>
                  <a:lnTo>
                    <a:pt x="236" y="268"/>
                  </a:lnTo>
                  <a:lnTo>
                    <a:pt x="233" y="271"/>
                  </a:lnTo>
                  <a:lnTo>
                    <a:pt x="230" y="273"/>
                  </a:lnTo>
                  <a:lnTo>
                    <a:pt x="228" y="275"/>
                  </a:lnTo>
                  <a:lnTo>
                    <a:pt x="225" y="277"/>
                  </a:lnTo>
                  <a:lnTo>
                    <a:pt x="222" y="280"/>
                  </a:lnTo>
                  <a:lnTo>
                    <a:pt x="219" y="282"/>
                  </a:lnTo>
                  <a:lnTo>
                    <a:pt x="217" y="284"/>
                  </a:lnTo>
                  <a:lnTo>
                    <a:pt x="217" y="283"/>
                  </a:lnTo>
                  <a:lnTo>
                    <a:pt x="218" y="282"/>
                  </a:lnTo>
                  <a:lnTo>
                    <a:pt x="218" y="281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8"/>
                  </a:lnTo>
                  <a:lnTo>
                    <a:pt x="220" y="277"/>
                  </a:lnTo>
                  <a:lnTo>
                    <a:pt x="221" y="276"/>
                  </a:lnTo>
                  <a:lnTo>
                    <a:pt x="220" y="275"/>
                  </a:lnTo>
                  <a:lnTo>
                    <a:pt x="216" y="278"/>
                  </a:lnTo>
                  <a:lnTo>
                    <a:pt x="212" y="281"/>
                  </a:lnTo>
                  <a:lnTo>
                    <a:pt x="208" y="284"/>
                  </a:lnTo>
                  <a:lnTo>
                    <a:pt x="204" y="288"/>
                  </a:lnTo>
                  <a:lnTo>
                    <a:pt x="200" y="292"/>
                  </a:lnTo>
                  <a:lnTo>
                    <a:pt x="197" y="296"/>
                  </a:lnTo>
                  <a:lnTo>
                    <a:pt x="193" y="300"/>
                  </a:lnTo>
                  <a:lnTo>
                    <a:pt x="189" y="304"/>
                  </a:lnTo>
                  <a:lnTo>
                    <a:pt x="186" y="308"/>
                  </a:lnTo>
                  <a:lnTo>
                    <a:pt x="182" y="311"/>
                  </a:lnTo>
                  <a:lnTo>
                    <a:pt x="180" y="313"/>
                  </a:lnTo>
                  <a:lnTo>
                    <a:pt x="178" y="315"/>
                  </a:lnTo>
                  <a:lnTo>
                    <a:pt x="176" y="316"/>
                  </a:lnTo>
                  <a:lnTo>
                    <a:pt x="174" y="317"/>
                  </a:lnTo>
                  <a:lnTo>
                    <a:pt x="172" y="319"/>
                  </a:lnTo>
                  <a:lnTo>
                    <a:pt x="169" y="320"/>
                  </a:lnTo>
                  <a:lnTo>
                    <a:pt x="167" y="322"/>
                  </a:lnTo>
                  <a:lnTo>
                    <a:pt x="165" y="323"/>
                  </a:lnTo>
                  <a:lnTo>
                    <a:pt x="163" y="324"/>
                  </a:lnTo>
                  <a:lnTo>
                    <a:pt x="161" y="325"/>
                  </a:lnTo>
                  <a:lnTo>
                    <a:pt x="163" y="320"/>
                  </a:lnTo>
                  <a:lnTo>
                    <a:pt x="166" y="316"/>
                  </a:lnTo>
                  <a:lnTo>
                    <a:pt x="168" y="311"/>
                  </a:lnTo>
                  <a:lnTo>
                    <a:pt x="170" y="306"/>
                  </a:lnTo>
                  <a:lnTo>
                    <a:pt x="172" y="301"/>
                  </a:lnTo>
                  <a:lnTo>
                    <a:pt x="173" y="296"/>
                  </a:lnTo>
                  <a:lnTo>
                    <a:pt x="174" y="290"/>
                  </a:lnTo>
                  <a:lnTo>
                    <a:pt x="173" y="285"/>
                  </a:lnTo>
                  <a:lnTo>
                    <a:pt x="172" y="280"/>
                  </a:lnTo>
                  <a:lnTo>
                    <a:pt x="170" y="274"/>
                  </a:lnTo>
                  <a:lnTo>
                    <a:pt x="169" y="274"/>
                  </a:lnTo>
                  <a:lnTo>
                    <a:pt x="169" y="273"/>
                  </a:lnTo>
                  <a:lnTo>
                    <a:pt x="168" y="273"/>
                  </a:lnTo>
                  <a:lnTo>
                    <a:pt x="168" y="272"/>
                  </a:lnTo>
                  <a:lnTo>
                    <a:pt x="168" y="273"/>
                  </a:lnTo>
                  <a:lnTo>
                    <a:pt x="168" y="274"/>
                  </a:lnTo>
                  <a:lnTo>
                    <a:pt x="168" y="275"/>
                  </a:lnTo>
                  <a:lnTo>
                    <a:pt x="169" y="275"/>
                  </a:lnTo>
                  <a:lnTo>
                    <a:pt x="169" y="276"/>
                  </a:lnTo>
                  <a:lnTo>
                    <a:pt x="169" y="277"/>
                  </a:lnTo>
                  <a:lnTo>
                    <a:pt x="170" y="278"/>
                  </a:lnTo>
                  <a:lnTo>
                    <a:pt x="170" y="281"/>
                  </a:lnTo>
                  <a:lnTo>
                    <a:pt x="171" y="285"/>
                  </a:lnTo>
                  <a:lnTo>
                    <a:pt x="171" y="288"/>
                  </a:lnTo>
                  <a:lnTo>
                    <a:pt x="171" y="291"/>
                  </a:lnTo>
                  <a:lnTo>
                    <a:pt x="170" y="294"/>
                  </a:lnTo>
                  <a:lnTo>
                    <a:pt x="170" y="297"/>
                  </a:lnTo>
                  <a:lnTo>
                    <a:pt x="169" y="300"/>
                  </a:lnTo>
                  <a:lnTo>
                    <a:pt x="168" y="303"/>
                  </a:lnTo>
                  <a:lnTo>
                    <a:pt x="167" y="306"/>
                  </a:lnTo>
                  <a:lnTo>
                    <a:pt x="166" y="308"/>
                  </a:lnTo>
                  <a:lnTo>
                    <a:pt x="167" y="304"/>
                  </a:lnTo>
                  <a:lnTo>
                    <a:pt x="167" y="299"/>
                  </a:lnTo>
                  <a:lnTo>
                    <a:pt x="167" y="295"/>
                  </a:lnTo>
                  <a:lnTo>
                    <a:pt x="167" y="290"/>
                  </a:lnTo>
                  <a:lnTo>
                    <a:pt x="166" y="286"/>
                  </a:lnTo>
                  <a:lnTo>
                    <a:pt x="165" y="282"/>
                  </a:lnTo>
                  <a:lnTo>
                    <a:pt x="164" y="278"/>
                  </a:lnTo>
                  <a:lnTo>
                    <a:pt x="162" y="274"/>
                  </a:lnTo>
                  <a:lnTo>
                    <a:pt x="159" y="271"/>
                  </a:lnTo>
                  <a:lnTo>
                    <a:pt x="157" y="268"/>
                  </a:lnTo>
                  <a:lnTo>
                    <a:pt x="156" y="268"/>
                  </a:lnTo>
                  <a:lnTo>
                    <a:pt x="156" y="269"/>
                  </a:lnTo>
                  <a:lnTo>
                    <a:pt x="156" y="270"/>
                  </a:lnTo>
                  <a:lnTo>
                    <a:pt x="157" y="270"/>
                  </a:lnTo>
                  <a:lnTo>
                    <a:pt x="159" y="273"/>
                  </a:lnTo>
                  <a:lnTo>
                    <a:pt x="160" y="277"/>
                  </a:lnTo>
                  <a:lnTo>
                    <a:pt x="162" y="282"/>
                  </a:lnTo>
                  <a:lnTo>
                    <a:pt x="163" y="286"/>
                  </a:lnTo>
                  <a:lnTo>
                    <a:pt x="163" y="290"/>
                  </a:lnTo>
                  <a:lnTo>
                    <a:pt x="164" y="295"/>
                  </a:lnTo>
                  <a:lnTo>
                    <a:pt x="163" y="299"/>
                  </a:lnTo>
                  <a:lnTo>
                    <a:pt x="163" y="304"/>
                  </a:lnTo>
                  <a:lnTo>
                    <a:pt x="162" y="308"/>
                  </a:lnTo>
                  <a:lnTo>
                    <a:pt x="161" y="312"/>
                  </a:lnTo>
                  <a:lnTo>
                    <a:pt x="160" y="313"/>
                  </a:lnTo>
                  <a:lnTo>
                    <a:pt x="160" y="314"/>
                  </a:lnTo>
                  <a:lnTo>
                    <a:pt x="159" y="315"/>
                  </a:lnTo>
                  <a:lnTo>
                    <a:pt x="159" y="316"/>
                  </a:lnTo>
                  <a:lnTo>
                    <a:pt x="158" y="317"/>
                  </a:lnTo>
                  <a:lnTo>
                    <a:pt x="158" y="318"/>
                  </a:lnTo>
                  <a:lnTo>
                    <a:pt x="157" y="319"/>
                  </a:lnTo>
                  <a:lnTo>
                    <a:pt x="157" y="320"/>
                  </a:lnTo>
                  <a:lnTo>
                    <a:pt x="156" y="320"/>
                  </a:lnTo>
                  <a:lnTo>
                    <a:pt x="155" y="321"/>
                  </a:lnTo>
                  <a:lnTo>
                    <a:pt x="156" y="322"/>
                  </a:lnTo>
                  <a:lnTo>
                    <a:pt x="156" y="323"/>
                  </a:lnTo>
                  <a:lnTo>
                    <a:pt x="155" y="324"/>
                  </a:lnTo>
                  <a:lnTo>
                    <a:pt x="155" y="325"/>
                  </a:lnTo>
                  <a:lnTo>
                    <a:pt x="155" y="326"/>
                  </a:lnTo>
                  <a:lnTo>
                    <a:pt x="154" y="327"/>
                  </a:lnTo>
                  <a:lnTo>
                    <a:pt x="154" y="328"/>
                  </a:lnTo>
                  <a:lnTo>
                    <a:pt x="154" y="329"/>
                  </a:lnTo>
                  <a:lnTo>
                    <a:pt x="154" y="334"/>
                  </a:lnTo>
                  <a:lnTo>
                    <a:pt x="154" y="338"/>
                  </a:lnTo>
                  <a:lnTo>
                    <a:pt x="154" y="342"/>
                  </a:lnTo>
                  <a:lnTo>
                    <a:pt x="155" y="346"/>
                  </a:lnTo>
                  <a:lnTo>
                    <a:pt x="156" y="350"/>
                  </a:lnTo>
                  <a:lnTo>
                    <a:pt x="157" y="354"/>
                  </a:lnTo>
                  <a:lnTo>
                    <a:pt x="158" y="357"/>
                  </a:lnTo>
                  <a:lnTo>
                    <a:pt x="159" y="361"/>
                  </a:lnTo>
                  <a:lnTo>
                    <a:pt x="161" y="364"/>
                  </a:lnTo>
                  <a:lnTo>
                    <a:pt x="163" y="368"/>
                  </a:lnTo>
                  <a:lnTo>
                    <a:pt x="164" y="370"/>
                  </a:lnTo>
                  <a:lnTo>
                    <a:pt x="164" y="371"/>
                  </a:lnTo>
                  <a:lnTo>
                    <a:pt x="164" y="373"/>
                  </a:lnTo>
                  <a:lnTo>
                    <a:pt x="163" y="375"/>
                  </a:lnTo>
                  <a:lnTo>
                    <a:pt x="162" y="376"/>
                  </a:lnTo>
                  <a:lnTo>
                    <a:pt x="161" y="378"/>
                  </a:lnTo>
                  <a:lnTo>
                    <a:pt x="161" y="379"/>
                  </a:lnTo>
                  <a:lnTo>
                    <a:pt x="160" y="381"/>
                  </a:lnTo>
                  <a:lnTo>
                    <a:pt x="159" y="382"/>
                  </a:lnTo>
                  <a:lnTo>
                    <a:pt x="159" y="384"/>
                  </a:lnTo>
                  <a:lnTo>
                    <a:pt x="158" y="388"/>
                  </a:lnTo>
                  <a:lnTo>
                    <a:pt x="157" y="393"/>
                  </a:lnTo>
                  <a:lnTo>
                    <a:pt x="157" y="397"/>
                  </a:lnTo>
                  <a:lnTo>
                    <a:pt x="157" y="401"/>
                  </a:lnTo>
                  <a:lnTo>
                    <a:pt x="158" y="406"/>
                  </a:lnTo>
                  <a:lnTo>
                    <a:pt x="158" y="410"/>
                  </a:lnTo>
                  <a:lnTo>
                    <a:pt x="159" y="414"/>
                  </a:lnTo>
                  <a:lnTo>
                    <a:pt x="159" y="418"/>
                  </a:lnTo>
                  <a:lnTo>
                    <a:pt x="160" y="423"/>
                  </a:lnTo>
                  <a:lnTo>
                    <a:pt x="160" y="427"/>
                  </a:lnTo>
                  <a:lnTo>
                    <a:pt x="158" y="440"/>
                  </a:lnTo>
                  <a:lnTo>
                    <a:pt x="157" y="439"/>
                  </a:lnTo>
                  <a:lnTo>
                    <a:pt x="155" y="439"/>
                  </a:lnTo>
                  <a:lnTo>
                    <a:pt x="154" y="438"/>
                  </a:lnTo>
                  <a:lnTo>
                    <a:pt x="152" y="437"/>
                  </a:lnTo>
                  <a:lnTo>
                    <a:pt x="151" y="436"/>
                  </a:lnTo>
                  <a:lnTo>
                    <a:pt x="150" y="435"/>
                  </a:lnTo>
                  <a:lnTo>
                    <a:pt x="148" y="433"/>
                  </a:lnTo>
                  <a:lnTo>
                    <a:pt x="147" y="432"/>
                  </a:lnTo>
                  <a:lnTo>
                    <a:pt x="146" y="430"/>
                  </a:lnTo>
                  <a:lnTo>
                    <a:pt x="145" y="429"/>
                  </a:lnTo>
                  <a:lnTo>
                    <a:pt x="143" y="429"/>
                  </a:lnTo>
                  <a:lnTo>
                    <a:pt x="143" y="430"/>
                  </a:lnTo>
                  <a:lnTo>
                    <a:pt x="142" y="431"/>
                  </a:lnTo>
                  <a:lnTo>
                    <a:pt x="141" y="432"/>
                  </a:lnTo>
                  <a:lnTo>
                    <a:pt x="141" y="433"/>
                  </a:lnTo>
                  <a:lnTo>
                    <a:pt x="140" y="434"/>
                  </a:lnTo>
                  <a:lnTo>
                    <a:pt x="140" y="436"/>
                  </a:lnTo>
                  <a:lnTo>
                    <a:pt x="139" y="437"/>
                  </a:lnTo>
                  <a:lnTo>
                    <a:pt x="139" y="438"/>
                  </a:lnTo>
                  <a:lnTo>
                    <a:pt x="138" y="439"/>
                  </a:lnTo>
                  <a:lnTo>
                    <a:pt x="138" y="440"/>
                  </a:lnTo>
                  <a:lnTo>
                    <a:pt x="137" y="439"/>
                  </a:lnTo>
                  <a:lnTo>
                    <a:pt x="136" y="437"/>
                  </a:lnTo>
                  <a:lnTo>
                    <a:pt x="136" y="435"/>
                  </a:lnTo>
                  <a:lnTo>
                    <a:pt x="135" y="433"/>
                  </a:lnTo>
                  <a:lnTo>
                    <a:pt x="135" y="431"/>
                  </a:lnTo>
                  <a:lnTo>
                    <a:pt x="134" y="429"/>
                  </a:lnTo>
                  <a:lnTo>
                    <a:pt x="134" y="427"/>
                  </a:lnTo>
                  <a:lnTo>
                    <a:pt x="134" y="425"/>
                  </a:lnTo>
                  <a:lnTo>
                    <a:pt x="134" y="423"/>
                  </a:lnTo>
                  <a:lnTo>
                    <a:pt x="134" y="422"/>
                  </a:lnTo>
                  <a:lnTo>
                    <a:pt x="133" y="421"/>
                  </a:lnTo>
                  <a:lnTo>
                    <a:pt x="132" y="421"/>
                  </a:lnTo>
                  <a:lnTo>
                    <a:pt x="130" y="421"/>
                  </a:lnTo>
                  <a:lnTo>
                    <a:pt x="129" y="421"/>
                  </a:lnTo>
                  <a:lnTo>
                    <a:pt x="128" y="421"/>
                  </a:lnTo>
                  <a:lnTo>
                    <a:pt x="127" y="422"/>
                  </a:lnTo>
                  <a:lnTo>
                    <a:pt x="126" y="422"/>
                  </a:lnTo>
                  <a:lnTo>
                    <a:pt x="125" y="423"/>
                  </a:lnTo>
                  <a:lnTo>
                    <a:pt x="123" y="423"/>
                  </a:lnTo>
                  <a:lnTo>
                    <a:pt x="122" y="423"/>
                  </a:lnTo>
                  <a:lnTo>
                    <a:pt x="123" y="423"/>
                  </a:lnTo>
                  <a:lnTo>
                    <a:pt x="123" y="422"/>
                  </a:lnTo>
                  <a:lnTo>
                    <a:pt x="124" y="421"/>
                  </a:lnTo>
                  <a:lnTo>
                    <a:pt x="124" y="420"/>
                  </a:lnTo>
                  <a:lnTo>
                    <a:pt x="125" y="419"/>
                  </a:lnTo>
                  <a:lnTo>
                    <a:pt x="126" y="418"/>
                  </a:lnTo>
                  <a:lnTo>
                    <a:pt x="127" y="418"/>
                  </a:lnTo>
                  <a:lnTo>
                    <a:pt x="128" y="417"/>
                  </a:lnTo>
                  <a:lnTo>
                    <a:pt x="129" y="417"/>
                  </a:lnTo>
                  <a:lnTo>
                    <a:pt x="129" y="416"/>
                  </a:lnTo>
                  <a:lnTo>
                    <a:pt x="129" y="415"/>
                  </a:lnTo>
                  <a:lnTo>
                    <a:pt x="128" y="414"/>
                  </a:lnTo>
                  <a:lnTo>
                    <a:pt x="127" y="415"/>
                  </a:lnTo>
                  <a:lnTo>
                    <a:pt x="126" y="415"/>
                  </a:lnTo>
                  <a:lnTo>
                    <a:pt x="124" y="416"/>
                  </a:lnTo>
                  <a:lnTo>
                    <a:pt x="123" y="416"/>
                  </a:lnTo>
                  <a:lnTo>
                    <a:pt x="122" y="416"/>
                  </a:lnTo>
                  <a:lnTo>
                    <a:pt x="121" y="417"/>
                  </a:lnTo>
                  <a:lnTo>
                    <a:pt x="119" y="417"/>
                  </a:lnTo>
                  <a:lnTo>
                    <a:pt x="118" y="418"/>
                  </a:lnTo>
                  <a:lnTo>
                    <a:pt x="117" y="418"/>
                  </a:lnTo>
                  <a:lnTo>
                    <a:pt x="116" y="419"/>
                  </a:lnTo>
                  <a:lnTo>
                    <a:pt x="117" y="417"/>
                  </a:lnTo>
                  <a:lnTo>
                    <a:pt x="118" y="416"/>
                  </a:lnTo>
                  <a:lnTo>
                    <a:pt x="119" y="414"/>
                  </a:lnTo>
                  <a:lnTo>
                    <a:pt x="121" y="413"/>
                  </a:lnTo>
                  <a:lnTo>
                    <a:pt x="122" y="412"/>
                  </a:lnTo>
                  <a:lnTo>
                    <a:pt x="124" y="411"/>
                  </a:lnTo>
                  <a:lnTo>
                    <a:pt x="125" y="410"/>
                  </a:lnTo>
                  <a:lnTo>
                    <a:pt x="127" y="410"/>
                  </a:lnTo>
                  <a:lnTo>
                    <a:pt x="129" y="410"/>
                  </a:lnTo>
                  <a:lnTo>
                    <a:pt x="130" y="409"/>
                  </a:lnTo>
                  <a:lnTo>
                    <a:pt x="133" y="408"/>
                  </a:lnTo>
                  <a:lnTo>
                    <a:pt x="135" y="406"/>
                  </a:lnTo>
                  <a:lnTo>
                    <a:pt x="136" y="403"/>
                  </a:lnTo>
                  <a:lnTo>
                    <a:pt x="137" y="400"/>
                  </a:lnTo>
                  <a:lnTo>
                    <a:pt x="138" y="397"/>
                  </a:lnTo>
                  <a:lnTo>
                    <a:pt x="138" y="394"/>
                  </a:lnTo>
                  <a:lnTo>
                    <a:pt x="138" y="390"/>
                  </a:lnTo>
                  <a:lnTo>
                    <a:pt x="138" y="387"/>
                  </a:lnTo>
                  <a:lnTo>
                    <a:pt x="138" y="384"/>
                  </a:lnTo>
                  <a:lnTo>
                    <a:pt x="138" y="380"/>
                  </a:lnTo>
                  <a:lnTo>
                    <a:pt x="136" y="372"/>
                  </a:lnTo>
                  <a:lnTo>
                    <a:pt x="134" y="364"/>
                  </a:lnTo>
                  <a:lnTo>
                    <a:pt x="130" y="357"/>
                  </a:lnTo>
                  <a:lnTo>
                    <a:pt x="126" y="350"/>
                  </a:lnTo>
                  <a:lnTo>
                    <a:pt x="121" y="344"/>
                  </a:lnTo>
                  <a:lnTo>
                    <a:pt x="116" y="338"/>
                  </a:lnTo>
                  <a:lnTo>
                    <a:pt x="112" y="331"/>
                  </a:lnTo>
                  <a:lnTo>
                    <a:pt x="108" y="324"/>
                  </a:lnTo>
                  <a:lnTo>
                    <a:pt x="105" y="316"/>
                  </a:lnTo>
                  <a:lnTo>
                    <a:pt x="104" y="308"/>
                  </a:lnTo>
                  <a:lnTo>
                    <a:pt x="103" y="304"/>
                  </a:lnTo>
                  <a:lnTo>
                    <a:pt x="103" y="301"/>
                  </a:lnTo>
                  <a:lnTo>
                    <a:pt x="103" y="297"/>
                  </a:lnTo>
                  <a:lnTo>
                    <a:pt x="104" y="294"/>
                  </a:lnTo>
                  <a:lnTo>
                    <a:pt x="104" y="290"/>
                  </a:lnTo>
                  <a:lnTo>
                    <a:pt x="105" y="287"/>
                  </a:lnTo>
                  <a:lnTo>
                    <a:pt x="106" y="284"/>
                  </a:lnTo>
                  <a:lnTo>
                    <a:pt x="107" y="281"/>
                  </a:lnTo>
                  <a:lnTo>
                    <a:pt x="108" y="278"/>
                  </a:lnTo>
                  <a:lnTo>
                    <a:pt x="110" y="275"/>
                  </a:lnTo>
                  <a:lnTo>
                    <a:pt x="109" y="275"/>
                  </a:lnTo>
                  <a:lnTo>
                    <a:pt x="108" y="276"/>
                  </a:lnTo>
                  <a:lnTo>
                    <a:pt x="107" y="277"/>
                  </a:lnTo>
                  <a:lnTo>
                    <a:pt x="106" y="278"/>
                  </a:lnTo>
                  <a:lnTo>
                    <a:pt x="106" y="279"/>
                  </a:lnTo>
                  <a:lnTo>
                    <a:pt x="105" y="279"/>
                  </a:lnTo>
                  <a:lnTo>
                    <a:pt x="105" y="280"/>
                  </a:lnTo>
                  <a:lnTo>
                    <a:pt x="103" y="284"/>
                  </a:lnTo>
                  <a:lnTo>
                    <a:pt x="102" y="289"/>
                  </a:lnTo>
                  <a:lnTo>
                    <a:pt x="101" y="294"/>
                  </a:lnTo>
                  <a:lnTo>
                    <a:pt x="100" y="299"/>
                  </a:lnTo>
                  <a:lnTo>
                    <a:pt x="100" y="305"/>
                  </a:lnTo>
                  <a:lnTo>
                    <a:pt x="101" y="310"/>
                  </a:lnTo>
                  <a:lnTo>
                    <a:pt x="102" y="315"/>
                  </a:lnTo>
                  <a:lnTo>
                    <a:pt x="103" y="320"/>
                  </a:lnTo>
                  <a:lnTo>
                    <a:pt x="105" y="325"/>
                  </a:lnTo>
                  <a:lnTo>
                    <a:pt x="107" y="329"/>
                  </a:lnTo>
                  <a:lnTo>
                    <a:pt x="106" y="329"/>
                  </a:lnTo>
                  <a:lnTo>
                    <a:pt x="105" y="328"/>
                  </a:lnTo>
                  <a:lnTo>
                    <a:pt x="104" y="328"/>
                  </a:lnTo>
                  <a:lnTo>
                    <a:pt x="103" y="327"/>
                  </a:lnTo>
                  <a:lnTo>
                    <a:pt x="102" y="327"/>
                  </a:lnTo>
                  <a:lnTo>
                    <a:pt x="101" y="326"/>
                  </a:lnTo>
                  <a:lnTo>
                    <a:pt x="100" y="326"/>
                  </a:lnTo>
                  <a:lnTo>
                    <a:pt x="99" y="325"/>
                  </a:lnTo>
                  <a:lnTo>
                    <a:pt x="98" y="325"/>
                  </a:lnTo>
                  <a:lnTo>
                    <a:pt x="101" y="330"/>
                  </a:lnTo>
                  <a:lnTo>
                    <a:pt x="93" y="325"/>
                  </a:lnTo>
                  <a:lnTo>
                    <a:pt x="86" y="319"/>
                  </a:lnTo>
                  <a:lnTo>
                    <a:pt x="80" y="312"/>
                  </a:lnTo>
                  <a:lnTo>
                    <a:pt x="74" y="304"/>
                  </a:lnTo>
                  <a:lnTo>
                    <a:pt x="69" y="296"/>
                  </a:lnTo>
                  <a:lnTo>
                    <a:pt x="64" y="287"/>
                  </a:lnTo>
                  <a:lnTo>
                    <a:pt x="60" y="278"/>
                  </a:lnTo>
                  <a:lnTo>
                    <a:pt x="56" y="269"/>
                  </a:lnTo>
                  <a:lnTo>
                    <a:pt x="52" y="260"/>
                  </a:lnTo>
                  <a:lnTo>
                    <a:pt x="49" y="250"/>
                  </a:lnTo>
                  <a:lnTo>
                    <a:pt x="48" y="249"/>
                  </a:lnTo>
                  <a:lnTo>
                    <a:pt x="48" y="248"/>
                  </a:lnTo>
                  <a:lnTo>
                    <a:pt x="47" y="246"/>
                  </a:lnTo>
                  <a:lnTo>
                    <a:pt x="46" y="245"/>
                  </a:lnTo>
                  <a:lnTo>
                    <a:pt x="46" y="244"/>
                  </a:lnTo>
                  <a:lnTo>
                    <a:pt x="45" y="242"/>
                  </a:lnTo>
                  <a:lnTo>
                    <a:pt x="45" y="241"/>
                  </a:lnTo>
                  <a:lnTo>
                    <a:pt x="44" y="240"/>
                  </a:lnTo>
                  <a:lnTo>
                    <a:pt x="43" y="238"/>
                  </a:lnTo>
                  <a:lnTo>
                    <a:pt x="42" y="237"/>
                  </a:lnTo>
                  <a:lnTo>
                    <a:pt x="41" y="239"/>
                  </a:lnTo>
                  <a:lnTo>
                    <a:pt x="45" y="254"/>
                  </a:lnTo>
                  <a:lnTo>
                    <a:pt x="43" y="248"/>
                  </a:lnTo>
                  <a:lnTo>
                    <a:pt x="40" y="243"/>
                  </a:lnTo>
                  <a:lnTo>
                    <a:pt x="37" y="237"/>
                  </a:lnTo>
                  <a:lnTo>
                    <a:pt x="33" y="232"/>
                  </a:lnTo>
                  <a:lnTo>
                    <a:pt x="30" y="227"/>
                  </a:lnTo>
                  <a:lnTo>
                    <a:pt x="26" y="222"/>
                  </a:lnTo>
                  <a:lnTo>
                    <a:pt x="22" y="218"/>
                  </a:lnTo>
                  <a:lnTo>
                    <a:pt x="17" y="214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0" y="204"/>
                  </a:lnTo>
                  <a:lnTo>
                    <a:pt x="3" y="200"/>
                  </a:lnTo>
                  <a:lnTo>
                    <a:pt x="6" y="197"/>
                  </a:lnTo>
                  <a:lnTo>
                    <a:pt x="9" y="193"/>
                  </a:lnTo>
                  <a:lnTo>
                    <a:pt x="12" y="189"/>
                  </a:lnTo>
                  <a:lnTo>
                    <a:pt x="14" y="184"/>
                  </a:lnTo>
                  <a:lnTo>
                    <a:pt x="16" y="180"/>
                  </a:lnTo>
                  <a:lnTo>
                    <a:pt x="18" y="175"/>
                  </a:lnTo>
                  <a:lnTo>
                    <a:pt x="18" y="170"/>
                  </a:lnTo>
                  <a:lnTo>
                    <a:pt x="19" y="164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4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5" y="144"/>
                  </a:lnTo>
                  <a:lnTo>
                    <a:pt x="14" y="142"/>
                  </a:lnTo>
                  <a:lnTo>
                    <a:pt x="13" y="140"/>
                  </a:lnTo>
                  <a:lnTo>
                    <a:pt x="12" y="138"/>
                  </a:lnTo>
                  <a:lnTo>
                    <a:pt x="15" y="138"/>
                  </a:lnTo>
                  <a:lnTo>
                    <a:pt x="17" y="138"/>
                  </a:lnTo>
                  <a:lnTo>
                    <a:pt x="18" y="137"/>
                  </a:lnTo>
                  <a:lnTo>
                    <a:pt x="20" y="137"/>
                  </a:lnTo>
                  <a:lnTo>
                    <a:pt x="22" y="137"/>
                  </a:lnTo>
                  <a:lnTo>
                    <a:pt x="24" y="137"/>
                  </a:lnTo>
                  <a:lnTo>
                    <a:pt x="26" y="137"/>
                  </a:lnTo>
                  <a:lnTo>
                    <a:pt x="28" y="137"/>
                  </a:lnTo>
                  <a:lnTo>
                    <a:pt x="30" y="137"/>
                  </a:lnTo>
                  <a:lnTo>
                    <a:pt x="32" y="136"/>
                  </a:lnTo>
                  <a:lnTo>
                    <a:pt x="35" y="135"/>
                  </a:lnTo>
                  <a:lnTo>
                    <a:pt x="37" y="133"/>
                  </a:lnTo>
                  <a:lnTo>
                    <a:pt x="40" y="131"/>
                  </a:lnTo>
                  <a:lnTo>
                    <a:pt x="42" y="129"/>
                  </a:lnTo>
                  <a:lnTo>
                    <a:pt x="44" y="126"/>
                  </a:lnTo>
                  <a:lnTo>
                    <a:pt x="46" y="124"/>
                  </a:lnTo>
                  <a:lnTo>
                    <a:pt x="48" y="121"/>
                  </a:lnTo>
                  <a:lnTo>
                    <a:pt x="50" y="119"/>
                  </a:lnTo>
                  <a:lnTo>
                    <a:pt x="52" y="116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4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6"/>
                  </a:lnTo>
                  <a:lnTo>
                    <a:pt x="56" y="105"/>
                  </a:lnTo>
                  <a:lnTo>
                    <a:pt x="57" y="104"/>
                  </a:lnTo>
                  <a:lnTo>
                    <a:pt x="57" y="103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3" y="99"/>
                  </a:lnTo>
                  <a:lnTo>
                    <a:pt x="49" y="98"/>
                  </a:lnTo>
                  <a:lnTo>
                    <a:pt x="46" y="96"/>
                  </a:lnTo>
                  <a:lnTo>
                    <a:pt x="43" y="95"/>
                  </a:lnTo>
                  <a:lnTo>
                    <a:pt x="39" y="94"/>
                  </a:lnTo>
                  <a:lnTo>
                    <a:pt x="36" y="92"/>
                  </a:lnTo>
                  <a:lnTo>
                    <a:pt x="33" y="92"/>
                  </a:lnTo>
                  <a:lnTo>
                    <a:pt x="29" y="91"/>
                  </a:lnTo>
                  <a:lnTo>
                    <a:pt x="26" y="91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0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1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2" y="72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1" y="69"/>
                  </a:lnTo>
                  <a:lnTo>
                    <a:pt x="21" y="68"/>
                  </a:lnTo>
                  <a:lnTo>
                    <a:pt x="21" y="67"/>
                  </a:lnTo>
                  <a:lnTo>
                    <a:pt x="20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27" y="61"/>
                  </a:lnTo>
                  <a:lnTo>
                    <a:pt x="31" y="62"/>
                  </a:lnTo>
                  <a:lnTo>
                    <a:pt x="35" y="63"/>
                  </a:lnTo>
                  <a:lnTo>
                    <a:pt x="40" y="64"/>
                  </a:lnTo>
                  <a:lnTo>
                    <a:pt x="44" y="65"/>
                  </a:lnTo>
                  <a:lnTo>
                    <a:pt x="48" y="66"/>
                  </a:lnTo>
                  <a:lnTo>
                    <a:pt x="52" y="67"/>
                  </a:lnTo>
                  <a:lnTo>
                    <a:pt x="56" y="67"/>
                  </a:lnTo>
                  <a:lnTo>
                    <a:pt x="61" y="68"/>
                  </a:lnTo>
                  <a:lnTo>
                    <a:pt x="68" y="68"/>
                  </a:lnTo>
                  <a:lnTo>
                    <a:pt x="75" y="68"/>
                  </a:lnTo>
                  <a:lnTo>
                    <a:pt x="82" y="67"/>
                  </a:lnTo>
                  <a:lnTo>
                    <a:pt x="89" y="66"/>
                  </a:lnTo>
                  <a:lnTo>
                    <a:pt x="97" y="65"/>
                  </a:lnTo>
                  <a:lnTo>
                    <a:pt x="104" y="65"/>
                  </a:lnTo>
                  <a:lnTo>
                    <a:pt x="111" y="65"/>
                  </a:lnTo>
                  <a:lnTo>
                    <a:pt x="118" y="66"/>
                  </a:lnTo>
                  <a:lnTo>
                    <a:pt x="124" y="68"/>
                  </a:lnTo>
                  <a:lnTo>
                    <a:pt x="131" y="72"/>
                  </a:lnTo>
                  <a:lnTo>
                    <a:pt x="138" y="77"/>
                  </a:lnTo>
                  <a:lnTo>
                    <a:pt x="145" y="83"/>
                  </a:lnTo>
                  <a:lnTo>
                    <a:pt x="151" y="89"/>
                  </a:lnTo>
                  <a:lnTo>
                    <a:pt x="158" y="95"/>
                  </a:lnTo>
                  <a:lnTo>
                    <a:pt x="164" y="102"/>
                  </a:lnTo>
                  <a:lnTo>
                    <a:pt x="171" y="108"/>
                  </a:lnTo>
                  <a:lnTo>
                    <a:pt x="178" y="115"/>
                  </a:lnTo>
                  <a:lnTo>
                    <a:pt x="184" y="121"/>
                  </a:lnTo>
                  <a:lnTo>
                    <a:pt x="191" y="126"/>
                  </a:lnTo>
                  <a:lnTo>
                    <a:pt x="199" y="131"/>
                  </a:lnTo>
                  <a:lnTo>
                    <a:pt x="201" y="132"/>
                  </a:lnTo>
                  <a:lnTo>
                    <a:pt x="204" y="134"/>
                  </a:lnTo>
                  <a:lnTo>
                    <a:pt x="206" y="135"/>
                  </a:lnTo>
                  <a:lnTo>
                    <a:pt x="209" y="136"/>
                  </a:lnTo>
                  <a:lnTo>
                    <a:pt x="211" y="137"/>
                  </a:lnTo>
                  <a:lnTo>
                    <a:pt x="214" y="138"/>
                  </a:lnTo>
                  <a:lnTo>
                    <a:pt x="216" y="139"/>
                  </a:lnTo>
                  <a:lnTo>
                    <a:pt x="219" y="139"/>
                  </a:lnTo>
                  <a:lnTo>
                    <a:pt x="222" y="139"/>
                  </a:lnTo>
                  <a:lnTo>
                    <a:pt x="225" y="139"/>
                  </a:lnTo>
                  <a:lnTo>
                    <a:pt x="229" y="139"/>
                  </a:lnTo>
                  <a:lnTo>
                    <a:pt x="233" y="139"/>
                  </a:lnTo>
                  <a:lnTo>
                    <a:pt x="237" y="139"/>
                  </a:lnTo>
                  <a:lnTo>
                    <a:pt x="241" y="139"/>
                  </a:lnTo>
                  <a:lnTo>
                    <a:pt x="245" y="138"/>
                  </a:lnTo>
                  <a:lnTo>
                    <a:pt x="249" y="137"/>
                  </a:lnTo>
                  <a:lnTo>
                    <a:pt x="253" y="136"/>
                  </a:lnTo>
                  <a:lnTo>
                    <a:pt x="256" y="135"/>
                  </a:lnTo>
                  <a:lnTo>
                    <a:pt x="260" y="134"/>
                  </a:lnTo>
                  <a:lnTo>
                    <a:pt x="264" y="132"/>
                  </a:lnTo>
                  <a:lnTo>
                    <a:pt x="266" y="131"/>
                  </a:lnTo>
                  <a:lnTo>
                    <a:pt x="269" y="129"/>
                  </a:lnTo>
                  <a:lnTo>
                    <a:pt x="272" y="128"/>
                  </a:lnTo>
                  <a:lnTo>
                    <a:pt x="274" y="127"/>
                  </a:lnTo>
                  <a:lnTo>
                    <a:pt x="277" y="126"/>
                  </a:lnTo>
                  <a:lnTo>
                    <a:pt x="280" y="125"/>
                  </a:lnTo>
                  <a:lnTo>
                    <a:pt x="283" y="125"/>
                  </a:lnTo>
                  <a:lnTo>
                    <a:pt x="286" y="125"/>
                  </a:lnTo>
                  <a:lnTo>
                    <a:pt x="289" y="126"/>
                  </a:lnTo>
                  <a:lnTo>
                    <a:pt x="291" y="128"/>
                  </a:lnTo>
                  <a:lnTo>
                    <a:pt x="292" y="129"/>
                  </a:lnTo>
                  <a:lnTo>
                    <a:pt x="294" y="131"/>
                  </a:lnTo>
                  <a:lnTo>
                    <a:pt x="295" y="132"/>
                  </a:lnTo>
                  <a:lnTo>
                    <a:pt x="297" y="133"/>
                  </a:lnTo>
                  <a:lnTo>
                    <a:pt x="298" y="134"/>
                  </a:lnTo>
                  <a:lnTo>
                    <a:pt x="300" y="135"/>
                  </a:lnTo>
                  <a:lnTo>
                    <a:pt x="301" y="136"/>
                  </a:lnTo>
                  <a:lnTo>
                    <a:pt x="303" y="138"/>
                  </a:lnTo>
                  <a:lnTo>
                    <a:pt x="304" y="139"/>
                  </a:lnTo>
                  <a:lnTo>
                    <a:pt x="305" y="141"/>
                  </a:lnTo>
                  <a:lnTo>
                    <a:pt x="309" y="146"/>
                  </a:lnTo>
                  <a:lnTo>
                    <a:pt x="313" y="151"/>
                  </a:lnTo>
                  <a:lnTo>
                    <a:pt x="318" y="156"/>
                  </a:lnTo>
                  <a:lnTo>
                    <a:pt x="322" y="161"/>
                  </a:lnTo>
                  <a:lnTo>
                    <a:pt x="327" y="165"/>
                  </a:lnTo>
                  <a:lnTo>
                    <a:pt x="332" y="169"/>
                  </a:lnTo>
                  <a:lnTo>
                    <a:pt x="337" y="172"/>
                  </a:lnTo>
                  <a:lnTo>
                    <a:pt x="342" y="175"/>
                  </a:lnTo>
                  <a:lnTo>
                    <a:pt x="348" y="177"/>
                  </a:lnTo>
                  <a:lnTo>
                    <a:pt x="353" y="179"/>
                  </a:lnTo>
                  <a:lnTo>
                    <a:pt x="354" y="179"/>
                  </a:lnTo>
                  <a:lnTo>
                    <a:pt x="355" y="178"/>
                  </a:lnTo>
                  <a:lnTo>
                    <a:pt x="357" y="178"/>
                  </a:lnTo>
                  <a:lnTo>
                    <a:pt x="358" y="178"/>
                  </a:lnTo>
                  <a:lnTo>
                    <a:pt x="359" y="177"/>
                  </a:lnTo>
                  <a:lnTo>
                    <a:pt x="360" y="177"/>
                  </a:lnTo>
                  <a:lnTo>
                    <a:pt x="361" y="176"/>
                  </a:lnTo>
                  <a:lnTo>
                    <a:pt x="362" y="175"/>
                  </a:lnTo>
                  <a:lnTo>
                    <a:pt x="363" y="174"/>
                  </a:lnTo>
                  <a:lnTo>
                    <a:pt x="363" y="173"/>
                  </a:lnTo>
                  <a:lnTo>
                    <a:pt x="365" y="172"/>
                  </a:lnTo>
                  <a:lnTo>
                    <a:pt x="365" y="170"/>
                  </a:lnTo>
                  <a:lnTo>
                    <a:pt x="366" y="169"/>
                  </a:lnTo>
                  <a:lnTo>
                    <a:pt x="366" y="167"/>
                  </a:lnTo>
                  <a:lnTo>
                    <a:pt x="367" y="165"/>
                  </a:lnTo>
                  <a:lnTo>
                    <a:pt x="367" y="163"/>
                  </a:lnTo>
                  <a:lnTo>
                    <a:pt x="367" y="161"/>
                  </a:lnTo>
                  <a:lnTo>
                    <a:pt x="367" y="159"/>
                  </a:lnTo>
                  <a:lnTo>
                    <a:pt x="367" y="157"/>
                  </a:lnTo>
                  <a:lnTo>
                    <a:pt x="367" y="155"/>
                  </a:lnTo>
                  <a:lnTo>
                    <a:pt x="364" y="147"/>
                  </a:lnTo>
                  <a:lnTo>
                    <a:pt x="361" y="140"/>
                  </a:lnTo>
                  <a:lnTo>
                    <a:pt x="357" y="134"/>
                  </a:lnTo>
                  <a:lnTo>
                    <a:pt x="352" y="129"/>
                  </a:lnTo>
                  <a:lnTo>
                    <a:pt x="346" y="123"/>
                  </a:lnTo>
                  <a:lnTo>
                    <a:pt x="341" y="119"/>
                  </a:lnTo>
                  <a:lnTo>
                    <a:pt x="335" y="115"/>
                  </a:lnTo>
                  <a:lnTo>
                    <a:pt x="329" y="111"/>
                  </a:lnTo>
                  <a:lnTo>
                    <a:pt x="323" y="107"/>
                  </a:lnTo>
                  <a:lnTo>
                    <a:pt x="317" y="104"/>
                  </a:lnTo>
                  <a:lnTo>
                    <a:pt x="313" y="100"/>
                  </a:lnTo>
                  <a:lnTo>
                    <a:pt x="309" y="97"/>
                  </a:lnTo>
                  <a:lnTo>
                    <a:pt x="304" y="94"/>
                  </a:lnTo>
                  <a:lnTo>
                    <a:pt x="300" y="91"/>
                  </a:lnTo>
                  <a:lnTo>
                    <a:pt x="296" y="88"/>
                  </a:lnTo>
                  <a:lnTo>
                    <a:pt x="291" y="86"/>
                  </a:lnTo>
                  <a:lnTo>
                    <a:pt x="287" y="82"/>
                  </a:lnTo>
                  <a:lnTo>
                    <a:pt x="283" y="79"/>
                  </a:lnTo>
                  <a:lnTo>
                    <a:pt x="279" y="76"/>
                  </a:lnTo>
                  <a:lnTo>
                    <a:pt x="275" y="72"/>
                  </a:lnTo>
                  <a:lnTo>
                    <a:pt x="271" y="68"/>
                  </a:lnTo>
                  <a:lnTo>
                    <a:pt x="267" y="64"/>
                  </a:lnTo>
                  <a:lnTo>
                    <a:pt x="263" y="60"/>
                  </a:lnTo>
                  <a:lnTo>
                    <a:pt x="260" y="55"/>
                  </a:lnTo>
                  <a:lnTo>
                    <a:pt x="257" y="50"/>
                  </a:lnTo>
                  <a:lnTo>
                    <a:pt x="254" y="45"/>
                  </a:lnTo>
                  <a:lnTo>
                    <a:pt x="252" y="40"/>
                  </a:lnTo>
                  <a:lnTo>
                    <a:pt x="251" y="34"/>
                  </a:lnTo>
                  <a:lnTo>
                    <a:pt x="250" y="28"/>
                  </a:lnTo>
                  <a:lnTo>
                    <a:pt x="250" y="22"/>
                  </a:lnTo>
                  <a:lnTo>
                    <a:pt x="251" y="19"/>
                  </a:lnTo>
                  <a:lnTo>
                    <a:pt x="252" y="16"/>
                  </a:lnTo>
                  <a:lnTo>
                    <a:pt x="253" y="14"/>
                  </a:lnTo>
                  <a:lnTo>
                    <a:pt x="255" y="11"/>
                  </a:lnTo>
                  <a:lnTo>
                    <a:pt x="257" y="9"/>
                  </a:lnTo>
                  <a:lnTo>
                    <a:pt x="259" y="6"/>
                  </a:lnTo>
                  <a:lnTo>
                    <a:pt x="261" y="4"/>
                  </a:lnTo>
                  <a:lnTo>
                    <a:pt x="264" y="3"/>
                  </a:lnTo>
                  <a:lnTo>
                    <a:pt x="266" y="1"/>
                  </a:lnTo>
                  <a:lnTo>
                    <a:pt x="268" y="0"/>
                  </a:lnTo>
                  <a:lnTo>
                    <a:pt x="268" y="1"/>
                  </a:lnTo>
                  <a:lnTo>
                    <a:pt x="267" y="1"/>
                  </a:lnTo>
                  <a:lnTo>
                    <a:pt x="267" y="2"/>
                  </a:lnTo>
                  <a:lnTo>
                    <a:pt x="266" y="3"/>
                  </a:lnTo>
                  <a:lnTo>
                    <a:pt x="266" y="4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3" name="Freeform 20"/>
            <p:cNvSpPr>
              <a:spLocks/>
            </p:cNvSpPr>
            <p:nvPr/>
          </p:nvSpPr>
          <p:spPr bwMode="auto">
            <a:xfrm>
              <a:off x="5004" y="1201"/>
              <a:ext cx="55" cy="86"/>
            </a:xfrm>
            <a:custGeom>
              <a:avLst/>
              <a:gdLst>
                <a:gd name="T0" fmla="*/ 40 w 55"/>
                <a:gd name="T1" fmla="*/ 31 h 86"/>
                <a:gd name="T2" fmla="*/ 46 w 55"/>
                <a:gd name="T3" fmla="*/ 41 h 86"/>
                <a:gd name="T4" fmla="*/ 52 w 55"/>
                <a:gd name="T5" fmla="*/ 51 h 86"/>
                <a:gd name="T6" fmla="*/ 55 w 55"/>
                <a:gd name="T7" fmla="*/ 62 h 86"/>
                <a:gd name="T8" fmla="*/ 55 w 55"/>
                <a:gd name="T9" fmla="*/ 74 h 86"/>
                <a:gd name="T10" fmla="*/ 52 w 55"/>
                <a:gd name="T11" fmla="*/ 80 h 86"/>
                <a:gd name="T12" fmla="*/ 49 w 55"/>
                <a:gd name="T13" fmla="*/ 80 h 86"/>
                <a:gd name="T14" fmla="*/ 47 w 55"/>
                <a:gd name="T15" fmla="*/ 80 h 86"/>
                <a:gd name="T16" fmla="*/ 44 w 55"/>
                <a:gd name="T17" fmla="*/ 81 h 86"/>
                <a:gd name="T18" fmla="*/ 42 w 55"/>
                <a:gd name="T19" fmla="*/ 82 h 86"/>
                <a:gd name="T20" fmla="*/ 40 w 55"/>
                <a:gd name="T21" fmla="*/ 83 h 86"/>
                <a:gd name="T22" fmla="*/ 38 w 55"/>
                <a:gd name="T23" fmla="*/ 83 h 86"/>
                <a:gd name="T24" fmla="*/ 35 w 55"/>
                <a:gd name="T25" fmla="*/ 83 h 86"/>
                <a:gd name="T26" fmla="*/ 33 w 55"/>
                <a:gd name="T27" fmla="*/ 84 h 86"/>
                <a:gd name="T28" fmla="*/ 32 w 55"/>
                <a:gd name="T29" fmla="*/ 85 h 86"/>
                <a:gd name="T30" fmla="*/ 30 w 55"/>
                <a:gd name="T31" fmla="*/ 86 h 86"/>
                <a:gd name="T32" fmla="*/ 29 w 55"/>
                <a:gd name="T33" fmla="*/ 86 h 86"/>
                <a:gd name="T34" fmla="*/ 28 w 55"/>
                <a:gd name="T35" fmla="*/ 85 h 86"/>
                <a:gd name="T36" fmla="*/ 27 w 55"/>
                <a:gd name="T37" fmla="*/ 84 h 86"/>
                <a:gd name="T38" fmla="*/ 26 w 55"/>
                <a:gd name="T39" fmla="*/ 82 h 86"/>
                <a:gd name="T40" fmla="*/ 26 w 55"/>
                <a:gd name="T41" fmla="*/ 78 h 86"/>
                <a:gd name="T42" fmla="*/ 26 w 55"/>
                <a:gd name="T43" fmla="*/ 74 h 86"/>
                <a:gd name="T44" fmla="*/ 29 w 55"/>
                <a:gd name="T45" fmla="*/ 72 h 86"/>
                <a:gd name="T46" fmla="*/ 32 w 55"/>
                <a:gd name="T47" fmla="*/ 70 h 86"/>
                <a:gd name="T48" fmla="*/ 34 w 55"/>
                <a:gd name="T49" fmla="*/ 66 h 86"/>
                <a:gd name="T50" fmla="*/ 34 w 55"/>
                <a:gd name="T51" fmla="*/ 60 h 86"/>
                <a:gd name="T52" fmla="*/ 33 w 55"/>
                <a:gd name="T53" fmla="*/ 52 h 86"/>
                <a:gd name="T54" fmla="*/ 31 w 55"/>
                <a:gd name="T55" fmla="*/ 45 h 86"/>
                <a:gd name="T56" fmla="*/ 27 w 55"/>
                <a:gd name="T57" fmla="*/ 38 h 86"/>
                <a:gd name="T58" fmla="*/ 24 w 55"/>
                <a:gd name="T59" fmla="*/ 31 h 86"/>
                <a:gd name="T60" fmla="*/ 20 w 55"/>
                <a:gd name="T61" fmla="*/ 25 h 86"/>
                <a:gd name="T62" fmla="*/ 16 w 55"/>
                <a:gd name="T63" fmla="*/ 19 h 86"/>
                <a:gd name="T64" fmla="*/ 12 w 55"/>
                <a:gd name="T65" fmla="*/ 13 h 86"/>
                <a:gd name="T66" fmla="*/ 8 w 55"/>
                <a:gd name="T67" fmla="*/ 8 h 86"/>
                <a:gd name="T68" fmla="*/ 3 w 55"/>
                <a:gd name="T69" fmla="*/ 2 h 86"/>
                <a:gd name="T70" fmla="*/ 4 w 55"/>
                <a:gd name="T71" fmla="*/ 1 h 86"/>
                <a:gd name="T72" fmla="*/ 12 w 55"/>
                <a:gd name="T73" fmla="*/ 5 h 86"/>
                <a:gd name="T74" fmla="*/ 20 w 55"/>
                <a:gd name="T75" fmla="*/ 10 h 86"/>
                <a:gd name="T76" fmla="*/ 27 w 55"/>
                <a:gd name="T77" fmla="*/ 16 h 86"/>
                <a:gd name="T78" fmla="*/ 33 w 55"/>
                <a:gd name="T79" fmla="*/ 23 h 86"/>
                <a:gd name="T80" fmla="*/ 37 w 55"/>
                <a:gd name="T81" fmla="*/ 26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"/>
                <a:gd name="T124" fmla="*/ 0 h 86"/>
                <a:gd name="T125" fmla="*/ 55 w 55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" h="86">
                  <a:moveTo>
                    <a:pt x="37" y="26"/>
                  </a:moveTo>
                  <a:lnTo>
                    <a:pt x="40" y="31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9" y="46"/>
                  </a:lnTo>
                  <a:lnTo>
                    <a:pt x="52" y="51"/>
                  </a:lnTo>
                  <a:lnTo>
                    <a:pt x="54" y="57"/>
                  </a:lnTo>
                  <a:lnTo>
                    <a:pt x="55" y="62"/>
                  </a:lnTo>
                  <a:lnTo>
                    <a:pt x="55" y="68"/>
                  </a:lnTo>
                  <a:lnTo>
                    <a:pt x="55" y="74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51" y="80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5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42" y="82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5" y="83"/>
                  </a:lnTo>
                  <a:lnTo>
                    <a:pt x="34" y="84"/>
                  </a:lnTo>
                  <a:lnTo>
                    <a:pt x="33" y="84"/>
                  </a:lnTo>
                  <a:lnTo>
                    <a:pt x="32" y="85"/>
                  </a:lnTo>
                  <a:lnTo>
                    <a:pt x="31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8" y="73"/>
                  </a:lnTo>
                  <a:lnTo>
                    <a:pt x="29" y="72"/>
                  </a:lnTo>
                  <a:lnTo>
                    <a:pt x="30" y="71"/>
                  </a:lnTo>
                  <a:lnTo>
                    <a:pt x="32" y="70"/>
                  </a:lnTo>
                  <a:lnTo>
                    <a:pt x="33" y="68"/>
                  </a:lnTo>
                  <a:lnTo>
                    <a:pt x="34" y="66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3" y="52"/>
                  </a:lnTo>
                  <a:lnTo>
                    <a:pt x="32" y="49"/>
                  </a:lnTo>
                  <a:lnTo>
                    <a:pt x="31" y="45"/>
                  </a:lnTo>
                  <a:lnTo>
                    <a:pt x="29" y="42"/>
                  </a:lnTo>
                  <a:lnTo>
                    <a:pt x="27" y="38"/>
                  </a:lnTo>
                  <a:lnTo>
                    <a:pt x="26" y="35"/>
                  </a:lnTo>
                  <a:lnTo>
                    <a:pt x="24" y="31"/>
                  </a:lnTo>
                  <a:lnTo>
                    <a:pt x="22" y="28"/>
                  </a:lnTo>
                  <a:lnTo>
                    <a:pt x="20" y="25"/>
                  </a:lnTo>
                  <a:lnTo>
                    <a:pt x="18" y="22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1"/>
                  </a:lnTo>
                  <a:lnTo>
                    <a:pt x="8" y="3"/>
                  </a:lnTo>
                  <a:lnTo>
                    <a:pt x="12" y="5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3" y="13"/>
                  </a:lnTo>
                  <a:lnTo>
                    <a:pt x="27" y="16"/>
                  </a:lnTo>
                  <a:lnTo>
                    <a:pt x="30" y="19"/>
                  </a:lnTo>
                  <a:lnTo>
                    <a:pt x="33" y="23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4" name="Freeform 21"/>
            <p:cNvSpPr>
              <a:spLocks/>
            </p:cNvSpPr>
            <p:nvPr/>
          </p:nvSpPr>
          <p:spPr bwMode="auto">
            <a:xfrm>
              <a:off x="5346" y="1207"/>
              <a:ext cx="31" cy="29"/>
            </a:xfrm>
            <a:custGeom>
              <a:avLst/>
              <a:gdLst>
                <a:gd name="T0" fmla="*/ 31 w 31"/>
                <a:gd name="T1" fmla="*/ 28 h 29"/>
                <a:gd name="T2" fmla="*/ 28 w 31"/>
                <a:gd name="T3" fmla="*/ 29 h 29"/>
                <a:gd name="T4" fmla="*/ 26 w 31"/>
                <a:gd name="T5" fmla="*/ 29 h 29"/>
                <a:gd name="T6" fmla="*/ 25 w 31"/>
                <a:gd name="T7" fmla="*/ 29 h 29"/>
                <a:gd name="T8" fmla="*/ 23 w 31"/>
                <a:gd name="T9" fmla="*/ 28 h 29"/>
                <a:gd name="T10" fmla="*/ 21 w 31"/>
                <a:gd name="T11" fmla="*/ 27 h 29"/>
                <a:gd name="T12" fmla="*/ 19 w 31"/>
                <a:gd name="T13" fmla="*/ 25 h 29"/>
                <a:gd name="T14" fmla="*/ 18 w 31"/>
                <a:gd name="T15" fmla="*/ 23 h 29"/>
                <a:gd name="T16" fmla="*/ 16 w 31"/>
                <a:gd name="T17" fmla="*/ 21 h 29"/>
                <a:gd name="T18" fmla="*/ 15 w 31"/>
                <a:gd name="T19" fmla="*/ 20 h 29"/>
                <a:gd name="T20" fmla="*/ 13 w 31"/>
                <a:gd name="T21" fmla="*/ 19 h 29"/>
                <a:gd name="T22" fmla="*/ 0 w 31"/>
                <a:gd name="T23" fmla="*/ 0 h 29"/>
                <a:gd name="T24" fmla="*/ 4 w 31"/>
                <a:gd name="T25" fmla="*/ 2 h 29"/>
                <a:gd name="T26" fmla="*/ 7 w 31"/>
                <a:gd name="T27" fmla="*/ 4 h 29"/>
                <a:gd name="T28" fmla="*/ 10 w 31"/>
                <a:gd name="T29" fmla="*/ 7 h 29"/>
                <a:gd name="T30" fmla="*/ 13 w 31"/>
                <a:gd name="T31" fmla="*/ 10 h 29"/>
                <a:gd name="T32" fmla="*/ 16 w 31"/>
                <a:gd name="T33" fmla="*/ 13 h 29"/>
                <a:gd name="T34" fmla="*/ 19 w 31"/>
                <a:gd name="T35" fmla="*/ 16 h 29"/>
                <a:gd name="T36" fmla="*/ 22 w 31"/>
                <a:gd name="T37" fmla="*/ 19 h 29"/>
                <a:gd name="T38" fmla="*/ 25 w 31"/>
                <a:gd name="T39" fmla="*/ 22 h 29"/>
                <a:gd name="T40" fmla="*/ 28 w 31"/>
                <a:gd name="T41" fmla="*/ 25 h 29"/>
                <a:gd name="T42" fmla="*/ 31 w 31"/>
                <a:gd name="T43" fmla="*/ 28 h 29"/>
                <a:gd name="T44" fmla="*/ 31 w 31"/>
                <a:gd name="T45" fmla="*/ 28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9"/>
                <a:gd name="T71" fmla="*/ 31 w 3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9">
                  <a:moveTo>
                    <a:pt x="31" y="28"/>
                  </a:moveTo>
                  <a:lnTo>
                    <a:pt x="28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13" y="19"/>
                  </a:lnTo>
                  <a:lnTo>
                    <a:pt x="0" y="0"/>
                  </a:lnTo>
                  <a:lnTo>
                    <a:pt x="4" y="2"/>
                  </a:lnTo>
                  <a:lnTo>
                    <a:pt x="7" y="4"/>
                  </a:lnTo>
                  <a:lnTo>
                    <a:pt x="10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9" y="16"/>
                  </a:lnTo>
                  <a:lnTo>
                    <a:pt x="22" y="19"/>
                  </a:lnTo>
                  <a:lnTo>
                    <a:pt x="25" y="22"/>
                  </a:lnTo>
                  <a:lnTo>
                    <a:pt x="28" y="25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5" name="Freeform 22"/>
            <p:cNvSpPr>
              <a:spLocks/>
            </p:cNvSpPr>
            <p:nvPr/>
          </p:nvSpPr>
          <p:spPr bwMode="auto">
            <a:xfrm>
              <a:off x="4913" y="1209"/>
              <a:ext cx="48" cy="44"/>
            </a:xfrm>
            <a:custGeom>
              <a:avLst/>
              <a:gdLst>
                <a:gd name="T0" fmla="*/ 48 w 48"/>
                <a:gd name="T1" fmla="*/ 40 h 44"/>
                <a:gd name="T2" fmla="*/ 46 w 48"/>
                <a:gd name="T3" fmla="*/ 41 h 44"/>
                <a:gd name="T4" fmla="*/ 45 w 48"/>
                <a:gd name="T5" fmla="*/ 41 h 44"/>
                <a:gd name="T6" fmla="*/ 44 w 48"/>
                <a:gd name="T7" fmla="*/ 42 h 44"/>
                <a:gd name="T8" fmla="*/ 42 w 48"/>
                <a:gd name="T9" fmla="*/ 42 h 44"/>
                <a:gd name="T10" fmla="*/ 41 w 48"/>
                <a:gd name="T11" fmla="*/ 42 h 44"/>
                <a:gd name="T12" fmla="*/ 39 w 48"/>
                <a:gd name="T13" fmla="*/ 43 h 44"/>
                <a:gd name="T14" fmla="*/ 38 w 48"/>
                <a:gd name="T15" fmla="*/ 43 h 44"/>
                <a:gd name="T16" fmla="*/ 36 w 48"/>
                <a:gd name="T17" fmla="*/ 43 h 44"/>
                <a:gd name="T18" fmla="*/ 35 w 48"/>
                <a:gd name="T19" fmla="*/ 44 h 44"/>
                <a:gd name="T20" fmla="*/ 33 w 48"/>
                <a:gd name="T21" fmla="*/ 44 h 44"/>
                <a:gd name="T22" fmla="*/ 31 w 48"/>
                <a:gd name="T23" fmla="*/ 39 h 44"/>
                <a:gd name="T24" fmla="*/ 28 w 48"/>
                <a:gd name="T25" fmla="*/ 34 h 44"/>
                <a:gd name="T26" fmla="*/ 25 w 48"/>
                <a:gd name="T27" fmla="*/ 29 h 44"/>
                <a:gd name="T28" fmla="*/ 22 w 48"/>
                <a:gd name="T29" fmla="*/ 24 h 44"/>
                <a:gd name="T30" fmla="*/ 19 w 48"/>
                <a:gd name="T31" fmla="*/ 20 h 44"/>
                <a:gd name="T32" fmla="*/ 16 w 48"/>
                <a:gd name="T33" fmla="*/ 15 h 44"/>
                <a:gd name="T34" fmla="*/ 12 w 48"/>
                <a:gd name="T35" fmla="*/ 11 h 44"/>
                <a:gd name="T36" fmla="*/ 8 w 48"/>
                <a:gd name="T37" fmla="*/ 7 h 44"/>
                <a:gd name="T38" fmla="*/ 4 w 48"/>
                <a:gd name="T39" fmla="*/ 3 h 44"/>
                <a:gd name="T40" fmla="*/ 0 w 48"/>
                <a:gd name="T41" fmla="*/ 0 h 44"/>
                <a:gd name="T42" fmla="*/ 6 w 48"/>
                <a:gd name="T43" fmla="*/ 2 h 44"/>
                <a:gd name="T44" fmla="*/ 12 w 48"/>
                <a:gd name="T45" fmla="*/ 4 h 44"/>
                <a:gd name="T46" fmla="*/ 17 w 48"/>
                <a:gd name="T47" fmla="*/ 6 h 44"/>
                <a:gd name="T48" fmla="*/ 22 w 48"/>
                <a:gd name="T49" fmla="*/ 10 h 44"/>
                <a:gd name="T50" fmla="*/ 27 w 48"/>
                <a:gd name="T51" fmla="*/ 14 h 44"/>
                <a:gd name="T52" fmla="*/ 32 w 48"/>
                <a:gd name="T53" fmla="*/ 18 h 44"/>
                <a:gd name="T54" fmla="*/ 36 w 48"/>
                <a:gd name="T55" fmla="*/ 23 h 44"/>
                <a:gd name="T56" fmla="*/ 40 w 48"/>
                <a:gd name="T57" fmla="*/ 29 h 44"/>
                <a:gd name="T58" fmla="*/ 44 w 48"/>
                <a:gd name="T59" fmla="*/ 34 h 44"/>
                <a:gd name="T60" fmla="*/ 48 w 48"/>
                <a:gd name="T61" fmla="*/ 40 h 44"/>
                <a:gd name="T62" fmla="*/ 48 w 48"/>
                <a:gd name="T63" fmla="*/ 40 h 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44"/>
                <a:gd name="T98" fmla="*/ 48 w 48"/>
                <a:gd name="T99" fmla="*/ 44 h 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44">
                  <a:moveTo>
                    <a:pt x="48" y="40"/>
                  </a:moveTo>
                  <a:lnTo>
                    <a:pt x="46" y="41"/>
                  </a:lnTo>
                  <a:lnTo>
                    <a:pt x="45" y="41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1" y="39"/>
                  </a:lnTo>
                  <a:lnTo>
                    <a:pt x="28" y="34"/>
                  </a:lnTo>
                  <a:lnTo>
                    <a:pt x="25" y="29"/>
                  </a:lnTo>
                  <a:lnTo>
                    <a:pt x="22" y="24"/>
                  </a:lnTo>
                  <a:lnTo>
                    <a:pt x="19" y="20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4"/>
                  </a:lnTo>
                  <a:lnTo>
                    <a:pt x="17" y="6"/>
                  </a:lnTo>
                  <a:lnTo>
                    <a:pt x="22" y="10"/>
                  </a:lnTo>
                  <a:lnTo>
                    <a:pt x="27" y="14"/>
                  </a:lnTo>
                  <a:lnTo>
                    <a:pt x="32" y="18"/>
                  </a:lnTo>
                  <a:lnTo>
                    <a:pt x="36" y="23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6" name="Freeform 23"/>
            <p:cNvSpPr>
              <a:spLocks/>
            </p:cNvSpPr>
            <p:nvPr/>
          </p:nvSpPr>
          <p:spPr bwMode="auto">
            <a:xfrm>
              <a:off x="5400" y="1230"/>
              <a:ext cx="13" cy="4"/>
            </a:xfrm>
            <a:custGeom>
              <a:avLst/>
              <a:gdLst>
                <a:gd name="T0" fmla="*/ 13 w 13"/>
                <a:gd name="T1" fmla="*/ 0 h 4"/>
                <a:gd name="T2" fmla="*/ 12 w 13"/>
                <a:gd name="T3" fmla="*/ 1 h 4"/>
                <a:gd name="T4" fmla="*/ 11 w 13"/>
                <a:gd name="T5" fmla="*/ 2 h 4"/>
                <a:gd name="T6" fmla="*/ 11 w 13"/>
                <a:gd name="T7" fmla="*/ 3 h 4"/>
                <a:gd name="T8" fmla="*/ 10 w 13"/>
                <a:gd name="T9" fmla="*/ 3 h 4"/>
                <a:gd name="T10" fmla="*/ 9 w 13"/>
                <a:gd name="T11" fmla="*/ 4 h 4"/>
                <a:gd name="T12" fmla="*/ 8 w 13"/>
                <a:gd name="T13" fmla="*/ 4 h 4"/>
                <a:gd name="T14" fmla="*/ 7 w 13"/>
                <a:gd name="T15" fmla="*/ 4 h 4"/>
                <a:gd name="T16" fmla="*/ 5 w 13"/>
                <a:gd name="T17" fmla="*/ 4 h 4"/>
                <a:gd name="T18" fmla="*/ 4 w 13"/>
                <a:gd name="T19" fmla="*/ 4 h 4"/>
                <a:gd name="T20" fmla="*/ 3 w 13"/>
                <a:gd name="T21" fmla="*/ 4 h 4"/>
                <a:gd name="T22" fmla="*/ 3 w 13"/>
                <a:gd name="T23" fmla="*/ 4 h 4"/>
                <a:gd name="T24" fmla="*/ 2 w 13"/>
                <a:gd name="T25" fmla="*/ 4 h 4"/>
                <a:gd name="T26" fmla="*/ 2 w 13"/>
                <a:gd name="T27" fmla="*/ 4 h 4"/>
                <a:gd name="T28" fmla="*/ 1 w 13"/>
                <a:gd name="T29" fmla="*/ 3 h 4"/>
                <a:gd name="T30" fmla="*/ 1 w 13"/>
                <a:gd name="T31" fmla="*/ 3 h 4"/>
                <a:gd name="T32" fmla="*/ 1 w 13"/>
                <a:gd name="T33" fmla="*/ 3 h 4"/>
                <a:gd name="T34" fmla="*/ 0 w 13"/>
                <a:gd name="T35" fmla="*/ 3 h 4"/>
                <a:gd name="T36" fmla="*/ 0 w 13"/>
                <a:gd name="T37" fmla="*/ 3 h 4"/>
                <a:gd name="T38" fmla="*/ 0 w 13"/>
                <a:gd name="T39" fmla="*/ 2 h 4"/>
                <a:gd name="T40" fmla="*/ 0 w 13"/>
                <a:gd name="T41" fmla="*/ 2 h 4"/>
                <a:gd name="T42" fmla="*/ 1 w 13"/>
                <a:gd name="T43" fmla="*/ 1 h 4"/>
                <a:gd name="T44" fmla="*/ 2 w 13"/>
                <a:gd name="T45" fmla="*/ 1 h 4"/>
                <a:gd name="T46" fmla="*/ 3 w 13"/>
                <a:gd name="T47" fmla="*/ 0 h 4"/>
                <a:gd name="T48" fmla="*/ 5 w 13"/>
                <a:gd name="T49" fmla="*/ 0 h 4"/>
                <a:gd name="T50" fmla="*/ 6 w 13"/>
                <a:gd name="T51" fmla="*/ 0 h 4"/>
                <a:gd name="T52" fmla="*/ 8 w 13"/>
                <a:gd name="T53" fmla="*/ 0 h 4"/>
                <a:gd name="T54" fmla="*/ 9 w 13"/>
                <a:gd name="T55" fmla="*/ 0 h 4"/>
                <a:gd name="T56" fmla="*/ 10 w 13"/>
                <a:gd name="T57" fmla="*/ 0 h 4"/>
                <a:gd name="T58" fmla="*/ 12 w 13"/>
                <a:gd name="T59" fmla="*/ 0 h 4"/>
                <a:gd name="T60" fmla="*/ 13 w 13"/>
                <a:gd name="T61" fmla="*/ 0 h 4"/>
                <a:gd name="T62" fmla="*/ 13 w 13"/>
                <a:gd name="T63" fmla="*/ 0 h 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"/>
                <a:gd name="T98" fmla="*/ 13 w 13"/>
                <a:gd name="T99" fmla="*/ 4 h 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">
                  <a:moveTo>
                    <a:pt x="13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7" name="Freeform 24"/>
            <p:cNvSpPr>
              <a:spLocks/>
            </p:cNvSpPr>
            <p:nvPr/>
          </p:nvSpPr>
          <p:spPr bwMode="auto">
            <a:xfrm>
              <a:off x="5377" y="1234"/>
              <a:ext cx="32" cy="11"/>
            </a:xfrm>
            <a:custGeom>
              <a:avLst/>
              <a:gdLst>
                <a:gd name="T0" fmla="*/ 31 w 32"/>
                <a:gd name="T1" fmla="*/ 3 h 11"/>
                <a:gd name="T2" fmla="*/ 32 w 32"/>
                <a:gd name="T3" fmla="*/ 4 h 11"/>
                <a:gd name="T4" fmla="*/ 32 w 32"/>
                <a:gd name="T5" fmla="*/ 4 h 11"/>
                <a:gd name="T6" fmla="*/ 32 w 32"/>
                <a:gd name="T7" fmla="*/ 5 h 11"/>
                <a:gd name="T8" fmla="*/ 32 w 32"/>
                <a:gd name="T9" fmla="*/ 5 h 11"/>
                <a:gd name="T10" fmla="*/ 32 w 32"/>
                <a:gd name="T11" fmla="*/ 6 h 11"/>
                <a:gd name="T12" fmla="*/ 31 w 32"/>
                <a:gd name="T13" fmla="*/ 6 h 11"/>
                <a:gd name="T14" fmla="*/ 31 w 32"/>
                <a:gd name="T15" fmla="*/ 6 h 11"/>
                <a:gd name="T16" fmla="*/ 31 w 32"/>
                <a:gd name="T17" fmla="*/ 7 h 11"/>
                <a:gd name="T18" fmla="*/ 30 w 32"/>
                <a:gd name="T19" fmla="*/ 7 h 11"/>
                <a:gd name="T20" fmla="*/ 30 w 32"/>
                <a:gd name="T21" fmla="*/ 7 h 11"/>
                <a:gd name="T22" fmla="*/ 27 w 32"/>
                <a:gd name="T23" fmla="*/ 9 h 11"/>
                <a:gd name="T24" fmla="*/ 24 w 32"/>
                <a:gd name="T25" fmla="*/ 10 h 11"/>
                <a:gd name="T26" fmla="*/ 21 w 32"/>
                <a:gd name="T27" fmla="*/ 11 h 11"/>
                <a:gd name="T28" fmla="*/ 18 w 32"/>
                <a:gd name="T29" fmla="*/ 11 h 11"/>
                <a:gd name="T30" fmla="*/ 15 w 32"/>
                <a:gd name="T31" fmla="*/ 11 h 11"/>
                <a:gd name="T32" fmla="*/ 11 w 32"/>
                <a:gd name="T33" fmla="*/ 11 h 11"/>
                <a:gd name="T34" fmla="*/ 8 w 32"/>
                <a:gd name="T35" fmla="*/ 10 h 11"/>
                <a:gd name="T36" fmla="*/ 5 w 32"/>
                <a:gd name="T37" fmla="*/ 9 h 11"/>
                <a:gd name="T38" fmla="*/ 2 w 32"/>
                <a:gd name="T39" fmla="*/ 7 h 11"/>
                <a:gd name="T40" fmla="*/ 0 w 32"/>
                <a:gd name="T41" fmla="*/ 6 h 11"/>
                <a:gd name="T42" fmla="*/ 2 w 32"/>
                <a:gd name="T43" fmla="*/ 5 h 11"/>
                <a:gd name="T44" fmla="*/ 4 w 32"/>
                <a:gd name="T45" fmla="*/ 5 h 11"/>
                <a:gd name="T46" fmla="*/ 6 w 32"/>
                <a:gd name="T47" fmla="*/ 5 h 11"/>
                <a:gd name="T48" fmla="*/ 8 w 32"/>
                <a:gd name="T49" fmla="*/ 5 h 11"/>
                <a:gd name="T50" fmla="*/ 11 w 32"/>
                <a:gd name="T51" fmla="*/ 6 h 11"/>
                <a:gd name="T52" fmla="*/ 13 w 32"/>
                <a:gd name="T53" fmla="*/ 6 h 11"/>
                <a:gd name="T54" fmla="*/ 15 w 32"/>
                <a:gd name="T55" fmla="*/ 6 h 11"/>
                <a:gd name="T56" fmla="*/ 17 w 32"/>
                <a:gd name="T57" fmla="*/ 6 h 11"/>
                <a:gd name="T58" fmla="*/ 19 w 32"/>
                <a:gd name="T59" fmla="*/ 6 h 11"/>
                <a:gd name="T60" fmla="*/ 22 w 32"/>
                <a:gd name="T61" fmla="*/ 5 h 11"/>
                <a:gd name="T62" fmla="*/ 22 w 32"/>
                <a:gd name="T63" fmla="*/ 5 h 11"/>
                <a:gd name="T64" fmla="*/ 9 w 32"/>
                <a:gd name="T65" fmla="*/ 3 h 11"/>
                <a:gd name="T66" fmla="*/ 11 w 32"/>
                <a:gd name="T67" fmla="*/ 1 h 11"/>
                <a:gd name="T68" fmla="*/ 13 w 32"/>
                <a:gd name="T69" fmla="*/ 0 h 11"/>
                <a:gd name="T70" fmla="*/ 15 w 32"/>
                <a:gd name="T71" fmla="*/ 0 h 11"/>
                <a:gd name="T72" fmla="*/ 18 w 32"/>
                <a:gd name="T73" fmla="*/ 1 h 11"/>
                <a:gd name="T74" fmla="*/ 20 w 32"/>
                <a:gd name="T75" fmla="*/ 2 h 11"/>
                <a:gd name="T76" fmla="*/ 22 w 32"/>
                <a:gd name="T77" fmla="*/ 3 h 11"/>
                <a:gd name="T78" fmla="*/ 24 w 32"/>
                <a:gd name="T79" fmla="*/ 4 h 11"/>
                <a:gd name="T80" fmla="*/ 26 w 32"/>
                <a:gd name="T81" fmla="*/ 4 h 11"/>
                <a:gd name="T82" fmla="*/ 29 w 32"/>
                <a:gd name="T83" fmla="*/ 4 h 11"/>
                <a:gd name="T84" fmla="*/ 31 w 32"/>
                <a:gd name="T85" fmla="*/ 3 h 11"/>
                <a:gd name="T86" fmla="*/ 31 w 32"/>
                <a:gd name="T87" fmla="*/ 3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"/>
                <a:gd name="T133" fmla="*/ 0 h 11"/>
                <a:gd name="T134" fmla="*/ 32 w 32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" h="11">
                  <a:moveTo>
                    <a:pt x="31" y="3"/>
                  </a:move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8" y="10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8" name="Freeform 25"/>
            <p:cNvSpPr>
              <a:spLocks/>
            </p:cNvSpPr>
            <p:nvPr/>
          </p:nvSpPr>
          <p:spPr bwMode="auto">
            <a:xfrm>
              <a:off x="4943" y="1238"/>
              <a:ext cx="223" cy="308"/>
            </a:xfrm>
            <a:custGeom>
              <a:avLst/>
              <a:gdLst>
                <a:gd name="T0" fmla="*/ 86 w 223"/>
                <a:gd name="T1" fmla="*/ 24 h 308"/>
                <a:gd name="T2" fmla="*/ 84 w 223"/>
                <a:gd name="T3" fmla="*/ 19 h 308"/>
                <a:gd name="T4" fmla="*/ 91 w 223"/>
                <a:gd name="T5" fmla="*/ 25 h 308"/>
                <a:gd name="T6" fmla="*/ 84 w 223"/>
                <a:gd name="T7" fmla="*/ 34 h 308"/>
                <a:gd name="T8" fmla="*/ 83 w 223"/>
                <a:gd name="T9" fmla="*/ 43 h 308"/>
                <a:gd name="T10" fmla="*/ 83 w 223"/>
                <a:gd name="T11" fmla="*/ 52 h 308"/>
                <a:gd name="T12" fmla="*/ 83 w 223"/>
                <a:gd name="T13" fmla="*/ 55 h 308"/>
                <a:gd name="T14" fmla="*/ 152 w 223"/>
                <a:gd name="T15" fmla="*/ 55 h 308"/>
                <a:gd name="T16" fmla="*/ 124 w 223"/>
                <a:gd name="T17" fmla="*/ 85 h 308"/>
                <a:gd name="T18" fmla="*/ 95 w 223"/>
                <a:gd name="T19" fmla="*/ 81 h 308"/>
                <a:gd name="T20" fmla="*/ 109 w 223"/>
                <a:gd name="T21" fmla="*/ 92 h 308"/>
                <a:gd name="T22" fmla="*/ 103 w 223"/>
                <a:gd name="T23" fmla="*/ 149 h 308"/>
                <a:gd name="T24" fmla="*/ 83 w 223"/>
                <a:gd name="T25" fmla="*/ 162 h 308"/>
                <a:gd name="T26" fmla="*/ 116 w 223"/>
                <a:gd name="T27" fmla="*/ 170 h 308"/>
                <a:gd name="T28" fmla="*/ 146 w 223"/>
                <a:gd name="T29" fmla="*/ 213 h 308"/>
                <a:gd name="T30" fmla="*/ 163 w 223"/>
                <a:gd name="T31" fmla="*/ 243 h 308"/>
                <a:gd name="T32" fmla="*/ 205 w 223"/>
                <a:gd name="T33" fmla="*/ 287 h 308"/>
                <a:gd name="T34" fmla="*/ 207 w 223"/>
                <a:gd name="T35" fmla="*/ 286 h 308"/>
                <a:gd name="T36" fmla="*/ 208 w 223"/>
                <a:gd name="T37" fmla="*/ 286 h 308"/>
                <a:gd name="T38" fmla="*/ 215 w 223"/>
                <a:gd name="T39" fmla="*/ 298 h 308"/>
                <a:gd name="T40" fmla="*/ 219 w 223"/>
                <a:gd name="T41" fmla="*/ 303 h 308"/>
                <a:gd name="T42" fmla="*/ 220 w 223"/>
                <a:gd name="T43" fmla="*/ 305 h 308"/>
                <a:gd name="T44" fmla="*/ 177 w 223"/>
                <a:gd name="T45" fmla="*/ 292 h 308"/>
                <a:gd name="T46" fmla="*/ 151 w 223"/>
                <a:gd name="T47" fmla="*/ 269 h 308"/>
                <a:gd name="T48" fmla="*/ 105 w 223"/>
                <a:gd name="T49" fmla="*/ 203 h 308"/>
                <a:gd name="T50" fmla="*/ 38 w 223"/>
                <a:gd name="T51" fmla="*/ 172 h 308"/>
                <a:gd name="T52" fmla="*/ 27 w 223"/>
                <a:gd name="T53" fmla="*/ 154 h 308"/>
                <a:gd name="T54" fmla="*/ 51 w 223"/>
                <a:gd name="T55" fmla="*/ 155 h 308"/>
                <a:gd name="T56" fmla="*/ 45 w 223"/>
                <a:gd name="T57" fmla="*/ 157 h 308"/>
                <a:gd name="T58" fmla="*/ 69 w 223"/>
                <a:gd name="T59" fmla="*/ 161 h 308"/>
                <a:gd name="T60" fmla="*/ 70 w 223"/>
                <a:gd name="T61" fmla="*/ 159 h 308"/>
                <a:gd name="T62" fmla="*/ 75 w 223"/>
                <a:gd name="T63" fmla="*/ 148 h 308"/>
                <a:gd name="T64" fmla="*/ 50 w 223"/>
                <a:gd name="T65" fmla="*/ 151 h 308"/>
                <a:gd name="T66" fmla="*/ 41 w 223"/>
                <a:gd name="T67" fmla="*/ 98 h 308"/>
                <a:gd name="T68" fmla="*/ 71 w 223"/>
                <a:gd name="T69" fmla="*/ 95 h 308"/>
                <a:gd name="T70" fmla="*/ 62 w 223"/>
                <a:gd name="T71" fmla="*/ 59 h 308"/>
                <a:gd name="T72" fmla="*/ 69 w 223"/>
                <a:gd name="T73" fmla="*/ 76 h 308"/>
                <a:gd name="T74" fmla="*/ 60 w 223"/>
                <a:gd name="T75" fmla="*/ 100 h 308"/>
                <a:gd name="T76" fmla="*/ 47 w 223"/>
                <a:gd name="T77" fmla="*/ 95 h 308"/>
                <a:gd name="T78" fmla="*/ 64 w 223"/>
                <a:gd name="T79" fmla="*/ 76 h 308"/>
                <a:gd name="T80" fmla="*/ 57 w 223"/>
                <a:gd name="T81" fmla="*/ 63 h 308"/>
                <a:gd name="T82" fmla="*/ 60 w 223"/>
                <a:gd name="T83" fmla="*/ 86 h 308"/>
                <a:gd name="T84" fmla="*/ 46 w 223"/>
                <a:gd name="T85" fmla="*/ 89 h 308"/>
                <a:gd name="T86" fmla="*/ 54 w 223"/>
                <a:gd name="T87" fmla="*/ 64 h 308"/>
                <a:gd name="T88" fmla="*/ 50 w 223"/>
                <a:gd name="T89" fmla="*/ 49 h 308"/>
                <a:gd name="T90" fmla="*/ 62 w 223"/>
                <a:gd name="T91" fmla="*/ 46 h 308"/>
                <a:gd name="T92" fmla="*/ 61 w 223"/>
                <a:gd name="T93" fmla="*/ 43 h 308"/>
                <a:gd name="T94" fmla="*/ 64 w 223"/>
                <a:gd name="T95" fmla="*/ 40 h 308"/>
                <a:gd name="T96" fmla="*/ 67 w 223"/>
                <a:gd name="T97" fmla="*/ 37 h 308"/>
                <a:gd name="T98" fmla="*/ 73 w 223"/>
                <a:gd name="T99" fmla="*/ 34 h 308"/>
                <a:gd name="T100" fmla="*/ 10 w 223"/>
                <a:gd name="T101" fmla="*/ 38 h 308"/>
                <a:gd name="T102" fmla="*/ 46 w 223"/>
                <a:gd name="T103" fmla="*/ 31 h 308"/>
                <a:gd name="T104" fmla="*/ 72 w 223"/>
                <a:gd name="T105" fmla="*/ 23 h 308"/>
                <a:gd name="T106" fmla="*/ 30 w 223"/>
                <a:gd name="T107" fmla="*/ 23 h 308"/>
                <a:gd name="T108" fmla="*/ 20 w 223"/>
                <a:gd name="T109" fmla="*/ 26 h 308"/>
                <a:gd name="T110" fmla="*/ 13 w 223"/>
                <a:gd name="T111" fmla="*/ 18 h 308"/>
                <a:gd name="T112" fmla="*/ 48 w 223"/>
                <a:gd name="T113" fmla="*/ 20 h 308"/>
                <a:gd name="T114" fmla="*/ 50 w 223"/>
                <a:gd name="T115" fmla="*/ 12 h 308"/>
                <a:gd name="T116" fmla="*/ 75 w 223"/>
                <a:gd name="T117" fmla="*/ 19 h 308"/>
                <a:gd name="T118" fmla="*/ 34 w 223"/>
                <a:gd name="T119" fmla="*/ 0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3"/>
                <a:gd name="T181" fmla="*/ 0 h 308"/>
                <a:gd name="T182" fmla="*/ 223 w 223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3" h="308">
                  <a:moveTo>
                    <a:pt x="78" y="17"/>
                  </a:moveTo>
                  <a:lnTo>
                    <a:pt x="78" y="18"/>
                  </a:lnTo>
                  <a:lnTo>
                    <a:pt x="79" y="19"/>
                  </a:lnTo>
                  <a:lnTo>
                    <a:pt x="80" y="20"/>
                  </a:lnTo>
                  <a:lnTo>
                    <a:pt x="81" y="21"/>
                  </a:lnTo>
                  <a:lnTo>
                    <a:pt x="82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6" y="26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4" y="19"/>
                  </a:lnTo>
                  <a:lnTo>
                    <a:pt x="84" y="18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6"/>
                  </a:lnTo>
                  <a:lnTo>
                    <a:pt x="90" y="27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8" y="30"/>
                  </a:lnTo>
                  <a:lnTo>
                    <a:pt x="87" y="31"/>
                  </a:lnTo>
                  <a:lnTo>
                    <a:pt x="86" y="32"/>
                  </a:lnTo>
                  <a:lnTo>
                    <a:pt x="86" y="33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4" y="37"/>
                  </a:lnTo>
                  <a:lnTo>
                    <a:pt x="83" y="36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3" y="39"/>
                  </a:lnTo>
                  <a:lnTo>
                    <a:pt x="83" y="40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3" y="43"/>
                  </a:lnTo>
                  <a:lnTo>
                    <a:pt x="83" y="44"/>
                  </a:lnTo>
                  <a:lnTo>
                    <a:pt x="83" y="45"/>
                  </a:lnTo>
                  <a:lnTo>
                    <a:pt x="84" y="45"/>
                  </a:lnTo>
                  <a:lnTo>
                    <a:pt x="84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9"/>
                  </a:lnTo>
                  <a:lnTo>
                    <a:pt x="86" y="49"/>
                  </a:lnTo>
                  <a:lnTo>
                    <a:pt x="86" y="50"/>
                  </a:lnTo>
                  <a:lnTo>
                    <a:pt x="85" y="51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0" y="53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9" y="53"/>
                  </a:lnTo>
                  <a:lnTo>
                    <a:pt x="95" y="51"/>
                  </a:lnTo>
                  <a:lnTo>
                    <a:pt x="102" y="49"/>
                  </a:lnTo>
                  <a:lnTo>
                    <a:pt x="109" y="48"/>
                  </a:lnTo>
                  <a:lnTo>
                    <a:pt x="115" y="47"/>
                  </a:lnTo>
                  <a:lnTo>
                    <a:pt x="122" y="47"/>
                  </a:lnTo>
                  <a:lnTo>
                    <a:pt x="129" y="47"/>
                  </a:lnTo>
                  <a:lnTo>
                    <a:pt x="135" y="48"/>
                  </a:lnTo>
                  <a:lnTo>
                    <a:pt x="142" y="51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0" y="55"/>
                  </a:lnTo>
                  <a:lnTo>
                    <a:pt x="151" y="55"/>
                  </a:lnTo>
                  <a:lnTo>
                    <a:pt x="152" y="55"/>
                  </a:lnTo>
                  <a:lnTo>
                    <a:pt x="152" y="56"/>
                  </a:lnTo>
                  <a:lnTo>
                    <a:pt x="153" y="56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2" y="59"/>
                  </a:lnTo>
                  <a:lnTo>
                    <a:pt x="150" y="63"/>
                  </a:lnTo>
                  <a:lnTo>
                    <a:pt x="148" y="67"/>
                  </a:lnTo>
                  <a:lnTo>
                    <a:pt x="146" y="70"/>
                  </a:lnTo>
                  <a:lnTo>
                    <a:pt x="143" y="74"/>
                  </a:lnTo>
                  <a:lnTo>
                    <a:pt x="141" y="77"/>
                  </a:lnTo>
                  <a:lnTo>
                    <a:pt x="138" y="79"/>
                  </a:lnTo>
                  <a:lnTo>
                    <a:pt x="134" y="81"/>
                  </a:lnTo>
                  <a:lnTo>
                    <a:pt x="131" y="83"/>
                  </a:lnTo>
                  <a:lnTo>
                    <a:pt x="127" y="84"/>
                  </a:lnTo>
                  <a:lnTo>
                    <a:pt x="124" y="85"/>
                  </a:lnTo>
                  <a:lnTo>
                    <a:pt x="121" y="86"/>
                  </a:lnTo>
                  <a:lnTo>
                    <a:pt x="118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09" y="84"/>
                  </a:lnTo>
                  <a:lnTo>
                    <a:pt x="106" y="83"/>
                  </a:lnTo>
                  <a:lnTo>
                    <a:pt x="103" y="82"/>
                  </a:lnTo>
                  <a:lnTo>
                    <a:pt x="100" y="81"/>
                  </a:lnTo>
                  <a:lnTo>
                    <a:pt x="98" y="80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96" y="82"/>
                  </a:lnTo>
                  <a:lnTo>
                    <a:pt x="97" y="82"/>
                  </a:lnTo>
                  <a:lnTo>
                    <a:pt x="98" y="83"/>
                  </a:lnTo>
                  <a:lnTo>
                    <a:pt x="99" y="84"/>
                  </a:lnTo>
                  <a:lnTo>
                    <a:pt x="101" y="85"/>
                  </a:lnTo>
                  <a:lnTo>
                    <a:pt x="102" y="85"/>
                  </a:lnTo>
                  <a:lnTo>
                    <a:pt x="103" y="86"/>
                  </a:lnTo>
                  <a:lnTo>
                    <a:pt x="104" y="87"/>
                  </a:lnTo>
                  <a:lnTo>
                    <a:pt x="106" y="88"/>
                  </a:lnTo>
                  <a:lnTo>
                    <a:pt x="107" y="89"/>
                  </a:lnTo>
                  <a:lnTo>
                    <a:pt x="108" y="90"/>
                  </a:lnTo>
                  <a:lnTo>
                    <a:pt x="109" y="92"/>
                  </a:lnTo>
                  <a:lnTo>
                    <a:pt x="110" y="96"/>
                  </a:lnTo>
                  <a:lnTo>
                    <a:pt x="112" y="101"/>
                  </a:lnTo>
                  <a:lnTo>
                    <a:pt x="113" y="106"/>
                  </a:lnTo>
                  <a:lnTo>
                    <a:pt x="114" y="111"/>
                  </a:lnTo>
                  <a:lnTo>
                    <a:pt x="115" y="117"/>
                  </a:lnTo>
                  <a:lnTo>
                    <a:pt x="115" y="122"/>
                  </a:lnTo>
                  <a:lnTo>
                    <a:pt x="114" y="127"/>
                  </a:lnTo>
                  <a:lnTo>
                    <a:pt x="113" y="132"/>
                  </a:lnTo>
                  <a:lnTo>
                    <a:pt x="111" y="136"/>
                  </a:lnTo>
                  <a:lnTo>
                    <a:pt x="109" y="141"/>
                  </a:lnTo>
                  <a:lnTo>
                    <a:pt x="108" y="143"/>
                  </a:lnTo>
                  <a:lnTo>
                    <a:pt x="107" y="145"/>
                  </a:lnTo>
                  <a:lnTo>
                    <a:pt x="106" y="146"/>
                  </a:lnTo>
                  <a:lnTo>
                    <a:pt x="104" y="148"/>
                  </a:lnTo>
                  <a:lnTo>
                    <a:pt x="103" y="149"/>
                  </a:lnTo>
                  <a:lnTo>
                    <a:pt x="101" y="151"/>
                  </a:lnTo>
                  <a:lnTo>
                    <a:pt x="99" y="152"/>
                  </a:lnTo>
                  <a:lnTo>
                    <a:pt x="98" y="153"/>
                  </a:lnTo>
                  <a:lnTo>
                    <a:pt x="96" y="155"/>
                  </a:lnTo>
                  <a:lnTo>
                    <a:pt x="95" y="156"/>
                  </a:lnTo>
                  <a:lnTo>
                    <a:pt x="93" y="157"/>
                  </a:lnTo>
                  <a:lnTo>
                    <a:pt x="92" y="157"/>
                  </a:lnTo>
                  <a:lnTo>
                    <a:pt x="91" y="158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7" y="160"/>
                  </a:lnTo>
                  <a:lnTo>
                    <a:pt x="86" y="160"/>
                  </a:lnTo>
                  <a:lnTo>
                    <a:pt x="85" y="161"/>
                  </a:lnTo>
                  <a:lnTo>
                    <a:pt x="84" y="161"/>
                  </a:lnTo>
                  <a:lnTo>
                    <a:pt x="83" y="162"/>
                  </a:lnTo>
                  <a:lnTo>
                    <a:pt x="84" y="163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1" y="161"/>
                  </a:lnTo>
                  <a:lnTo>
                    <a:pt x="92" y="161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6" y="159"/>
                  </a:lnTo>
                  <a:lnTo>
                    <a:pt x="101" y="160"/>
                  </a:lnTo>
                  <a:lnTo>
                    <a:pt x="107" y="163"/>
                  </a:lnTo>
                  <a:lnTo>
                    <a:pt x="111" y="166"/>
                  </a:lnTo>
                  <a:lnTo>
                    <a:pt x="116" y="170"/>
                  </a:lnTo>
                  <a:lnTo>
                    <a:pt x="121" y="174"/>
                  </a:lnTo>
                  <a:lnTo>
                    <a:pt x="125" y="179"/>
                  </a:lnTo>
                  <a:lnTo>
                    <a:pt x="129" y="184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40" y="200"/>
                  </a:lnTo>
                  <a:lnTo>
                    <a:pt x="140" y="201"/>
                  </a:lnTo>
                  <a:lnTo>
                    <a:pt x="141" y="203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3" y="207"/>
                  </a:lnTo>
                  <a:lnTo>
                    <a:pt x="144" y="209"/>
                  </a:lnTo>
                  <a:lnTo>
                    <a:pt x="144" y="210"/>
                  </a:lnTo>
                  <a:lnTo>
                    <a:pt x="145" y="212"/>
                  </a:lnTo>
                  <a:lnTo>
                    <a:pt x="146" y="213"/>
                  </a:lnTo>
                  <a:lnTo>
                    <a:pt x="147" y="214"/>
                  </a:lnTo>
                  <a:lnTo>
                    <a:pt x="148" y="214"/>
                  </a:lnTo>
                  <a:lnTo>
                    <a:pt x="148" y="213"/>
                  </a:lnTo>
                  <a:lnTo>
                    <a:pt x="148" y="212"/>
                  </a:lnTo>
                  <a:lnTo>
                    <a:pt x="148" y="211"/>
                  </a:lnTo>
                  <a:lnTo>
                    <a:pt x="148" y="210"/>
                  </a:lnTo>
                  <a:lnTo>
                    <a:pt x="151" y="218"/>
                  </a:lnTo>
                  <a:lnTo>
                    <a:pt x="155" y="226"/>
                  </a:lnTo>
                  <a:lnTo>
                    <a:pt x="159" y="235"/>
                  </a:lnTo>
                  <a:lnTo>
                    <a:pt x="163" y="243"/>
                  </a:lnTo>
                  <a:lnTo>
                    <a:pt x="167" y="251"/>
                  </a:lnTo>
                  <a:lnTo>
                    <a:pt x="172" y="258"/>
                  </a:lnTo>
                  <a:lnTo>
                    <a:pt x="178" y="265"/>
                  </a:lnTo>
                  <a:lnTo>
                    <a:pt x="183" y="272"/>
                  </a:lnTo>
                  <a:lnTo>
                    <a:pt x="190" y="278"/>
                  </a:lnTo>
                  <a:lnTo>
                    <a:pt x="197" y="283"/>
                  </a:lnTo>
                  <a:lnTo>
                    <a:pt x="197" y="284"/>
                  </a:lnTo>
                  <a:lnTo>
                    <a:pt x="198" y="284"/>
                  </a:lnTo>
                  <a:lnTo>
                    <a:pt x="199" y="284"/>
                  </a:lnTo>
                  <a:lnTo>
                    <a:pt x="200" y="285"/>
                  </a:lnTo>
                  <a:lnTo>
                    <a:pt x="201" y="285"/>
                  </a:lnTo>
                  <a:lnTo>
                    <a:pt x="202" y="286"/>
                  </a:lnTo>
                  <a:lnTo>
                    <a:pt x="203" y="286"/>
                  </a:lnTo>
                  <a:lnTo>
                    <a:pt x="204" y="286"/>
                  </a:lnTo>
                  <a:lnTo>
                    <a:pt x="205" y="287"/>
                  </a:lnTo>
                  <a:lnTo>
                    <a:pt x="206" y="288"/>
                  </a:lnTo>
                  <a:lnTo>
                    <a:pt x="207" y="288"/>
                  </a:lnTo>
                  <a:lnTo>
                    <a:pt x="207" y="287"/>
                  </a:lnTo>
                  <a:lnTo>
                    <a:pt x="207" y="286"/>
                  </a:lnTo>
                  <a:lnTo>
                    <a:pt x="206" y="286"/>
                  </a:lnTo>
                  <a:lnTo>
                    <a:pt x="206" y="285"/>
                  </a:lnTo>
                  <a:lnTo>
                    <a:pt x="207" y="285"/>
                  </a:lnTo>
                  <a:lnTo>
                    <a:pt x="207" y="286"/>
                  </a:lnTo>
                  <a:lnTo>
                    <a:pt x="208" y="286"/>
                  </a:lnTo>
                  <a:lnTo>
                    <a:pt x="208" y="288"/>
                  </a:lnTo>
                  <a:lnTo>
                    <a:pt x="208" y="289"/>
                  </a:lnTo>
                  <a:lnTo>
                    <a:pt x="209" y="290"/>
                  </a:lnTo>
                  <a:lnTo>
                    <a:pt x="209" y="292"/>
                  </a:lnTo>
                  <a:lnTo>
                    <a:pt x="210" y="293"/>
                  </a:lnTo>
                  <a:lnTo>
                    <a:pt x="211" y="294"/>
                  </a:lnTo>
                  <a:lnTo>
                    <a:pt x="212" y="295"/>
                  </a:lnTo>
                  <a:lnTo>
                    <a:pt x="213" y="296"/>
                  </a:lnTo>
                  <a:lnTo>
                    <a:pt x="214" y="297"/>
                  </a:lnTo>
                  <a:lnTo>
                    <a:pt x="215" y="298"/>
                  </a:lnTo>
                  <a:lnTo>
                    <a:pt x="216" y="298"/>
                  </a:lnTo>
                  <a:lnTo>
                    <a:pt x="216" y="299"/>
                  </a:lnTo>
                  <a:lnTo>
                    <a:pt x="217" y="299"/>
                  </a:lnTo>
                  <a:lnTo>
                    <a:pt x="217" y="300"/>
                  </a:lnTo>
                  <a:lnTo>
                    <a:pt x="218" y="301"/>
                  </a:lnTo>
                  <a:lnTo>
                    <a:pt x="218" y="302"/>
                  </a:lnTo>
                  <a:lnTo>
                    <a:pt x="219" y="303"/>
                  </a:lnTo>
                  <a:lnTo>
                    <a:pt x="219" y="304"/>
                  </a:lnTo>
                  <a:lnTo>
                    <a:pt x="220" y="303"/>
                  </a:lnTo>
                  <a:lnTo>
                    <a:pt x="223" y="308"/>
                  </a:lnTo>
                  <a:lnTo>
                    <a:pt x="222" y="308"/>
                  </a:lnTo>
                  <a:lnTo>
                    <a:pt x="222" y="307"/>
                  </a:lnTo>
                  <a:lnTo>
                    <a:pt x="222" y="306"/>
                  </a:lnTo>
                  <a:lnTo>
                    <a:pt x="221" y="306"/>
                  </a:lnTo>
                  <a:lnTo>
                    <a:pt x="221" y="305"/>
                  </a:lnTo>
                  <a:lnTo>
                    <a:pt x="220" y="304"/>
                  </a:lnTo>
                  <a:lnTo>
                    <a:pt x="220" y="305"/>
                  </a:lnTo>
                  <a:lnTo>
                    <a:pt x="220" y="306"/>
                  </a:lnTo>
                  <a:lnTo>
                    <a:pt x="221" y="307"/>
                  </a:lnTo>
                  <a:lnTo>
                    <a:pt x="221" y="308"/>
                  </a:lnTo>
                  <a:lnTo>
                    <a:pt x="214" y="308"/>
                  </a:lnTo>
                  <a:lnTo>
                    <a:pt x="207" y="307"/>
                  </a:lnTo>
                  <a:lnTo>
                    <a:pt x="201" y="305"/>
                  </a:lnTo>
                  <a:lnTo>
                    <a:pt x="195" y="302"/>
                  </a:lnTo>
                  <a:lnTo>
                    <a:pt x="189" y="299"/>
                  </a:lnTo>
                  <a:lnTo>
                    <a:pt x="183" y="295"/>
                  </a:lnTo>
                  <a:lnTo>
                    <a:pt x="177" y="292"/>
                  </a:lnTo>
                  <a:lnTo>
                    <a:pt x="172" y="287"/>
                  </a:lnTo>
                  <a:lnTo>
                    <a:pt x="166" y="283"/>
                  </a:lnTo>
                  <a:lnTo>
                    <a:pt x="161" y="278"/>
                  </a:lnTo>
                  <a:lnTo>
                    <a:pt x="161" y="277"/>
                  </a:lnTo>
                  <a:lnTo>
                    <a:pt x="160" y="277"/>
                  </a:lnTo>
                  <a:lnTo>
                    <a:pt x="159" y="277"/>
                  </a:lnTo>
                  <a:lnTo>
                    <a:pt x="159" y="278"/>
                  </a:lnTo>
                  <a:lnTo>
                    <a:pt x="155" y="273"/>
                  </a:lnTo>
                  <a:lnTo>
                    <a:pt x="151" y="269"/>
                  </a:lnTo>
                  <a:lnTo>
                    <a:pt x="147" y="265"/>
                  </a:lnTo>
                  <a:lnTo>
                    <a:pt x="143" y="260"/>
                  </a:lnTo>
                  <a:lnTo>
                    <a:pt x="139" y="256"/>
                  </a:lnTo>
                  <a:lnTo>
                    <a:pt x="136" y="251"/>
                  </a:lnTo>
                  <a:lnTo>
                    <a:pt x="132" y="246"/>
                  </a:lnTo>
                  <a:lnTo>
                    <a:pt x="129" y="241"/>
                  </a:lnTo>
                  <a:lnTo>
                    <a:pt x="126" y="236"/>
                  </a:lnTo>
                  <a:lnTo>
                    <a:pt x="123" y="231"/>
                  </a:lnTo>
                  <a:lnTo>
                    <a:pt x="121" y="227"/>
                  </a:lnTo>
                  <a:lnTo>
                    <a:pt x="118" y="223"/>
                  </a:lnTo>
                  <a:lnTo>
                    <a:pt x="115" y="219"/>
                  </a:lnTo>
                  <a:lnTo>
                    <a:pt x="113" y="214"/>
                  </a:lnTo>
                  <a:lnTo>
                    <a:pt x="110" y="210"/>
                  </a:lnTo>
                  <a:lnTo>
                    <a:pt x="108" y="207"/>
                  </a:lnTo>
                  <a:lnTo>
                    <a:pt x="105" y="203"/>
                  </a:lnTo>
                  <a:lnTo>
                    <a:pt x="102" y="199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0" y="191"/>
                  </a:lnTo>
                  <a:lnTo>
                    <a:pt x="85" y="188"/>
                  </a:lnTo>
                  <a:lnTo>
                    <a:pt x="80" y="186"/>
                  </a:lnTo>
                  <a:lnTo>
                    <a:pt x="75" y="183"/>
                  </a:lnTo>
                  <a:lnTo>
                    <a:pt x="70" y="181"/>
                  </a:lnTo>
                  <a:lnTo>
                    <a:pt x="65" y="179"/>
                  </a:lnTo>
                  <a:lnTo>
                    <a:pt x="59" y="178"/>
                  </a:lnTo>
                  <a:lnTo>
                    <a:pt x="54" y="176"/>
                  </a:lnTo>
                  <a:lnTo>
                    <a:pt x="49" y="175"/>
                  </a:lnTo>
                  <a:lnTo>
                    <a:pt x="43" y="173"/>
                  </a:lnTo>
                  <a:lnTo>
                    <a:pt x="41" y="172"/>
                  </a:lnTo>
                  <a:lnTo>
                    <a:pt x="38" y="172"/>
                  </a:lnTo>
                  <a:lnTo>
                    <a:pt x="36" y="171"/>
                  </a:lnTo>
                  <a:lnTo>
                    <a:pt x="33" y="170"/>
                  </a:lnTo>
                  <a:lnTo>
                    <a:pt x="31" y="169"/>
                  </a:lnTo>
                  <a:lnTo>
                    <a:pt x="28" y="167"/>
                  </a:lnTo>
                  <a:lnTo>
                    <a:pt x="26" y="166"/>
                  </a:lnTo>
                  <a:lnTo>
                    <a:pt x="23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20" y="160"/>
                  </a:lnTo>
                  <a:lnTo>
                    <a:pt x="21" y="158"/>
                  </a:lnTo>
                  <a:lnTo>
                    <a:pt x="22" y="157"/>
                  </a:lnTo>
                  <a:lnTo>
                    <a:pt x="23" y="156"/>
                  </a:lnTo>
                  <a:lnTo>
                    <a:pt x="24" y="156"/>
                  </a:lnTo>
                  <a:lnTo>
                    <a:pt x="26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30" y="153"/>
                  </a:lnTo>
                  <a:lnTo>
                    <a:pt x="31" y="153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37" y="155"/>
                  </a:lnTo>
                  <a:lnTo>
                    <a:pt x="39" y="155"/>
                  </a:lnTo>
                  <a:lnTo>
                    <a:pt x="41" y="155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8" y="155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55"/>
                  </a:lnTo>
                  <a:lnTo>
                    <a:pt x="48" y="155"/>
                  </a:lnTo>
                  <a:lnTo>
                    <a:pt x="47" y="155"/>
                  </a:lnTo>
                  <a:lnTo>
                    <a:pt x="46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50" y="159"/>
                  </a:lnTo>
                  <a:lnTo>
                    <a:pt x="52" y="159"/>
                  </a:lnTo>
                  <a:lnTo>
                    <a:pt x="54" y="160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59" y="161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6" y="162"/>
                  </a:lnTo>
                  <a:lnTo>
                    <a:pt x="69" y="161"/>
                  </a:lnTo>
                  <a:lnTo>
                    <a:pt x="73" y="161"/>
                  </a:lnTo>
                  <a:lnTo>
                    <a:pt x="76" y="161"/>
                  </a:lnTo>
                  <a:lnTo>
                    <a:pt x="80" y="161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89" y="157"/>
                  </a:lnTo>
                  <a:lnTo>
                    <a:pt x="92" y="155"/>
                  </a:lnTo>
                  <a:lnTo>
                    <a:pt x="95" y="153"/>
                  </a:lnTo>
                  <a:lnTo>
                    <a:pt x="95" y="152"/>
                  </a:lnTo>
                  <a:lnTo>
                    <a:pt x="91" y="154"/>
                  </a:lnTo>
                  <a:lnTo>
                    <a:pt x="87" y="156"/>
                  </a:lnTo>
                  <a:lnTo>
                    <a:pt x="83" y="157"/>
                  </a:lnTo>
                  <a:lnTo>
                    <a:pt x="78" y="158"/>
                  </a:lnTo>
                  <a:lnTo>
                    <a:pt x="74" y="158"/>
                  </a:lnTo>
                  <a:lnTo>
                    <a:pt x="70" y="159"/>
                  </a:lnTo>
                  <a:lnTo>
                    <a:pt x="65" y="159"/>
                  </a:lnTo>
                  <a:lnTo>
                    <a:pt x="61" y="158"/>
                  </a:lnTo>
                  <a:lnTo>
                    <a:pt x="57" y="158"/>
                  </a:lnTo>
                  <a:lnTo>
                    <a:pt x="52" y="157"/>
                  </a:lnTo>
                  <a:lnTo>
                    <a:pt x="55" y="157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62" y="155"/>
                  </a:lnTo>
                  <a:lnTo>
                    <a:pt x="64" y="154"/>
                  </a:lnTo>
                  <a:lnTo>
                    <a:pt x="66" y="153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2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3" y="147"/>
                  </a:lnTo>
                  <a:lnTo>
                    <a:pt x="70" y="148"/>
                  </a:lnTo>
                  <a:lnTo>
                    <a:pt x="66" y="149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4" y="151"/>
                  </a:lnTo>
                  <a:lnTo>
                    <a:pt x="50" y="151"/>
                  </a:lnTo>
                  <a:lnTo>
                    <a:pt x="46" y="151"/>
                  </a:lnTo>
                  <a:lnTo>
                    <a:pt x="42" y="151"/>
                  </a:lnTo>
                  <a:lnTo>
                    <a:pt x="38" y="151"/>
                  </a:lnTo>
                  <a:lnTo>
                    <a:pt x="34" y="151"/>
                  </a:lnTo>
                  <a:lnTo>
                    <a:pt x="37" y="148"/>
                  </a:lnTo>
                  <a:lnTo>
                    <a:pt x="39" y="144"/>
                  </a:lnTo>
                  <a:lnTo>
                    <a:pt x="41" y="141"/>
                  </a:lnTo>
                  <a:lnTo>
                    <a:pt x="43" y="137"/>
                  </a:lnTo>
                  <a:lnTo>
                    <a:pt x="44" y="133"/>
                  </a:lnTo>
                  <a:lnTo>
                    <a:pt x="45" y="129"/>
                  </a:lnTo>
                  <a:lnTo>
                    <a:pt x="46" y="125"/>
                  </a:lnTo>
                  <a:lnTo>
                    <a:pt x="46" y="121"/>
                  </a:lnTo>
                  <a:lnTo>
                    <a:pt x="46" y="116"/>
                  </a:lnTo>
                  <a:lnTo>
                    <a:pt x="45" y="112"/>
                  </a:lnTo>
                  <a:lnTo>
                    <a:pt x="41" y="98"/>
                  </a:lnTo>
                  <a:lnTo>
                    <a:pt x="43" y="99"/>
                  </a:lnTo>
                  <a:lnTo>
                    <a:pt x="45" y="101"/>
                  </a:lnTo>
                  <a:lnTo>
                    <a:pt x="47" y="102"/>
                  </a:lnTo>
                  <a:lnTo>
                    <a:pt x="50" y="103"/>
                  </a:lnTo>
                  <a:lnTo>
                    <a:pt x="52" y="104"/>
                  </a:lnTo>
                  <a:lnTo>
                    <a:pt x="54" y="104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4" y="103"/>
                  </a:lnTo>
                  <a:lnTo>
                    <a:pt x="65" y="102"/>
                  </a:lnTo>
                  <a:lnTo>
                    <a:pt x="67" y="100"/>
                  </a:lnTo>
                  <a:lnTo>
                    <a:pt x="68" y="99"/>
                  </a:lnTo>
                  <a:lnTo>
                    <a:pt x="69" y="97"/>
                  </a:lnTo>
                  <a:lnTo>
                    <a:pt x="71" y="95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3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3" y="82"/>
                  </a:lnTo>
                  <a:lnTo>
                    <a:pt x="73" y="79"/>
                  </a:lnTo>
                  <a:lnTo>
                    <a:pt x="72" y="77"/>
                  </a:lnTo>
                  <a:lnTo>
                    <a:pt x="71" y="74"/>
                  </a:lnTo>
                  <a:lnTo>
                    <a:pt x="70" y="71"/>
                  </a:lnTo>
                  <a:lnTo>
                    <a:pt x="68" y="69"/>
                  </a:lnTo>
                  <a:lnTo>
                    <a:pt x="67" y="66"/>
                  </a:lnTo>
                  <a:lnTo>
                    <a:pt x="65" y="64"/>
                  </a:lnTo>
                  <a:lnTo>
                    <a:pt x="64" y="62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2" y="62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6" y="68"/>
                  </a:lnTo>
                  <a:lnTo>
                    <a:pt x="67" y="70"/>
                  </a:lnTo>
                  <a:lnTo>
                    <a:pt x="68" y="73"/>
                  </a:lnTo>
                  <a:lnTo>
                    <a:pt x="69" y="76"/>
                  </a:lnTo>
                  <a:lnTo>
                    <a:pt x="70" y="79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0" y="91"/>
                  </a:lnTo>
                  <a:lnTo>
                    <a:pt x="70" y="92"/>
                  </a:lnTo>
                  <a:lnTo>
                    <a:pt x="69" y="94"/>
                  </a:lnTo>
                  <a:lnTo>
                    <a:pt x="68" y="95"/>
                  </a:lnTo>
                  <a:lnTo>
                    <a:pt x="67" y="96"/>
                  </a:lnTo>
                  <a:lnTo>
                    <a:pt x="66" y="97"/>
                  </a:lnTo>
                  <a:lnTo>
                    <a:pt x="65" y="98"/>
                  </a:lnTo>
                  <a:lnTo>
                    <a:pt x="64" y="99"/>
                  </a:lnTo>
                  <a:lnTo>
                    <a:pt x="63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0"/>
                  </a:lnTo>
                  <a:lnTo>
                    <a:pt x="51" y="99"/>
                  </a:lnTo>
                  <a:lnTo>
                    <a:pt x="49" y="99"/>
                  </a:lnTo>
                  <a:lnTo>
                    <a:pt x="47" y="98"/>
                  </a:lnTo>
                  <a:lnTo>
                    <a:pt x="45" y="97"/>
                  </a:lnTo>
                  <a:lnTo>
                    <a:pt x="43" y="95"/>
                  </a:lnTo>
                  <a:lnTo>
                    <a:pt x="41" y="94"/>
                  </a:lnTo>
                  <a:lnTo>
                    <a:pt x="40" y="92"/>
                  </a:lnTo>
                  <a:lnTo>
                    <a:pt x="41" y="93"/>
                  </a:lnTo>
                  <a:lnTo>
                    <a:pt x="42" y="93"/>
                  </a:lnTo>
                  <a:lnTo>
                    <a:pt x="44" y="94"/>
                  </a:lnTo>
                  <a:lnTo>
                    <a:pt x="46" y="95"/>
                  </a:lnTo>
                  <a:lnTo>
                    <a:pt x="47" y="95"/>
                  </a:lnTo>
                  <a:lnTo>
                    <a:pt x="49" y="95"/>
                  </a:lnTo>
                  <a:lnTo>
                    <a:pt x="51" y="95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6" y="94"/>
                  </a:lnTo>
                  <a:lnTo>
                    <a:pt x="58" y="93"/>
                  </a:lnTo>
                  <a:lnTo>
                    <a:pt x="59" y="91"/>
                  </a:lnTo>
                  <a:lnTo>
                    <a:pt x="60" y="90"/>
                  </a:lnTo>
                  <a:lnTo>
                    <a:pt x="61" y="88"/>
                  </a:lnTo>
                  <a:lnTo>
                    <a:pt x="62" y="86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3" y="74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2" y="68"/>
                  </a:lnTo>
                  <a:lnTo>
                    <a:pt x="61" y="66"/>
                  </a:lnTo>
                  <a:lnTo>
                    <a:pt x="60" y="64"/>
                  </a:lnTo>
                  <a:lnTo>
                    <a:pt x="59" y="62"/>
                  </a:lnTo>
                  <a:lnTo>
                    <a:pt x="57" y="61"/>
                  </a:lnTo>
                  <a:lnTo>
                    <a:pt x="56" y="59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60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59" y="66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1" y="71"/>
                  </a:lnTo>
                  <a:lnTo>
                    <a:pt x="61" y="73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61" y="79"/>
                  </a:lnTo>
                  <a:lnTo>
                    <a:pt x="61" y="81"/>
                  </a:lnTo>
                  <a:lnTo>
                    <a:pt x="61" y="83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58" y="88"/>
                  </a:lnTo>
                  <a:lnTo>
                    <a:pt x="57" y="89"/>
                  </a:lnTo>
                  <a:lnTo>
                    <a:pt x="56" y="90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92"/>
                  </a:lnTo>
                  <a:lnTo>
                    <a:pt x="49" y="91"/>
                  </a:lnTo>
                  <a:lnTo>
                    <a:pt x="47" y="91"/>
                  </a:lnTo>
                  <a:lnTo>
                    <a:pt x="45" y="91"/>
                  </a:lnTo>
                  <a:lnTo>
                    <a:pt x="43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5" y="89"/>
                  </a:lnTo>
                  <a:lnTo>
                    <a:pt x="46" y="89"/>
                  </a:lnTo>
                  <a:lnTo>
                    <a:pt x="47" y="88"/>
                  </a:lnTo>
                  <a:lnTo>
                    <a:pt x="48" y="88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3" y="62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0" y="57"/>
                  </a:lnTo>
                  <a:lnTo>
                    <a:pt x="49" y="56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46" y="53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3" y="50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49" y="49"/>
                  </a:lnTo>
                  <a:lnTo>
                    <a:pt x="50" y="49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1" y="43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4" y="43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4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6" y="38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5" y="35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3"/>
                  </a:lnTo>
                  <a:lnTo>
                    <a:pt x="52" y="34"/>
                  </a:lnTo>
                  <a:lnTo>
                    <a:pt x="46" y="35"/>
                  </a:lnTo>
                  <a:lnTo>
                    <a:pt x="39" y="36"/>
                  </a:lnTo>
                  <a:lnTo>
                    <a:pt x="33" y="37"/>
                  </a:lnTo>
                  <a:lnTo>
                    <a:pt x="26" y="38"/>
                  </a:lnTo>
                  <a:lnTo>
                    <a:pt x="20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4" y="31"/>
                  </a:lnTo>
                  <a:lnTo>
                    <a:pt x="29" y="31"/>
                  </a:lnTo>
                  <a:lnTo>
                    <a:pt x="35" y="31"/>
                  </a:lnTo>
                  <a:lnTo>
                    <a:pt x="41" y="32"/>
                  </a:lnTo>
                  <a:lnTo>
                    <a:pt x="46" y="31"/>
                  </a:lnTo>
                  <a:lnTo>
                    <a:pt x="52" y="31"/>
                  </a:lnTo>
                  <a:lnTo>
                    <a:pt x="57" y="30"/>
                  </a:lnTo>
                  <a:lnTo>
                    <a:pt x="63" y="29"/>
                  </a:lnTo>
                  <a:lnTo>
                    <a:pt x="68" y="27"/>
                  </a:lnTo>
                  <a:lnTo>
                    <a:pt x="73" y="25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67" y="25"/>
                  </a:lnTo>
                  <a:lnTo>
                    <a:pt x="62" y="26"/>
                  </a:lnTo>
                  <a:lnTo>
                    <a:pt x="58" y="27"/>
                  </a:lnTo>
                  <a:lnTo>
                    <a:pt x="53" y="27"/>
                  </a:lnTo>
                  <a:lnTo>
                    <a:pt x="48" y="28"/>
                  </a:lnTo>
                  <a:lnTo>
                    <a:pt x="43" y="28"/>
                  </a:lnTo>
                  <a:lnTo>
                    <a:pt x="38" y="28"/>
                  </a:lnTo>
                  <a:lnTo>
                    <a:pt x="32" y="28"/>
                  </a:lnTo>
                  <a:lnTo>
                    <a:pt x="28" y="27"/>
                  </a:lnTo>
                  <a:lnTo>
                    <a:pt x="23" y="27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2" y="25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7" y="20"/>
                  </a:lnTo>
                  <a:lnTo>
                    <a:pt x="10" y="19"/>
                  </a:lnTo>
                  <a:lnTo>
                    <a:pt x="13" y="18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3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1" y="17"/>
                  </a:lnTo>
                  <a:lnTo>
                    <a:pt x="43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0" y="13"/>
                  </a:lnTo>
                  <a:lnTo>
                    <a:pt x="38" y="12"/>
                  </a:lnTo>
                  <a:lnTo>
                    <a:pt x="37" y="12"/>
                  </a:lnTo>
                  <a:lnTo>
                    <a:pt x="41" y="11"/>
                  </a:lnTo>
                  <a:lnTo>
                    <a:pt x="46" y="11"/>
                  </a:lnTo>
                  <a:lnTo>
                    <a:pt x="50" y="12"/>
                  </a:lnTo>
                  <a:lnTo>
                    <a:pt x="54" y="13"/>
                  </a:lnTo>
                  <a:lnTo>
                    <a:pt x="59" y="14"/>
                  </a:lnTo>
                  <a:lnTo>
                    <a:pt x="63" y="16"/>
                  </a:lnTo>
                  <a:lnTo>
                    <a:pt x="67" y="18"/>
                  </a:lnTo>
                  <a:lnTo>
                    <a:pt x="70" y="20"/>
                  </a:lnTo>
                  <a:lnTo>
                    <a:pt x="74" y="22"/>
                  </a:lnTo>
                  <a:lnTo>
                    <a:pt x="78" y="24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7" y="21"/>
                  </a:lnTo>
                  <a:lnTo>
                    <a:pt x="76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3" y="1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2" y="12"/>
                  </a:lnTo>
                  <a:lnTo>
                    <a:pt x="58" y="10"/>
                  </a:lnTo>
                  <a:lnTo>
                    <a:pt x="54" y="9"/>
                  </a:lnTo>
                  <a:lnTo>
                    <a:pt x="49" y="8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22" y="1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8" y="3"/>
                  </a:lnTo>
                  <a:lnTo>
                    <a:pt x="63" y="6"/>
                  </a:lnTo>
                  <a:lnTo>
                    <a:pt x="68" y="9"/>
                  </a:lnTo>
                  <a:lnTo>
                    <a:pt x="73" y="12"/>
                  </a:lnTo>
                  <a:lnTo>
                    <a:pt x="78" y="17"/>
                  </a:lnTo>
                  <a:close/>
                </a:path>
              </a:pathLst>
            </a:custGeom>
            <a:solidFill>
              <a:srgbClr val="A11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9" name="Freeform 26"/>
            <p:cNvSpPr>
              <a:spLocks/>
            </p:cNvSpPr>
            <p:nvPr/>
          </p:nvSpPr>
          <p:spPr bwMode="auto">
            <a:xfrm>
              <a:off x="4961" y="1241"/>
              <a:ext cx="7" cy="6"/>
            </a:xfrm>
            <a:custGeom>
              <a:avLst/>
              <a:gdLst>
                <a:gd name="T0" fmla="*/ 7 w 7"/>
                <a:gd name="T1" fmla="*/ 5 h 6"/>
                <a:gd name="T2" fmla="*/ 6 w 7"/>
                <a:gd name="T3" fmla="*/ 5 h 6"/>
                <a:gd name="T4" fmla="*/ 6 w 7"/>
                <a:gd name="T5" fmla="*/ 6 h 6"/>
                <a:gd name="T6" fmla="*/ 6 w 7"/>
                <a:gd name="T7" fmla="*/ 6 h 6"/>
                <a:gd name="T8" fmla="*/ 6 w 7"/>
                <a:gd name="T9" fmla="*/ 6 h 6"/>
                <a:gd name="T10" fmla="*/ 5 w 7"/>
                <a:gd name="T11" fmla="*/ 6 h 6"/>
                <a:gd name="T12" fmla="*/ 5 w 7"/>
                <a:gd name="T13" fmla="*/ 6 h 6"/>
                <a:gd name="T14" fmla="*/ 5 w 7"/>
                <a:gd name="T15" fmla="*/ 6 h 6"/>
                <a:gd name="T16" fmla="*/ 5 w 7"/>
                <a:gd name="T17" fmla="*/ 6 h 6"/>
                <a:gd name="T18" fmla="*/ 4 w 7"/>
                <a:gd name="T19" fmla="*/ 6 h 6"/>
                <a:gd name="T20" fmla="*/ 4 w 7"/>
                <a:gd name="T21" fmla="*/ 6 h 6"/>
                <a:gd name="T22" fmla="*/ 0 w 7"/>
                <a:gd name="T23" fmla="*/ 0 h 6"/>
                <a:gd name="T24" fmla="*/ 1 w 7"/>
                <a:gd name="T25" fmla="*/ 0 h 6"/>
                <a:gd name="T26" fmla="*/ 2 w 7"/>
                <a:gd name="T27" fmla="*/ 1 h 6"/>
                <a:gd name="T28" fmla="*/ 2 w 7"/>
                <a:gd name="T29" fmla="*/ 1 h 6"/>
                <a:gd name="T30" fmla="*/ 3 w 7"/>
                <a:gd name="T31" fmla="*/ 2 h 6"/>
                <a:gd name="T32" fmla="*/ 3 w 7"/>
                <a:gd name="T33" fmla="*/ 2 h 6"/>
                <a:gd name="T34" fmla="*/ 4 w 7"/>
                <a:gd name="T35" fmla="*/ 3 h 6"/>
                <a:gd name="T36" fmla="*/ 5 w 7"/>
                <a:gd name="T37" fmla="*/ 3 h 6"/>
                <a:gd name="T38" fmla="*/ 5 w 7"/>
                <a:gd name="T39" fmla="*/ 4 h 6"/>
                <a:gd name="T40" fmla="*/ 6 w 7"/>
                <a:gd name="T41" fmla="*/ 5 h 6"/>
                <a:gd name="T42" fmla="*/ 7 w 7"/>
                <a:gd name="T43" fmla="*/ 5 h 6"/>
                <a:gd name="T44" fmla="*/ 7 w 7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6"/>
                <a:gd name="T71" fmla="*/ 7 w 7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6">
                  <a:moveTo>
                    <a:pt x="7" y="5"/>
                  </a:move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0" name="Freeform 27"/>
            <p:cNvSpPr>
              <a:spLocks/>
            </p:cNvSpPr>
            <p:nvPr/>
          </p:nvSpPr>
          <p:spPr bwMode="auto">
            <a:xfrm>
              <a:off x="5136" y="1251"/>
              <a:ext cx="3" cy="1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1" name="Freeform 28"/>
            <p:cNvSpPr>
              <a:spLocks/>
            </p:cNvSpPr>
            <p:nvPr/>
          </p:nvSpPr>
          <p:spPr bwMode="auto">
            <a:xfrm>
              <a:off x="4940" y="1260"/>
              <a:ext cx="8" cy="14"/>
            </a:xfrm>
            <a:custGeom>
              <a:avLst/>
              <a:gdLst>
                <a:gd name="T0" fmla="*/ 8 w 8"/>
                <a:gd name="T1" fmla="*/ 14 h 14"/>
                <a:gd name="T2" fmla="*/ 7 w 8"/>
                <a:gd name="T3" fmla="*/ 13 h 14"/>
                <a:gd name="T4" fmla="*/ 6 w 8"/>
                <a:gd name="T5" fmla="*/ 12 h 14"/>
                <a:gd name="T6" fmla="*/ 5 w 8"/>
                <a:gd name="T7" fmla="*/ 10 h 14"/>
                <a:gd name="T8" fmla="*/ 4 w 8"/>
                <a:gd name="T9" fmla="*/ 9 h 14"/>
                <a:gd name="T10" fmla="*/ 3 w 8"/>
                <a:gd name="T11" fmla="*/ 7 h 14"/>
                <a:gd name="T12" fmla="*/ 3 w 8"/>
                <a:gd name="T13" fmla="*/ 6 h 14"/>
                <a:gd name="T14" fmla="*/ 2 w 8"/>
                <a:gd name="T15" fmla="*/ 5 h 14"/>
                <a:gd name="T16" fmla="*/ 1 w 8"/>
                <a:gd name="T17" fmla="*/ 3 h 14"/>
                <a:gd name="T18" fmla="*/ 1 w 8"/>
                <a:gd name="T19" fmla="*/ 1 h 14"/>
                <a:gd name="T20" fmla="*/ 0 w 8"/>
                <a:gd name="T21" fmla="*/ 0 h 14"/>
                <a:gd name="T22" fmla="*/ 2 w 8"/>
                <a:gd name="T23" fmla="*/ 0 h 14"/>
                <a:gd name="T24" fmla="*/ 3 w 8"/>
                <a:gd name="T25" fmla="*/ 1 h 14"/>
                <a:gd name="T26" fmla="*/ 4 w 8"/>
                <a:gd name="T27" fmla="*/ 2 h 14"/>
                <a:gd name="T28" fmla="*/ 5 w 8"/>
                <a:gd name="T29" fmla="*/ 4 h 14"/>
                <a:gd name="T30" fmla="*/ 6 w 8"/>
                <a:gd name="T31" fmla="*/ 5 h 14"/>
                <a:gd name="T32" fmla="*/ 6 w 8"/>
                <a:gd name="T33" fmla="*/ 7 h 14"/>
                <a:gd name="T34" fmla="*/ 7 w 8"/>
                <a:gd name="T35" fmla="*/ 9 h 14"/>
                <a:gd name="T36" fmla="*/ 7 w 8"/>
                <a:gd name="T37" fmla="*/ 10 h 14"/>
                <a:gd name="T38" fmla="*/ 7 w 8"/>
                <a:gd name="T39" fmla="*/ 12 h 14"/>
                <a:gd name="T40" fmla="*/ 8 w 8"/>
                <a:gd name="T41" fmla="*/ 14 h 14"/>
                <a:gd name="T42" fmla="*/ 8 w 8"/>
                <a:gd name="T43" fmla="*/ 14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"/>
                <a:gd name="T67" fmla="*/ 0 h 14"/>
                <a:gd name="T68" fmla="*/ 8 w 8"/>
                <a:gd name="T69" fmla="*/ 14 h 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" h="14">
                  <a:moveTo>
                    <a:pt x="8" y="14"/>
                  </a:moveTo>
                  <a:lnTo>
                    <a:pt x="7" y="13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2" name="Freeform 29"/>
            <p:cNvSpPr>
              <a:spLocks/>
            </p:cNvSpPr>
            <p:nvPr/>
          </p:nvSpPr>
          <p:spPr bwMode="auto">
            <a:xfrm>
              <a:off x="5179" y="1262"/>
              <a:ext cx="2" cy="2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3" name="Freeform 30"/>
            <p:cNvSpPr>
              <a:spLocks/>
            </p:cNvSpPr>
            <p:nvPr/>
          </p:nvSpPr>
          <p:spPr bwMode="auto">
            <a:xfrm>
              <a:off x="4916" y="1263"/>
              <a:ext cx="19" cy="28"/>
            </a:xfrm>
            <a:custGeom>
              <a:avLst/>
              <a:gdLst>
                <a:gd name="T0" fmla="*/ 18 w 19"/>
                <a:gd name="T1" fmla="*/ 5 h 28"/>
                <a:gd name="T2" fmla="*/ 19 w 19"/>
                <a:gd name="T3" fmla="*/ 8 h 28"/>
                <a:gd name="T4" fmla="*/ 17 w 19"/>
                <a:gd name="T5" fmla="*/ 8 h 28"/>
                <a:gd name="T6" fmla="*/ 16 w 19"/>
                <a:gd name="T7" fmla="*/ 7 h 28"/>
                <a:gd name="T8" fmla="*/ 15 w 19"/>
                <a:gd name="T9" fmla="*/ 7 h 28"/>
                <a:gd name="T10" fmla="*/ 13 w 19"/>
                <a:gd name="T11" fmla="*/ 6 h 28"/>
                <a:gd name="T12" fmla="*/ 12 w 19"/>
                <a:gd name="T13" fmla="*/ 6 h 28"/>
                <a:gd name="T14" fmla="*/ 10 w 19"/>
                <a:gd name="T15" fmla="*/ 5 h 28"/>
                <a:gd name="T16" fmla="*/ 9 w 19"/>
                <a:gd name="T17" fmla="*/ 5 h 28"/>
                <a:gd name="T18" fmla="*/ 8 w 19"/>
                <a:gd name="T19" fmla="*/ 5 h 28"/>
                <a:gd name="T20" fmla="*/ 6 w 19"/>
                <a:gd name="T21" fmla="*/ 5 h 28"/>
                <a:gd name="T22" fmla="*/ 5 w 19"/>
                <a:gd name="T23" fmla="*/ 5 h 28"/>
                <a:gd name="T24" fmla="*/ 5 w 19"/>
                <a:gd name="T25" fmla="*/ 7 h 28"/>
                <a:gd name="T26" fmla="*/ 6 w 19"/>
                <a:gd name="T27" fmla="*/ 9 h 28"/>
                <a:gd name="T28" fmla="*/ 7 w 19"/>
                <a:gd name="T29" fmla="*/ 11 h 28"/>
                <a:gd name="T30" fmla="*/ 8 w 19"/>
                <a:gd name="T31" fmla="*/ 13 h 28"/>
                <a:gd name="T32" fmla="*/ 9 w 19"/>
                <a:gd name="T33" fmla="*/ 15 h 28"/>
                <a:gd name="T34" fmla="*/ 10 w 19"/>
                <a:gd name="T35" fmla="*/ 17 h 28"/>
                <a:gd name="T36" fmla="*/ 12 w 19"/>
                <a:gd name="T37" fmla="*/ 19 h 28"/>
                <a:gd name="T38" fmla="*/ 13 w 19"/>
                <a:gd name="T39" fmla="*/ 20 h 28"/>
                <a:gd name="T40" fmla="*/ 15 w 19"/>
                <a:gd name="T41" fmla="*/ 21 h 28"/>
                <a:gd name="T42" fmla="*/ 17 w 19"/>
                <a:gd name="T43" fmla="*/ 22 h 28"/>
                <a:gd name="T44" fmla="*/ 17 w 19"/>
                <a:gd name="T45" fmla="*/ 22 h 28"/>
                <a:gd name="T46" fmla="*/ 17 w 19"/>
                <a:gd name="T47" fmla="*/ 23 h 28"/>
                <a:gd name="T48" fmla="*/ 17 w 19"/>
                <a:gd name="T49" fmla="*/ 24 h 28"/>
                <a:gd name="T50" fmla="*/ 16 w 19"/>
                <a:gd name="T51" fmla="*/ 24 h 28"/>
                <a:gd name="T52" fmla="*/ 16 w 19"/>
                <a:gd name="T53" fmla="*/ 25 h 28"/>
                <a:gd name="T54" fmla="*/ 16 w 19"/>
                <a:gd name="T55" fmla="*/ 26 h 28"/>
                <a:gd name="T56" fmla="*/ 16 w 19"/>
                <a:gd name="T57" fmla="*/ 26 h 28"/>
                <a:gd name="T58" fmla="*/ 15 w 19"/>
                <a:gd name="T59" fmla="*/ 27 h 28"/>
                <a:gd name="T60" fmla="*/ 15 w 19"/>
                <a:gd name="T61" fmla="*/ 28 h 28"/>
                <a:gd name="T62" fmla="*/ 15 w 19"/>
                <a:gd name="T63" fmla="*/ 28 h 28"/>
                <a:gd name="T64" fmla="*/ 12 w 19"/>
                <a:gd name="T65" fmla="*/ 27 h 28"/>
                <a:gd name="T66" fmla="*/ 10 w 19"/>
                <a:gd name="T67" fmla="*/ 25 h 28"/>
                <a:gd name="T68" fmla="*/ 8 w 19"/>
                <a:gd name="T69" fmla="*/ 22 h 28"/>
                <a:gd name="T70" fmla="*/ 6 w 19"/>
                <a:gd name="T71" fmla="*/ 20 h 28"/>
                <a:gd name="T72" fmla="*/ 4 w 19"/>
                <a:gd name="T73" fmla="*/ 17 h 28"/>
                <a:gd name="T74" fmla="*/ 3 w 19"/>
                <a:gd name="T75" fmla="*/ 14 h 28"/>
                <a:gd name="T76" fmla="*/ 1 w 19"/>
                <a:gd name="T77" fmla="*/ 11 h 28"/>
                <a:gd name="T78" fmla="*/ 1 w 19"/>
                <a:gd name="T79" fmla="*/ 7 h 28"/>
                <a:gd name="T80" fmla="*/ 0 w 19"/>
                <a:gd name="T81" fmla="*/ 4 h 28"/>
                <a:gd name="T82" fmla="*/ 0 w 19"/>
                <a:gd name="T83" fmla="*/ 0 h 28"/>
                <a:gd name="T84" fmla="*/ 2 w 19"/>
                <a:gd name="T85" fmla="*/ 1 h 28"/>
                <a:gd name="T86" fmla="*/ 4 w 19"/>
                <a:gd name="T87" fmla="*/ 1 h 28"/>
                <a:gd name="T88" fmla="*/ 5 w 19"/>
                <a:gd name="T89" fmla="*/ 1 h 28"/>
                <a:gd name="T90" fmla="*/ 7 w 19"/>
                <a:gd name="T91" fmla="*/ 2 h 28"/>
                <a:gd name="T92" fmla="*/ 9 w 19"/>
                <a:gd name="T93" fmla="*/ 2 h 28"/>
                <a:gd name="T94" fmla="*/ 11 w 19"/>
                <a:gd name="T95" fmla="*/ 3 h 28"/>
                <a:gd name="T96" fmla="*/ 13 w 19"/>
                <a:gd name="T97" fmla="*/ 3 h 28"/>
                <a:gd name="T98" fmla="*/ 14 w 19"/>
                <a:gd name="T99" fmla="*/ 4 h 28"/>
                <a:gd name="T100" fmla="*/ 16 w 19"/>
                <a:gd name="T101" fmla="*/ 5 h 28"/>
                <a:gd name="T102" fmla="*/ 18 w 19"/>
                <a:gd name="T103" fmla="*/ 5 h 28"/>
                <a:gd name="T104" fmla="*/ 18 w 19"/>
                <a:gd name="T105" fmla="*/ 5 h 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"/>
                <a:gd name="T160" fmla="*/ 0 h 28"/>
                <a:gd name="T161" fmla="*/ 19 w 19"/>
                <a:gd name="T162" fmla="*/ 28 h 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" h="28">
                  <a:moveTo>
                    <a:pt x="18" y="5"/>
                  </a:moveTo>
                  <a:lnTo>
                    <a:pt x="19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5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4" name="Freeform 31"/>
            <p:cNvSpPr>
              <a:spLocks/>
            </p:cNvSpPr>
            <p:nvPr/>
          </p:nvSpPr>
          <p:spPr bwMode="auto">
            <a:xfrm>
              <a:off x="4950" y="1265"/>
              <a:ext cx="8" cy="7"/>
            </a:xfrm>
            <a:custGeom>
              <a:avLst/>
              <a:gdLst>
                <a:gd name="T0" fmla="*/ 8 w 8"/>
                <a:gd name="T1" fmla="*/ 2 h 7"/>
                <a:gd name="T2" fmla="*/ 7 w 8"/>
                <a:gd name="T3" fmla="*/ 3 h 7"/>
                <a:gd name="T4" fmla="*/ 7 w 8"/>
                <a:gd name="T5" fmla="*/ 3 h 7"/>
                <a:gd name="T6" fmla="*/ 6 w 8"/>
                <a:gd name="T7" fmla="*/ 4 h 7"/>
                <a:gd name="T8" fmla="*/ 6 w 8"/>
                <a:gd name="T9" fmla="*/ 5 h 7"/>
                <a:gd name="T10" fmla="*/ 5 w 8"/>
                <a:gd name="T11" fmla="*/ 5 h 7"/>
                <a:gd name="T12" fmla="*/ 5 w 8"/>
                <a:gd name="T13" fmla="*/ 5 h 7"/>
                <a:gd name="T14" fmla="*/ 4 w 8"/>
                <a:gd name="T15" fmla="*/ 6 h 7"/>
                <a:gd name="T16" fmla="*/ 3 w 8"/>
                <a:gd name="T17" fmla="*/ 6 h 7"/>
                <a:gd name="T18" fmla="*/ 2 w 8"/>
                <a:gd name="T19" fmla="*/ 7 h 7"/>
                <a:gd name="T20" fmla="*/ 2 w 8"/>
                <a:gd name="T21" fmla="*/ 7 h 7"/>
                <a:gd name="T22" fmla="*/ 0 w 8"/>
                <a:gd name="T23" fmla="*/ 0 h 7"/>
                <a:gd name="T24" fmla="*/ 1 w 8"/>
                <a:gd name="T25" fmla="*/ 0 h 7"/>
                <a:gd name="T26" fmla="*/ 2 w 8"/>
                <a:gd name="T27" fmla="*/ 1 h 7"/>
                <a:gd name="T28" fmla="*/ 2 w 8"/>
                <a:gd name="T29" fmla="*/ 1 h 7"/>
                <a:gd name="T30" fmla="*/ 3 w 8"/>
                <a:gd name="T31" fmla="*/ 1 h 7"/>
                <a:gd name="T32" fmla="*/ 4 w 8"/>
                <a:gd name="T33" fmla="*/ 1 h 7"/>
                <a:gd name="T34" fmla="*/ 5 w 8"/>
                <a:gd name="T35" fmla="*/ 1 h 7"/>
                <a:gd name="T36" fmla="*/ 6 w 8"/>
                <a:gd name="T37" fmla="*/ 2 h 7"/>
                <a:gd name="T38" fmla="*/ 6 w 8"/>
                <a:gd name="T39" fmla="*/ 2 h 7"/>
                <a:gd name="T40" fmla="*/ 7 w 8"/>
                <a:gd name="T41" fmla="*/ 2 h 7"/>
                <a:gd name="T42" fmla="*/ 8 w 8"/>
                <a:gd name="T43" fmla="*/ 2 h 7"/>
                <a:gd name="T44" fmla="*/ 8 w 8"/>
                <a:gd name="T45" fmla="*/ 2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7"/>
                <a:gd name="T71" fmla="*/ 8 w 8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7">
                  <a:moveTo>
                    <a:pt x="8" y="2"/>
                  </a:move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5" name="Freeform 32"/>
            <p:cNvSpPr>
              <a:spLocks/>
            </p:cNvSpPr>
            <p:nvPr/>
          </p:nvSpPr>
          <p:spPr bwMode="auto">
            <a:xfrm>
              <a:off x="5032" y="1266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6" name="Freeform 33"/>
            <p:cNvSpPr>
              <a:spLocks/>
            </p:cNvSpPr>
            <p:nvPr/>
          </p:nvSpPr>
          <p:spPr bwMode="auto">
            <a:xfrm>
              <a:off x="4924" y="1271"/>
              <a:ext cx="15" cy="11"/>
            </a:xfrm>
            <a:custGeom>
              <a:avLst/>
              <a:gdLst>
                <a:gd name="T0" fmla="*/ 15 w 15"/>
                <a:gd name="T1" fmla="*/ 6 h 11"/>
                <a:gd name="T2" fmla="*/ 11 w 15"/>
                <a:gd name="T3" fmla="*/ 6 h 11"/>
                <a:gd name="T4" fmla="*/ 11 w 15"/>
                <a:gd name="T5" fmla="*/ 6 h 11"/>
                <a:gd name="T6" fmla="*/ 12 w 15"/>
                <a:gd name="T7" fmla="*/ 6 h 11"/>
                <a:gd name="T8" fmla="*/ 12 w 15"/>
                <a:gd name="T9" fmla="*/ 7 h 11"/>
                <a:gd name="T10" fmla="*/ 12 w 15"/>
                <a:gd name="T11" fmla="*/ 7 h 11"/>
                <a:gd name="T12" fmla="*/ 12 w 15"/>
                <a:gd name="T13" fmla="*/ 7 h 11"/>
                <a:gd name="T14" fmla="*/ 13 w 15"/>
                <a:gd name="T15" fmla="*/ 7 h 11"/>
                <a:gd name="T16" fmla="*/ 13 w 15"/>
                <a:gd name="T17" fmla="*/ 7 h 11"/>
                <a:gd name="T18" fmla="*/ 13 w 15"/>
                <a:gd name="T19" fmla="*/ 7 h 11"/>
                <a:gd name="T20" fmla="*/ 14 w 15"/>
                <a:gd name="T21" fmla="*/ 7 h 11"/>
                <a:gd name="T22" fmla="*/ 14 w 15"/>
                <a:gd name="T23" fmla="*/ 8 h 11"/>
                <a:gd name="T24" fmla="*/ 13 w 15"/>
                <a:gd name="T25" fmla="*/ 8 h 11"/>
                <a:gd name="T26" fmla="*/ 13 w 15"/>
                <a:gd name="T27" fmla="*/ 8 h 11"/>
                <a:gd name="T28" fmla="*/ 12 w 15"/>
                <a:gd name="T29" fmla="*/ 8 h 11"/>
                <a:gd name="T30" fmla="*/ 12 w 15"/>
                <a:gd name="T31" fmla="*/ 8 h 11"/>
                <a:gd name="T32" fmla="*/ 11 w 15"/>
                <a:gd name="T33" fmla="*/ 8 h 11"/>
                <a:gd name="T34" fmla="*/ 11 w 15"/>
                <a:gd name="T35" fmla="*/ 7 h 11"/>
                <a:gd name="T36" fmla="*/ 10 w 15"/>
                <a:gd name="T37" fmla="*/ 7 h 11"/>
                <a:gd name="T38" fmla="*/ 10 w 15"/>
                <a:gd name="T39" fmla="*/ 7 h 11"/>
                <a:gd name="T40" fmla="*/ 9 w 15"/>
                <a:gd name="T41" fmla="*/ 8 h 11"/>
                <a:gd name="T42" fmla="*/ 9 w 15"/>
                <a:gd name="T43" fmla="*/ 8 h 11"/>
                <a:gd name="T44" fmla="*/ 9 w 15"/>
                <a:gd name="T45" fmla="*/ 9 h 11"/>
                <a:gd name="T46" fmla="*/ 9 w 15"/>
                <a:gd name="T47" fmla="*/ 9 h 11"/>
                <a:gd name="T48" fmla="*/ 10 w 15"/>
                <a:gd name="T49" fmla="*/ 9 h 11"/>
                <a:gd name="T50" fmla="*/ 10 w 15"/>
                <a:gd name="T51" fmla="*/ 10 h 11"/>
                <a:gd name="T52" fmla="*/ 11 w 15"/>
                <a:gd name="T53" fmla="*/ 10 h 11"/>
                <a:gd name="T54" fmla="*/ 12 w 15"/>
                <a:gd name="T55" fmla="*/ 10 h 11"/>
                <a:gd name="T56" fmla="*/ 12 w 15"/>
                <a:gd name="T57" fmla="*/ 10 h 11"/>
                <a:gd name="T58" fmla="*/ 13 w 15"/>
                <a:gd name="T59" fmla="*/ 10 h 11"/>
                <a:gd name="T60" fmla="*/ 13 w 15"/>
                <a:gd name="T61" fmla="*/ 10 h 11"/>
                <a:gd name="T62" fmla="*/ 14 w 15"/>
                <a:gd name="T63" fmla="*/ 10 h 11"/>
                <a:gd name="T64" fmla="*/ 13 w 15"/>
                <a:gd name="T65" fmla="*/ 11 h 11"/>
                <a:gd name="T66" fmla="*/ 13 w 15"/>
                <a:gd name="T67" fmla="*/ 11 h 11"/>
                <a:gd name="T68" fmla="*/ 12 w 15"/>
                <a:gd name="T69" fmla="*/ 11 h 11"/>
                <a:gd name="T70" fmla="*/ 12 w 15"/>
                <a:gd name="T71" fmla="*/ 11 h 11"/>
                <a:gd name="T72" fmla="*/ 11 w 15"/>
                <a:gd name="T73" fmla="*/ 11 h 11"/>
                <a:gd name="T74" fmla="*/ 11 w 15"/>
                <a:gd name="T75" fmla="*/ 11 h 11"/>
                <a:gd name="T76" fmla="*/ 10 w 15"/>
                <a:gd name="T77" fmla="*/ 11 h 11"/>
                <a:gd name="T78" fmla="*/ 10 w 15"/>
                <a:gd name="T79" fmla="*/ 11 h 11"/>
                <a:gd name="T80" fmla="*/ 9 w 15"/>
                <a:gd name="T81" fmla="*/ 11 h 11"/>
                <a:gd name="T82" fmla="*/ 9 w 15"/>
                <a:gd name="T83" fmla="*/ 10 h 11"/>
                <a:gd name="T84" fmla="*/ 8 w 15"/>
                <a:gd name="T85" fmla="*/ 10 h 11"/>
                <a:gd name="T86" fmla="*/ 7 w 15"/>
                <a:gd name="T87" fmla="*/ 9 h 11"/>
                <a:gd name="T88" fmla="*/ 6 w 15"/>
                <a:gd name="T89" fmla="*/ 8 h 11"/>
                <a:gd name="T90" fmla="*/ 5 w 15"/>
                <a:gd name="T91" fmla="*/ 7 h 11"/>
                <a:gd name="T92" fmla="*/ 4 w 15"/>
                <a:gd name="T93" fmla="*/ 6 h 11"/>
                <a:gd name="T94" fmla="*/ 3 w 15"/>
                <a:gd name="T95" fmla="*/ 5 h 11"/>
                <a:gd name="T96" fmla="*/ 2 w 15"/>
                <a:gd name="T97" fmla="*/ 4 h 11"/>
                <a:gd name="T98" fmla="*/ 2 w 15"/>
                <a:gd name="T99" fmla="*/ 3 h 11"/>
                <a:gd name="T100" fmla="*/ 1 w 15"/>
                <a:gd name="T101" fmla="*/ 1 h 11"/>
                <a:gd name="T102" fmla="*/ 0 w 15"/>
                <a:gd name="T103" fmla="*/ 0 h 11"/>
                <a:gd name="T104" fmla="*/ 2 w 15"/>
                <a:gd name="T105" fmla="*/ 0 h 11"/>
                <a:gd name="T106" fmla="*/ 3 w 15"/>
                <a:gd name="T107" fmla="*/ 1 h 11"/>
                <a:gd name="T108" fmla="*/ 5 w 15"/>
                <a:gd name="T109" fmla="*/ 1 h 11"/>
                <a:gd name="T110" fmla="*/ 6 w 15"/>
                <a:gd name="T111" fmla="*/ 2 h 11"/>
                <a:gd name="T112" fmla="*/ 8 w 15"/>
                <a:gd name="T113" fmla="*/ 2 h 11"/>
                <a:gd name="T114" fmla="*/ 9 w 15"/>
                <a:gd name="T115" fmla="*/ 3 h 11"/>
                <a:gd name="T116" fmla="*/ 11 w 15"/>
                <a:gd name="T117" fmla="*/ 3 h 11"/>
                <a:gd name="T118" fmla="*/ 12 w 15"/>
                <a:gd name="T119" fmla="*/ 4 h 11"/>
                <a:gd name="T120" fmla="*/ 13 w 15"/>
                <a:gd name="T121" fmla="*/ 5 h 11"/>
                <a:gd name="T122" fmla="*/ 15 w 15"/>
                <a:gd name="T123" fmla="*/ 6 h 11"/>
                <a:gd name="T124" fmla="*/ 15 w 15"/>
                <a:gd name="T125" fmla="*/ 6 h 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"/>
                <a:gd name="T190" fmla="*/ 0 h 11"/>
                <a:gd name="T191" fmla="*/ 15 w 15"/>
                <a:gd name="T192" fmla="*/ 11 h 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" h="11">
                  <a:moveTo>
                    <a:pt x="15" y="6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7" name="Freeform 34"/>
            <p:cNvSpPr>
              <a:spLocks/>
            </p:cNvSpPr>
            <p:nvPr/>
          </p:nvSpPr>
          <p:spPr bwMode="auto">
            <a:xfrm>
              <a:off x="4954" y="1275"/>
              <a:ext cx="37" cy="9"/>
            </a:xfrm>
            <a:custGeom>
              <a:avLst/>
              <a:gdLst>
                <a:gd name="T0" fmla="*/ 37 w 37"/>
                <a:gd name="T1" fmla="*/ 0 h 9"/>
                <a:gd name="T2" fmla="*/ 33 w 37"/>
                <a:gd name="T3" fmla="*/ 2 h 9"/>
                <a:gd name="T4" fmla="*/ 30 w 37"/>
                <a:gd name="T5" fmla="*/ 4 h 9"/>
                <a:gd name="T6" fmla="*/ 26 w 37"/>
                <a:gd name="T7" fmla="*/ 5 h 9"/>
                <a:gd name="T8" fmla="*/ 22 w 37"/>
                <a:gd name="T9" fmla="*/ 7 h 9"/>
                <a:gd name="T10" fmla="*/ 19 w 37"/>
                <a:gd name="T11" fmla="*/ 8 h 9"/>
                <a:gd name="T12" fmla="*/ 15 w 37"/>
                <a:gd name="T13" fmla="*/ 9 h 9"/>
                <a:gd name="T14" fmla="*/ 11 w 37"/>
                <a:gd name="T15" fmla="*/ 9 h 9"/>
                <a:gd name="T16" fmla="*/ 8 w 37"/>
                <a:gd name="T17" fmla="*/ 8 h 9"/>
                <a:gd name="T18" fmla="*/ 4 w 37"/>
                <a:gd name="T19" fmla="*/ 7 h 9"/>
                <a:gd name="T20" fmla="*/ 0 w 37"/>
                <a:gd name="T21" fmla="*/ 5 h 9"/>
                <a:gd name="T22" fmla="*/ 4 w 37"/>
                <a:gd name="T23" fmla="*/ 4 h 9"/>
                <a:gd name="T24" fmla="*/ 8 w 37"/>
                <a:gd name="T25" fmla="*/ 4 h 9"/>
                <a:gd name="T26" fmla="*/ 11 w 37"/>
                <a:gd name="T27" fmla="*/ 4 h 9"/>
                <a:gd name="T28" fmla="*/ 15 w 37"/>
                <a:gd name="T29" fmla="*/ 4 h 9"/>
                <a:gd name="T30" fmla="*/ 19 w 37"/>
                <a:gd name="T31" fmla="*/ 3 h 9"/>
                <a:gd name="T32" fmla="*/ 22 w 37"/>
                <a:gd name="T33" fmla="*/ 3 h 9"/>
                <a:gd name="T34" fmla="*/ 26 w 37"/>
                <a:gd name="T35" fmla="*/ 2 h 9"/>
                <a:gd name="T36" fmla="*/ 30 w 37"/>
                <a:gd name="T37" fmla="*/ 2 h 9"/>
                <a:gd name="T38" fmla="*/ 33 w 37"/>
                <a:gd name="T39" fmla="*/ 1 h 9"/>
                <a:gd name="T40" fmla="*/ 37 w 37"/>
                <a:gd name="T41" fmla="*/ 0 h 9"/>
                <a:gd name="T42" fmla="*/ 37 w 37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9"/>
                <a:gd name="T68" fmla="*/ 37 w 37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9">
                  <a:moveTo>
                    <a:pt x="37" y="0"/>
                  </a:moveTo>
                  <a:lnTo>
                    <a:pt x="33" y="2"/>
                  </a:lnTo>
                  <a:lnTo>
                    <a:pt x="30" y="4"/>
                  </a:lnTo>
                  <a:lnTo>
                    <a:pt x="26" y="5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1" y="9"/>
                  </a:lnTo>
                  <a:lnTo>
                    <a:pt x="8" y="8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8" name="Freeform 35"/>
            <p:cNvSpPr>
              <a:spLocks/>
            </p:cNvSpPr>
            <p:nvPr/>
          </p:nvSpPr>
          <p:spPr bwMode="auto">
            <a:xfrm>
              <a:off x="4933" y="127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1"/>
                <a:gd name="T44" fmla="*/ 1 w 1"/>
                <a:gd name="T45" fmla="*/ 1 h 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9" name="Freeform 36"/>
            <p:cNvSpPr>
              <a:spLocks/>
            </p:cNvSpPr>
            <p:nvPr/>
          </p:nvSpPr>
          <p:spPr bwMode="auto">
            <a:xfrm>
              <a:off x="4998" y="1280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0" name="Freeform 37"/>
            <p:cNvSpPr>
              <a:spLocks/>
            </p:cNvSpPr>
            <p:nvPr/>
          </p:nvSpPr>
          <p:spPr bwMode="auto">
            <a:xfrm>
              <a:off x="4932" y="1283"/>
              <a:ext cx="27" cy="20"/>
            </a:xfrm>
            <a:custGeom>
              <a:avLst/>
              <a:gdLst>
                <a:gd name="T0" fmla="*/ 7 w 27"/>
                <a:gd name="T1" fmla="*/ 11 h 20"/>
                <a:gd name="T2" fmla="*/ 7 w 27"/>
                <a:gd name="T3" fmla="*/ 13 h 20"/>
                <a:gd name="T4" fmla="*/ 8 w 27"/>
                <a:gd name="T5" fmla="*/ 14 h 20"/>
                <a:gd name="T6" fmla="*/ 9 w 27"/>
                <a:gd name="T7" fmla="*/ 15 h 20"/>
                <a:gd name="T8" fmla="*/ 11 w 27"/>
                <a:gd name="T9" fmla="*/ 16 h 20"/>
                <a:gd name="T10" fmla="*/ 12 w 27"/>
                <a:gd name="T11" fmla="*/ 16 h 20"/>
                <a:gd name="T12" fmla="*/ 14 w 27"/>
                <a:gd name="T13" fmla="*/ 16 h 20"/>
                <a:gd name="T14" fmla="*/ 16 w 27"/>
                <a:gd name="T15" fmla="*/ 16 h 20"/>
                <a:gd name="T16" fmla="*/ 18 w 27"/>
                <a:gd name="T17" fmla="*/ 16 h 20"/>
                <a:gd name="T18" fmla="*/ 19 w 27"/>
                <a:gd name="T19" fmla="*/ 15 h 20"/>
                <a:gd name="T20" fmla="*/ 21 w 27"/>
                <a:gd name="T21" fmla="*/ 13 h 20"/>
                <a:gd name="T22" fmla="*/ 22 w 27"/>
                <a:gd name="T23" fmla="*/ 12 h 20"/>
                <a:gd name="T24" fmla="*/ 22 w 27"/>
                <a:gd name="T25" fmla="*/ 9 h 20"/>
                <a:gd name="T26" fmla="*/ 23 w 27"/>
                <a:gd name="T27" fmla="*/ 7 h 20"/>
                <a:gd name="T28" fmla="*/ 23 w 27"/>
                <a:gd name="T29" fmla="*/ 5 h 20"/>
                <a:gd name="T30" fmla="*/ 27 w 27"/>
                <a:gd name="T31" fmla="*/ 5 h 20"/>
                <a:gd name="T32" fmla="*/ 27 w 27"/>
                <a:gd name="T33" fmla="*/ 9 h 20"/>
                <a:gd name="T34" fmla="*/ 26 w 27"/>
                <a:gd name="T35" fmla="*/ 11 h 20"/>
                <a:gd name="T36" fmla="*/ 24 w 27"/>
                <a:gd name="T37" fmla="*/ 14 h 20"/>
                <a:gd name="T38" fmla="*/ 21 w 27"/>
                <a:gd name="T39" fmla="*/ 16 h 20"/>
                <a:gd name="T40" fmla="*/ 19 w 27"/>
                <a:gd name="T41" fmla="*/ 18 h 20"/>
                <a:gd name="T42" fmla="*/ 16 w 27"/>
                <a:gd name="T43" fmla="*/ 19 h 20"/>
                <a:gd name="T44" fmla="*/ 13 w 27"/>
                <a:gd name="T45" fmla="*/ 19 h 20"/>
                <a:gd name="T46" fmla="*/ 10 w 27"/>
                <a:gd name="T47" fmla="*/ 19 h 20"/>
                <a:gd name="T48" fmla="*/ 7 w 27"/>
                <a:gd name="T49" fmla="*/ 20 h 20"/>
                <a:gd name="T50" fmla="*/ 4 w 27"/>
                <a:gd name="T51" fmla="*/ 20 h 20"/>
                <a:gd name="T52" fmla="*/ 3 w 27"/>
                <a:gd name="T53" fmla="*/ 19 h 20"/>
                <a:gd name="T54" fmla="*/ 2 w 27"/>
                <a:gd name="T55" fmla="*/ 19 h 20"/>
                <a:gd name="T56" fmla="*/ 2 w 27"/>
                <a:gd name="T57" fmla="*/ 17 h 20"/>
                <a:gd name="T58" fmla="*/ 1 w 27"/>
                <a:gd name="T59" fmla="*/ 16 h 20"/>
                <a:gd name="T60" fmla="*/ 1 w 27"/>
                <a:gd name="T61" fmla="*/ 15 h 20"/>
                <a:gd name="T62" fmla="*/ 1 w 27"/>
                <a:gd name="T63" fmla="*/ 11 h 20"/>
                <a:gd name="T64" fmla="*/ 2 w 27"/>
                <a:gd name="T65" fmla="*/ 7 h 20"/>
                <a:gd name="T66" fmla="*/ 3 w 27"/>
                <a:gd name="T67" fmla="*/ 4 h 20"/>
                <a:gd name="T68" fmla="*/ 6 w 27"/>
                <a:gd name="T69" fmla="*/ 2 h 20"/>
                <a:gd name="T70" fmla="*/ 8 w 27"/>
                <a:gd name="T71" fmla="*/ 0 h 20"/>
                <a:gd name="T72" fmla="*/ 7 w 27"/>
                <a:gd name="T73" fmla="*/ 1 h 20"/>
                <a:gd name="T74" fmla="*/ 7 w 27"/>
                <a:gd name="T75" fmla="*/ 3 h 20"/>
                <a:gd name="T76" fmla="*/ 6 w 27"/>
                <a:gd name="T77" fmla="*/ 6 h 20"/>
                <a:gd name="T78" fmla="*/ 6 w 27"/>
                <a:gd name="T79" fmla="*/ 8 h 20"/>
                <a:gd name="T80" fmla="*/ 6 w 27"/>
                <a:gd name="T81" fmla="*/ 10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20"/>
                <a:gd name="T125" fmla="*/ 27 w 27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20">
                  <a:moveTo>
                    <a:pt x="6" y="10"/>
                  </a:move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1" name="Freeform 38"/>
            <p:cNvSpPr>
              <a:spLocks/>
            </p:cNvSpPr>
            <p:nvPr/>
          </p:nvSpPr>
          <p:spPr bwMode="auto">
            <a:xfrm>
              <a:off x="4942" y="1283"/>
              <a:ext cx="9" cy="11"/>
            </a:xfrm>
            <a:custGeom>
              <a:avLst/>
              <a:gdLst>
                <a:gd name="T0" fmla="*/ 4 w 9"/>
                <a:gd name="T1" fmla="*/ 1 h 11"/>
                <a:gd name="T2" fmla="*/ 3 w 9"/>
                <a:gd name="T3" fmla="*/ 2 h 11"/>
                <a:gd name="T4" fmla="*/ 3 w 9"/>
                <a:gd name="T5" fmla="*/ 3 h 11"/>
                <a:gd name="T6" fmla="*/ 2 w 9"/>
                <a:gd name="T7" fmla="*/ 4 h 11"/>
                <a:gd name="T8" fmla="*/ 3 w 9"/>
                <a:gd name="T9" fmla="*/ 5 h 11"/>
                <a:gd name="T10" fmla="*/ 3 w 9"/>
                <a:gd name="T11" fmla="*/ 6 h 11"/>
                <a:gd name="T12" fmla="*/ 4 w 9"/>
                <a:gd name="T13" fmla="*/ 7 h 11"/>
                <a:gd name="T14" fmla="*/ 4 w 9"/>
                <a:gd name="T15" fmla="*/ 7 h 11"/>
                <a:gd name="T16" fmla="*/ 5 w 9"/>
                <a:gd name="T17" fmla="*/ 7 h 11"/>
                <a:gd name="T18" fmla="*/ 6 w 9"/>
                <a:gd name="T19" fmla="*/ 7 h 11"/>
                <a:gd name="T20" fmla="*/ 7 w 9"/>
                <a:gd name="T21" fmla="*/ 7 h 11"/>
                <a:gd name="T22" fmla="*/ 7 w 9"/>
                <a:gd name="T23" fmla="*/ 6 h 11"/>
                <a:gd name="T24" fmla="*/ 8 w 9"/>
                <a:gd name="T25" fmla="*/ 5 h 11"/>
                <a:gd name="T26" fmla="*/ 8 w 9"/>
                <a:gd name="T27" fmla="*/ 4 h 11"/>
                <a:gd name="T28" fmla="*/ 8 w 9"/>
                <a:gd name="T29" fmla="*/ 3 h 11"/>
                <a:gd name="T30" fmla="*/ 5 w 9"/>
                <a:gd name="T31" fmla="*/ 1 h 11"/>
                <a:gd name="T32" fmla="*/ 6 w 9"/>
                <a:gd name="T33" fmla="*/ 1 h 11"/>
                <a:gd name="T34" fmla="*/ 7 w 9"/>
                <a:gd name="T35" fmla="*/ 2 h 11"/>
                <a:gd name="T36" fmla="*/ 8 w 9"/>
                <a:gd name="T37" fmla="*/ 2 h 11"/>
                <a:gd name="T38" fmla="*/ 8 w 9"/>
                <a:gd name="T39" fmla="*/ 3 h 11"/>
                <a:gd name="T40" fmla="*/ 9 w 9"/>
                <a:gd name="T41" fmla="*/ 4 h 11"/>
                <a:gd name="T42" fmla="*/ 9 w 9"/>
                <a:gd name="T43" fmla="*/ 6 h 11"/>
                <a:gd name="T44" fmla="*/ 8 w 9"/>
                <a:gd name="T45" fmla="*/ 8 h 11"/>
                <a:gd name="T46" fmla="*/ 7 w 9"/>
                <a:gd name="T47" fmla="*/ 9 h 11"/>
                <a:gd name="T48" fmla="*/ 6 w 9"/>
                <a:gd name="T49" fmla="*/ 10 h 11"/>
                <a:gd name="T50" fmla="*/ 5 w 9"/>
                <a:gd name="T51" fmla="*/ 10 h 11"/>
                <a:gd name="T52" fmla="*/ 4 w 9"/>
                <a:gd name="T53" fmla="*/ 11 h 11"/>
                <a:gd name="T54" fmla="*/ 3 w 9"/>
                <a:gd name="T55" fmla="*/ 10 h 11"/>
                <a:gd name="T56" fmla="*/ 2 w 9"/>
                <a:gd name="T57" fmla="*/ 10 h 11"/>
                <a:gd name="T58" fmla="*/ 1 w 9"/>
                <a:gd name="T59" fmla="*/ 8 h 11"/>
                <a:gd name="T60" fmla="*/ 0 w 9"/>
                <a:gd name="T61" fmla="*/ 7 h 11"/>
                <a:gd name="T62" fmla="*/ 0 w 9"/>
                <a:gd name="T63" fmla="*/ 5 h 11"/>
                <a:gd name="T64" fmla="*/ 0 w 9"/>
                <a:gd name="T65" fmla="*/ 4 h 11"/>
                <a:gd name="T66" fmla="*/ 1 w 9"/>
                <a:gd name="T67" fmla="*/ 3 h 11"/>
                <a:gd name="T68" fmla="*/ 1 w 9"/>
                <a:gd name="T69" fmla="*/ 2 h 11"/>
                <a:gd name="T70" fmla="*/ 2 w 9"/>
                <a:gd name="T71" fmla="*/ 1 h 11"/>
                <a:gd name="T72" fmla="*/ 3 w 9"/>
                <a:gd name="T73" fmla="*/ 1 h 11"/>
                <a:gd name="T74" fmla="*/ 3 w 9"/>
                <a:gd name="T75" fmla="*/ 1 h 11"/>
                <a:gd name="T76" fmla="*/ 3 w 9"/>
                <a:gd name="T77" fmla="*/ 1 h 11"/>
                <a:gd name="T78" fmla="*/ 4 w 9"/>
                <a:gd name="T79" fmla="*/ 0 h 11"/>
                <a:gd name="T80" fmla="*/ 4 w 9"/>
                <a:gd name="T81" fmla="*/ 0 h 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"/>
                <a:gd name="T124" fmla="*/ 0 h 11"/>
                <a:gd name="T125" fmla="*/ 9 w 9"/>
                <a:gd name="T126" fmla="*/ 11 h 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" h="11">
                  <a:moveTo>
                    <a:pt x="4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2" name="Freeform 39"/>
            <p:cNvSpPr>
              <a:spLocks/>
            </p:cNvSpPr>
            <p:nvPr/>
          </p:nvSpPr>
          <p:spPr bwMode="auto">
            <a:xfrm>
              <a:off x="5366" y="12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3" name="Freeform 40"/>
            <p:cNvSpPr>
              <a:spLocks/>
            </p:cNvSpPr>
            <p:nvPr/>
          </p:nvSpPr>
          <p:spPr bwMode="auto">
            <a:xfrm>
              <a:off x="4940" y="1286"/>
              <a:ext cx="13" cy="11"/>
            </a:xfrm>
            <a:custGeom>
              <a:avLst/>
              <a:gdLst>
                <a:gd name="T0" fmla="*/ 12 w 13"/>
                <a:gd name="T1" fmla="*/ 7 h 11"/>
                <a:gd name="T2" fmla="*/ 12 w 13"/>
                <a:gd name="T3" fmla="*/ 8 h 11"/>
                <a:gd name="T4" fmla="*/ 11 w 13"/>
                <a:gd name="T5" fmla="*/ 9 h 11"/>
                <a:gd name="T6" fmla="*/ 11 w 13"/>
                <a:gd name="T7" fmla="*/ 9 h 11"/>
                <a:gd name="T8" fmla="*/ 10 w 13"/>
                <a:gd name="T9" fmla="*/ 10 h 11"/>
                <a:gd name="T10" fmla="*/ 9 w 13"/>
                <a:gd name="T11" fmla="*/ 10 h 11"/>
                <a:gd name="T12" fmla="*/ 9 w 13"/>
                <a:gd name="T13" fmla="*/ 10 h 11"/>
                <a:gd name="T14" fmla="*/ 8 w 13"/>
                <a:gd name="T15" fmla="*/ 11 h 11"/>
                <a:gd name="T16" fmla="*/ 7 w 13"/>
                <a:gd name="T17" fmla="*/ 11 h 11"/>
                <a:gd name="T18" fmla="*/ 7 w 13"/>
                <a:gd name="T19" fmla="*/ 11 h 11"/>
                <a:gd name="T20" fmla="*/ 6 w 13"/>
                <a:gd name="T21" fmla="*/ 11 h 11"/>
                <a:gd name="T22" fmla="*/ 5 w 13"/>
                <a:gd name="T23" fmla="*/ 11 h 11"/>
                <a:gd name="T24" fmla="*/ 4 w 13"/>
                <a:gd name="T25" fmla="*/ 11 h 11"/>
                <a:gd name="T26" fmla="*/ 4 w 13"/>
                <a:gd name="T27" fmla="*/ 10 h 11"/>
                <a:gd name="T28" fmla="*/ 3 w 13"/>
                <a:gd name="T29" fmla="*/ 10 h 11"/>
                <a:gd name="T30" fmla="*/ 2 w 13"/>
                <a:gd name="T31" fmla="*/ 9 h 11"/>
                <a:gd name="T32" fmla="*/ 1 w 13"/>
                <a:gd name="T33" fmla="*/ 8 h 11"/>
                <a:gd name="T34" fmla="*/ 1 w 13"/>
                <a:gd name="T35" fmla="*/ 8 h 11"/>
                <a:gd name="T36" fmla="*/ 0 w 13"/>
                <a:gd name="T37" fmla="*/ 7 h 11"/>
                <a:gd name="T38" fmla="*/ 0 w 13"/>
                <a:gd name="T39" fmla="*/ 6 h 11"/>
                <a:gd name="T40" fmla="*/ 0 w 13"/>
                <a:gd name="T41" fmla="*/ 5 h 11"/>
                <a:gd name="T42" fmla="*/ 0 w 13"/>
                <a:gd name="T43" fmla="*/ 1 h 11"/>
                <a:gd name="T44" fmla="*/ 0 w 13"/>
                <a:gd name="T45" fmla="*/ 2 h 11"/>
                <a:gd name="T46" fmla="*/ 0 w 13"/>
                <a:gd name="T47" fmla="*/ 3 h 11"/>
                <a:gd name="T48" fmla="*/ 0 w 13"/>
                <a:gd name="T49" fmla="*/ 4 h 11"/>
                <a:gd name="T50" fmla="*/ 1 w 13"/>
                <a:gd name="T51" fmla="*/ 5 h 11"/>
                <a:gd name="T52" fmla="*/ 1 w 13"/>
                <a:gd name="T53" fmla="*/ 6 h 11"/>
                <a:gd name="T54" fmla="*/ 1 w 13"/>
                <a:gd name="T55" fmla="*/ 7 h 11"/>
                <a:gd name="T56" fmla="*/ 2 w 13"/>
                <a:gd name="T57" fmla="*/ 8 h 11"/>
                <a:gd name="T58" fmla="*/ 2 w 13"/>
                <a:gd name="T59" fmla="*/ 9 h 11"/>
                <a:gd name="T60" fmla="*/ 3 w 13"/>
                <a:gd name="T61" fmla="*/ 10 h 11"/>
                <a:gd name="T62" fmla="*/ 4 w 13"/>
                <a:gd name="T63" fmla="*/ 10 h 11"/>
                <a:gd name="T64" fmla="*/ 5 w 13"/>
                <a:gd name="T65" fmla="*/ 10 h 11"/>
                <a:gd name="T66" fmla="*/ 6 w 13"/>
                <a:gd name="T67" fmla="*/ 10 h 11"/>
                <a:gd name="T68" fmla="*/ 7 w 13"/>
                <a:gd name="T69" fmla="*/ 10 h 11"/>
                <a:gd name="T70" fmla="*/ 8 w 13"/>
                <a:gd name="T71" fmla="*/ 9 h 11"/>
                <a:gd name="T72" fmla="*/ 9 w 13"/>
                <a:gd name="T73" fmla="*/ 9 h 11"/>
                <a:gd name="T74" fmla="*/ 10 w 13"/>
                <a:gd name="T75" fmla="*/ 8 h 11"/>
                <a:gd name="T76" fmla="*/ 10 w 13"/>
                <a:gd name="T77" fmla="*/ 8 h 11"/>
                <a:gd name="T78" fmla="*/ 11 w 13"/>
                <a:gd name="T79" fmla="*/ 7 h 11"/>
                <a:gd name="T80" fmla="*/ 12 w 13"/>
                <a:gd name="T81" fmla="*/ 6 h 11"/>
                <a:gd name="T82" fmla="*/ 12 w 13"/>
                <a:gd name="T83" fmla="*/ 5 h 11"/>
                <a:gd name="T84" fmla="*/ 12 w 13"/>
                <a:gd name="T85" fmla="*/ 0 h 11"/>
                <a:gd name="T86" fmla="*/ 13 w 13"/>
                <a:gd name="T87" fmla="*/ 1 h 11"/>
                <a:gd name="T88" fmla="*/ 13 w 13"/>
                <a:gd name="T89" fmla="*/ 1 h 11"/>
                <a:gd name="T90" fmla="*/ 13 w 13"/>
                <a:gd name="T91" fmla="*/ 2 h 11"/>
                <a:gd name="T92" fmla="*/ 13 w 13"/>
                <a:gd name="T93" fmla="*/ 3 h 11"/>
                <a:gd name="T94" fmla="*/ 13 w 13"/>
                <a:gd name="T95" fmla="*/ 4 h 11"/>
                <a:gd name="T96" fmla="*/ 13 w 13"/>
                <a:gd name="T97" fmla="*/ 4 h 11"/>
                <a:gd name="T98" fmla="*/ 13 w 13"/>
                <a:gd name="T99" fmla="*/ 5 h 11"/>
                <a:gd name="T100" fmla="*/ 13 w 13"/>
                <a:gd name="T101" fmla="*/ 6 h 11"/>
                <a:gd name="T102" fmla="*/ 12 w 13"/>
                <a:gd name="T103" fmla="*/ 6 h 11"/>
                <a:gd name="T104" fmla="*/ 12 w 13"/>
                <a:gd name="T105" fmla="*/ 7 h 11"/>
                <a:gd name="T106" fmla="*/ 12 w 13"/>
                <a:gd name="T107" fmla="*/ 7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"/>
                <a:gd name="T163" fmla="*/ 0 h 11"/>
                <a:gd name="T164" fmla="*/ 13 w 13"/>
                <a:gd name="T165" fmla="*/ 11 h 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" h="11">
                  <a:moveTo>
                    <a:pt x="12" y="7"/>
                  </a:move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4" name="Freeform 41"/>
            <p:cNvSpPr>
              <a:spLocks/>
            </p:cNvSpPr>
            <p:nvPr/>
          </p:nvSpPr>
          <p:spPr bwMode="auto">
            <a:xfrm>
              <a:off x="4900" y="1289"/>
              <a:ext cx="86" cy="109"/>
            </a:xfrm>
            <a:custGeom>
              <a:avLst/>
              <a:gdLst>
                <a:gd name="T0" fmla="*/ 63 w 86"/>
                <a:gd name="T1" fmla="*/ 15 h 109"/>
                <a:gd name="T2" fmla="*/ 69 w 86"/>
                <a:gd name="T3" fmla="*/ 27 h 109"/>
                <a:gd name="T4" fmla="*/ 73 w 86"/>
                <a:gd name="T5" fmla="*/ 34 h 109"/>
                <a:gd name="T6" fmla="*/ 83 w 86"/>
                <a:gd name="T7" fmla="*/ 52 h 109"/>
                <a:gd name="T8" fmla="*/ 84 w 86"/>
                <a:gd name="T9" fmla="*/ 82 h 109"/>
                <a:gd name="T10" fmla="*/ 72 w 86"/>
                <a:gd name="T11" fmla="*/ 97 h 109"/>
                <a:gd name="T12" fmla="*/ 71 w 86"/>
                <a:gd name="T13" fmla="*/ 88 h 109"/>
                <a:gd name="T14" fmla="*/ 70 w 86"/>
                <a:gd name="T15" fmla="*/ 79 h 109"/>
                <a:gd name="T16" fmla="*/ 68 w 86"/>
                <a:gd name="T17" fmla="*/ 71 h 109"/>
                <a:gd name="T18" fmla="*/ 66 w 86"/>
                <a:gd name="T19" fmla="*/ 69 h 109"/>
                <a:gd name="T20" fmla="*/ 65 w 86"/>
                <a:gd name="T21" fmla="*/ 64 h 109"/>
                <a:gd name="T22" fmla="*/ 60 w 86"/>
                <a:gd name="T23" fmla="*/ 57 h 109"/>
                <a:gd name="T24" fmla="*/ 58 w 86"/>
                <a:gd name="T25" fmla="*/ 54 h 109"/>
                <a:gd name="T26" fmla="*/ 52 w 86"/>
                <a:gd name="T27" fmla="*/ 50 h 109"/>
                <a:gd name="T28" fmla="*/ 43 w 86"/>
                <a:gd name="T29" fmla="*/ 45 h 109"/>
                <a:gd name="T30" fmla="*/ 37 w 86"/>
                <a:gd name="T31" fmla="*/ 32 h 109"/>
                <a:gd name="T32" fmla="*/ 29 w 86"/>
                <a:gd name="T33" fmla="*/ 28 h 109"/>
                <a:gd name="T34" fmla="*/ 25 w 86"/>
                <a:gd name="T35" fmla="*/ 30 h 109"/>
                <a:gd name="T36" fmla="*/ 30 w 86"/>
                <a:gd name="T37" fmla="*/ 30 h 109"/>
                <a:gd name="T38" fmla="*/ 38 w 86"/>
                <a:gd name="T39" fmla="*/ 39 h 109"/>
                <a:gd name="T40" fmla="*/ 40 w 86"/>
                <a:gd name="T41" fmla="*/ 47 h 109"/>
                <a:gd name="T42" fmla="*/ 39 w 86"/>
                <a:gd name="T43" fmla="*/ 48 h 109"/>
                <a:gd name="T44" fmla="*/ 44 w 86"/>
                <a:gd name="T45" fmla="*/ 49 h 109"/>
                <a:gd name="T46" fmla="*/ 57 w 86"/>
                <a:gd name="T47" fmla="*/ 57 h 109"/>
                <a:gd name="T48" fmla="*/ 67 w 86"/>
                <a:gd name="T49" fmla="*/ 80 h 109"/>
                <a:gd name="T50" fmla="*/ 67 w 86"/>
                <a:gd name="T51" fmla="*/ 95 h 109"/>
                <a:gd name="T52" fmla="*/ 61 w 86"/>
                <a:gd name="T53" fmla="*/ 104 h 109"/>
                <a:gd name="T54" fmla="*/ 49 w 86"/>
                <a:gd name="T55" fmla="*/ 108 h 109"/>
                <a:gd name="T56" fmla="*/ 25 w 86"/>
                <a:gd name="T57" fmla="*/ 95 h 109"/>
                <a:gd name="T58" fmla="*/ 6 w 86"/>
                <a:gd name="T59" fmla="*/ 89 h 109"/>
                <a:gd name="T60" fmla="*/ 1 w 86"/>
                <a:gd name="T61" fmla="*/ 80 h 109"/>
                <a:gd name="T62" fmla="*/ 6 w 86"/>
                <a:gd name="T63" fmla="*/ 80 h 109"/>
                <a:gd name="T64" fmla="*/ 7 w 86"/>
                <a:gd name="T65" fmla="*/ 86 h 109"/>
                <a:gd name="T66" fmla="*/ 13 w 86"/>
                <a:gd name="T67" fmla="*/ 87 h 109"/>
                <a:gd name="T68" fmla="*/ 18 w 86"/>
                <a:gd name="T69" fmla="*/ 89 h 109"/>
                <a:gd name="T70" fmla="*/ 23 w 86"/>
                <a:gd name="T71" fmla="*/ 90 h 109"/>
                <a:gd name="T72" fmla="*/ 36 w 86"/>
                <a:gd name="T73" fmla="*/ 91 h 109"/>
                <a:gd name="T74" fmla="*/ 50 w 86"/>
                <a:gd name="T75" fmla="*/ 102 h 109"/>
                <a:gd name="T76" fmla="*/ 59 w 86"/>
                <a:gd name="T77" fmla="*/ 100 h 109"/>
                <a:gd name="T78" fmla="*/ 62 w 86"/>
                <a:gd name="T79" fmla="*/ 92 h 109"/>
                <a:gd name="T80" fmla="*/ 61 w 86"/>
                <a:gd name="T81" fmla="*/ 88 h 109"/>
                <a:gd name="T82" fmla="*/ 59 w 86"/>
                <a:gd name="T83" fmla="*/ 97 h 109"/>
                <a:gd name="T84" fmla="*/ 52 w 86"/>
                <a:gd name="T85" fmla="*/ 99 h 109"/>
                <a:gd name="T86" fmla="*/ 38 w 86"/>
                <a:gd name="T87" fmla="*/ 87 h 109"/>
                <a:gd name="T88" fmla="*/ 14 w 86"/>
                <a:gd name="T89" fmla="*/ 64 h 109"/>
                <a:gd name="T90" fmla="*/ 14 w 86"/>
                <a:gd name="T91" fmla="*/ 58 h 109"/>
                <a:gd name="T92" fmla="*/ 21 w 86"/>
                <a:gd name="T93" fmla="*/ 46 h 109"/>
                <a:gd name="T94" fmla="*/ 20 w 86"/>
                <a:gd name="T95" fmla="*/ 24 h 109"/>
                <a:gd name="T96" fmla="*/ 19 w 86"/>
                <a:gd name="T97" fmla="*/ 45 h 109"/>
                <a:gd name="T98" fmla="*/ 9 w 86"/>
                <a:gd name="T99" fmla="*/ 51 h 109"/>
                <a:gd name="T100" fmla="*/ 6 w 86"/>
                <a:gd name="T101" fmla="*/ 36 h 109"/>
                <a:gd name="T102" fmla="*/ 7 w 86"/>
                <a:gd name="T103" fmla="*/ 26 h 109"/>
                <a:gd name="T104" fmla="*/ 28 w 86"/>
                <a:gd name="T105" fmla="*/ 16 h 109"/>
                <a:gd name="T106" fmla="*/ 60 w 86"/>
                <a:gd name="T107" fmla="*/ 14 h 109"/>
                <a:gd name="T108" fmla="*/ 57 w 86"/>
                <a:gd name="T109" fmla="*/ 12 h 109"/>
                <a:gd name="T110" fmla="*/ 59 w 86"/>
                <a:gd name="T111" fmla="*/ 8 h 109"/>
                <a:gd name="T112" fmla="*/ 62 w 86"/>
                <a:gd name="T113" fmla="*/ 0 h 109"/>
                <a:gd name="T114" fmla="*/ 64 w 86"/>
                <a:gd name="T115" fmla="*/ 0 h 1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"/>
                <a:gd name="T175" fmla="*/ 0 h 109"/>
                <a:gd name="T176" fmla="*/ 86 w 86"/>
                <a:gd name="T177" fmla="*/ 109 h 10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" h="109">
                  <a:moveTo>
                    <a:pt x="64" y="0"/>
                  </a:moveTo>
                  <a:lnTo>
                    <a:pt x="63" y="2"/>
                  </a:lnTo>
                  <a:lnTo>
                    <a:pt x="63" y="5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5" y="19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8" y="26"/>
                  </a:lnTo>
                  <a:lnTo>
                    <a:pt x="69" y="27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71" y="30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3" y="34"/>
                  </a:lnTo>
                  <a:lnTo>
                    <a:pt x="70" y="31"/>
                  </a:lnTo>
                  <a:lnTo>
                    <a:pt x="74" y="35"/>
                  </a:lnTo>
                  <a:lnTo>
                    <a:pt x="77" y="39"/>
                  </a:lnTo>
                  <a:lnTo>
                    <a:pt x="79" y="43"/>
                  </a:lnTo>
                  <a:lnTo>
                    <a:pt x="81" y="47"/>
                  </a:lnTo>
                  <a:lnTo>
                    <a:pt x="83" y="52"/>
                  </a:lnTo>
                  <a:lnTo>
                    <a:pt x="84" y="56"/>
                  </a:lnTo>
                  <a:lnTo>
                    <a:pt x="85" y="61"/>
                  </a:lnTo>
                  <a:lnTo>
                    <a:pt x="86" y="66"/>
                  </a:lnTo>
                  <a:lnTo>
                    <a:pt x="86" y="71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4" y="82"/>
                  </a:lnTo>
                  <a:lnTo>
                    <a:pt x="83" y="85"/>
                  </a:lnTo>
                  <a:lnTo>
                    <a:pt x="81" y="88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4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97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0"/>
                  </a:lnTo>
                  <a:lnTo>
                    <a:pt x="70" y="81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70" y="77"/>
                  </a:lnTo>
                  <a:lnTo>
                    <a:pt x="69" y="76"/>
                  </a:lnTo>
                  <a:lnTo>
                    <a:pt x="69" y="75"/>
                  </a:lnTo>
                  <a:lnTo>
                    <a:pt x="69" y="74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4" y="63"/>
                  </a:lnTo>
                  <a:lnTo>
                    <a:pt x="63" y="62"/>
                  </a:lnTo>
                  <a:lnTo>
                    <a:pt x="63" y="61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0" y="57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4"/>
                  </a:lnTo>
                  <a:lnTo>
                    <a:pt x="57" y="53"/>
                  </a:lnTo>
                  <a:lnTo>
                    <a:pt x="56" y="52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4" y="47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9" y="35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36" y="35"/>
                  </a:lnTo>
                  <a:lnTo>
                    <a:pt x="37" y="37"/>
                  </a:lnTo>
                  <a:lnTo>
                    <a:pt x="38" y="39"/>
                  </a:lnTo>
                  <a:lnTo>
                    <a:pt x="39" y="41"/>
                  </a:lnTo>
                  <a:lnTo>
                    <a:pt x="40" y="43"/>
                  </a:lnTo>
                  <a:lnTo>
                    <a:pt x="41" y="45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6" y="50"/>
                  </a:lnTo>
                  <a:lnTo>
                    <a:pt x="49" y="51"/>
                  </a:lnTo>
                  <a:lnTo>
                    <a:pt x="52" y="53"/>
                  </a:lnTo>
                  <a:lnTo>
                    <a:pt x="55" y="55"/>
                  </a:lnTo>
                  <a:lnTo>
                    <a:pt x="57" y="57"/>
                  </a:lnTo>
                  <a:lnTo>
                    <a:pt x="59" y="60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4" y="71"/>
                  </a:lnTo>
                  <a:lnTo>
                    <a:pt x="66" y="74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6" y="97"/>
                  </a:lnTo>
                  <a:lnTo>
                    <a:pt x="65" y="99"/>
                  </a:lnTo>
                  <a:lnTo>
                    <a:pt x="64" y="100"/>
                  </a:lnTo>
                  <a:lnTo>
                    <a:pt x="64" y="101"/>
                  </a:lnTo>
                  <a:lnTo>
                    <a:pt x="63" y="102"/>
                  </a:lnTo>
                  <a:lnTo>
                    <a:pt x="62" y="103"/>
                  </a:lnTo>
                  <a:lnTo>
                    <a:pt x="61" y="104"/>
                  </a:lnTo>
                  <a:lnTo>
                    <a:pt x="60" y="105"/>
                  </a:lnTo>
                  <a:lnTo>
                    <a:pt x="59" y="106"/>
                  </a:lnTo>
                  <a:lnTo>
                    <a:pt x="58" y="107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2" y="109"/>
                  </a:lnTo>
                  <a:lnTo>
                    <a:pt x="49" y="108"/>
                  </a:lnTo>
                  <a:lnTo>
                    <a:pt x="45" y="107"/>
                  </a:lnTo>
                  <a:lnTo>
                    <a:pt x="42" y="105"/>
                  </a:lnTo>
                  <a:lnTo>
                    <a:pt x="38" y="103"/>
                  </a:lnTo>
                  <a:lnTo>
                    <a:pt x="35" y="100"/>
                  </a:lnTo>
                  <a:lnTo>
                    <a:pt x="32" y="98"/>
                  </a:lnTo>
                  <a:lnTo>
                    <a:pt x="29" y="96"/>
                  </a:lnTo>
                  <a:lnTo>
                    <a:pt x="25" y="95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2" y="85"/>
                  </a:lnTo>
                  <a:lnTo>
                    <a:pt x="1" y="83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3" y="79"/>
                  </a:lnTo>
                  <a:lnTo>
                    <a:pt x="4" y="79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6" y="87"/>
                  </a:lnTo>
                  <a:lnTo>
                    <a:pt x="17" y="89"/>
                  </a:lnTo>
                  <a:lnTo>
                    <a:pt x="18" y="89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1" y="89"/>
                  </a:lnTo>
                  <a:lnTo>
                    <a:pt x="33" y="90"/>
                  </a:lnTo>
                  <a:lnTo>
                    <a:pt x="36" y="91"/>
                  </a:lnTo>
                  <a:lnTo>
                    <a:pt x="38" y="92"/>
                  </a:lnTo>
                  <a:lnTo>
                    <a:pt x="40" y="94"/>
                  </a:lnTo>
                  <a:lnTo>
                    <a:pt x="42" y="95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49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5" y="102"/>
                  </a:lnTo>
                  <a:lnTo>
                    <a:pt x="56" y="101"/>
                  </a:lnTo>
                  <a:lnTo>
                    <a:pt x="57" y="101"/>
                  </a:lnTo>
                  <a:lnTo>
                    <a:pt x="59" y="100"/>
                  </a:lnTo>
                  <a:lnTo>
                    <a:pt x="60" y="99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61" y="94"/>
                  </a:lnTo>
                  <a:lnTo>
                    <a:pt x="60" y="95"/>
                  </a:lnTo>
                  <a:lnTo>
                    <a:pt x="60" y="96"/>
                  </a:lnTo>
                  <a:lnTo>
                    <a:pt x="59" y="97"/>
                  </a:lnTo>
                  <a:lnTo>
                    <a:pt x="58" y="98"/>
                  </a:lnTo>
                  <a:lnTo>
                    <a:pt x="57" y="99"/>
                  </a:lnTo>
                  <a:lnTo>
                    <a:pt x="56" y="99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2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48" y="98"/>
                  </a:lnTo>
                  <a:lnTo>
                    <a:pt x="45" y="93"/>
                  </a:lnTo>
                  <a:lnTo>
                    <a:pt x="42" y="90"/>
                  </a:lnTo>
                  <a:lnTo>
                    <a:pt x="38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6" y="79"/>
                  </a:lnTo>
                  <a:lnTo>
                    <a:pt x="22" y="77"/>
                  </a:lnTo>
                  <a:lnTo>
                    <a:pt x="19" y="73"/>
                  </a:lnTo>
                  <a:lnTo>
                    <a:pt x="16" y="69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7" y="55"/>
                  </a:lnTo>
                  <a:lnTo>
                    <a:pt x="19" y="52"/>
                  </a:lnTo>
                  <a:lnTo>
                    <a:pt x="20" y="49"/>
                  </a:lnTo>
                  <a:lnTo>
                    <a:pt x="21" y="46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1"/>
                  </a:lnTo>
                  <a:lnTo>
                    <a:pt x="15" y="53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9" y="23"/>
                  </a:lnTo>
                  <a:lnTo>
                    <a:pt x="13" y="20"/>
                  </a:lnTo>
                  <a:lnTo>
                    <a:pt x="18" y="18"/>
                  </a:lnTo>
                  <a:lnTo>
                    <a:pt x="23" y="17"/>
                  </a:lnTo>
                  <a:lnTo>
                    <a:pt x="28" y="16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9" y="16"/>
                  </a:lnTo>
                  <a:lnTo>
                    <a:pt x="55" y="15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5" name="Freeform 42"/>
            <p:cNvSpPr>
              <a:spLocks/>
            </p:cNvSpPr>
            <p:nvPr/>
          </p:nvSpPr>
          <p:spPr bwMode="auto">
            <a:xfrm>
              <a:off x="4965" y="1289"/>
              <a:ext cx="16" cy="15"/>
            </a:xfrm>
            <a:custGeom>
              <a:avLst/>
              <a:gdLst>
                <a:gd name="T0" fmla="*/ 15 w 16"/>
                <a:gd name="T1" fmla="*/ 9 h 15"/>
                <a:gd name="T2" fmla="*/ 14 w 16"/>
                <a:gd name="T3" fmla="*/ 11 h 15"/>
                <a:gd name="T4" fmla="*/ 13 w 16"/>
                <a:gd name="T5" fmla="*/ 13 h 15"/>
                <a:gd name="T6" fmla="*/ 12 w 16"/>
                <a:gd name="T7" fmla="*/ 14 h 15"/>
                <a:gd name="T8" fmla="*/ 10 w 16"/>
                <a:gd name="T9" fmla="*/ 15 h 15"/>
                <a:gd name="T10" fmla="*/ 8 w 16"/>
                <a:gd name="T11" fmla="*/ 15 h 15"/>
                <a:gd name="T12" fmla="*/ 6 w 16"/>
                <a:gd name="T13" fmla="*/ 15 h 15"/>
                <a:gd name="T14" fmla="*/ 4 w 16"/>
                <a:gd name="T15" fmla="*/ 14 h 15"/>
                <a:gd name="T16" fmla="*/ 2 w 16"/>
                <a:gd name="T17" fmla="*/ 12 h 15"/>
                <a:gd name="T18" fmla="*/ 1 w 16"/>
                <a:gd name="T19" fmla="*/ 10 h 15"/>
                <a:gd name="T20" fmla="*/ 1 w 16"/>
                <a:gd name="T21" fmla="*/ 8 h 15"/>
                <a:gd name="T22" fmla="*/ 0 w 16"/>
                <a:gd name="T23" fmla="*/ 7 h 15"/>
                <a:gd name="T24" fmla="*/ 0 w 16"/>
                <a:gd name="T25" fmla="*/ 5 h 15"/>
                <a:gd name="T26" fmla="*/ 1 w 16"/>
                <a:gd name="T27" fmla="*/ 3 h 15"/>
                <a:gd name="T28" fmla="*/ 1 w 16"/>
                <a:gd name="T29" fmla="*/ 2 h 15"/>
                <a:gd name="T30" fmla="*/ 1 w 16"/>
                <a:gd name="T31" fmla="*/ 2 h 15"/>
                <a:gd name="T32" fmla="*/ 1 w 16"/>
                <a:gd name="T33" fmla="*/ 3 h 15"/>
                <a:gd name="T34" fmla="*/ 1 w 16"/>
                <a:gd name="T35" fmla="*/ 5 h 15"/>
                <a:gd name="T36" fmla="*/ 1 w 16"/>
                <a:gd name="T37" fmla="*/ 8 h 15"/>
                <a:gd name="T38" fmla="*/ 2 w 16"/>
                <a:gd name="T39" fmla="*/ 10 h 15"/>
                <a:gd name="T40" fmla="*/ 3 w 16"/>
                <a:gd name="T41" fmla="*/ 11 h 15"/>
                <a:gd name="T42" fmla="*/ 4 w 16"/>
                <a:gd name="T43" fmla="*/ 13 h 15"/>
                <a:gd name="T44" fmla="*/ 5 w 16"/>
                <a:gd name="T45" fmla="*/ 14 h 15"/>
                <a:gd name="T46" fmla="*/ 7 w 16"/>
                <a:gd name="T47" fmla="*/ 14 h 15"/>
                <a:gd name="T48" fmla="*/ 9 w 16"/>
                <a:gd name="T49" fmla="*/ 14 h 15"/>
                <a:gd name="T50" fmla="*/ 10 w 16"/>
                <a:gd name="T51" fmla="*/ 13 h 15"/>
                <a:gd name="T52" fmla="*/ 12 w 16"/>
                <a:gd name="T53" fmla="*/ 12 h 15"/>
                <a:gd name="T54" fmla="*/ 13 w 16"/>
                <a:gd name="T55" fmla="*/ 11 h 15"/>
                <a:gd name="T56" fmla="*/ 14 w 16"/>
                <a:gd name="T57" fmla="*/ 10 h 15"/>
                <a:gd name="T58" fmla="*/ 14 w 16"/>
                <a:gd name="T59" fmla="*/ 9 h 15"/>
                <a:gd name="T60" fmla="*/ 15 w 16"/>
                <a:gd name="T61" fmla="*/ 7 h 15"/>
                <a:gd name="T62" fmla="*/ 14 w 16"/>
                <a:gd name="T63" fmla="*/ 5 h 15"/>
                <a:gd name="T64" fmla="*/ 14 w 16"/>
                <a:gd name="T65" fmla="*/ 4 h 15"/>
                <a:gd name="T66" fmla="*/ 14 w 16"/>
                <a:gd name="T67" fmla="*/ 2 h 15"/>
                <a:gd name="T68" fmla="*/ 13 w 16"/>
                <a:gd name="T69" fmla="*/ 0 h 15"/>
                <a:gd name="T70" fmla="*/ 14 w 16"/>
                <a:gd name="T71" fmla="*/ 0 h 15"/>
                <a:gd name="T72" fmla="*/ 15 w 16"/>
                <a:gd name="T73" fmla="*/ 2 h 15"/>
                <a:gd name="T74" fmla="*/ 16 w 16"/>
                <a:gd name="T75" fmla="*/ 3 h 15"/>
                <a:gd name="T76" fmla="*/ 16 w 16"/>
                <a:gd name="T77" fmla="*/ 5 h 15"/>
                <a:gd name="T78" fmla="*/ 16 w 16"/>
                <a:gd name="T79" fmla="*/ 7 h 15"/>
                <a:gd name="T80" fmla="*/ 16 w 16"/>
                <a:gd name="T81" fmla="*/ 8 h 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"/>
                <a:gd name="T124" fmla="*/ 0 h 15"/>
                <a:gd name="T125" fmla="*/ 16 w 16"/>
                <a:gd name="T126" fmla="*/ 15 h 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" h="15">
                  <a:moveTo>
                    <a:pt x="16" y="8"/>
                  </a:move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6" name="Freeform 43"/>
            <p:cNvSpPr>
              <a:spLocks/>
            </p:cNvSpPr>
            <p:nvPr/>
          </p:nvSpPr>
          <p:spPr bwMode="auto">
            <a:xfrm>
              <a:off x="4968" y="1290"/>
              <a:ext cx="10" cy="10"/>
            </a:xfrm>
            <a:custGeom>
              <a:avLst/>
              <a:gdLst>
                <a:gd name="T0" fmla="*/ 10 w 10"/>
                <a:gd name="T1" fmla="*/ 3 h 10"/>
                <a:gd name="T2" fmla="*/ 10 w 10"/>
                <a:gd name="T3" fmla="*/ 4 h 10"/>
                <a:gd name="T4" fmla="*/ 10 w 10"/>
                <a:gd name="T5" fmla="*/ 6 h 10"/>
                <a:gd name="T6" fmla="*/ 9 w 10"/>
                <a:gd name="T7" fmla="*/ 7 h 10"/>
                <a:gd name="T8" fmla="*/ 9 w 10"/>
                <a:gd name="T9" fmla="*/ 8 h 10"/>
                <a:gd name="T10" fmla="*/ 8 w 10"/>
                <a:gd name="T11" fmla="*/ 9 h 10"/>
                <a:gd name="T12" fmla="*/ 6 w 10"/>
                <a:gd name="T13" fmla="*/ 10 h 10"/>
                <a:gd name="T14" fmla="*/ 5 w 10"/>
                <a:gd name="T15" fmla="*/ 10 h 10"/>
                <a:gd name="T16" fmla="*/ 4 w 10"/>
                <a:gd name="T17" fmla="*/ 10 h 10"/>
                <a:gd name="T18" fmla="*/ 2 w 10"/>
                <a:gd name="T19" fmla="*/ 10 h 10"/>
                <a:gd name="T20" fmla="*/ 1 w 10"/>
                <a:gd name="T21" fmla="*/ 9 h 10"/>
                <a:gd name="T22" fmla="*/ 0 w 10"/>
                <a:gd name="T23" fmla="*/ 7 h 10"/>
                <a:gd name="T24" fmla="*/ 0 w 10"/>
                <a:gd name="T25" fmla="*/ 6 h 10"/>
                <a:gd name="T26" fmla="*/ 0 w 10"/>
                <a:gd name="T27" fmla="*/ 4 h 10"/>
                <a:gd name="T28" fmla="*/ 0 w 10"/>
                <a:gd name="T29" fmla="*/ 2 h 10"/>
                <a:gd name="T30" fmla="*/ 0 w 10"/>
                <a:gd name="T31" fmla="*/ 1 h 10"/>
                <a:gd name="T32" fmla="*/ 1 w 10"/>
                <a:gd name="T33" fmla="*/ 0 h 10"/>
                <a:gd name="T34" fmla="*/ 2 w 10"/>
                <a:gd name="T35" fmla="*/ 0 h 10"/>
                <a:gd name="T36" fmla="*/ 3 w 10"/>
                <a:gd name="T37" fmla="*/ 0 h 10"/>
                <a:gd name="T38" fmla="*/ 3 w 10"/>
                <a:gd name="T39" fmla="*/ 0 h 10"/>
                <a:gd name="T40" fmla="*/ 3 w 10"/>
                <a:gd name="T41" fmla="*/ 0 h 10"/>
                <a:gd name="T42" fmla="*/ 3 w 10"/>
                <a:gd name="T43" fmla="*/ 1 h 10"/>
                <a:gd name="T44" fmla="*/ 2 w 10"/>
                <a:gd name="T45" fmla="*/ 2 h 10"/>
                <a:gd name="T46" fmla="*/ 2 w 10"/>
                <a:gd name="T47" fmla="*/ 4 h 10"/>
                <a:gd name="T48" fmla="*/ 2 w 10"/>
                <a:gd name="T49" fmla="*/ 5 h 10"/>
                <a:gd name="T50" fmla="*/ 3 w 10"/>
                <a:gd name="T51" fmla="*/ 6 h 10"/>
                <a:gd name="T52" fmla="*/ 4 w 10"/>
                <a:gd name="T53" fmla="*/ 6 h 10"/>
                <a:gd name="T54" fmla="*/ 4 w 10"/>
                <a:gd name="T55" fmla="*/ 6 h 10"/>
                <a:gd name="T56" fmla="*/ 5 w 10"/>
                <a:gd name="T57" fmla="*/ 6 h 10"/>
                <a:gd name="T58" fmla="*/ 6 w 10"/>
                <a:gd name="T59" fmla="*/ 6 h 10"/>
                <a:gd name="T60" fmla="*/ 7 w 10"/>
                <a:gd name="T61" fmla="*/ 5 h 10"/>
                <a:gd name="T62" fmla="*/ 7 w 10"/>
                <a:gd name="T63" fmla="*/ 4 h 10"/>
                <a:gd name="T64" fmla="*/ 7 w 10"/>
                <a:gd name="T65" fmla="*/ 3 h 10"/>
                <a:gd name="T66" fmla="*/ 7 w 10"/>
                <a:gd name="T67" fmla="*/ 2 h 10"/>
                <a:gd name="T68" fmla="*/ 7 w 10"/>
                <a:gd name="T69" fmla="*/ 1 h 10"/>
                <a:gd name="T70" fmla="*/ 6 w 10"/>
                <a:gd name="T71" fmla="*/ 0 h 10"/>
                <a:gd name="T72" fmla="*/ 6 w 10"/>
                <a:gd name="T73" fmla="*/ 0 h 10"/>
                <a:gd name="T74" fmla="*/ 7 w 10"/>
                <a:gd name="T75" fmla="*/ 0 h 10"/>
                <a:gd name="T76" fmla="*/ 8 w 10"/>
                <a:gd name="T77" fmla="*/ 0 h 10"/>
                <a:gd name="T78" fmla="*/ 9 w 10"/>
                <a:gd name="T79" fmla="*/ 1 h 10"/>
                <a:gd name="T80" fmla="*/ 9 w 10"/>
                <a:gd name="T81" fmla="*/ 2 h 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10"/>
                <a:gd name="T125" fmla="*/ 10 w 10"/>
                <a:gd name="T126" fmla="*/ 10 h 1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10">
                  <a:moveTo>
                    <a:pt x="9" y="2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7" name="Freeform 44"/>
            <p:cNvSpPr>
              <a:spLocks/>
            </p:cNvSpPr>
            <p:nvPr/>
          </p:nvSpPr>
          <p:spPr bwMode="auto">
            <a:xfrm>
              <a:off x="4966" y="1290"/>
              <a:ext cx="30" cy="33"/>
            </a:xfrm>
            <a:custGeom>
              <a:avLst/>
              <a:gdLst>
                <a:gd name="T0" fmla="*/ 28 w 30"/>
                <a:gd name="T1" fmla="*/ 10 h 33"/>
                <a:gd name="T2" fmla="*/ 29 w 30"/>
                <a:gd name="T3" fmla="*/ 14 h 33"/>
                <a:gd name="T4" fmla="*/ 29 w 30"/>
                <a:gd name="T5" fmla="*/ 18 h 33"/>
                <a:gd name="T6" fmla="*/ 30 w 30"/>
                <a:gd name="T7" fmla="*/ 22 h 33"/>
                <a:gd name="T8" fmla="*/ 29 w 30"/>
                <a:gd name="T9" fmla="*/ 26 h 33"/>
                <a:gd name="T10" fmla="*/ 27 w 30"/>
                <a:gd name="T11" fmla="*/ 29 h 33"/>
                <a:gd name="T12" fmla="*/ 25 w 30"/>
                <a:gd name="T13" fmla="*/ 31 h 33"/>
                <a:gd name="T14" fmla="*/ 22 w 30"/>
                <a:gd name="T15" fmla="*/ 32 h 33"/>
                <a:gd name="T16" fmla="*/ 19 w 30"/>
                <a:gd name="T17" fmla="*/ 33 h 33"/>
                <a:gd name="T18" fmla="*/ 16 w 30"/>
                <a:gd name="T19" fmla="*/ 32 h 33"/>
                <a:gd name="T20" fmla="*/ 13 w 30"/>
                <a:gd name="T21" fmla="*/ 31 h 33"/>
                <a:gd name="T22" fmla="*/ 9 w 30"/>
                <a:gd name="T23" fmla="*/ 29 h 33"/>
                <a:gd name="T24" fmla="*/ 5 w 30"/>
                <a:gd name="T25" fmla="*/ 26 h 33"/>
                <a:gd name="T26" fmla="*/ 3 w 30"/>
                <a:gd name="T27" fmla="*/ 21 h 33"/>
                <a:gd name="T28" fmla="*/ 1 w 30"/>
                <a:gd name="T29" fmla="*/ 16 h 33"/>
                <a:gd name="T30" fmla="*/ 1 w 30"/>
                <a:gd name="T31" fmla="*/ 14 h 33"/>
                <a:gd name="T32" fmla="*/ 2 w 30"/>
                <a:gd name="T33" fmla="*/ 16 h 33"/>
                <a:gd name="T34" fmla="*/ 4 w 30"/>
                <a:gd name="T35" fmla="*/ 16 h 33"/>
                <a:gd name="T36" fmla="*/ 5 w 30"/>
                <a:gd name="T37" fmla="*/ 17 h 33"/>
                <a:gd name="T38" fmla="*/ 7 w 30"/>
                <a:gd name="T39" fmla="*/ 17 h 33"/>
                <a:gd name="T40" fmla="*/ 9 w 30"/>
                <a:gd name="T41" fmla="*/ 17 h 33"/>
                <a:gd name="T42" fmla="*/ 11 w 30"/>
                <a:gd name="T43" fmla="*/ 16 h 33"/>
                <a:gd name="T44" fmla="*/ 13 w 30"/>
                <a:gd name="T45" fmla="*/ 15 h 33"/>
                <a:gd name="T46" fmla="*/ 15 w 30"/>
                <a:gd name="T47" fmla="*/ 12 h 33"/>
                <a:gd name="T48" fmla="*/ 16 w 30"/>
                <a:gd name="T49" fmla="*/ 10 h 33"/>
                <a:gd name="T50" fmla="*/ 17 w 30"/>
                <a:gd name="T51" fmla="*/ 8 h 33"/>
                <a:gd name="T52" fmla="*/ 17 w 30"/>
                <a:gd name="T53" fmla="*/ 6 h 33"/>
                <a:gd name="T54" fmla="*/ 17 w 30"/>
                <a:gd name="T55" fmla="*/ 4 h 33"/>
                <a:gd name="T56" fmla="*/ 17 w 30"/>
                <a:gd name="T57" fmla="*/ 2 h 33"/>
                <a:gd name="T58" fmla="*/ 16 w 30"/>
                <a:gd name="T59" fmla="*/ 1 h 33"/>
                <a:gd name="T60" fmla="*/ 17 w 30"/>
                <a:gd name="T61" fmla="*/ 0 h 33"/>
                <a:gd name="T62" fmla="*/ 20 w 30"/>
                <a:gd name="T63" fmla="*/ 1 h 33"/>
                <a:gd name="T64" fmla="*/ 22 w 30"/>
                <a:gd name="T65" fmla="*/ 3 h 33"/>
                <a:gd name="T66" fmla="*/ 24 w 30"/>
                <a:gd name="T67" fmla="*/ 5 h 33"/>
                <a:gd name="T68" fmla="*/ 26 w 30"/>
                <a:gd name="T69" fmla="*/ 7 h 33"/>
                <a:gd name="T70" fmla="*/ 27 w 30"/>
                <a:gd name="T71" fmla="*/ 8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33"/>
                <a:gd name="T110" fmla="*/ 30 w 30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33">
                  <a:moveTo>
                    <a:pt x="27" y="8"/>
                  </a:moveTo>
                  <a:lnTo>
                    <a:pt x="28" y="10"/>
                  </a:lnTo>
                  <a:lnTo>
                    <a:pt x="28" y="12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8" name="Freeform 45"/>
            <p:cNvSpPr>
              <a:spLocks/>
            </p:cNvSpPr>
            <p:nvPr/>
          </p:nvSpPr>
          <p:spPr bwMode="auto">
            <a:xfrm>
              <a:off x="5034" y="1295"/>
              <a:ext cx="53" cy="21"/>
            </a:xfrm>
            <a:custGeom>
              <a:avLst/>
              <a:gdLst>
                <a:gd name="T0" fmla="*/ 53 w 53"/>
                <a:gd name="T1" fmla="*/ 5 h 21"/>
                <a:gd name="T2" fmla="*/ 51 w 53"/>
                <a:gd name="T3" fmla="*/ 9 h 21"/>
                <a:gd name="T4" fmla="*/ 48 w 53"/>
                <a:gd name="T5" fmla="*/ 13 h 21"/>
                <a:gd name="T6" fmla="*/ 44 w 53"/>
                <a:gd name="T7" fmla="*/ 15 h 21"/>
                <a:gd name="T8" fmla="*/ 41 w 53"/>
                <a:gd name="T9" fmla="*/ 18 h 21"/>
                <a:gd name="T10" fmla="*/ 38 w 53"/>
                <a:gd name="T11" fmla="*/ 20 h 21"/>
                <a:gd name="T12" fmla="*/ 34 w 53"/>
                <a:gd name="T13" fmla="*/ 20 h 21"/>
                <a:gd name="T14" fmla="*/ 31 w 53"/>
                <a:gd name="T15" fmla="*/ 21 h 21"/>
                <a:gd name="T16" fmla="*/ 27 w 53"/>
                <a:gd name="T17" fmla="*/ 21 h 21"/>
                <a:gd name="T18" fmla="*/ 23 w 53"/>
                <a:gd name="T19" fmla="*/ 21 h 21"/>
                <a:gd name="T20" fmla="*/ 21 w 53"/>
                <a:gd name="T21" fmla="*/ 20 h 21"/>
                <a:gd name="T22" fmla="*/ 20 w 53"/>
                <a:gd name="T23" fmla="*/ 19 h 21"/>
                <a:gd name="T24" fmla="*/ 19 w 53"/>
                <a:gd name="T25" fmla="*/ 19 h 21"/>
                <a:gd name="T26" fmla="*/ 18 w 53"/>
                <a:gd name="T27" fmla="*/ 19 h 21"/>
                <a:gd name="T28" fmla="*/ 16 w 53"/>
                <a:gd name="T29" fmla="*/ 19 h 21"/>
                <a:gd name="T30" fmla="*/ 15 w 53"/>
                <a:gd name="T31" fmla="*/ 18 h 21"/>
                <a:gd name="T32" fmla="*/ 12 w 53"/>
                <a:gd name="T33" fmla="*/ 17 h 21"/>
                <a:gd name="T34" fmla="*/ 10 w 53"/>
                <a:gd name="T35" fmla="*/ 15 h 21"/>
                <a:gd name="T36" fmla="*/ 7 w 53"/>
                <a:gd name="T37" fmla="*/ 13 h 21"/>
                <a:gd name="T38" fmla="*/ 5 w 53"/>
                <a:gd name="T39" fmla="*/ 11 h 21"/>
                <a:gd name="T40" fmla="*/ 3 w 53"/>
                <a:gd name="T41" fmla="*/ 10 h 21"/>
                <a:gd name="T42" fmla="*/ 3 w 53"/>
                <a:gd name="T43" fmla="*/ 10 h 21"/>
                <a:gd name="T44" fmla="*/ 2 w 53"/>
                <a:gd name="T45" fmla="*/ 10 h 21"/>
                <a:gd name="T46" fmla="*/ 1 w 53"/>
                <a:gd name="T47" fmla="*/ 10 h 21"/>
                <a:gd name="T48" fmla="*/ 1 w 53"/>
                <a:gd name="T49" fmla="*/ 9 h 21"/>
                <a:gd name="T50" fmla="*/ 2 w 53"/>
                <a:gd name="T51" fmla="*/ 9 h 21"/>
                <a:gd name="T52" fmla="*/ 7 w 53"/>
                <a:gd name="T53" fmla="*/ 8 h 21"/>
                <a:gd name="T54" fmla="*/ 11 w 53"/>
                <a:gd name="T55" fmla="*/ 7 h 21"/>
                <a:gd name="T56" fmla="*/ 15 w 53"/>
                <a:gd name="T57" fmla="*/ 7 h 21"/>
                <a:gd name="T58" fmla="*/ 19 w 53"/>
                <a:gd name="T59" fmla="*/ 6 h 21"/>
                <a:gd name="T60" fmla="*/ 24 w 53"/>
                <a:gd name="T61" fmla="*/ 4 h 21"/>
                <a:gd name="T62" fmla="*/ 30 w 53"/>
                <a:gd name="T63" fmla="*/ 2 h 21"/>
                <a:gd name="T64" fmla="*/ 36 w 53"/>
                <a:gd name="T65" fmla="*/ 1 h 21"/>
                <a:gd name="T66" fmla="*/ 42 w 53"/>
                <a:gd name="T67" fmla="*/ 0 h 21"/>
                <a:gd name="T68" fmla="*/ 48 w 53"/>
                <a:gd name="T69" fmla="*/ 1 h 21"/>
                <a:gd name="T70" fmla="*/ 53 w 53"/>
                <a:gd name="T71" fmla="*/ 2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"/>
                <a:gd name="T109" fmla="*/ 0 h 21"/>
                <a:gd name="T110" fmla="*/ 53 w 53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" h="21">
                  <a:moveTo>
                    <a:pt x="53" y="2"/>
                  </a:moveTo>
                  <a:lnTo>
                    <a:pt x="53" y="5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8" y="13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3" y="17"/>
                  </a:lnTo>
                  <a:lnTo>
                    <a:pt x="41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1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9" name="Freeform 46"/>
            <p:cNvSpPr>
              <a:spLocks/>
            </p:cNvSpPr>
            <p:nvPr/>
          </p:nvSpPr>
          <p:spPr bwMode="auto">
            <a:xfrm>
              <a:off x="5058" y="1298"/>
              <a:ext cx="25" cy="14"/>
            </a:xfrm>
            <a:custGeom>
              <a:avLst/>
              <a:gdLst>
                <a:gd name="T0" fmla="*/ 25 w 25"/>
                <a:gd name="T1" fmla="*/ 3 h 14"/>
                <a:gd name="T2" fmla="*/ 23 w 25"/>
                <a:gd name="T3" fmla="*/ 6 h 14"/>
                <a:gd name="T4" fmla="*/ 21 w 25"/>
                <a:gd name="T5" fmla="*/ 8 h 14"/>
                <a:gd name="T6" fmla="*/ 18 w 25"/>
                <a:gd name="T7" fmla="*/ 10 h 14"/>
                <a:gd name="T8" fmla="*/ 15 w 25"/>
                <a:gd name="T9" fmla="*/ 11 h 14"/>
                <a:gd name="T10" fmla="*/ 13 w 25"/>
                <a:gd name="T11" fmla="*/ 13 h 14"/>
                <a:gd name="T12" fmla="*/ 11 w 25"/>
                <a:gd name="T13" fmla="*/ 13 h 14"/>
                <a:gd name="T14" fmla="*/ 8 w 25"/>
                <a:gd name="T15" fmla="*/ 14 h 14"/>
                <a:gd name="T16" fmla="*/ 6 w 25"/>
                <a:gd name="T17" fmla="*/ 14 h 14"/>
                <a:gd name="T18" fmla="*/ 3 w 25"/>
                <a:gd name="T19" fmla="*/ 14 h 14"/>
                <a:gd name="T20" fmla="*/ 2 w 25"/>
                <a:gd name="T21" fmla="*/ 14 h 14"/>
                <a:gd name="T22" fmla="*/ 2 w 25"/>
                <a:gd name="T23" fmla="*/ 14 h 14"/>
                <a:gd name="T24" fmla="*/ 3 w 25"/>
                <a:gd name="T25" fmla="*/ 14 h 14"/>
                <a:gd name="T26" fmla="*/ 4 w 25"/>
                <a:gd name="T27" fmla="*/ 14 h 14"/>
                <a:gd name="T28" fmla="*/ 4 w 25"/>
                <a:gd name="T29" fmla="*/ 13 h 14"/>
                <a:gd name="T30" fmla="*/ 4 w 25"/>
                <a:gd name="T31" fmla="*/ 13 h 14"/>
                <a:gd name="T32" fmla="*/ 4 w 25"/>
                <a:gd name="T33" fmla="*/ 12 h 14"/>
                <a:gd name="T34" fmla="*/ 3 w 25"/>
                <a:gd name="T35" fmla="*/ 12 h 14"/>
                <a:gd name="T36" fmla="*/ 2 w 25"/>
                <a:gd name="T37" fmla="*/ 11 h 14"/>
                <a:gd name="T38" fmla="*/ 1 w 25"/>
                <a:gd name="T39" fmla="*/ 11 h 14"/>
                <a:gd name="T40" fmla="*/ 1 w 25"/>
                <a:gd name="T41" fmla="*/ 11 h 14"/>
                <a:gd name="T42" fmla="*/ 3 w 25"/>
                <a:gd name="T43" fmla="*/ 11 h 14"/>
                <a:gd name="T44" fmla="*/ 5 w 25"/>
                <a:gd name="T45" fmla="*/ 11 h 14"/>
                <a:gd name="T46" fmla="*/ 7 w 25"/>
                <a:gd name="T47" fmla="*/ 11 h 14"/>
                <a:gd name="T48" fmla="*/ 9 w 25"/>
                <a:gd name="T49" fmla="*/ 10 h 14"/>
                <a:gd name="T50" fmla="*/ 9 w 25"/>
                <a:gd name="T51" fmla="*/ 10 h 14"/>
                <a:gd name="T52" fmla="*/ 8 w 25"/>
                <a:gd name="T53" fmla="*/ 9 h 14"/>
                <a:gd name="T54" fmla="*/ 6 w 25"/>
                <a:gd name="T55" fmla="*/ 9 h 14"/>
                <a:gd name="T56" fmla="*/ 5 w 25"/>
                <a:gd name="T57" fmla="*/ 9 h 14"/>
                <a:gd name="T58" fmla="*/ 3 w 25"/>
                <a:gd name="T59" fmla="*/ 9 h 14"/>
                <a:gd name="T60" fmla="*/ 3 w 25"/>
                <a:gd name="T61" fmla="*/ 8 h 14"/>
                <a:gd name="T62" fmla="*/ 3 w 25"/>
                <a:gd name="T63" fmla="*/ 8 h 14"/>
                <a:gd name="T64" fmla="*/ 4 w 25"/>
                <a:gd name="T65" fmla="*/ 7 h 14"/>
                <a:gd name="T66" fmla="*/ 5 w 25"/>
                <a:gd name="T67" fmla="*/ 7 h 14"/>
                <a:gd name="T68" fmla="*/ 6 w 25"/>
                <a:gd name="T69" fmla="*/ 6 h 14"/>
                <a:gd name="T70" fmla="*/ 6 w 25"/>
                <a:gd name="T71" fmla="*/ 5 h 14"/>
                <a:gd name="T72" fmla="*/ 7 w 25"/>
                <a:gd name="T73" fmla="*/ 4 h 14"/>
                <a:gd name="T74" fmla="*/ 9 w 25"/>
                <a:gd name="T75" fmla="*/ 4 h 14"/>
                <a:gd name="T76" fmla="*/ 10 w 25"/>
                <a:gd name="T77" fmla="*/ 4 h 14"/>
                <a:gd name="T78" fmla="*/ 11 w 25"/>
                <a:gd name="T79" fmla="*/ 3 h 14"/>
                <a:gd name="T80" fmla="*/ 12 w 25"/>
                <a:gd name="T81" fmla="*/ 2 h 14"/>
                <a:gd name="T82" fmla="*/ 11 w 25"/>
                <a:gd name="T83" fmla="*/ 2 h 14"/>
                <a:gd name="T84" fmla="*/ 10 w 25"/>
                <a:gd name="T85" fmla="*/ 2 h 14"/>
                <a:gd name="T86" fmla="*/ 9 w 25"/>
                <a:gd name="T87" fmla="*/ 2 h 14"/>
                <a:gd name="T88" fmla="*/ 8 w 25"/>
                <a:gd name="T89" fmla="*/ 2 h 14"/>
                <a:gd name="T90" fmla="*/ 7 w 25"/>
                <a:gd name="T91" fmla="*/ 2 h 14"/>
                <a:gd name="T92" fmla="*/ 10 w 25"/>
                <a:gd name="T93" fmla="*/ 1 h 14"/>
                <a:gd name="T94" fmla="*/ 14 w 25"/>
                <a:gd name="T95" fmla="*/ 0 h 14"/>
                <a:gd name="T96" fmla="*/ 18 w 25"/>
                <a:gd name="T97" fmla="*/ 0 h 14"/>
                <a:gd name="T98" fmla="*/ 22 w 25"/>
                <a:gd name="T99" fmla="*/ 0 h 14"/>
                <a:gd name="T100" fmla="*/ 25 w 25"/>
                <a:gd name="T101" fmla="*/ 1 h 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"/>
                <a:gd name="T154" fmla="*/ 0 h 14"/>
                <a:gd name="T155" fmla="*/ 25 w 25"/>
                <a:gd name="T156" fmla="*/ 14 h 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" h="14">
                  <a:moveTo>
                    <a:pt x="25" y="1"/>
                  </a:moveTo>
                  <a:lnTo>
                    <a:pt x="25" y="3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2" y="7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0" name="Freeform 47"/>
            <p:cNvSpPr>
              <a:spLocks/>
            </p:cNvSpPr>
            <p:nvPr/>
          </p:nvSpPr>
          <p:spPr bwMode="auto">
            <a:xfrm>
              <a:off x="5066" y="1303"/>
              <a:ext cx="4" cy="1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3 w 4"/>
                <a:gd name="T5" fmla="*/ 1 h 1"/>
                <a:gd name="T6" fmla="*/ 3 w 4"/>
                <a:gd name="T7" fmla="*/ 1 h 1"/>
                <a:gd name="T8" fmla="*/ 2 w 4"/>
                <a:gd name="T9" fmla="*/ 1 h 1"/>
                <a:gd name="T10" fmla="*/ 2 w 4"/>
                <a:gd name="T11" fmla="*/ 1 h 1"/>
                <a:gd name="T12" fmla="*/ 1 w 4"/>
                <a:gd name="T13" fmla="*/ 1 h 1"/>
                <a:gd name="T14" fmla="*/ 1 w 4"/>
                <a:gd name="T15" fmla="*/ 1 h 1"/>
                <a:gd name="T16" fmla="*/ 1 w 4"/>
                <a:gd name="T17" fmla="*/ 1 h 1"/>
                <a:gd name="T18" fmla="*/ 0 w 4"/>
                <a:gd name="T19" fmla="*/ 1 h 1"/>
                <a:gd name="T20" fmla="*/ 0 w 4"/>
                <a:gd name="T21" fmla="*/ 1 h 1"/>
                <a:gd name="T22" fmla="*/ 0 w 4"/>
                <a:gd name="T23" fmla="*/ 1 h 1"/>
                <a:gd name="T24" fmla="*/ 0 w 4"/>
                <a:gd name="T25" fmla="*/ 1 h 1"/>
                <a:gd name="T26" fmla="*/ 1 w 4"/>
                <a:gd name="T27" fmla="*/ 1 h 1"/>
                <a:gd name="T28" fmla="*/ 1 w 4"/>
                <a:gd name="T29" fmla="*/ 1 h 1"/>
                <a:gd name="T30" fmla="*/ 2 w 4"/>
                <a:gd name="T31" fmla="*/ 0 h 1"/>
                <a:gd name="T32" fmla="*/ 2 w 4"/>
                <a:gd name="T33" fmla="*/ 0 h 1"/>
                <a:gd name="T34" fmla="*/ 3 w 4"/>
                <a:gd name="T35" fmla="*/ 0 h 1"/>
                <a:gd name="T36" fmla="*/ 3 w 4"/>
                <a:gd name="T37" fmla="*/ 0 h 1"/>
                <a:gd name="T38" fmla="*/ 3 w 4"/>
                <a:gd name="T39" fmla="*/ 0 h 1"/>
                <a:gd name="T40" fmla="*/ 4 w 4"/>
                <a:gd name="T41" fmla="*/ 0 h 1"/>
                <a:gd name="T42" fmla="*/ 4 w 4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"/>
                <a:gd name="T68" fmla="*/ 4 w 4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">
                  <a:moveTo>
                    <a:pt x="4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1" name="Freeform 48"/>
            <p:cNvSpPr>
              <a:spLocks/>
            </p:cNvSpPr>
            <p:nvPr/>
          </p:nvSpPr>
          <p:spPr bwMode="auto">
            <a:xfrm>
              <a:off x="5416" y="1310"/>
              <a:ext cx="16" cy="52"/>
            </a:xfrm>
            <a:custGeom>
              <a:avLst/>
              <a:gdLst>
                <a:gd name="T0" fmla="*/ 15 w 16"/>
                <a:gd name="T1" fmla="*/ 25 h 52"/>
                <a:gd name="T2" fmla="*/ 15 w 16"/>
                <a:gd name="T3" fmla="*/ 27 h 52"/>
                <a:gd name="T4" fmla="*/ 16 w 16"/>
                <a:gd name="T5" fmla="*/ 30 h 52"/>
                <a:gd name="T6" fmla="*/ 16 w 16"/>
                <a:gd name="T7" fmla="*/ 33 h 52"/>
                <a:gd name="T8" fmla="*/ 16 w 16"/>
                <a:gd name="T9" fmla="*/ 36 h 52"/>
                <a:gd name="T10" fmla="*/ 16 w 16"/>
                <a:gd name="T11" fmla="*/ 38 h 52"/>
                <a:gd name="T12" fmla="*/ 16 w 16"/>
                <a:gd name="T13" fmla="*/ 41 h 52"/>
                <a:gd name="T14" fmla="*/ 16 w 16"/>
                <a:gd name="T15" fmla="*/ 44 h 52"/>
                <a:gd name="T16" fmla="*/ 16 w 16"/>
                <a:gd name="T17" fmla="*/ 47 h 52"/>
                <a:gd name="T18" fmla="*/ 16 w 16"/>
                <a:gd name="T19" fmla="*/ 49 h 52"/>
                <a:gd name="T20" fmla="*/ 15 w 16"/>
                <a:gd name="T21" fmla="*/ 52 h 52"/>
                <a:gd name="T22" fmla="*/ 15 w 16"/>
                <a:gd name="T23" fmla="*/ 51 h 52"/>
                <a:gd name="T24" fmla="*/ 15 w 16"/>
                <a:gd name="T25" fmla="*/ 45 h 52"/>
                <a:gd name="T26" fmla="*/ 14 w 16"/>
                <a:gd name="T27" fmla="*/ 39 h 52"/>
                <a:gd name="T28" fmla="*/ 14 w 16"/>
                <a:gd name="T29" fmla="*/ 34 h 52"/>
                <a:gd name="T30" fmla="*/ 13 w 16"/>
                <a:gd name="T31" fmla="*/ 29 h 52"/>
                <a:gd name="T32" fmla="*/ 11 w 16"/>
                <a:gd name="T33" fmla="*/ 23 h 52"/>
                <a:gd name="T34" fmla="*/ 10 w 16"/>
                <a:gd name="T35" fmla="*/ 18 h 52"/>
                <a:gd name="T36" fmla="*/ 8 w 16"/>
                <a:gd name="T37" fmla="*/ 14 h 52"/>
                <a:gd name="T38" fmla="*/ 5 w 16"/>
                <a:gd name="T39" fmla="*/ 9 h 52"/>
                <a:gd name="T40" fmla="*/ 3 w 16"/>
                <a:gd name="T41" fmla="*/ 4 h 52"/>
                <a:gd name="T42" fmla="*/ 0 w 16"/>
                <a:gd name="T43" fmla="*/ 0 h 52"/>
                <a:gd name="T44" fmla="*/ 2 w 16"/>
                <a:gd name="T45" fmla="*/ 2 h 52"/>
                <a:gd name="T46" fmla="*/ 4 w 16"/>
                <a:gd name="T47" fmla="*/ 4 h 52"/>
                <a:gd name="T48" fmla="*/ 6 w 16"/>
                <a:gd name="T49" fmla="*/ 6 h 52"/>
                <a:gd name="T50" fmla="*/ 7 w 16"/>
                <a:gd name="T51" fmla="*/ 8 h 52"/>
                <a:gd name="T52" fmla="*/ 9 w 16"/>
                <a:gd name="T53" fmla="*/ 11 h 52"/>
                <a:gd name="T54" fmla="*/ 10 w 16"/>
                <a:gd name="T55" fmla="*/ 14 h 52"/>
                <a:gd name="T56" fmla="*/ 11 w 16"/>
                <a:gd name="T57" fmla="*/ 16 h 52"/>
                <a:gd name="T58" fmla="*/ 13 w 16"/>
                <a:gd name="T59" fmla="*/ 19 h 52"/>
                <a:gd name="T60" fmla="*/ 14 w 16"/>
                <a:gd name="T61" fmla="*/ 22 h 52"/>
                <a:gd name="T62" fmla="*/ 15 w 16"/>
                <a:gd name="T63" fmla="*/ 25 h 52"/>
                <a:gd name="T64" fmla="*/ 15 w 16"/>
                <a:gd name="T65" fmla="*/ 25 h 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52"/>
                <a:gd name="T101" fmla="*/ 16 w 16"/>
                <a:gd name="T102" fmla="*/ 52 h 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52">
                  <a:moveTo>
                    <a:pt x="15" y="25"/>
                  </a:moveTo>
                  <a:lnTo>
                    <a:pt x="15" y="27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14" y="39"/>
                  </a:lnTo>
                  <a:lnTo>
                    <a:pt x="14" y="34"/>
                  </a:lnTo>
                  <a:lnTo>
                    <a:pt x="13" y="29"/>
                  </a:lnTo>
                  <a:lnTo>
                    <a:pt x="11" y="23"/>
                  </a:lnTo>
                  <a:lnTo>
                    <a:pt x="10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8"/>
                  </a:lnTo>
                  <a:lnTo>
                    <a:pt x="9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2" name="Freeform 49"/>
            <p:cNvSpPr>
              <a:spLocks/>
            </p:cNvSpPr>
            <p:nvPr/>
          </p:nvSpPr>
          <p:spPr bwMode="auto">
            <a:xfrm>
              <a:off x="5428" y="1311"/>
              <a:ext cx="13" cy="43"/>
            </a:xfrm>
            <a:custGeom>
              <a:avLst/>
              <a:gdLst>
                <a:gd name="T0" fmla="*/ 13 w 13"/>
                <a:gd name="T1" fmla="*/ 36 h 43"/>
                <a:gd name="T2" fmla="*/ 13 w 13"/>
                <a:gd name="T3" fmla="*/ 37 h 43"/>
                <a:gd name="T4" fmla="*/ 13 w 13"/>
                <a:gd name="T5" fmla="*/ 37 h 43"/>
                <a:gd name="T6" fmla="*/ 13 w 13"/>
                <a:gd name="T7" fmla="*/ 38 h 43"/>
                <a:gd name="T8" fmla="*/ 12 w 13"/>
                <a:gd name="T9" fmla="*/ 39 h 43"/>
                <a:gd name="T10" fmla="*/ 12 w 13"/>
                <a:gd name="T11" fmla="*/ 40 h 43"/>
                <a:gd name="T12" fmla="*/ 12 w 13"/>
                <a:gd name="T13" fmla="*/ 41 h 43"/>
                <a:gd name="T14" fmla="*/ 12 w 13"/>
                <a:gd name="T15" fmla="*/ 41 h 43"/>
                <a:gd name="T16" fmla="*/ 12 w 13"/>
                <a:gd name="T17" fmla="*/ 42 h 43"/>
                <a:gd name="T18" fmla="*/ 11 w 13"/>
                <a:gd name="T19" fmla="*/ 42 h 43"/>
                <a:gd name="T20" fmla="*/ 11 w 13"/>
                <a:gd name="T21" fmla="*/ 43 h 43"/>
                <a:gd name="T22" fmla="*/ 11 w 13"/>
                <a:gd name="T23" fmla="*/ 38 h 43"/>
                <a:gd name="T24" fmla="*/ 11 w 13"/>
                <a:gd name="T25" fmla="*/ 33 h 43"/>
                <a:gd name="T26" fmla="*/ 10 w 13"/>
                <a:gd name="T27" fmla="*/ 28 h 43"/>
                <a:gd name="T28" fmla="*/ 10 w 13"/>
                <a:gd name="T29" fmla="*/ 24 h 43"/>
                <a:gd name="T30" fmla="*/ 9 w 13"/>
                <a:gd name="T31" fmla="*/ 19 h 43"/>
                <a:gd name="T32" fmla="*/ 8 w 13"/>
                <a:gd name="T33" fmla="*/ 15 h 43"/>
                <a:gd name="T34" fmla="*/ 6 w 13"/>
                <a:gd name="T35" fmla="*/ 11 h 43"/>
                <a:gd name="T36" fmla="*/ 5 w 13"/>
                <a:gd name="T37" fmla="*/ 7 h 43"/>
                <a:gd name="T38" fmla="*/ 3 w 13"/>
                <a:gd name="T39" fmla="*/ 3 h 43"/>
                <a:gd name="T40" fmla="*/ 0 w 13"/>
                <a:gd name="T41" fmla="*/ 0 h 43"/>
                <a:gd name="T42" fmla="*/ 3 w 13"/>
                <a:gd name="T43" fmla="*/ 2 h 43"/>
                <a:gd name="T44" fmla="*/ 5 w 13"/>
                <a:gd name="T45" fmla="*/ 5 h 43"/>
                <a:gd name="T46" fmla="*/ 7 w 13"/>
                <a:gd name="T47" fmla="*/ 9 h 43"/>
                <a:gd name="T48" fmla="*/ 9 w 13"/>
                <a:gd name="T49" fmla="*/ 12 h 43"/>
                <a:gd name="T50" fmla="*/ 10 w 13"/>
                <a:gd name="T51" fmla="*/ 16 h 43"/>
                <a:gd name="T52" fmla="*/ 11 w 13"/>
                <a:gd name="T53" fmla="*/ 19 h 43"/>
                <a:gd name="T54" fmla="*/ 12 w 13"/>
                <a:gd name="T55" fmla="*/ 23 h 43"/>
                <a:gd name="T56" fmla="*/ 12 w 13"/>
                <a:gd name="T57" fmla="*/ 28 h 43"/>
                <a:gd name="T58" fmla="*/ 13 w 13"/>
                <a:gd name="T59" fmla="*/ 32 h 43"/>
                <a:gd name="T60" fmla="*/ 13 w 13"/>
                <a:gd name="T61" fmla="*/ 36 h 43"/>
                <a:gd name="T62" fmla="*/ 13 w 13"/>
                <a:gd name="T63" fmla="*/ 36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"/>
                <a:gd name="T97" fmla="*/ 0 h 43"/>
                <a:gd name="T98" fmla="*/ 13 w 13"/>
                <a:gd name="T99" fmla="*/ 43 h 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" h="43">
                  <a:moveTo>
                    <a:pt x="13" y="36"/>
                  </a:moveTo>
                  <a:lnTo>
                    <a:pt x="13" y="37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38"/>
                  </a:lnTo>
                  <a:lnTo>
                    <a:pt x="11" y="33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5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5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3" y="32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3" name="Freeform 50"/>
            <p:cNvSpPr>
              <a:spLocks/>
            </p:cNvSpPr>
            <p:nvPr/>
          </p:nvSpPr>
          <p:spPr bwMode="auto">
            <a:xfrm>
              <a:off x="4892" y="1318"/>
              <a:ext cx="19" cy="49"/>
            </a:xfrm>
            <a:custGeom>
              <a:avLst/>
              <a:gdLst>
                <a:gd name="T0" fmla="*/ 12 w 19"/>
                <a:gd name="T1" fmla="*/ 4 h 49"/>
                <a:gd name="T2" fmla="*/ 11 w 19"/>
                <a:gd name="T3" fmla="*/ 4 h 49"/>
                <a:gd name="T4" fmla="*/ 10 w 19"/>
                <a:gd name="T5" fmla="*/ 4 h 49"/>
                <a:gd name="T6" fmla="*/ 9 w 19"/>
                <a:gd name="T7" fmla="*/ 5 h 49"/>
                <a:gd name="T8" fmla="*/ 8 w 19"/>
                <a:gd name="T9" fmla="*/ 5 h 49"/>
                <a:gd name="T10" fmla="*/ 8 w 19"/>
                <a:gd name="T11" fmla="*/ 7 h 49"/>
                <a:gd name="T12" fmla="*/ 7 w 19"/>
                <a:gd name="T13" fmla="*/ 9 h 49"/>
                <a:gd name="T14" fmla="*/ 7 w 19"/>
                <a:gd name="T15" fmla="*/ 11 h 49"/>
                <a:gd name="T16" fmla="*/ 7 w 19"/>
                <a:gd name="T17" fmla="*/ 14 h 49"/>
                <a:gd name="T18" fmla="*/ 7 w 19"/>
                <a:gd name="T19" fmla="*/ 16 h 49"/>
                <a:gd name="T20" fmla="*/ 8 w 19"/>
                <a:gd name="T21" fmla="*/ 18 h 49"/>
                <a:gd name="T22" fmla="*/ 8 w 19"/>
                <a:gd name="T23" fmla="*/ 19 h 49"/>
                <a:gd name="T24" fmla="*/ 9 w 19"/>
                <a:gd name="T25" fmla="*/ 21 h 49"/>
                <a:gd name="T26" fmla="*/ 10 w 19"/>
                <a:gd name="T27" fmla="*/ 22 h 49"/>
                <a:gd name="T28" fmla="*/ 11 w 19"/>
                <a:gd name="T29" fmla="*/ 23 h 49"/>
                <a:gd name="T30" fmla="*/ 13 w 19"/>
                <a:gd name="T31" fmla="*/ 22 h 49"/>
                <a:gd name="T32" fmla="*/ 15 w 19"/>
                <a:gd name="T33" fmla="*/ 22 h 49"/>
                <a:gd name="T34" fmla="*/ 16 w 19"/>
                <a:gd name="T35" fmla="*/ 23 h 49"/>
                <a:gd name="T36" fmla="*/ 17 w 19"/>
                <a:gd name="T37" fmla="*/ 25 h 49"/>
                <a:gd name="T38" fmla="*/ 19 w 19"/>
                <a:gd name="T39" fmla="*/ 27 h 49"/>
                <a:gd name="T40" fmla="*/ 19 w 19"/>
                <a:gd name="T41" fmla="*/ 31 h 49"/>
                <a:gd name="T42" fmla="*/ 18 w 19"/>
                <a:gd name="T43" fmla="*/ 35 h 49"/>
                <a:gd name="T44" fmla="*/ 16 w 19"/>
                <a:gd name="T45" fmla="*/ 40 h 49"/>
                <a:gd name="T46" fmla="*/ 13 w 19"/>
                <a:gd name="T47" fmla="*/ 44 h 49"/>
                <a:gd name="T48" fmla="*/ 10 w 19"/>
                <a:gd name="T49" fmla="*/ 47 h 49"/>
                <a:gd name="T50" fmla="*/ 5 w 19"/>
                <a:gd name="T51" fmla="*/ 49 h 49"/>
                <a:gd name="T52" fmla="*/ 3 w 19"/>
                <a:gd name="T53" fmla="*/ 47 h 49"/>
                <a:gd name="T54" fmla="*/ 2 w 19"/>
                <a:gd name="T55" fmla="*/ 45 h 49"/>
                <a:gd name="T56" fmla="*/ 1 w 19"/>
                <a:gd name="T57" fmla="*/ 43 h 49"/>
                <a:gd name="T58" fmla="*/ 0 w 19"/>
                <a:gd name="T59" fmla="*/ 40 h 49"/>
                <a:gd name="T60" fmla="*/ 0 w 19"/>
                <a:gd name="T61" fmla="*/ 37 h 49"/>
                <a:gd name="T62" fmla="*/ 2 w 19"/>
                <a:gd name="T63" fmla="*/ 29 h 49"/>
                <a:gd name="T64" fmla="*/ 2 w 19"/>
                <a:gd name="T65" fmla="*/ 21 h 49"/>
                <a:gd name="T66" fmla="*/ 3 w 19"/>
                <a:gd name="T67" fmla="*/ 12 h 49"/>
                <a:gd name="T68" fmla="*/ 5 w 19"/>
                <a:gd name="T69" fmla="*/ 5 h 49"/>
                <a:gd name="T70" fmla="*/ 11 w 19"/>
                <a:gd name="T71" fmla="*/ 0 h 49"/>
                <a:gd name="T72" fmla="*/ 12 w 19"/>
                <a:gd name="T73" fmla="*/ 4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49"/>
                <a:gd name="T113" fmla="*/ 19 w 19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49">
                  <a:moveTo>
                    <a:pt x="12" y="4"/>
                  </a:moveTo>
                  <a:lnTo>
                    <a:pt x="12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8" y="48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4" name="Freeform 51"/>
            <p:cNvSpPr>
              <a:spLocks/>
            </p:cNvSpPr>
            <p:nvPr/>
          </p:nvSpPr>
          <p:spPr bwMode="auto">
            <a:xfrm>
              <a:off x="4974" y="1322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5" name="Freeform 52"/>
            <p:cNvSpPr>
              <a:spLocks/>
            </p:cNvSpPr>
            <p:nvPr/>
          </p:nvSpPr>
          <p:spPr bwMode="auto">
            <a:xfrm>
              <a:off x="4901" y="1325"/>
              <a:ext cx="4" cy="13"/>
            </a:xfrm>
            <a:custGeom>
              <a:avLst/>
              <a:gdLst>
                <a:gd name="T0" fmla="*/ 2 w 4"/>
                <a:gd name="T1" fmla="*/ 1 h 13"/>
                <a:gd name="T2" fmla="*/ 2 w 4"/>
                <a:gd name="T3" fmla="*/ 1 h 13"/>
                <a:gd name="T4" fmla="*/ 1 w 4"/>
                <a:gd name="T5" fmla="*/ 1 h 13"/>
                <a:gd name="T6" fmla="*/ 1 w 4"/>
                <a:gd name="T7" fmla="*/ 2 h 13"/>
                <a:gd name="T8" fmla="*/ 1 w 4"/>
                <a:gd name="T9" fmla="*/ 2 h 13"/>
                <a:gd name="T10" fmla="*/ 0 w 4"/>
                <a:gd name="T11" fmla="*/ 3 h 13"/>
                <a:gd name="T12" fmla="*/ 0 w 4"/>
                <a:gd name="T13" fmla="*/ 4 h 13"/>
                <a:gd name="T14" fmla="*/ 0 w 4"/>
                <a:gd name="T15" fmla="*/ 5 h 13"/>
                <a:gd name="T16" fmla="*/ 0 w 4"/>
                <a:gd name="T17" fmla="*/ 6 h 13"/>
                <a:gd name="T18" fmla="*/ 0 w 4"/>
                <a:gd name="T19" fmla="*/ 7 h 13"/>
                <a:gd name="T20" fmla="*/ 0 w 4"/>
                <a:gd name="T21" fmla="*/ 9 h 13"/>
                <a:gd name="T22" fmla="*/ 1 w 4"/>
                <a:gd name="T23" fmla="*/ 9 h 13"/>
                <a:gd name="T24" fmla="*/ 1 w 4"/>
                <a:gd name="T25" fmla="*/ 10 h 13"/>
                <a:gd name="T26" fmla="*/ 2 w 4"/>
                <a:gd name="T27" fmla="*/ 11 h 13"/>
                <a:gd name="T28" fmla="*/ 3 w 4"/>
                <a:gd name="T29" fmla="*/ 12 h 13"/>
                <a:gd name="T30" fmla="*/ 4 w 4"/>
                <a:gd name="T31" fmla="*/ 11 h 13"/>
                <a:gd name="T32" fmla="*/ 4 w 4"/>
                <a:gd name="T33" fmla="*/ 12 h 13"/>
                <a:gd name="T34" fmla="*/ 4 w 4"/>
                <a:gd name="T35" fmla="*/ 12 h 13"/>
                <a:gd name="T36" fmla="*/ 4 w 4"/>
                <a:gd name="T37" fmla="*/ 13 h 13"/>
                <a:gd name="T38" fmla="*/ 3 w 4"/>
                <a:gd name="T39" fmla="*/ 13 h 13"/>
                <a:gd name="T40" fmla="*/ 3 w 4"/>
                <a:gd name="T41" fmla="*/ 13 h 13"/>
                <a:gd name="T42" fmla="*/ 1 w 4"/>
                <a:gd name="T43" fmla="*/ 12 h 13"/>
                <a:gd name="T44" fmla="*/ 1 w 4"/>
                <a:gd name="T45" fmla="*/ 11 h 13"/>
                <a:gd name="T46" fmla="*/ 0 w 4"/>
                <a:gd name="T47" fmla="*/ 9 h 13"/>
                <a:gd name="T48" fmla="*/ 0 w 4"/>
                <a:gd name="T49" fmla="*/ 7 h 13"/>
                <a:gd name="T50" fmla="*/ 0 w 4"/>
                <a:gd name="T51" fmla="*/ 6 h 13"/>
                <a:gd name="T52" fmla="*/ 0 w 4"/>
                <a:gd name="T53" fmla="*/ 4 h 13"/>
                <a:gd name="T54" fmla="*/ 0 w 4"/>
                <a:gd name="T55" fmla="*/ 3 h 13"/>
                <a:gd name="T56" fmla="*/ 1 w 4"/>
                <a:gd name="T57" fmla="*/ 1 h 13"/>
                <a:gd name="T58" fmla="*/ 1 w 4"/>
                <a:gd name="T59" fmla="*/ 0 h 13"/>
                <a:gd name="T60" fmla="*/ 3 w 4"/>
                <a:gd name="T61" fmla="*/ 0 h 13"/>
                <a:gd name="T62" fmla="*/ 3 w 4"/>
                <a:gd name="T63" fmla="*/ 1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"/>
                <a:gd name="T97" fmla="*/ 0 h 13"/>
                <a:gd name="T98" fmla="*/ 4 w 4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" h="13">
                  <a:moveTo>
                    <a:pt x="3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6" name="Freeform 53"/>
            <p:cNvSpPr>
              <a:spLocks/>
            </p:cNvSpPr>
            <p:nvPr/>
          </p:nvSpPr>
          <p:spPr bwMode="auto">
            <a:xfrm>
              <a:off x="4982" y="132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7" name="Freeform 54"/>
            <p:cNvSpPr>
              <a:spLocks/>
            </p:cNvSpPr>
            <p:nvPr/>
          </p:nvSpPr>
          <p:spPr bwMode="auto">
            <a:xfrm>
              <a:off x="4924" y="1328"/>
              <a:ext cx="13" cy="24"/>
            </a:xfrm>
            <a:custGeom>
              <a:avLst/>
              <a:gdLst>
                <a:gd name="T0" fmla="*/ 6 w 13"/>
                <a:gd name="T1" fmla="*/ 2 h 24"/>
                <a:gd name="T2" fmla="*/ 7 w 13"/>
                <a:gd name="T3" fmla="*/ 2 h 24"/>
                <a:gd name="T4" fmla="*/ 8 w 13"/>
                <a:gd name="T5" fmla="*/ 2 h 24"/>
                <a:gd name="T6" fmla="*/ 8 w 13"/>
                <a:gd name="T7" fmla="*/ 3 h 24"/>
                <a:gd name="T8" fmla="*/ 9 w 13"/>
                <a:gd name="T9" fmla="*/ 3 h 24"/>
                <a:gd name="T10" fmla="*/ 9 w 13"/>
                <a:gd name="T11" fmla="*/ 4 h 24"/>
                <a:gd name="T12" fmla="*/ 10 w 13"/>
                <a:gd name="T13" fmla="*/ 5 h 24"/>
                <a:gd name="T14" fmla="*/ 10 w 13"/>
                <a:gd name="T15" fmla="*/ 6 h 24"/>
                <a:gd name="T16" fmla="*/ 11 w 13"/>
                <a:gd name="T17" fmla="*/ 6 h 24"/>
                <a:gd name="T18" fmla="*/ 11 w 13"/>
                <a:gd name="T19" fmla="*/ 7 h 24"/>
                <a:gd name="T20" fmla="*/ 12 w 13"/>
                <a:gd name="T21" fmla="*/ 8 h 24"/>
                <a:gd name="T22" fmla="*/ 12 w 13"/>
                <a:gd name="T23" fmla="*/ 9 h 24"/>
                <a:gd name="T24" fmla="*/ 12 w 13"/>
                <a:gd name="T25" fmla="*/ 10 h 24"/>
                <a:gd name="T26" fmla="*/ 13 w 13"/>
                <a:gd name="T27" fmla="*/ 12 h 24"/>
                <a:gd name="T28" fmla="*/ 13 w 13"/>
                <a:gd name="T29" fmla="*/ 13 h 24"/>
                <a:gd name="T30" fmla="*/ 13 w 13"/>
                <a:gd name="T31" fmla="*/ 15 h 24"/>
                <a:gd name="T32" fmla="*/ 13 w 13"/>
                <a:gd name="T33" fmla="*/ 16 h 24"/>
                <a:gd name="T34" fmla="*/ 13 w 13"/>
                <a:gd name="T35" fmla="*/ 18 h 24"/>
                <a:gd name="T36" fmla="*/ 12 w 13"/>
                <a:gd name="T37" fmla="*/ 19 h 24"/>
                <a:gd name="T38" fmla="*/ 12 w 13"/>
                <a:gd name="T39" fmla="*/ 20 h 24"/>
                <a:gd name="T40" fmla="*/ 11 w 13"/>
                <a:gd name="T41" fmla="*/ 22 h 24"/>
                <a:gd name="T42" fmla="*/ 11 w 13"/>
                <a:gd name="T43" fmla="*/ 22 h 24"/>
                <a:gd name="T44" fmla="*/ 11 w 13"/>
                <a:gd name="T45" fmla="*/ 23 h 24"/>
                <a:gd name="T46" fmla="*/ 10 w 13"/>
                <a:gd name="T47" fmla="*/ 23 h 24"/>
                <a:gd name="T48" fmla="*/ 9 w 13"/>
                <a:gd name="T49" fmla="*/ 24 h 24"/>
                <a:gd name="T50" fmla="*/ 9 w 13"/>
                <a:gd name="T51" fmla="*/ 24 h 24"/>
                <a:gd name="T52" fmla="*/ 8 w 13"/>
                <a:gd name="T53" fmla="*/ 24 h 24"/>
                <a:gd name="T54" fmla="*/ 7 w 13"/>
                <a:gd name="T55" fmla="*/ 24 h 24"/>
                <a:gd name="T56" fmla="*/ 7 w 13"/>
                <a:gd name="T57" fmla="*/ 24 h 24"/>
                <a:gd name="T58" fmla="*/ 6 w 13"/>
                <a:gd name="T59" fmla="*/ 23 h 24"/>
                <a:gd name="T60" fmla="*/ 6 w 13"/>
                <a:gd name="T61" fmla="*/ 23 h 24"/>
                <a:gd name="T62" fmla="*/ 4 w 13"/>
                <a:gd name="T63" fmla="*/ 22 h 24"/>
                <a:gd name="T64" fmla="*/ 3 w 13"/>
                <a:gd name="T65" fmla="*/ 20 h 24"/>
                <a:gd name="T66" fmla="*/ 2 w 13"/>
                <a:gd name="T67" fmla="*/ 19 h 24"/>
                <a:gd name="T68" fmla="*/ 1 w 13"/>
                <a:gd name="T69" fmla="*/ 18 h 24"/>
                <a:gd name="T70" fmla="*/ 1 w 13"/>
                <a:gd name="T71" fmla="*/ 16 h 24"/>
                <a:gd name="T72" fmla="*/ 0 w 13"/>
                <a:gd name="T73" fmla="*/ 14 h 24"/>
                <a:gd name="T74" fmla="*/ 0 w 13"/>
                <a:gd name="T75" fmla="*/ 12 h 24"/>
                <a:gd name="T76" fmla="*/ 0 w 13"/>
                <a:gd name="T77" fmla="*/ 11 h 24"/>
                <a:gd name="T78" fmla="*/ 0 w 13"/>
                <a:gd name="T79" fmla="*/ 9 h 24"/>
                <a:gd name="T80" fmla="*/ 0 w 13"/>
                <a:gd name="T81" fmla="*/ 7 h 24"/>
                <a:gd name="T82" fmla="*/ 0 w 13"/>
                <a:gd name="T83" fmla="*/ 6 h 24"/>
                <a:gd name="T84" fmla="*/ 0 w 13"/>
                <a:gd name="T85" fmla="*/ 5 h 24"/>
                <a:gd name="T86" fmla="*/ 1 w 13"/>
                <a:gd name="T87" fmla="*/ 4 h 24"/>
                <a:gd name="T88" fmla="*/ 1 w 13"/>
                <a:gd name="T89" fmla="*/ 4 h 24"/>
                <a:gd name="T90" fmla="*/ 1 w 13"/>
                <a:gd name="T91" fmla="*/ 3 h 24"/>
                <a:gd name="T92" fmla="*/ 1 w 13"/>
                <a:gd name="T93" fmla="*/ 2 h 24"/>
                <a:gd name="T94" fmla="*/ 2 w 13"/>
                <a:gd name="T95" fmla="*/ 2 h 24"/>
                <a:gd name="T96" fmla="*/ 2 w 13"/>
                <a:gd name="T97" fmla="*/ 1 h 24"/>
                <a:gd name="T98" fmla="*/ 3 w 13"/>
                <a:gd name="T99" fmla="*/ 1 h 24"/>
                <a:gd name="T100" fmla="*/ 4 w 13"/>
                <a:gd name="T101" fmla="*/ 0 h 24"/>
                <a:gd name="T102" fmla="*/ 4 w 13"/>
                <a:gd name="T103" fmla="*/ 1 h 24"/>
                <a:gd name="T104" fmla="*/ 4 w 13"/>
                <a:gd name="T105" fmla="*/ 1 h 24"/>
                <a:gd name="T106" fmla="*/ 4 w 13"/>
                <a:gd name="T107" fmla="*/ 1 h 24"/>
                <a:gd name="T108" fmla="*/ 5 w 13"/>
                <a:gd name="T109" fmla="*/ 2 h 24"/>
                <a:gd name="T110" fmla="*/ 5 w 13"/>
                <a:gd name="T111" fmla="*/ 2 h 24"/>
                <a:gd name="T112" fmla="*/ 5 w 13"/>
                <a:gd name="T113" fmla="*/ 2 h 24"/>
                <a:gd name="T114" fmla="*/ 5 w 13"/>
                <a:gd name="T115" fmla="*/ 2 h 24"/>
                <a:gd name="T116" fmla="*/ 6 w 13"/>
                <a:gd name="T117" fmla="*/ 2 h 24"/>
                <a:gd name="T118" fmla="*/ 6 w 13"/>
                <a:gd name="T119" fmla="*/ 2 h 24"/>
                <a:gd name="T120" fmla="*/ 6 w 13"/>
                <a:gd name="T121" fmla="*/ 2 h 24"/>
                <a:gd name="T122" fmla="*/ 6 w 13"/>
                <a:gd name="T123" fmla="*/ 2 h 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"/>
                <a:gd name="T187" fmla="*/ 0 h 24"/>
                <a:gd name="T188" fmla="*/ 13 w 13"/>
                <a:gd name="T189" fmla="*/ 24 h 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" h="24">
                  <a:moveTo>
                    <a:pt x="6" y="2"/>
                  </a:move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8" name="Freeform 55"/>
            <p:cNvSpPr>
              <a:spLocks/>
            </p:cNvSpPr>
            <p:nvPr/>
          </p:nvSpPr>
          <p:spPr bwMode="auto">
            <a:xfrm>
              <a:off x="4904" y="1329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"/>
                <a:gd name="T14" fmla="*/ 1 w 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9" name="Freeform 56"/>
            <p:cNvSpPr>
              <a:spLocks/>
            </p:cNvSpPr>
            <p:nvPr/>
          </p:nvSpPr>
          <p:spPr bwMode="auto">
            <a:xfrm>
              <a:off x="4929" y="1332"/>
              <a:ext cx="4" cy="11"/>
            </a:xfrm>
            <a:custGeom>
              <a:avLst/>
              <a:gdLst>
                <a:gd name="T0" fmla="*/ 4 w 4"/>
                <a:gd name="T1" fmla="*/ 8 h 11"/>
                <a:gd name="T2" fmla="*/ 4 w 4"/>
                <a:gd name="T3" fmla="*/ 8 h 11"/>
                <a:gd name="T4" fmla="*/ 4 w 4"/>
                <a:gd name="T5" fmla="*/ 7 h 11"/>
                <a:gd name="T6" fmla="*/ 4 w 4"/>
                <a:gd name="T7" fmla="*/ 7 h 11"/>
                <a:gd name="T8" fmla="*/ 3 w 4"/>
                <a:gd name="T9" fmla="*/ 6 h 11"/>
                <a:gd name="T10" fmla="*/ 3 w 4"/>
                <a:gd name="T11" fmla="*/ 6 h 11"/>
                <a:gd name="T12" fmla="*/ 3 w 4"/>
                <a:gd name="T13" fmla="*/ 5 h 11"/>
                <a:gd name="T14" fmla="*/ 2 w 4"/>
                <a:gd name="T15" fmla="*/ 5 h 11"/>
                <a:gd name="T16" fmla="*/ 2 w 4"/>
                <a:gd name="T17" fmla="*/ 4 h 11"/>
                <a:gd name="T18" fmla="*/ 1 w 4"/>
                <a:gd name="T19" fmla="*/ 4 h 11"/>
                <a:gd name="T20" fmla="*/ 1 w 4"/>
                <a:gd name="T21" fmla="*/ 4 h 11"/>
                <a:gd name="T22" fmla="*/ 1 w 4"/>
                <a:gd name="T23" fmla="*/ 4 h 11"/>
                <a:gd name="T24" fmla="*/ 1 w 4"/>
                <a:gd name="T25" fmla="*/ 4 h 11"/>
                <a:gd name="T26" fmla="*/ 1 w 4"/>
                <a:gd name="T27" fmla="*/ 5 h 11"/>
                <a:gd name="T28" fmla="*/ 1 w 4"/>
                <a:gd name="T29" fmla="*/ 5 h 11"/>
                <a:gd name="T30" fmla="*/ 1 w 4"/>
                <a:gd name="T31" fmla="*/ 6 h 11"/>
                <a:gd name="T32" fmla="*/ 1 w 4"/>
                <a:gd name="T33" fmla="*/ 6 h 11"/>
                <a:gd name="T34" fmla="*/ 1 w 4"/>
                <a:gd name="T35" fmla="*/ 6 h 11"/>
                <a:gd name="T36" fmla="*/ 1 w 4"/>
                <a:gd name="T37" fmla="*/ 7 h 11"/>
                <a:gd name="T38" fmla="*/ 2 w 4"/>
                <a:gd name="T39" fmla="*/ 7 h 11"/>
                <a:gd name="T40" fmla="*/ 2 w 4"/>
                <a:gd name="T41" fmla="*/ 8 h 11"/>
                <a:gd name="T42" fmla="*/ 2 w 4"/>
                <a:gd name="T43" fmla="*/ 11 h 11"/>
                <a:gd name="T44" fmla="*/ 1 w 4"/>
                <a:gd name="T45" fmla="*/ 11 h 11"/>
                <a:gd name="T46" fmla="*/ 1 w 4"/>
                <a:gd name="T47" fmla="*/ 11 h 11"/>
                <a:gd name="T48" fmla="*/ 1 w 4"/>
                <a:gd name="T49" fmla="*/ 10 h 11"/>
                <a:gd name="T50" fmla="*/ 1 w 4"/>
                <a:gd name="T51" fmla="*/ 10 h 11"/>
                <a:gd name="T52" fmla="*/ 0 w 4"/>
                <a:gd name="T53" fmla="*/ 9 h 11"/>
                <a:gd name="T54" fmla="*/ 0 w 4"/>
                <a:gd name="T55" fmla="*/ 8 h 11"/>
                <a:gd name="T56" fmla="*/ 0 w 4"/>
                <a:gd name="T57" fmla="*/ 8 h 11"/>
                <a:gd name="T58" fmla="*/ 0 w 4"/>
                <a:gd name="T59" fmla="*/ 7 h 11"/>
                <a:gd name="T60" fmla="*/ 0 w 4"/>
                <a:gd name="T61" fmla="*/ 7 h 11"/>
                <a:gd name="T62" fmla="*/ 0 w 4"/>
                <a:gd name="T63" fmla="*/ 6 h 11"/>
                <a:gd name="T64" fmla="*/ 1 w 4"/>
                <a:gd name="T65" fmla="*/ 0 h 11"/>
                <a:gd name="T66" fmla="*/ 2 w 4"/>
                <a:gd name="T67" fmla="*/ 1 h 11"/>
                <a:gd name="T68" fmla="*/ 3 w 4"/>
                <a:gd name="T69" fmla="*/ 1 h 11"/>
                <a:gd name="T70" fmla="*/ 3 w 4"/>
                <a:gd name="T71" fmla="*/ 2 h 11"/>
                <a:gd name="T72" fmla="*/ 3 w 4"/>
                <a:gd name="T73" fmla="*/ 3 h 11"/>
                <a:gd name="T74" fmla="*/ 3 w 4"/>
                <a:gd name="T75" fmla="*/ 4 h 11"/>
                <a:gd name="T76" fmla="*/ 4 w 4"/>
                <a:gd name="T77" fmla="*/ 4 h 11"/>
                <a:gd name="T78" fmla="*/ 4 w 4"/>
                <a:gd name="T79" fmla="*/ 5 h 11"/>
                <a:gd name="T80" fmla="*/ 4 w 4"/>
                <a:gd name="T81" fmla="*/ 6 h 11"/>
                <a:gd name="T82" fmla="*/ 4 w 4"/>
                <a:gd name="T83" fmla="*/ 7 h 11"/>
                <a:gd name="T84" fmla="*/ 4 w 4"/>
                <a:gd name="T85" fmla="*/ 8 h 11"/>
                <a:gd name="T86" fmla="*/ 4 w 4"/>
                <a:gd name="T87" fmla="*/ 8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"/>
                <a:gd name="T133" fmla="*/ 0 h 11"/>
                <a:gd name="T134" fmla="*/ 4 w 4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" h="11">
                  <a:moveTo>
                    <a:pt x="4" y="8"/>
                  </a:moveTo>
                  <a:lnTo>
                    <a:pt x="4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0" name="Freeform 57"/>
            <p:cNvSpPr>
              <a:spLocks/>
            </p:cNvSpPr>
            <p:nvPr/>
          </p:nvSpPr>
          <p:spPr bwMode="auto">
            <a:xfrm>
              <a:off x="4926" y="1334"/>
              <a:ext cx="7" cy="15"/>
            </a:xfrm>
            <a:custGeom>
              <a:avLst/>
              <a:gdLst>
                <a:gd name="T0" fmla="*/ 3 w 7"/>
                <a:gd name="T1" fmla="*/ 10 h 15"/>
                <a:gd name="T2" fmla="*/ 3 w 7"/>
                <a:gd name="T3" fmla="*/ 10 h 15"/>
                <a:gd name="T4" fmla="*/ 3 w 7"/>
                <a:gd name="T5" fmla="*/ 11 h 15"/>
                <a:gd name="T6" fmla="*/ 4 w 7"/>
                <a:gd name="T7" fmla="*/ 11 h 15"/>
                <a:gd name="T8" fmla="*/ 4 w 7"/>
                <a:gd name="T9" fmla="*/ 12 h 15"/>
                <a:gd name="T10" fmla="*/ 5 w 7"/>
                <a:gd name="T11" fmla="*/ 12 h 15"/>
                <a:gd name="T12" fmla="*/ 5 w 7"/>
                <a:gd name="T13" fmla="*/ 12 h 15"/>
                <a:gd name="T14" fmla="*/ 6 w 7"/>
                <a:gd name="T15" fmla="*/ 13 h 15"/>
                <a:gd name="T16" fmla="*/ 6 w 7"/>
                <a:gd name="T17" fmla="*/ 13 h 15"/>
                <a:gd name="T18" fmla="*/ 6 w 7"/>
                <a:gd name="T19" fmla="*/ 12 h 15"/>
                <a:gd name="T20" fmla="*/ 7 w 7"/>
                <a:gd name="T21" fmla="*/ 12 h 15"/>
                <a:gd name="T22" fmla="*/ 7 w 7"/>
                <a:gd name="T23" fmla="*/ 12 h 15"/>
                <a:gd name="T24" fmla="*/ 7 w 7"/>
                <a:gd name="T25" fmla="*/ 13 h 15"/>
                <a:gd name="T26" fmla="*/ 7 w 7"/>
                <a:gd name="T27" fmla="*/ 13 h 15"/>
                <a:gd name="T28" fmla="*/ 7 w 7"/>
                <a:gd name="T29" fmla="*/ 13 h 15"/>
                <a:gd name="T30" fmla="*/ 7 w 7"/>
                <a:gd name="T31" fmla="*/ 14 h 15"/>
                <a:gd name="T32" fmla="*/ 7 w 7"/>
                <a:gd name="T33" fmla="*/ 14 h 15"/>
                <a:gd name="T34" fmla="*/ 6 w 7"/>
                <a:gd name="T35" fmla="*/ 14 h 15"/>
                <a:gd name="T36" fmla="*/ 6 w 7"/>
                <a:gd name="T37" fmla="*/ 15 h 15"/>
                <a:gd name="T38" fmla="*/ 6 w 7"/>
                <a:gd name="T39" fmla="*/ 15 h 15"/>
                <a:gd name="T40" fmla="*/ 6 w 7"/>
                <a:gd name="T41" fmla="*/ 15 h 15"/>
                <a:gd name="T42" fmla="*/ 5 w 7"/>
                <a:gd name="T43" fmla="*/ 15 h 15"/>
                <a:gd name="T44" fmla="*/ 4 w 7"/>
                <a:gd name="T45" fmla="*/ 15 h 15"/>
                <a:gd name="T46" fmla="*/ 3 w 7"/>
                <a:gd name="T47" fmla="*/ 14 h 15"/>
                <a:gd name="T48" fmla="*/ 3 w 7"/>
                <a:gd name="T49" fmla="*/ 13 h 15"/>
                <a:gd name="T50" fmla="*/ 2 w 7"/>
                <a:gd name="T51" fmla="*/ 12 h 15"/>
                <a:gd name="T52" fmla="*/ 2 w 7"/>
                <a:gd name="T53" fmla="*/ 11 h 15"/>
                <a:gd name="T54" fmla="*/ 2 w 7"/>
                <a:gd name="T55" fmla="*/ 10 h 15"/>
                <a:gd name="T56" fmla="*/ 1 w 7"/>
                <a:gd name="T57" fmla="*/ 9 h 15"/>
                <a:gd name="T58" fmla="*/ 1 w 7"/>
                <a:gd name="T59" fmla="*/ 8 h 15"/>
                <a:gd name="T60" fmla="*/ 1 w 7"/>
                <a:gd name="T61" fmla="*/ 7 h 15"/>
                <a:gd name="T62" fmla="*/ 1 w 7"/>
                <a:gd name="T63" fmla="*/ 6 h 15"/>
                <a:gd name="T64" fmla="*/ 0 w 7"/>
                <a:gd name="T65" fmla="*/ 6 h 15"/>
                <a:gd name="T66" fmla="*/ 0 w 7"/>
                <a:gd name="T67" fmla="*/ 5 h 15"/>
                <a:gd name="T68" fmla="*/ 0 w 7"/>
                <a:gd name="T69" fmla="*/ 4 h 15"/>
                <a:gd name="T70" fmla="*/ 0 w 7"/>
                <a:gd name="T71" fmla="*/ 3 h 15"/>
                <a:gd name="T72" fmla="*/ 0 w 7"/>
                <a:gd name="T73" fmla="*/ 3 h 15"/>
                <a:gd name="T74" fmla="*/ 0 w 7"/>
                <a:gd name="T75" fmla="*/ 2 h 15"/>
                <a:gd name="T76" fmla="*/ 1 w 7"/>
                <a:gd name="T77" fmla="*/ 1 h 15"/>
                <a:gd name="T78" fmla="*/ 1 w 7"/>
                <a:gd name="T79" fmla="*/ 0 h 15"/>
                <a:gd name="T80" fmla="*/ 1 w 7"/>
                <a:gd name="T81" fmla="*/ 0 h 15"/>
                <a:gd name="T82" fmla="*/ 1 w 7"/>
                <a:gd name="T83" fmla="*/ 1 h 15"/>
                <a:gd name="T84" fmla="*/ 1 w 7"/>
                <a:gd name="T85" fmla="*/ 2 h 15"/>
                <a:gd name="T86" fmla="*/ 1 w 7"/>
                <a:gd name="T87" fmla="*/ 3 h 15"/>
                <a:gd name="T88" fmla="*/ 1 w 7"/>
                <a:gd name="T89" fmla="*/ 4 h 15"/>
                <a:gd name="T90" fmla="*/ 1 w 7"/>
                <a:gd name="T91" fmla="*/ 5 h 15"/>
                <a:gd name="T92" fmla="*/ 1 w 7"/>
                <a:gd name="T93" fmla="*/ 6 h 15"/>
                <a:gd name="T94" fmla="*/ 1 w 7"/>
                <a:gd name="T95" fmla="*/ 7 h 15"/>
                <a:gd name="T96" fmla="*/ 2 w 7"/>
                <a:gd name="T97" fmla="*/ 8 h 15"/>
                <a:gd name="T98" fmla="*/ 2 w 7"/>
                <a:gd name="T99" fmla="*/ 9 h 15"/>
                <a:gd name="T100" fmla="*/ 3 w 7"/>
                <a:gd name="T101" fmla="*/ 10 h 15"/>
                <a:gd name="T102" fmla="*/ 3 w 7"/>
                <a:gd name="T103" fmla="*/ 10 h 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"/>
                <a:gd name="T157" fmla="*/ 0 h 15"/>
                <a:gd name="T158" fmla="*/ 7 w 7"/>
                <a:gd name="T159" fmla="*/ 15 h 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" h="15">
                  <a:moveTo>
                    <a:pt x="3" y="10"/>
                  </a:move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1" name="Freeform 58"/>
            <p:cNvSpPr>
              <a:spLocks/>
            </p:cNvSpPr>
            <p:nvPr/>
          </p:nvSpPr>
          <p:spPr bwMode="auto">
            <a:xfrm>
              <a:off x="4933" y="1342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21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2" name="Freeform 59"/>
            <p:cNvSpPr>
              <a:spLocks/>
            </p:cNvSpPr>
            <p:nvPr/>
          </p:nvSpPr>
          <p:spPr bwMode="auto">
            <a:xfrm>
              <a:off x="5355" y="1343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1 h 1"/>
                <a:gd name="T36" fmla="*/ 1 w 1"/>
                <a:gd name="T37" fmla="*/ 1 h 1"/>
                <a:gd name="T38" fmla="*/ 1 w 1"/>
                <a:gd name="T39" fmla="*/ 1 h 1"/>
                <a:gd name="T40" fmla="*/ 1 w 1"/>
                <a:gd name="T41" fmla="*/ 1 h 1"/>
                <a:gd name="T42" fmla="*/ 1 w 1"/>
                <a:gd name="T43" fmla="*/ 1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"/>
                <a:gd name="T67" fmla="*/ 0 h 1"/>
                <a:gd name="T68" fmla="*/ 1 w 1"/>
                <a:gd name="T69" fmla="*/ 1 h 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3" name="Freeform 60"/>
            <p:cNvSpPr>
              <a:spLocks/>
            </p:cNvSpPr>
            <p:nvPr/>
          </p:nvSpPr>
          <p:spPr bwMode="auto">
            <a:xfrm>
              <a:off x="4908" y="1357"/>
              <a:ext cx="5" cy="16"/>
            </a:xfrm>
            <a:custGeom>
              <a:avLst/>
              <a:gdLst>
                <a:gd name="T0" fmla="*/ 4 w 5"/>
                <a:gd name="T1" fmla="*/ 16 h 16"/>
                <a:gd name="T2" fmla="*/ 3 w 5"/>
                <a:gd name="T3" fmla="*/ 16 h 16"/>
                <a:gd name="T4" fmla="*/ 2 w 5"/>
                <a:gd name="T5" fmla="*/ 16 h 16"/>
                <a:gd name="T6" fmla="*/ 1 w 5"/>
                <a:gd name="T7" fmla="*/ 15 h 16"/>
                <a:gd name="T8" fmla="*/ 1 w 5"/>
                <a:gd name="T9" fmla="*/ 14 h 16"/>
                <a:gd name="T10" fmla="*/ 1 w 5"/>
                <a:gd name="T11" fmla="*/ 13 h 16"/>
                <a:gd name="T12" fmla="*/ 0 w 5"/>
                <a:gd name="T13" fmla="*/ 12 h 16"/>
                <a:gd name="T14" fmla="*/ 0 w 5"/>
                <a:gd name="T15" fmla="*/ 10 h 16"/>
                <a:gd name="T16" fmla="*/ 0 w 5"/>
                <a:gd name="T17" fmla="*/ 9 h 16"/>
                <a:gd name="T18" fmla="*/ 0 w 5"/>
                <a:gd name="T19" fmla="*/ 8 h 16"/>
                <a:gd name="T20" fmla="*/ 1 w 5"/>
                <a:gd name="T21" fmla="*/ 7 h 16"/>
                <a:gd name="T22" fmla="*/ 4 w 5"/>
                <a:gd name="T23" fmla="*/ 0 h 16"/>
                <a:gd name="T24" fmla="*/ 4 w 5"/>
                <a:gd name="T25" fmla="*/ 2 h 16"/>
                <a:gd name="T26" fmla="*/ 5 w 5"/>
                <a:gd name="T27" fmla="*/ 3 h 16"/>
                <a:gd name="T28" fmla="*/ 5 w 5"/>
                <a:gd name="T29" fmla="*/ 5 h 16"/>
                <a:gd name="T30" fmla="*/ 5 w 5"/>
                <a:gd name="T31" fmla="*/ 6 h 16"/>
                <a:gd name="T32" fmla="*/ 5 w 5"/>
                <a:gd name="T33" fmla="*/ 8 h 16"/>
                <a:gd name="T34" fmla="*/ 5 w 5"/>
                <a:gd name="T35" fmla="*/ 10 h 16"/>
                <a:gd name="T36" fmla="*/ 5 w 5"/>
                <a:gd name="T37" fmla="*/ 11 h 16"/>
                <a:gd name="T38" fmla="*/ 4 w 5"/>
                <a:gd name="T39" fmla="*/ 13 h 16"/>
                <a:gd name="T40" fmla="*/ 4 w 5"/>
                <a:gd name="T41" fmla="*/ 15 h 16"/>
                <a:gd name="T42" fmla="*/ 5 w 5"/>
                <a:gd name="T43" fmla="*/ 16 h 16"/>
                <a:gd name="T44" fmla="*/ 5 w 5"/>
                <a:gd name="T45" fmla="*/ 16 h 16"/>
                <a:gd name="T46" fmla="*/ 4 w 5"/>
                <a:gd name="T47" fmla="*/ 16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"/>
                <a:gd name="T73" fmla="*/ 0 h 16"/>
                <a:gd name="T74" fmla="*/ 5 w 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" h="16">
                  <a:moveTo>
                    <a:pt x="4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4" name="Freeform 61"/>
            <p:cNvSpPr>
              <a:spLocks/>
            </p:cNvSpPr>
            <p:nvPr/>
          </p:nvSpPr>
          <p:spPr bwMode="auto">
            <a:xfrm>
              <a:off x="4916" y="1364"/>
              <a:ext cx="7" cy="12"/>
            </a:xfrm>
            <a:custGeom>
              <a:avLst/>
              <a:gdLst>
                <a:gd name="T0" fmla="*/ 6 w 7"/>
                <a:gd name="T1" fmla="*/ 5 h 12"/>
                <a:gd name="T2" fmla="*/ 6 w 7"/>
                <a:gd name="T3" fmla="*/ 6 h 12"/>
                <a:gd name="T4" fmla="*/ 6 w 7"/>
                <a:gd name="T5" fmla="*/ 7 h 12"/>
                <a:gd name="T6" fmla="*/ 7 w 7"/>
                <a:gd name="T7" fmla="*/ 7 h 12"/>
                <a:gd name="T8" fmla="*/ 7 w 7"/>
                <a:gd name="T9" fmla="*/ 8 h 12"/>
                <a:gd name="T10" fmla="*/ 7 w 7"/>
                <a:gd name="T11" fmla="*/ 9 h 12"/>
                <a:gd name="T12" fmla="*/ 7 w 7"/>
                <a:gd name="T13" fmla="*/ 10 h 12"/>
                <a:gd name="T14" fmla="*/ 7 w 7"/>
                <a:gd name="T15" fmla="*/ 10 h 12"/>
                <a:gd name="T16" fmla="*/ 7 w 7"/>
                <a:gd name="T17" fmla="*/ 11 h 12"/>
                <a:gd name="T18" fmla="*/ 7 w 7"/>
                <a:gd name="T19" fmla="*/ 12 h 12"/>
                <a:gd name="T20" fmla="*/ 7 w 7"/>
                <a:gd name="T21" fmla="*/ 12 h 12"/>
                <a:gd name="T22" fmla="*/ 6 w 7"/>
                <a:gd name="T23" fmla="*/ 12 h 12"/>
                <a:gd name="T24" fmla="*/ 6 w 7"/>
                <a:gd name="T25" fmla="*/ 12 h 12"/>
                <a:gd name="T26" fmla="*/ 5 w 7"/>
                <a:gd name="T27" fmla="*/ 12 h 12"/>
                <a:gd name="T28" fmla="*/ 4 w 7"/>
                <a:gd name="T29" fmla="*/ 12 h 12"/>
                <a:gd name="T30" fmla="*/ 4 w 7"/>
                <a:gd name="T31" fmla="*/ 12 h 12"/>
                <a:gd name="T32" fmla="*/ 3 w 7"/>
                <a:gd name="T33" fmla="*/ 11 h 12"/>
                <a:gd name="T34" fmla="*/ 2 w 7"/>
                <a:gd name="T35" fmla="*/ 11 h 12"/>
                <a:gd name="T36" fmla="*/ 2 w 7"/>
                <a:gd name="T37" fmla="*/ 11 h 12"/>
                <a:gd name="T38" fmla="*/ 1 w 7"/>
                <a:gd name="T39" fmla="*/ 10 h 12"/>
                <a:gd name="T40" fmla="*/ 0 w 7"/>
                <a:gd name="T41" fmla="*/ 10 h 12"/>
                <a:gd name="T42" fmla="*/ 0 w 7"/>
                <a:gd name="T43" fmla="*/ 0 h 12"/>
                <a:gd name="T44" fmla="*/ 1 w 7"/>
                <a:gd name="T45" fmla="*/ 0 h 12"/>
                <a:gd name="T46" fmla="*/ 1 w 7"/>
                <a:gd name="T47" fmla="*/ 1 h 12"/>
                <a:gd name="T48" fmla="*/ 2 w 7"/>
                <a:gd name="T49" fmla="*/ 1 h 12"/>
                <a:gd name="T50" fmla="*/ 3 w 7"/>
                <a:gd name="T51" fmla="*/ 2 h 12"/>
                <a:gd name="T52" fmla="*/ 3 w 7"/>
                <a:gd name="T53" fmla="*/ 3 h 12"/>
                <a:gd name="T54" fmla="*/ 4 w 7"/>
                <a:gd name="T55" fmla="*/ 3 h 12"/>
                <a:gd name="T56" fmla="*/ 4 w 7"/>
                <a:gd name="T57" fmla="*/ 4 h 12"/>
                <a:gd name="T58" fmla="*/ 5 w 7"/>
                <a:gd name="T59" fmla="*/ 4 h 12"/>
                <a:gd name="T60" fmla="*/ 6 w 7"/>
                <a:gd name="T61" fmla="*/ 5 h 12"/>
                <a:gd name="T62" fmla="*/ 6 w 7"/>
                <a:gd name="T63" fmla="*/ 5 h 12"/>
                <a:gd name="T64" fmla="*/ 6 w 7"/>
                <a:gd name="T65" fmla="*/ 5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"/>
                <a:gd name="T100" fmla="*/ 0 h 12"/>
                <a:gd name="T101" fmla="*/ 7 w 7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" h="12">
                  <a:moveTo>
                    <a:pt x="6" y="5"/>
                  </a:move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5" name="Freeform 62"/>
            <p:cNvSpPr>
              <a:spLocks/>
            </p:cNvSpPr>
            <p:nvPr/>
          </p:nvSpPr>
          <p:spPr bwMode="auto">
            <a:xfrm>
              <a:off x="4960" y="13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6" name="Freeform 63"/>
            <p:cNvSpPr>
              <a:spLocks/>
            </p:cNvSpPr>
            <p:nvPr/>
          </p:nvSpPr>
          <p:spPr bwMode="auto">
            <a:xfrm>
              <a:off x="4989" y="141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7" name="Freeform 64"/>
            <p:cNvSpPr>
              <a:spLocks/>
            </p:cNvSpPr>
            <p:nvPr/>
          </p:nvSpPr>
          <p:spPr bwMode="auto">
            <a:xfrm>
              <a:off x="5284" y="1424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1 h 6"/>
                <a:gd name="T4" fmla="*/ 2 w 2"/>
                <a:gd name="T5" fmla="*/ 1 h 6"/>
                <a:gd name="T6" fmla="*/ 2 w 2"/>
                <a:gd name="T7" fmla="*/ 2 h 6"/>
                <a:gd name="T8" fmla="*/ 2 w 2"/>
                <a:gd name="T9" fmla="*/ 3 h 6"/>
                <a:gd name="T10" fmla="*/ 2 w 2"/>
                <a:gd name="T11" fmla="*/ 3 h 6"/>
                <a:gd name="T12" fmla="*/ 2 w 2"/>
                <a:gd name="T13" fmla="*/ 4 h 6"/>
                <a:gd name="T14" fmla="*/ 1 w 2"/>
                <a:gd name="T15" fmla="*/ 4 h 6"/>
                <a:gd name="T16" fmla="*/ 1 w 2"/>
                <a:gd name="T17" fmla="*/ 5 h 6"/>
                <a:gd name="T18" fmla="*/ 1 w 2"/>
                <a:gd name="T19" fmla="*/ 5 h 6"/>
                <a:gd name="T20" fmla="*/ 0 w 2"/>
                <a:gd name="T21" fmla="*/ 6 h 6"/>
                <a:gd name="T22" fmla="*/ 0 w 2"/>
                <a:gd name="T23" fmla="*/ 5 h 6"/>
                <a:gd name="T24" fmla="*/ 0 w 2"/>
                <a:gd name="T25" fmla="*/ 5 h 6"/>
                <a:gd name="T26" fmla="*/ 0 w 2"/>
                <a:gd name="T27" fmla="*/ 4 h 6"/>
                <a:gd name="T28" fmla="*/ 0 w 2"/>
                <a:gd name="T29" fmla="*/ 4 h 6"/>
                <a:gd name="T30" fmla="*/ 1 w 2"/>
                <a:gd name="T31" fmla="*/ 3 h 6"/>
                <a:gd name="T32" fmla="*/ 1 w 2"/>
                <a:gd name="T33" fmla="*/ 3 h 6"/>
                <a:gd name="T34" fmla="*/ 1 w 2"/>
                <a:gd name="T35" fmla="*/ 2 h 6"/>
                <a:gd name="T36" fmla="*/ 1 w 2"/>
                <a:gd name="T37" fmla="*/ 1 h 6"/>
                <a:gd name="T38" fmla="*/ 1 w 2"/>
                <a:gd name="T39" fmla="*/ 1 h 6"/>
                <a:gd name="T40" fmla="*/ 1 w 2"/>
                <a:gd name="T41" fmla="*/ 0 h 6"/>
                <a:gd name="T42" fmla="*/ 2 w 2"/>
                <a:gd name="T43" fmla="*/ 0 h 6"/>
                <a:gd name="T44" fmla="*/ 2 w 2"/>
                <a:gd name="T45" fmla="*/ 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6"/>
                <a:gd name="T71" fmla="*/ 2 w 2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6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8" name="Freeform 65"/>
            <p:cNvSpPr>
              <a:spLocks/>
            </p:cNvSpPr>
            <p:nvPr/>
          </p:nvSpPr>
          <p:spPr bwMode="auto">
            <a:xfrm>
              <a:off x="5201" y="1457"/>
              <a:ext cx="90" cy="82"/>
            </a:xfrm>
            <a:custGeom>
              <a:avLst/>
              <a:gdLst>
                <a:gd name="T0" fmla="*/ 89 w 90"/>
                <a:gd name="T1" fmla="*/ 9 h 82"/>
                <a:gd name="T2" fmla="*/ 90 w 90"/>
                <a:gd name="T3" fmla="*/ 14 h 82"/>
                <a:gd name="T4" fmla="*/ 90 w 90"/>
                <a:gd name="T5" fmla="*/ 17 h 82"/>
                <a:gd name="T6" fmla="*/ 89 w 90"/>
                <a:gd name="T7" fmla="*/ 16 h 82"/>
                <a:gd name="T8" fmla="*/ 88 w 90"/>
                <a:gd name="T9" fmla="*/ 14 h 82"/>
                <a:gd name="T10" fmla="*/ 88 w 90"/>
                <a:gd name="T11" fmla="*/ 13 h 82"/>
                <a:gd name="T12" fmla="*/ 88 w 90"/>
                <a:gd name="T13" fmla="*/ 12 h 82"/>
                <a:gd name="T14" fmla="*/ 87 w 90"/>
                <a:gd name="T15" fmla="*/ 10 h 82"/>
                <a:gd name="T16" fmla="*/ 86 w 90"/>
                <a:gd name="T17" fmla="*/ 9 h 82"/>
                <a:gd name="T18" fmla="*/ 86 w 90"/>
                <a:gd name="T19" fmla="*/ 7 h 82"/>
                <a:gd name="T20" fmla="*/ 86 w 90"/>
                <a:gd name="T21" fmla="*/ 20 h 82"/>
                <a:gd name="T22" fmla="*/ 75 w 90"/>
                <a:gd name="T23" fmla="*/ 28 h 82"/>
                <a:gd name="T24" fmla="*/ 63 w 90"/>
                <a:gd name="T25" fmla="*/ 37 h 82"/>
                <a:gd name="T26" fmla="*/ 62 w 90"/>
                <a:gd name="T27" fmla="*/ 39 h 82"/>
                <a:gd name="T28" fmla="*/ 64 w 90"/>
                <a:gd name="T29" fmla="*/ 38 h 82"/>
                <a:gd name="T30" fmla="*/ 79 w 90"/>
                <a:gd name="T31" fmla="*/ 29 h 82"/>
                <a:gd name="T32" fmla="*/ 71 w 90"/>
                <a:gd name="T33" fmla="*/ 42 h 82"/>
                <a:gd name="T34" fmla="*/ 64 w 90"/>
                <a:gd name="T35" fmla="*/ 56 h 82"/>
                <a:gd name="T36" fmla="*/ 60 w 90"/>
                <a:gd name="T37" fmla="*/ 61 h 82"/>
                <a:gd name="T38" fmla="*/ 55 w 90"/>
                <a:gd name="T39" fmla="*/ 55 h 82"/>
                <a:gd name="T40" fmla="*/ 47 w 90"/>
                <a:gd name="T41" fmla="*/ 54 h 82"/>
                <a:gd name="T42" fmla="*/ 52 w 90"/>
                <a:gd name="T43" fmla="*/ 48 h 82"/>
                <a:gd name="T44" fmla="*/ 48 w 90"/>
                <a:gd name="T45" fmla="*/ 51 h 82"/>
                <a:gd name="T46" fmla="*/ 44 w 90"/>
                <a:gd name="T47" fmla="*/ 54 h 82"/>
                <a:gd name="T48" fmla="*/ 44 w 90"/>
                <a:gd name="T49" fmla="*/ 54 h 82"/>
                <a:gd name="T50" fmla="*/ 44 w 90"/>
                <a:gd name="T51" fmla="*/ 54 h 82"/>
                <a:gd name="T52" fmla="*/ 43 w 90"/>
                <a:gd name="T53" fmla="*/ 54 h 82"/>
                <a:gd name="T54" fmla="*/ 41 w 90"/>
                <a:gd name="T55" fmla="*/ 56 h 82"/>
                <a:gd name="T56" fmla="*/ 40 w 90"/>
                <a:gd name="T57" fmla="*/ 57 h 82"/>
                <a:gd name="T58" fmla="*/ 25 w 90"/>
                <a:gd name="T59" fmla="*/ 67 h 82"/>
                <a:gd name="T60" fmla="*/ 10 w 90"/>
                <a:gd name="T61" fmla="*/ 77 h 82"/>
                <a:gd name="T62" fmla="*/ 2 w 90"/>
                <a:gd name="T63" fmla="*/ 80 h 82"/>
                <a:gd name="T64" fmla="*/ 1 w 90"/>
                <a:gd name="T65" fmla="*/ 75 h 82"/>
                <a:gd name="T66" fmla="*/ 0 w 90"/>
                <a:gd name="T67" fmla="*/ 69 h 82"/>
                <a:gd name="T68" fmla="*/ 3 w 90"/>
                <a:gd name="T69" fmla="*/ 63 h 82"/>
                <a:gd name="T70" fmla="*/ 8 w 90"/>
                <a:gd name="T71" fmla="*/ 60 h 82"/>
                <a:gd name="T72" fmla="*/ 16 w 90"/>
                <a:gd name="T73" fmla="*/ 56 h 82"/>
                <a:gd name="T74" fmla="*/ 30 w 90"/>
                <a:gd name="T75" fmla="*/ 44 h 82"/>
                <a:gd name="T76" fmla="*/ 42 w 90"/>
                <a:gd name="T77" fmla="*/ 30 h 82"/>
                <a:gd name="T78" fmla="*/ 48 w 90"/>
                <a:gd name="T79" fmla="*/ 24 h 82"/>
                <a:gd name="T80" fmla="*/ 50 w 90"/>
                <a:gd name="T81" fmla="*/ 21 h 82"/>
                <a:gd name="T82" fmla="*/ 52 w 90"/>
                <a:gd name="T83" fmla="*/ 20 h 82"/>
                <a:gd name="T84" fmla="*/ 50 w 90"/>
                <a:gd name="T85" fmla="*/ 24 h 82"/>
                <a:gd name="T86" fmla="*/ 47 w 90"/>
                <a:gd name="T87" fmla="*/ 28 h 82"/>
                <a:gd name="T88" fmla="*/ 48 w 90"/>
                <a:gd name="T89" fmla="*/ 29 h 82"/>
                <a:gd name="T90" fmla="*/ 50 w 90"/>
                <a:gd name="T91" fmla="*/ 28 h 82"/>
                <a:gd name="T92" fmla="*/ 55 w 90"/>
                <a:gd name="T93" fmla="*/ 24 h 82"/>
                <a:gd name="T94" fmla="*/ 69 w 90"/>
                <a:gd name="T95" fmla="*/ 12 h 82"/>
                <a:gd name="T96" fmla="*/ 84 w 90"/>
                <a:gd name="T97" fmla="*/ 2 h 82"/>
                <a:gd name="T98" fmla="*/ 88 w 90"/>
                <a:gd name="T99" fmla="*/ 1 h 82"/>
                <a:gd name="T100" fmla="*/ 89 w 90"/>
                <a:gd name="T101" fmla="*/ 4 h 82"/>
                <a:gd name="T102" fmla="*/ 89 w 90"/>
                <a:gd name="T103" fmla="*/ 5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"/>
                <a:gd name="T157" fmla="*/ 0 h 82"/>
                <a:gd name="T158" fmla="*/ 90 w 90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" h="82">
                  <a:moveTo>
                    <a:pt x="89" y="5"/>
                  </a:moveTo>
                  <a:lnTo>
                    <a:pt x="89" y="7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0" y="17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9" y="18"/>
                  </a:lnTo>
                  <a:lnTo>
                    <a:pt x="86" y="20"/>
                  </a:lnTo>
                  <a:lnTo>
                    <a:pt x="83" y="22"/>
                  </a:lnTo>
                  <a:lnTo>
                    <a:pt x="80" y="24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2" y="30"/>
                  </a:lnTo>
                  <a:lnTo>
                    <a:pt x="69" y="32"/>
                  </a:lnTo>
                  <a:lnTo>
                    <a:pt x="66" y="35"/>
                  </a:lnTo>
                  <a:lnTo>
                    <a:pt x="63" y="37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6" y="37"/>
                  </a:lnTo>
                  <a:lnTo>
                    <a:pt x="79" y="29"/>
                  </a:lnTo>
                  <a:lnTo>
                    <a:pt x="77" y="32"/>
                  </a:lnTo>
                  <a:lnTo>
                    <a:pt x="75" y="35"/>
                  </a:lnTo>
                  <a:lnTo>
                    <a:pt x="73" y="38"/>
                  </a:lnTo>
                  <a:lnTo>
                    <a:pt x="71" y="42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65" y="52"/>
                  </a:lnTo>
                  <a:lnTo>
                    <a:pt x="64" y="56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1" y="62"/>
                  </a:lnTo>
                  <a:lnTo>
                    <a:pt x="60" y="61"/>
                  </a:lnTo>
                  <a:lnTo>
                    <a:pt x="59" y="59"/>
                  </a:lnTo>
                  <a:lnTo>
                    <a:pt x="58" y="58"/>
                  </a:lnTo>
                  <a:lnTo>
                    <a:pt x="56" y="57"/>
                  </a:lnTo>
                  <a:lnTo>
                    <a:pt x="55" y="55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55" y="47"/>
                  </a:lnTo>
                  <a:lnTo>
                    <a:pt x="54" y="46"/>
                  </a:lnTo>
                  <a:lnTo>
                    <a:pt x="53" y="47"/>
                  </a:lnTo>
                  <a:lnTo>
                    <a:pt x="52" y="48"/>
                  </a:lnTo>
                  <a:lnTo>
                    <a:pt x="51" y="49"/>
                  </a:lnTo>
                  <a:lnTo>
                    <a:pt x="50" y="50"/>
                  </a:lnTo>
                  <a:lnTo>
                    <a:pt x="49" y="51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3"/>
                  </a:lnTo>
                  <a:lnTo>
                    <a:pt x="45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2" y="62"/>
                  </a:lnTo>
                  <a:lnTo>
                    <a:pt x="28" y="65"/>
                  </a:lnTo>
                  <a:lnTo>
                    <a:pt x="25" y="67"/>
                  </a:lnTo>
                  <a:lnTo>
                    <a:pt x="21" y="70"/>
                  </a:lnTo>
                  <a:lnTo>
                    <a:pt x="17" y="72"/>
                  </a:lnTo>
                  <a:lnTo>
                    <a:pt x="13" y="75"/>
                  </a:lnTo>
                  <a:lnTo>
                    <a:pt x="10" y="77"/>
                  </a:lnTo>
                  <a:lnTo>
                    <a:pt x="6" y="80"/>
                  </a:lnTo>
                  <a:lnTo>
                    <a:pt x="2" y="82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3"/>
                  </a:lnTo>
                  <a:lnTo>
                    <a:pt x="4" y="62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6" y="56"/>
                  </a:lnTo>
                  <a:lnTo>
                    <a:pt x="20" y="53"/>
                  </a:lnTo>
                  <a:lnTo>
                    <a:pt x="23" y="50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3" y="40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2" y="30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19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29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2" y="27"/>
                  </a:lnTo>
                  <a:lnTo>
                    <a:pt x="55" y="24"/>
                  </a:lnTo>
                  <a:lnTo>
                    <a:pt x="58" y="21"/>
                  </a:lnTo>
                  <a:lnTo>
                    <a:pt x="62" y="18"/>
                  </a:lnTo>
                  <a:lnTo>
                    <a:pt x="65" y="15"/>
                  </a:lnTo>
                  <a:lnTo>
                    <a:pt x="69" y="12"/>
                  </a:lnTo>
                  <a:lnTo>
                    <a:pt x="73" y="9"/>
                  </a:lnTo>
                  <a:lnTo>
                    <a:pt x="76" y="7"/>
                  </a:lnTo>
                  <a:lnTo>
                    <a:pt x="80" y="4"/>
                  </a:lnTo>
                  <a:lnTo>
                    <a:pt x="84" y="2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5"/>
                  </a:lnTo>
                  <a:close/>
                </a:path>
              </a:pathLst>
            </a:custGeom>
            <a:solidFill>
              <a:srgbClr val="A11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9" name="Freeform 66"/>
            <p:cNvSpPr>
              <a:spLocks/>
            </p:cNvSpPr>
            <p:nvPr/>
          </p:nvSpPr>
          <p:spPr bwMode="auto">
            <a:xfrm>
              <a:off x="5353" y="1468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"/>
                <a:gd name="T41" fmla="*/ 1 w 1"/>
                <a:gd name="T42" fmla="*/ 1 h 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0" name="Freeform 67"/>
            <p:cNvSpPr>
              <a:spLocks/>
            </p:cNvSpPr>
            <p:nvPr/>
          </p:nvSpPr>
          <p:spPr bwMode="auto">
            <a:xfrm>
              <a:off x="5336" y="1471"/>
              <a:ext cx="64" cy="90"/>
            </a:xfrm>
            <a:custGeom>
              <a:avLst/>
              <a:gdLst>
                <a:gd name="T0" fmla="*/ 18 w 64"/>
                <a:gd name="T1" fmla="*/ 1 h 90"/>
                <a:gd name="T2" fmla="*/ 17 w 64"/>
                <a:gd name="T3" fmla="*/ 3 h 90"/>
                <a:gd name="T4" fmla="*/ 17 w 64"/>
                <a:gd name="T5" fmla="*/ 4 h 90"/>
                <a:gd name="T6" fmla="*/ 19 w 64"/>
                <a:gd name="T7" fmla="*/ 1 h 90"/>
                <a:gd name="T8" fmla="*/ 22 w 64"/>
                <a:gd name="T9" fmla="*/ 0 h 90"/>
                <a:gd name="T10" fmla="*/ 26 w 64"/>
                <a:gd name="T11" fmla="*/ 4 h 90"/>
                <a:gd name="T12" fmla="*/ 31 w 64"/>
                <a:gd name="T13" fmla="*/ 5 h 90"/>
                <a:gd name="T14" fmla="*/ 35 w 64"/>
                <a:gd name="T15" fmla="*/ 11 h 90"/>
                <a:gd name="T16" fmla="*/ 34 w 64"/>
                <a:gd name="T17" fmla="*/ 25 h 90"/>
                <a:gd name="T18" fmla="*/ 32 w 64"/>
                <a:gd name="T19" fmla="*/ 39 h 90"/>
                <a:gd name="T20" fmla="*/ 36 w 64"/>
                <a:gd name="T21" fmla="*/ 51 h 90"/>
                <a:gd name="T22" fmla="*/ 43 w 64"/>
                <a:gd name="T23" fmla="*/ 58 h 90"/>
                <a:gd name="T24" fmla="*/ 51 w 64"/>
                <a:gd name="T25" fmla="*/ 61 h 90"/>
                <a:gd name="T26" fmla="*/ 53 w 64"/>
                <a:gd name="T27" fmla="*/ 62 h 90"/>
                <a:gd name="T28" fmla="*/ 55 w 64"/>
                <a:gd name="T29" fmla="*/ 62 h 90"/>
                <a:gd name="T30" fmla="*/ 53 w 64"/>
                <a:gd name="T31" fmla="*/ 66 h 90"/>
                <a:gd name="T32" fmla="*/ 58 w 64"/>
                <a:gd name="T33" fmla="*/ 66 h 90"/>
                <a:gd name="T34" fmla="*/ 62 w 64"/>
                <a:gd name="T35" fmla="*/ 65 h 90"/>
                <a:gd name="T36" fmla="*/ 58 w 64"/>
                <a:gd name="T37" fmla="*/ 67 h 90"/>
                <a:gd name="T38" fmla="*/ 54 w 64"/>
                <a:gd name="T39" fmla="*/ 68 h 90"/>
                <a:gd name="T40" fmla="*/ 52 w 64"/>
                <a:gd name="T41" fmla="*/ 69 h 90"/>
                <a:gd name="T42" fmla="*/ 52 w 64"/>
                <a:gd name="T43" fmla="*/ 70 h 90"/>
                <a:gd name="T44" fmla="*/ 52 w 64"/>
                <a:gd name="T45" fmla="*/ 71 h 90"/>
                <a:gd name="T46" fmla="*/ 57 w 64"/>
                <a:gd name="T47" fmla="*/ 73 h 90"/>
                <a:gd name="T48" fmla="*/ 61 w 64"/>
                <a:gd name="T49" fmla="*/ 73 h 90"/>
                <a:gd name="T50" fmla="*/ 61 w 64"/>
                <a:gd name="T51" fmla="*/ 75 h 90"/>
                <a:gd name="T52" fmla="*/ 49 w 64"/>
                <a:gd name="T53" fmla="*/ 85 h 90"/>
                <a:gd name="T54" fmla="*/ 35 w 64"/>
                <a:gd name="T55" fmla="*/ 90 h 90"/>
                <a:gd name="T56" fmla="*/ 26 w 64"/>
                <a:gd name="T57" fmla="*/ 79 h 90"/>
                <a:gd name="T58" fmla="*/ 22 w 64"/>
                <a:gd name="T59" fmla="*/ 64 h 90"/>
                <a:gd name="T60" fmla="*/ 19 w 64"/>
                <a:gd name="T61" fmla="*/ 50 h 90"/>
                <a:gd name="T62" fmla="*/ 16 w 64"/>
                <a:gd name="T63" fmla="*/ 44 h 90"/>
                <a:gd name="T64" fmla="*/ 14 w 64"/>
                <a:gd name="T65" fmla="*/ 38 h 90"/>
                <a:gd name="T66" fmla="*/ 9 w 64"/>
                <a:gd name="T67" fmla="*/ 30 h 90"/>
                <a:gd name="T68" fmla="*/ 5 w 64"/>
                <a:gd name="T69" fmla="*/ 22 h 90"/>
                <a:gd name="T70" fmla="*/ 1 w 64"/>
                <a:gd name="T71" fmla="*/ 16 h 90"/>
                <a:gd name="T72" fmla="*/ 3 w 64"/>
                <a:gd name="T73" fmla="*/ 12 h 90"/>
                <a:gd name="T74" fmla="*/ 6 w 64"/>
                <a:gd name="T75" fmla="*/ 7 h 90"/>
                <a:gd name="T76" fmla="*/ 7 w 64"/>
                <a:gd name="T77" fmla="*/ 8 h 90"/>
                <a:gd name="T78" fmla="*/ 5 w 64"/>
                <a:gd name="T79" fmla="*/ 11 h 90"/>
                <a:gd name="T80" fmla="*/ 4 w 64"/>
                <a:gd name="T81" fmla="*/ 14 h 90"/>
                <a:gd name="T82" fmla="*/ 6 w 64"/>
                <a:gd name="T83" fmla="*/ 12 h 90"/>
                <a:gd name="T84" fmla="*/ 7 w 64"/>
                <a:gd name="T85" fmla="*/ 9 h 90"/>
                <a:gd name="T86" fmla="*/ 13 w 64"/>
                <a:gd name="T87" fmla="*/ 5 h 90"/>
                <a:gd name="T88" fmla="*/ 13 w 64"/>
                <a:gd name="T89" fmla="*/ 5 h 90"/>
                <a:gd name="T90" fmla="*/ 13 w 64"/>
                <a:gd name="T91" fmla="*/ 5 h 90"/>
                <a:gd name="T92" fmla="*/ 15 w 64"/>
                <a:gd name="T93" fmla="*/ 4 h 90"/>
                <a:gd name="T94" fmla="*/ 17 w 64"/>
                <a:gd name="T95" fmla="*/ 1 h 90"/>
                <a:gd name="T96" fmla="*/ 19 w 64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90"/>
                <a:gd name="T149" fmla="*/ 64 w 64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90">
                  <a:moveTo>
                    <a:pt x="19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3" y="28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3" y="46"/>
                  </a:lnTo>
                  <a:lnTo>
                    <a:pt x="34" y="49"/>
                  </a:lnTo>
                  <a:lnTo>
                    <a:pt x="36" y="51"/>
                  </a:lnTo>
                  <a:lnTo>
                    <a:pt x="37" y="53"/>
                  </a:lnTo>
                  <a:lnTo>
                    <a:pt x="39" y="55"/>
                  </a:lnTo>
                  <a:lnTo>
                    <a:pt x="41" y="57"/>
                  </a:lnTo>
                  <a:lnTo>
                    <a:pt x="43" y="58"/>
                  </a:lnTo>
                  <a:lnTo>
                    <a:pt x="46" y="59"/>
                  </a:lnTo>
                  <a:lnTo>
                    <a:pt x="48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2" y="64"/>
                  </a:lnTo>
                  <a:lnTo>
                    <a:pt x="52" y="65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56" y="66"/>
                  </a:lnTo>
                  <a:lnTo>
                    <a:pt x="57" y="66"/>
                  </a:lnTo>
                  <a:lnTo>
                    <a:pt x="58" y="66"/>
                  </a:lnTo>
                  <a:lnTo>
                    <a:pt x="59" y="65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8" y="67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5" y="68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2" y="69"/>
                  </a:lnTo>
                  <a:lnTo>
                    <a:pt x="52" y="70"/>
                  </a:lnTo>
                  <a:lnTo>
                    <a:pt x="52" y="71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1" y="75"/>
                  </a:lnTo>
                  <a:lnTo>
                    <a:pt x="58" y="78"/>
                  </a:lnTo>
                  <a:lnTo>
                    <a:pt x="55" y="81"/>
                  </a:lnTo>
                  <a:lnTo>
                    <a:pt x="52" y="83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2" y="89"/>
                  </a:lnTo>
                  <a:lnTo>
                    <a:pt x="39" y="90"/>
                  </a:lnTo>
                  <a:lnTo>
                    <a:pt x="35" y="90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7" y="83"/>
                  </a:lnTo>
                  <a:lnTo>
                    <a:pt x="26" y="79"/>
                  </a:lnTo>
                  <a:lnTo>
                    <a:pt x="25" y="76"/>
                  </a:lnTo>
                  <a:lnTo>
                    <a:pt x="24" y="72"/>
                  </a:lnTo>
                  <a:lnTo>
                    <a:pt x="23" y="68"/>
                  </a:lnTo>
                  <a:lnTo>
                    <a:pt x="22" y="64"/>
                  </a:lnTo>
                  <a:lnTo>
                    <a:pt x="21" y="60"/>
                  </a:lnTo>
                  <a:lnTo>
                    <a:pt x="20" y="55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8" y="49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1" y="32"/>
                  </a:lnTo>
                  <a:lnTo>
                    <a:pt x="9" y="30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1" name="Freeform 68"/>
            <p:cNvSpPr>
              <a:spLocks/>
            </p:cNvSpPr>
            <p:nvPr/>
          </p:nvSpPr>
          <p:spPr bwMode="auto">
            <a:xfrm>
              <a:off x="5069" y="1484"/>
              <a:ext cx="2" cy="5"/>
            </a:xfrm>
            <a:custGeom>
              <a:avLst/>
              <a:gdLst>
                <a:gd name="T0" fmla="*/ 2 w 2"/>
                <a:gd name="T1" fmla="*/ 5 h 5"/>
                <a:gd name="T2" fmla="*/ 1 w 2"/>
                <a:gd name="T3" fmla="*/ 5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1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1 w 2"/>
                <a:gd name="T29" fmla="*/ 1 h 5"/>
                <a:gd name="T30" fmla="*/ 1 w 2"/>
                <a:gd name="T31" fmla="*/ 2 h 5"/>
                <a:gd name="T32" fmla="*/ 1 w 2"/>
                <a:gd name="T33" fmla="*/ 2 h 5"/>
                <a:gd name="T34" fmla="*/ 1 w 2"/>
                <a:gd name="T35" fmla="*/ 3 h 5"/>
                <a:gd name="T36" fmla="*/ 2 w 2"/>
                <a:gd name="T37" fmla="*/ 4 h 5"/>
                <a:gd name="T38" fmla="*/ 2 w 2"/>
                <a:gd name="T39" fmla="*/ 4 h 5"/>
                <a:gd name="T40" fmla="*/ 2 w 2"/>
                <a:gd name="T41" fmla="*/ 5 h 5"/>
                <a:gd name="T42" fmla="*/ 2 w 2"/>
                <a:gd name="T43" fmla="*/ 5 h 5"/>
                <a:gd name="T44" fmla="*/ 2 w 2"/>
                <a:gd name="T45" fmla="*/ 5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5"/>
                <a:gd name="T71" fmla="*/ 2 w 2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5">
                  <a:moveTo>
                    <a:pt x="2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2" name="Freeform 69"/>
            <p:cNvSpPr>
              <a:spLocks/>
            </p:cNvSpPr>
            <p:nvPr/>
          </p:nvSpPr>
          <p:spPr bwMode="auto">
            <a:xfrm>
              <a:off x="5052" y="1486"/>
              <a:ext cx="59" cy="106"/>
            </a:xfrm>
            <a:custGeom>
              <a:avLst/>
              <a:gdLst>
                <a:gd name="T0" fmla="*/ 24 w 59"/>
                <a:gd name="T1" fmla="*/ 14 h 106"/>
                <a:gd name="T2" fmla="*/ 23 w 59"/>
                <a:gd name="T3" fmla="*/ 12 h 106"/>
                <a:gd name="T4" fmla="*/ 22 w 59"/>
                <a:gd name="T5" fmla="*/ 9 h 106"/>
                <a:gd name="T6" fmla="*/ 23 w 59"/>
                <a:gd name="T7" fmla="*/ 8 h 106"/>
                <a:gd name="T8" fmla="*/ 24 w 59"/>
                <a:gd name="T9" fmla="*/ 9 h 106"/>
                <a:gd name="T10" fmla="*/ 25 w 59"/>
                <a:gd name="T11" fmla="*/ 11 h 106"/>
                <a:gd name="T12" fmla="*/ 30 w 59"/>
                <a:gd name="T13" fmla="*/ 16 h 106"/>
                <a:gd name="T14" fmla="*/ 30 w 59"/>
                <a:gd name="T15" fmla="*/ 14 h 106"/>
                <a:gd name="T16" fmla="*/ 29 w 59"/>
                <a:gd name="T17" fmla="*/ 12 h 106"/>
                <a:gd name="T18" fmla="*/ 32 w 59"/>
                <a:gd name="T19" fmla="*/ 15 h 106"/>
                <a:gd name="T20" fmla="*/ 34 w 59"/>
                <a:gd name="T21" fmla="*/ 21 h 106"/>
                <a:gd name="T22" fmla="*/ 38 w 59"/>
                <a:gd name="T23" fmla="*/ 26 h 106"/>
                <a:gd name="T24" fmla="*/ 45 w 59"/>
                <a:gd name="T25" fmla="*/ 32 h 106"/>
                <a:gd name="T26" fmla="*/ 52 w 59"/>
                <a:gd name="T27" fmla="*/ 38 h 106"/>
                <a:gd name="T28" fmla="*/ 48 w 59"/>
                <a:gd name="T29" fmla="*/ 42 h 106"/>
                <a:gd name="T30" fmla="*/ 41 w 59"/>
                <a:gd name="T31" fmla="*/ 43 h 106"/>
                <a:gd name="T32" fmla="*/ 35 w 59"/>
                <a:gd name="T33" fmla="*/ 43 h 106"/>
                <a:gd name="T34" fmla="*/ 35 w 59"/>
                <a:gd name="T35" fmla="*/ 45 h 106"/>
                <a:gd name="T36" fmla="*/ 34 w 59"/>
                <a:gd name="T37" fmla="*/ 48 h 106"/>
                <a:gd name="T38" fmla="*/ 32 w 59"/>
                <a:gd name="T39" fmla="*/ 50 h 106"/>
                <a:gd name="T40" fmla="*/ 29 w 59"/>
                <a:gd name="T41" fmla="*/ 50 h 106"/>
                <a:gd name="T42" fmla="*/ 26 w 59"/>
                <a:gd name="T43" fmla="*/ 49 h 106"/>
                <a:gd name="T44" fmla="*/ 25 w 59"/>
                <a:gd name="T45" fmla="*/ 47 h 106"/>
                <a:gd name="T46" fmla="*/ 23 w 59"/>
                <a:gd name="T47" fmla="*/ 46 h 106"/>
                <a:gd name="T48" fmla="*/ 25 w 59"/>
                <a:gd name="T49" fmla="*/ 50 h 106"/>
                <a:gd name="T50" fmla="*/ 29 w 59"/>
                <a:gd name="T51" fmla="*/ 53 h 106"/>
                <a:gd name="T52" fmla="*/ 35 w 59"/>
                <a:gd name="T53" fmla="*/ 51 h 106"/>
                <a:gd name="T54" fmla="*/ 42 w 59"/>
                <a:gd name="T55" fmla="*/ 63 h 106"/>
                <a:gd name="T56" fmla="*/ 52 w 59"/>
                <a:gd name="T57" fmla="*/ 72 h 106"/>
                <a:gd name="T58" fmla="*/ 58 w 59"/>
                <a:gd name="T59" fmla="*/ 77 h 106"/>
                <a:gd name="T60" fmla="*/ 59 w 59"/>
                <a:gd name="T61" fmla="*/ 80 h 106"/>
                <a:gd name="T62" fmla="*/ 59 w 59"/>
                <a:gd name="T63" fmla="*/ 84 h 106"/>
                <a:gd name="T64" fmla="*/ 56 w 59"/>
                <a:gd name="T65" fmla="*/ 82 h 106"/>
                <a:gd name="T66" fmla="*/ 54 w 59"/>
                <a:gd name="T67" fmla="*/ 80 h 106"/>
                <a:gd name="T68" fmla="*/ 54 w 59"/>
                <a:gd name="T69" fmla="*/ 86 h 106"/>
                <a:gd name="T70" fmla="*/ 52 w 59"/>
                <a:gd name="T71" fmla="*/ 97 h 106"/>
                <a:gd name="T72" fmla="*/ 47 w 59"/>
                <a:gd name="T73" fmla="*/ 106 h 106"/>
                <a:gd name="T74" fmla="*/ 45 w 59"/>
                <a:gd name="T75" fmla="*/ 100 h 106"/>
                <a:gd name="T76" fmla="*/ 43 w 59"/>
                <a:gd name="T77" fmla="*/ 94 h 106"/>
                <a:gd name="T78" fmla="*/ 40 w 59"/>
                <a:gd name="T79" fmla="*/ 93 h 106"/>
                <a:gd name="T80" fmla="*/ 37 w 59"/>
                <a:gd name="T81" fmla="*/ 97 h 106"/>
                <a:gd name="T82" fmla="*/ 34 w 59"/>
                <a:gd name="T83" fmla="*/ 101 h 106"/>
                <a:gd name="T84" fmla="*/ 35 w 59"/>
                <a:gd name="T85" fmla="*/ 91 h 106"/>
                <a:gd name="T86" fmla="*/ 35 w 59"/>
                <a:gd name="T87" fmla="*/ 90 h 106"/>
                <a:gd name="T88" fmla="*/ 34 w 59"/>
                <a:gd name="T89" fmla="*/ 84 h 106"/>
                <a:gd name="T90" fmla="*/ 23 w 59"/>
                <a:gd name="T91" fmla="*/ 68 h 106"/>
                <a:gd name="T92" fmla="*/ 9 w 59"/>
                <a:gd name="T93" fmla="*/ 57 h 106"/>
                <a:gd name="T94" fmla="*/ 1 w 59"/>
                <a:gd name="T95" fmla="*/ 51 h 106"/>
                <a:gd name="T96" fmla="*/ 0 w 59"/>
                <a:gd name="T97" fmla="*/ 42 h 106"/>
                <a:gd name="T98" fmla="*/ 0 w 59"/>
                <a:gd name="T99" fmla="*/ 34 h 106"/>
                <a:gd name="T100" fmla="*/ 4 w 59"/>
                <a:gd name="T101" fmla="*/ 29 h 106"/>
                <a:gd name="T102" fmla="*/ 8 w 59"/>
                <a:gd name="T103" fmla="*/ 23 h 106"/>
                <a:gd name="T104" fmla="*/ 12 w 59"/>
                <a:gd name="T105" fmla="*/ 16 h 106"/>
                <a:gd name="T106" fmla="*/ 15 w 59"/>
                <a:gd name="T107" fmla="*/ 7 h 106"/>
                <a:gd name="T108" fmla="*/ 17 w 59"/>
                <a:gd name="T109" fmla="*/ 2 h 106"/>
                <a:gd name="T110" fmla="*/ 19 w 59"/>
                <a:gd name="T111" fmla="*/ 7 h 106"/>
                <a:gd name="T112" fmla="*/ 22 w 59"/>
                <a:gd name="T113" fmla="*/ 11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9"/>
                <a:gd name="T172" fmla="*/ 0 h 106"/>
                <a:gd name="T173" fmla="*/ 59 w 59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9" h="106">
                  <a:moveTo>
                    <a:pt x="23" y="13"/>
                  </a:move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4"/>
                  </a:lnTo>
                  <a:lnTo>
                    <a:pt x="37" y="25"/>
                  </a:lnTo>
                  <a:lnTo>
                    <a:pt x="38" y="26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3" y="30"/>
                  </a:lnTo>
                  <a:lnTo>
                    <a:pt x="45" y="32"/>
                  </a:lnTo>
                  <a:lnTo>
                    <a:pt x="47" y="33"/>
                  </a:lnTo>
                  <a:lnTo>
                    <a:pt x="48" y="35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4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48" y="42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4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2" y="49"/>
                  </a:lnTo>
                  <a:lnTo>
                    <a:pt x="32" y="50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3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6" y="51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5" y="51"/>
                  </a:lnTo>
                  <a:lnTo>
                    <a:pt x="36" y="54"/>
                  </a:lnTo>
                  <a:lnTo>
                    <a:pt x="38" y="57"/>
                  </a:lnTo>
                  <a:lnTo>
                    <a:pt x="40" y="60"/>
                  </a:lnTo>
                  <a:lnTo>
                    <a:pt x="42" y="63"/>
                  </a:lnTo>
                  <a:lnTo>
                    <a:pt x="44" y="66"/>
                  </a:lnTo>
                  <a:lnTo>
                    <a:pt x="47" y="68"/>
                  </a:lnTo>
                  <a:lnTo>
                    <a:pt x="49" y="70"/>
                  </a:lnTo>
                  <a:lnTo>
                    <a:pt x="52" y="72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6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9" y="79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8" y="83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4" y="86"/>
                  </a:lnTo>
                  <a:lnTo>
                    <a:pt x="54" y="89"/>
                  </a:lnTo>
                  <a:lnTo>
                    <a:pt x="53" y="91"/>
                  </a:lnTo>
                  <a:lnTo>
                    <a:pt x="53" y="94"/>
                  </a:lnTo>
                  <a:lnTo>
                    <a:pt x="52" y="97"/>
                  </a:lnTo>
                  <a:lnTo>
                    <a:pt x="51" y="99"/>
                  </a:lnTo>
                  <a:lnTo>
                    <a:pt x="50" y="101"/>
                  </a:lnTo>
                  <a:lnTo>
                    <a:pt x="48" y="103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6" y="103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3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92"/>
                  </a:lnTo>
                  <a:lnTo>
                    <a:pt x="40" y="93"/>
                  </a:lnTo>
                  <a:lnTo>
                    <a:pt x="39" y="94"/>
                  </a:lnTo>
                  <a:lnTo>
                    <a:pt x="39" y="95"/>
                  </a:lnTo>
                  <a:lnTo>
                    <a:pt x="38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6" y="99"/>
                  </a:lnTo>
                  <a:lnTo>
                    <a:pt x="35" y="100"/>
                  </a:lnTo>
                  <a:lnTo>
                    <a:pt x="34" y="101"/>
                  </a:lnTo>
                  <a:lnTo>
                    <a:pt x="35" y="91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1" y="80"/>
                  </a:lnTo>
                  <a:lnTo>
                    <a:pt x="29" y="75"/>
                  </a:lnTo>
                  <a:lnTo>
                    <a:pt x="26" y="71"/>
                  </a:lnTo>
                  <a:lnTo>
                    <a:pt x="23" y="68"/>
                  </a:lnTo>
                  <a:lnTo>
                    <a:pt x="20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9" y="57"/>
                  </a:lnTo>
                  <a:lnTo>
                    <a:pt x="5" y="55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3" name="Freeform 70"/>
            <p:cNvSpPr>
              <a:spLocks/>
            </p:cNvSpPr>
            <p:nvPr/>
          </p:nvSpPr>
          <p:spPr bwMode="auto">
            <a:xfrm>
              <a:off x="5073" y="1492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4" name="Freeform 71"/>
            <p:cNvSpPr>
              <a:spLocks/>
            </p:cNvSpPr>
            <p:nvPr/>
          </p:nvSpPr>
          <p:spPr bwMode="auto">
            <a:xfrm>
              <a:off x="5413" y="1493"/>
              <a:ext cx="20" cy="60"/>
            </a:xfrm>
            <a:custGeom>
              <a:avLst/>
              <a:gdLst>
                <a:gd name="T0" fmla="*/ 20 w 20"/>
                <a:gd name="T1" fmla="*/ 0 h 60"/>
                <a:gd name="T2" fmla="*/ 19 w 20"/>
                <a:gd name="T3" fmla="*/ 5 h 60"/>
                <a:gd name="T4" fmla="*/ 19 w 20"/>
                <a:gd name="T5" fmla="*/ 11 h 60"/>
                <a:gd name="T6" fmla="*/ 18 w 20"/>
                <a:gd name="T7" fmla="*/ 17 h 60"/>
                <a:gd name="T8" fmla="*/ 17 w 20"/>
                <a:gd name="T9" fmla="*/ 23 h 60"/>
                <a:gd name="T10" fmla="*/ 15 w 20"/>
                <a:gd name="T11" fmla="*/ 28 h 60"/>
                <a:gd name="T12" fmla="*/ 13 w 20"/>
                <a:gd name="T13" fmla="*/ 34 h 60"/>
                <a:gd name="T14" fmla="*/ 11 w 20"/>
                <a:gd name="T15" fmla="*/ 39 h 60"/>
                <a:gd name="T16" fmla="*/ 9 w 20"/>
                <a:gd name="T17" fmla="*/ 44 h 60"/>
                <a:gd name="T18" fmla="*/ 6 w 20"/>
                <a:gd name="T19" fmla="*/ 49 h 60"/>
                <a:gd name="T20" fmla="*/ 3 w 20"/>
                <a:gd name="T21" fmla="*/ 54 h 60"/>
                <a:gd name="T22" fmla="*/ 3 w 20"/>
                <a:gd name="T23" fmla="*/ 55 h 60"/>
                <a:gd name="T24" fmla="*/ 3 w 20"/>
                <a:gd name="T25" fmla="*/ 55 h 60"/>
                <a:gd name="T26" fmla="*/ 3 w 20"/>
                <a:gd name="T27" fmla="*/ 56 h 60"/>
                <a:gd name="T28" fmla="*/ 3 w 20"/>
                <a:gd name="T29" fmla="*/ 56 h 60"/>
                <a:gd name="T30" fmla="*/ 2 w 20"/>
                <a:gd name="T31" fmla="*/ 57 h 60"/>
                <a:gd name="T32" fmla="*/ 2 w 20"/>
                <a:gd name="T33" fmla="*/ 58 h 60"/>
                <a:gd name="T34" fmla="*/ 1 w 20"/>
                <a:gd name="T35" fmla="*/ 58 h 60"/>
                <a:gd name="T36" fmla="*/ 1 w 20"/>
                <a:gd name="T37" fmla="*/ 59 h 60"/>
                <a:gd name="T38" fmla="*/ 1 w 20"/>
                <a:gd name="T39" fmla="*/ 59 h 60"/>
                <a:gd name="T40" fmla="*/ 0 w 20"/>
                <a:gd name="T41" fmla="*/ 60 h 60"/>
                <a:gd name="T42" fmla="*/ 3 w 20"/>
                <a:gd name="T43" fmla="*/ 54 h 60"/>
                <a:gd name="T44" fmla="*/ 6 w 20"/>
                <a:gd name="T45" fmla="*/ 49 h 60"/>
                <a:gd name="T46" fmla="*/ 8 w 20"/>
                <a:gd name="T47" fmla="*/ 43 h 60"/>
                <a:gd name="T48" fmla="*/ 11 w 20"/>
                <a:gd name="T49" fmla="*/ 37 h 60"/>
                <a:gd name="T50" fmla="*/ 13 w 20"/>
                <a:gd name="T51" fmla="*/ 31 h 60"/>
                <a:gd name="T52" fmla="*/ 15 w 20"/>
                <a:gd name="T53" fmla="*/ 25 h 60"/>
                <a:gd name="T54" fmla="*/ 16 w 20"/>
                <a:gd name="T55" fmla="*/ 19 h 60"/>
                <a:gd name="T56" fmla="*/ 18 w 20"/>
                <a:gd name="T57" fmla="*/ 13 h 60"/>
                <a:gd name="T58" fmla="*/ 19 w 20"/>
                <a:gd name="T59" fmla="*/ 6 h 60"/>
                <a:gd name="T60" fmla="*/ 19 w 20"/>
                <a:gd name="T61" fmla="*/ 0 h 60"/>
                <a:gd name="T62" fmla="*/ 20 w 20"/>
                <a:gd name="T63" fmla="*/ 0 h 60"/>
                <a:gd name="T64" fmla="*/ 20 w 20"/>
                <a:gd name="T65" fmla="*/ 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60"/>
                <a:gd name="T101" fmla="*/ 20 w 20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60">
                  <a:moveTo>
                    <a:pt x="20" y="0"/>
                  </a:moveTo>
                  <a:lnTo>
                    <a:pt x="19" y="5"/>
                  </a:lnTo>
                  <a:lnTo>
                    <a:pt x="19" y="11"/>
                  </a:lnTo>
                  <a:lnTo>
                    <a:pt x="18" y="17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3" y="34"/>
                  </a:lnTo>
                  <a:lnTo>
                    <a:pt x="11" y="39"/>
                  </a:lnTo>
                  <a:lnTo>
                    <a:pt x="9" y="44"/>
                  </a:lnTo>
                  <a:lnTo>
                    <a:pt x="6" y="49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3" y="54"/>
                  </a:lnTo>
                  <a:lnTo>
                    <a:pt x="6" y="49"/>
                  </a:lnTo>
                  <a:lnTo>
                    <a:pt x="8" y="43"/>
                  </a:lnTo>
                  <a:lnTo>
                    <a:pt x="11" y="37"/>
                  </a:lnTo>
                  <a:lnTo>
                    <a:pt x="13" y="31"/>
                  </a:lnTo>
                  <a:lnTo>
                    <a:pt x="15" y="25"/>
                  </a:lnTo>
                  <a:lnTo>
                    <a:pt x="16" y="19"/>
                  </a:lnTo>
                  <a:lnTo>
                    <a:pt x="18" y="13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5" name="Freeform 72"/>
            <p:cNvSpPr>
              <a:spLocks/>
            </p:cNvSpPr>
            <p:nvPr/>
          </p:nvSpPr>
          <p:spPr bwMode="auto">
            <a:xfrm>
              <a:off x="5075" y="149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6" name="Freeform 73"/>
            <p:cNvSpPr>
              <a:spLocks/>
            </p:cNvSpPr>
            <p:nvPr/>
          </p:nvSpPr>
          <p:spPr bwMode="auto">
            <a:xfrm>
              <a:off x="5373" y="1510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7" name="Freeform 74"/>
            <p:cNvSpPr>
              <a:spLocks/>
            </p:cNvSpPr>
            <p:nvPr/>
          </p:nvSpPr>
          <p:spPr bwMode="auto">
            <a:xfrm>
              <a:off x="5092" y="1511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3 w 4"/>
                <a:gd name="T5" fmla="*/ 3 h 4"/>
                <a:gd name="T6" fmla="*/ 3 w 4"/>
                <a:gd name="T7" fmla="*/ 3 h 4"/>
                <a:gd name="T8" fmla="*/ 2 w 4"/>
                <a:gd name="T9" fmla="*/ 3 h 4"/>
                <a:gd name="T10" fmla="*/ 2 w 4"/>
                <a:gd name="T11" fmla="*/ 2 h 4"/>
                <a:gd name="T12" fmla="*/ 1 w 4"/>
                <a:gd name="T13" fmla="*/ 2 h 4"/>
                <a:gd name="T14" fmla="*/ 1 w 4"/>
                <a:gd name="T15" fmla="*/ 2 h 4"/>
                <a:gd name="T16" fmla="*/ 0 w 4"/>
                <a:gd name="T17" fmla="*/ 1 h 4"/>
                <a:gd name="T18" fmla="*/ 0 w 4"/>
                <a:gd name="T19" fmla="*/ 1 h 4"/>
                <a:gd name="T20" fmla="*/ 0 w 4"/>
                <a:gd name="T21" fmla="*/ 0 h 4"/>
                <a:gd name="T22" fmla="*/ 4 w 4"/>
                <a:gd name="T23" fmla="*/ 4 h 4"/>
                <a:gd name="T24" fmla="*/ 4 w 4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4"/>
                <a:gd name="T41" fmla="*/ 4 w 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8" name="Freeform 75"/>
            <p:cNvSpPr>
              <a:spLocks/>
            </p:cNvSpPr>
            <p:nvPr/>
          </p:nvSpPr>
          <p:spPr bwMode="auto">
            <a:xfrm>
              <a:off x="5373" y="1513"/>
              <a:ext cx="2" cy="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9" name="Freeform 76"/>
            <p:cNvSpPr>
              <a:spLocks/>
            </p:cNvSpPr>
            <p:nvPr/>
          </p:nvSpPr>
          <p:spPr bwMode="auto">
            <a:xfrm>
              <a:off x="5101" y="1522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1 w 2"/>
                <a:gd name="T21" fmla="*/ 0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2 w 2"/>
                <a:gd name="T37" fmla="*/ 1 h 2"/>
                <a:gd name="T38" fmla="*/ 2 w 2"/>
                <a:gd name="T39" fmla="*/ 2 h 2"/>
                <a:gd name="T40" fmla="*/ 2 w 2"/>
                <a:gd name="T41" fmla="*/ 2 h 2"/>
                <a:gd name="T42" fmla="*/ 2 w 2"/>
                <a:gd name="T43" fmla="*/ 2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"/>
                <a:gd name="T67" fmla="*/ 0 h 2"/>
                <a:gd name="T68" fmla="*/ 2 w 2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0" name="Freeform 77"/>
            <p:cNvSpPr>
              <a:spLocks/>
            </p:cNvSpPr>
            <p:nvPr/>
          </p:nvSpPr>
          <p:spPr bwMode="auto">
            <a:xfrm>
              <a:off x="5408" y="1525"/>
              <a:ext cx="25" cy="44"/>
            </a:xfrm>
            <a:custGeom>
              <a:avLst/>
              <a:gdLst>
                <a:gd name="T0" fmla="*/ 21 w 25"/>
                <a:gd name="T1" fmla="*/ 13 h 44"/>
                <a:gd name="T2" fmla="*/ 21 w 25"/>
                <a:gd name="T3" fmla="*/ 14 h 44"/>
                <a:gd name="T4" fmla="*/ 20 w 25"/>
                <a:gd name="T5" fmla="*/ 15 h 44"/>
                <a:gd name="T6" fmla="*/ 20 w 25"/>
                <a:gd name="T7" fmla="*/ 16 h 44"/>
                <a:gd name="T8" fmla="*/ 19 w 25"/>
                <a:gd name="T9" fmla="*/ 16 h 44"/>
                <a:gd name="T10" fmla="*/ 19 w 25"/>
                <a:gd name="T11" fmla="*/ 17 h 44"/>
                <a:gd name="T12" fmla="*/ 19 w 25"/>
                <a:gd name="T13" fmla="*/ 18 h 44"/>
                <a:gd name="T14" fmla="*/ 18 w 25"/>
                <a:gd name="T15" fmla="*/ 19 h 44"/>
                <a:gd name="T16" fmla="*/ 18 w 25"/>
                <a:gd name="T17" fmla="*/ 20 h 44"/>
                <a:gd name="T18" fmla="*/ 17 w 25"/>
                <a:gd name="T19" fmla="*/ 21 h 44"/>
                <a:gd name="T20" fmla="*/ 17 w 25"/>
                <a:gd name="T21" fmla="*/ 21 h 44"/>
                <a:gd name="T22" fmla="*/ 15 w 25"/>
                <a:gd name="T23" fmla="*/ 24 h 44"/>
                <a:gd name="T24" fmla="*/ 14 w 25"/>
                <a:gd name="T25" fmla="*/ 27 h 44"/>
                <a:gd name="T26" fmla="*/ 13 w 25"/>
                <a:gd name="T27" fmla="*/ 29 h 44"/>
                <a:gd name="T28" fmla="*/ 11 w 25"/>
                <a:gd name="T29" fmla="*/ 31 h 44"/>
                <a:gd name="T30" fmla="*/ 9 w 25"/>
                <a:gd name="T31" fmla="*/ 34 h 44"/>
                <a:gd name="T32" fmla="*/ 7 w 25"/>
                <a:gd name="T33" fmla="*/ 36 h 44"/>
                <a:gd name="T34" fmla="*/ 6 w 25"/>
                <a:gd name="T35" fmla="*/ 38 h 44"/>
                <a:gd name="T36" fmla="*/ 4 w 25"/>
                <a:gd name="T37" fmla="*/ 40 h 44"/>
                <a:gd name="T38" fmla="*/ 2 w 25"/>
                <a:gd name="T39" fmla="*/ 42 h 44"/>
                <a:gd name="T40" fmla="*/ 0 w 25"/>
                <a:gd name="T41" fmla="*/ 44 h 44"/>
                <a:gd name="T42" fmla="*/ 1 w 25"/>
                <a:gd name="T43" fmla="*/ 42 h 44"/>
                <a:gd name="T44" fmla="*/ 2 w 25"/>
                <a:gd name="T45" fmla="*/ 41 h 44"/>
                <a:gd name="T46" fmla="*/ 3 w 25"/>
                <a:gd name="T47" fmla="*/ 39 h 44"/>
                <a:gd name="T48" fmla="*/ 4 w 25"/>
                <a:gd name="T49" fmla="*/ 37 h 44"/>
                <a:gd name="T50" fmla="*/ 5 w 25"/>
                <a:gd name="T51" fmla="*/ 35 h 44"/>
                <a:gd name="T52" fmla="*/ 6 w 25"/>
                <a:gd name="T53" fmla="*/ 34 h 44"/>
                <a:gd name="T54" fmla="*/ 7 w 25"/>
                <a:gd name="T55" fmla="*/ 32 h 44"/>
                <a:gd name="T56" fmla="*/ 9 w 25"/>
                <a:gd name="T57" fmla="*/ 30 h 44"/>
                <a:gd name="T58" fmla="*/ 10 w 25"/>
                <a:gd name="T59" fmla="*/ 28 h 44"/>
                <a:gd name="T60" fmla="*/ 11 w 25"/>
                <a:gd name="T61" fmla="*/ 27 h 44"/>
                <a:gd name="T62" fmla="*/ 11 w 25"/>
                <a:gd name="T63" fmla="*/ 27 h 44"/>
                <a:gd name="T64" fmla="*/ 11 w 25"/>
                <a:gd name="T65" fmla="*/ 26 h 44"/>
                <a:gd name="T66" fmla="*/ 11 w 25"/>
                <a:gd name="T67" fmla="*/ 26 h 44"/>
                <a:gd name="T68" fmla="*/ 12 w 25"/>
                <a:gd name="T69" fmla="*/ 26 h 44"/>
                <a:gd name="T70" fmla="*/ 12 w 25"/>
                <a:gd name="T71" fmla="*/ 26 h 44"/>
                <a:gd name="T72" fmla="*/ 12 w 25"/>
                <a:gd name="T73" fmla="*/ 25 h 44"/>
                <a:gd name="T74" fmla="*/ 12 w 25"/>
                <a:gd name="T75" fmla="*/ 25 h 44"/>
                <a:gd name="T76" fmla="*/ 12 w 25"/>
                <a:gd name="T77" fmla="*/ 25 h 44"/>
                <a:gd name="T78" fmla="*/ 12 w 25"/>
                <a:gd name="T79" fmla="*/ 24 h 44"/>
                <a:gd name="T80" fmla="*/ 12 w 25"/>
                <a:gd name="T81" fmla="*/ 24 h 44"/>
                <a:gd name="T82" fmla="*/ 14 w 25"/>
                <a:gd name="T83" fmla="*/ 22 h 44"/>
                <a:gd name="T84" fmla="*/ 15 w 25"/>
                <a:gd name="T85" fmla="*/ 20 h 44"/>
                <a:gd name="T86" fmla="*/ 17 w 25"/>
                <a:gd name="T87" fmla="*/ 18 h 44"/>
                <a:gd name="T88" fmla="*/ 18 w 25"/>
                <a:gd name="T89" fmla="*/ 15 h 44"/>
                <a:gd name="T90" fmla="*/ 19 w 25"/>
                <a:gd name="T91" fmla="*/ 13 h 44"/>
                <a:gd name="T92" fmla="*/ 20 w 25"/>
                <a:gd name="T93" fmla="*/ 10 h 44"/>
                <a:gd name="T94" fmla="*/ 22 w 25"/>
                <a:gd name="T95" fmla="*/ 7 h 44"/>
                <a:gd name="T96" fmla="*/ 23 w 25"/>
                <a:gd name="T97" fmla="*/ 5 h 44"/>
                <a:gd name="T98" fmla="*/ 24 w 25"/>
                <a:gd name="T99" fmla="*/ 2 h 44"/>
                <a:gd name="T100" fmla="*/ 25 w 25"/>
                <a:gd name="T101" fmla="*/ 0 h 44"/>
                <a:gd name="T102" fmla="*/ 25 w 25"/>
                <a:gd name="T103" fmla="*/ 1 h 44"/>
                <a:gd name="T104" fmla="*/ 25 w 25"/>
                <a:gd name="T105" fmla="*/ 3 h 44"/>
                <a:gd name="T106" fmla="*/ 25 w 25"/>
                <a:gd name="T107" fmla="*/ 4 h 44"/>
                <a:gd name="T108" fmla="*/ 24 w 25"/>
                <a:gd name="T109" fmla="*/ 5 h 44"/>
                <a:gd name="T110" fmla="*/ 24 w 25"/>
                <a:gd name="T111" fmla="*/ 7 h 44"/>
                <a:gd name="T112" fmla="*/ 23 w 25"/>
                <a:gd name="T113" fmla="*/ 8 h 44"/>
                <a:gd name="T114" fmla="*/ 23 w 25"/>
                <a:gd name="T115" fmla="*/ 9 h 44"/>
                <a:gd name="T116" fmla="*/ 22 w 25"/>
                <a:gd name="T117" fmla="*/ 11 h 44"/>
                <a:gd name="T118" fmla="*/ 22 w 25"/>
                <a:gd name="T119" fmla="*/ 12 h 44"/>
                <a:gd name="T120" fmla="*/ 21 w 25"/>
                <a:gd name="T121" fmla="*/ 13 h 44"/>
                <a:gd name="T122" fmla="*/ 21 w 25"/>
                <a:gd name="T123" fmla="*/ 13 h 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"/>
                <a:gd name="T187" fmla="*/ 0 h 44"/>
                <a:gd name="T188" fmla="*/ 25 w 25"/>
                <a:gd name="T189" fmla="*/ 44 h 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" h="44">
                  <a:moveTo>
                    <a:pt x="21" y="13"/>
                  </a:moveTo>
                  <a:lnTo>
                    <a:pt x="21" y="14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1"/>
                  </a:lnTo>
                  <a:lnTo>
                    <a:pt x="15" y="24"/>
                  </a:lnTo>
                  <a:lnTo>
                    <a:pt x="14" y="27"/>
                  </a:lnTo>
                  <a:lnTo>
                    <a:pt x="13" y="29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1" y="42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0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1" name="Freeform 78"/>
            <p:cNvSpPr>
              <a:spLocks/>
            </p:cNvSpPr>
            <p:nvPr/>
          </p:nvSpPr>
          <p:spPr bwMode="auto">
            <a:xfrm>
              <a:off x="5152" y="152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2" name="Freeform 79"/>
            <p:cNvSpPr>
              <a:spLocks/>
            </p:cNvSpPr>
            <p:nvPr/>
          </p:nvSpPr>
          <p:spPr bwMode="auto">
            <a:xfrm>
              <a:off x="5261" y="1528"/>
              <a:ext cx="1" cy="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3" name="Freeform 80"/>
            <p:cNvSpPr>
              <a:spLocks/>
            </p:cNvSpPr>
            <p:nvPr/>
          </p:nvSpPr>
          <p:spPr bwMode="auto">
            <a:xfrm>
              <a:off x="5264" y="154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"/>
                <a:gd name="T70" fmla="*/ 0 h 1"/>
                <a:gd name="T71" fmla="*/ 1 w 1"/>
                <a:gd name="T72" fmla="*/ 1 h 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4" name="Freeform 81"/>
            <p:cNvSpPr>
              <a:spLocks/>
            </p:cNvSpPr>
            <p:nvPr/>
          </p:nvSpPr>
          <p:spPr bwMode="auto">
            <a:xfrm>
              <a:off x="5044" y="1544"/>
              <a:ext cx="17" cy="45"/>
            </a:xfrm>
            <a:custGeom>
              <a:avLst/>
              <a:gdLst>
                <a:gd name="T0" fmla="*/ 0 w 17"/>
                <a:gd name="T1" fmla="*/ 0 h 45"/>
                <a:gd name="T2" fmla="*/ 1 w 17"/>
                <a:gd name="T3" fmla="*/ 5 h 45"/>
                <a:gd name="T4" fmla="*/ 3 w 17"/>
                <a:gd name="T5" fmla="*/ 9 h 45"/>
                <a:gd name="T6" fmla="*/ 4 w 17"/>
                <a:gd name="T7" fmla="*/ 13 h 45"/>
                <a:gd name="T8" fmla="*/ 6 w 17"/>
                <a:gd name="T9" fmla="*/ 17 h 45"/>
                <a:gd name="T10" fmla="*/ 7 w 17"/>
                <a:gd name="T11" fmla="*/ 21 h 45"/>
                <a:gd name="T12" fmla="*/ 9 w 17"/>
                <a:gd name="T13" fmla="*/ 25 h 45"/>
                <a:gd name="T14" fmla="*/ 11 w 17"/>
                <a:gd name="T15" fmla="*/ 30 h 45"/>
                <a:gd name="T16" fmla="*/ 13 w 17"/>
                <a:gd name="T17" fmla="*/ 34 h 45"/>
                <a:gd name="T18" fmla="*/ 15 w 17"/>
                <a:gd name="T19" fmla="*/ 38 h 45"/>
                <a:gd name="T20" fmla="*/ 16 w 17"/>
                <a:gd name="T21" fmla="*/ 42 h 45"/>
                <a:gd name="T22" fmla="*/ 17 w 17"/>
                <a:gd name="T23" fmla="*/ 45 h 45"/>
                <a:gd name="T24" fmla="*/ 14 w 17"/>
                <a:gd name="T25" fmla="*/ 44 h 45"/>
                <a:gd name="T26" fmla="*/ 12 w 17"/>
                <a:gd name="T27" fmla="*/ 40 h 45"/>
                <a:gd name="T28" fmla="*/ 10 w 17"/>
                <a:gd name="T29" fmla="*/ 36 h 45"/>
                <a:gd name="T30" fmla="*/ 9 w 17"/>
                <a:gd name="T31" fmla="*/ 32 h 45"/>
                <a:gd name="T32" fmla="*/ 7 w 17"/>
                <a:gd name="T33" fmla="*/ 27 h 45"/>
                <a:gd name="T34" fmla="*/ 5 w 17"/>
                <a:gd name="T35" fmla="*/ 23 h 45"/>
                <a:gd name="T36" fmla="*/ 4 w 17"/>
                <a:gd name="T37" fmla="*/ 18 h 45"/>
                <a:gd name="T38" fmla="*/ 2 w 17"/>
                <a:gd name="T39" fmla="*/ 14 h 45"/>
                <a:gd name="T40" fmla="*/ 1 w 17"/>
                <a:gd name="T41" fmla="*/ 9 h 45"/>
                <a:gd name="T42" fmla="*/ 0 w 17"/>
                <a:gd name="T43" fmla="*/ 5 h 45"/>
                <a:gd name="T44" fmla="*/ 0 w 17"/>
                <a:gd name="T45" fmla="*/ 0 h 45"/>
                <a:gd name="T46" fmla="*/ 0 w 17"/>
                <a:gd name="T47" fmla="*/ 0 h 45"/>
                <a:gd name="T48" fmla="*/ 0 w 17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45"/>
                <a:gd name="T77" fmla="*/ 17 w 17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45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3" y="34"/>
                  </a:lnTo>
                  <a:lnTo>
                    <a:pt x="15" y="38"/>
                  </a:lnTo>
                  <a:lnTo>
                    <a:pt x="16" y="42"/>
                  </a:lnTo>
                  <a:lnTo>
                    <a:pt x="17" y="45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5" name="Freeform 82"/>
            <p:cNvSpPr>
              <a:spLocks/>
            </p:cNvSpPr>
            <p:nvPr/>
          </p:nvSpPr>
          <p:spPr bwMode="auto">
            <a:xfrm>
              <a:off x="5380" y="1550"/>
              <a:ext cx="20" cy="32"/>
            </a:xfrm>
            <a:custGeom>
              <a:avLst/>
              <a:gdLst>
                <a:gd name="T0" fmla="*/ 19 w 20"/>
                <a:gd name="T1" fmla="*/ 0 h 32"/>
                <a:gd name="T2" fmla="*/ 20 w 20"/>
                <a:gd name="T3" fmla="*/ 4 h 32"/>
                <a:gd name="T4" fmla="*/ 20 w 20"/>
                <a:gd name="T5" fmla="*/ 7 h 32"/>
                <a:gd name="T6" fmla="*/ 20 w 20"/>
                <a:gd name="T7" fmla="*/ 11 h 32"/>
                <a:gd name="T8" fmla="*/ 19 w 20"/>
                <a:gd name="T9" fmla="*/ 14 h 32"/>
                <a:gd name="T10" fmla="*/ 18 w 20"/>
                <a:gd name="T11" fmla="*/ 17 h 32"/>
                <a:gd name="T12" fmla="*/ 17 w 20"/>
                <a:gd name="T13" fmla="*/ 21 h 32"/>
                <a:gd name="T14" fmla="*/ 16 w 20"/>
                <a:gd name="T15" fmla="*/ 24 h 32"/>
                <a:gd name="T16" fmla="*/ 15 w 20"/>
                <a:gd name="T17" fmla="*/ 26 h 32"/>
                <a:gd name="T18" fmla="*/ 13 w 20"/>
                <a:gd name="T19" fmla="*/ 29 h 32"/>
                <a:gd name="T20" fmla="*/ 12 w 20"/>
                <a:gd name="T21" fmla="*/ 32 h 32"/>
                <a:gd name="T22" fmla="*/ 10 w 20"/>
                <a:gd name="T23" fmla="*/ 31 h 32"/>
                <a:gd name="T24" fmla="*/ 9 w 20"/>
                <a:gd name="T25" fmla="*/ 30 h 32"/>
                <a:gd name="T26" fmla="*/ 7 w 20"/>
                <a:gd name="T27" fmla="*/ 28 h 32"/>
                <a:gd name="T28" fmla="*/ 6 w 20"/>
                <a:gd name="T29" fmla="*/ 26 h 32"/>
                <a:gd name="T30" fmla="*/ 5 w 20"/>
                <a:gd name="T31" fmla="*/ 25 h 32"/>
                <a:gd name="T32" fmla="*/ 4 w 20"/>
                <a:gd name="T33" fmla="*/ 23 h 32"/>
                <a:gd name="T34" fmla="*/ 3 w 20"/>
                <a:gd name="T35" fmla="*/ 21 h 32"/>
                <a:gd name="T36" fmla="*/ 2 w 20"/>
                <a:gd name="T37" fmla="*/ 19 h 32"/>
                <a:gd name="T38" fmla="*/ 1 w 20"/>
                <a:gd name="T39" fmla="*/ 17 h 32"/>
                <a:gd name="T40" fmla="*/ 1 w 20"/>
                <a:gd name="T41" fmla="*/ 15 h 32"/>
                <a:gd name="T42" fmla="*/ 0 w 20"/>
                <a:gd name="T43" fmla="*/ 15 h 32"/>
                <a:gd name="T44" fmla="*/ 0 w 20"/>
                <a:gd name="T45" fmla="*/ 14 h 32"/>
                <a:gd name="T46" fmla="*/ 0 w 20"/>
                <a:gd name="T47" fmla="*/ 14 h 32"/>
                <a:gd name="T48" fmla="*/ 0 w 20"/>
                <a:gd name="T49" fmla="*/ 14 h 32"/>
                <a:gd name="T50" fmla="*/ 1 w 20"/>
                <a:gd name="T51" fmla="*/ 13 h 32"/>
                <a:gd name="T52" fmla="*/ 1 w 20"/>
                <a:gd name="T53" fmla="*/ 13 h 32"/>
                <a:gd name="T54" fmla="*/ 1 w 20"/>
                <a:gd name="T55" fmla="*/ 13 h 32"/>
                <a:gd name="T56" fmla="*/ 1 w 20"/>
                <a:gd name="T57" fmla="*/ 13 h 32"/>
                <a:gd name="T58" fmla="*/ 1 w 20"/>
                <a:gd name="T59" fmla="*/ 13 h 32"/>
                <a:gd name="T60" fmla="*/ 2 w 20"/>
                <a:gd name="T61" fmla="*/ 13 h 32"/>
                <a:gd name="T62" fmla="*/ 3 w 20"/>
                <a:gd name="T63" fmla="*/ 12 h 32"/>
                <a:gd name="T64" fmla="*/ 4 w 20"/>
                <a:gd name="T65" fmla="*/ 12 h 32"/>
                <a:gd name="T66" fmla="*/ 6 w 20"/>
                <a:gd name="T67" fmla="*/ 11 h 32"/>
                <a:gd name="T68" fmla="*/ 7 w 20"/>
                <a:gd name="T69" fmla="*/ 10 h 32"/>
                <a:gd name="T70" fmla="*/ 8 w 20"/>
                <a:gd name="T71" fmla="*/ 9 h 32"/>
                <a:gd name="T72" fmla="*/ 10 w 20"/>
                <a:gd name="T73" fmla="*/ 8 h 32"/>
                <a:gd name="T74" fmla="*/ 11 w 20"/>
                <a:gd name="T75" fmla="*/ 7 h 32"/>
                <a:gd name="T76" fmla="*/ 12 w 20"/>
                <a:gd name="T77" fmla="*/ 6 h 32"/>
                <a:gd name="T78" fmla="*/ 13 w 20"/>
                <a:gd name="T79" fmla="*/ 5 h 32"/>
                <a:gd name="T80" fmla="*/ 15 w 20"/>
                <a:gd name="T81" fmla="*/ 4 h 32"/>
                <a:gd name="T82" fmla="*/ 15 w 20"/>
                <a:gd name="T83" fmla="*/ 4 h 32"/>
                <a:gd name="T84" fmla="*/ 15 w 20"/>
                <a:gd name="T85" fmla="*/ 3 h 32"/>
                <a:gd name="T86" fmla="*/ 16 w 20"/>
                <a:gd name="T87" fmla="*/ 3 h 32"/>
                <a:gd name="T88" fmla="*/ 16 w 20"/>
                <a:gd name="T89" fmla="*/ 2 h 32"/>
                <a:gd name="T90" fmla="*/ 16 w 20"/>
                <a:gd name="T91" fmla="*/ 2 h 32"/>
                <a:gd name="T92" fmla="*/ 17 w 20"/>
                <a:gd name="T93" fmla="*/ 1 h 32"/>
                <a:gd name="T94" fmla="*/ 17 w 20"/>
                <a:gd name="T95" fmla="*/ 1 h 32"/>
                <a:gd name="T96" fmla="*/ 17 w 20"/>
                <a:gd name="T97" fmla="*/ 0 h 32"/>
                <a:gd name="T98" fmla="*/ 18 w 20"/>
                <a:gd name="T99" fmla="*/ 0 h 32"/>
                <a:gd name="T100" fmla="*/ 19 w 20"/>
                <a:gd name="T101" fmla="*/ 0 h 32"/>
                <a:gd name="T102" fmla="*/ 19 w 20"/>
                <a:gd name="T103" fmla="*/ 0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"/>
                <a:gd name="T157" fmla="*/ 0 h 32"/>
                <a:gd name="T158" fmla="*/ 20 w 20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" h="32">
                  <a:moveTo>
                    <a:pt x="19" y="0"/>
                  </a:moveTo>
                  <a:lnTo>
                    <a:pt x="20" y="4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7" y="21"/>
                  </a:lnTo>
                  <a:lnTo>
                    <a:pt x="16" y="24"/>
                  </a:lnTo>
                  <a:lnTo>
                    <a:pt x="15" y="26"/>
                  </a:lnTo>
                  <a:lnTo>
                    <a:pt x="13" y="29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6" name="Freeform 83"/>
            <p:cNvSpPr>
              <a:spLocks/>
            </p:cNvSpPr>
            <p:nvPr/>
          </p:nvSpPr>
          <p:spPr bwMode="auto">
            <a:xfrm>
              <a:off x="5370" y="1564"/>
              <a:ext cx="9" cy="15"/>
            </a:xfrm>
            <a:custGeom>
              <a:avLst/>
              <a:gdLst>
                <a:gd name="T0" fmla="*/ 6 w 9"/>
                <a:gd name="T1" fmla="*/ 0 h 15"/>
                <a:gd name="T2" fmla="*/ 6 w 9"/>
                <a:gd name="T3" fmla="*/ 2 h 15"/>
                <a:gd name="T4" fmla="*/ 7 w 9"/>
                <a:gd name="T5" fmla="*/ 3 h 15"/>
                <a:gd name="T6" fmla="*/ 7 w 9"/>
                <a:gd name="T7" fmla="*/ 5 h 15"/>
                <a:gd name="T8" fmla="*/ 7 w 9"/>
                <a:gd name="T9" fmla="*/ 6 h 15"/>
                <a:gd name="T10" fmla="*/ 8 w 9"/>
                <a:gd name="T11" fmla="*/ 7 h 15"/>
                <a:gd name="T12" fmla="*/ 8 w 9"/>
                <a:gd name="T13" fmla="*/ 9 h 15"/>
                <a:gd name="T14" fmla="*/ 9 w 9"/>
                <a:gd name="T15" fmla="*/ 10 h 15"/>
                <a:gd name="T16" fmla="*/ 9 w 9"/>
                <a:gd name="T17" fmla="*/ 12 h 15"/>
                <a:gd name="T18" fmla="*/ 9 w 9"/>
                <a:gd name="T19" fmla="*/ 13 h 15"/>
                <a:gd name="T20" fmla="*/ 9 w 9"/>
                <a:gd name="T21" fmla="*/ 15 h 15"/>
                <a:gd name="T22" fmla="*/ 9 w 9"/>
                <a:gd name="T23" fmla="*/ 14 h 15"/>
                <a:gd name="T24" fmla="*/ 9 w 9"/>
                <a:gd name="T25" fmla="*/ 14 h 15"/>
                <a:gd name="T26" fmla="*/ 8 w 9"/>
                <a:gd name="T27" fmla="*/ 14 h 15"/>
                <a:gd name="T28" fmla="*/ 8 w 9"/>
                <a:gd name="T29" fmla="*/ 14 h 15"/>
                <a:gd name="T30" fmla="*/ 7 w 9"/>
                <a:gd name="T31" fmla="*/ 13 h 15"/>
                <a:gd name="T32" fmla="*/ 7 w 9"/>
                <a:gd name="T33" fmla="*/ 13 h 15"/>
                <a:gd name="T34" fmla="*/ 7 w 9"/>
                <a:gd name="T35" fmla="*/ 12 h 15"/>
                <a:gd name="T36" fmla="*/ 6 w 9"/>
                <a:gd name="T37" fmla="*/ 12 h 15"/>
                <a:gd name="T38" fmla="*/ 6 w 9"/>
                <a:gd name="T39" fmla="*/ 11 h 15"/>
                <a:gd name="T40" fmla="*/ 6 w 9"/>
                <a:gd name="T41" fmla="*/ 11 h 15"/>
                <a:gd name="T42" fmla="*/ 6 w 9"/>
                <a:gd name="T43" fmla="*/ 10 h 15"/>
                <a:gd name="T44" fmla="*/ 5 w 9"/>
                <a:gd name="T45" fmla="*/ 10 h 15"/>
                <a:gd name="T46" fmla="*/ 4 w 9"/>
                <a:gd name="T47" fmla="*/ 9 h 15"/>
                <a:gd name="T48" fmla="*/ 4 w 9"/>
                <a:gd name="T49" fmla="*/ 8 h 15"/>
                <a:gd name="T50" fmla="*/ 3 w 9"/>
                <a:gd name="T51" fmla="*/ 7 h 15"/>
                <a:gd name="T52" fmla="*/ 3 w 9"/>
                <a:gd name="T53" fmla="*/ 7 h 15"/>
                <a:gd name="T54" fmla="*/ 2 w 9"/>
                <a:gd name="T55" fmla="*/ 6 h 15"/>
                <a:gd name="T56" fmla="*/ 2 w 9"/>
                <a:gd name="T57" fmla="*/ 6 h 15"/>
                <a:gd name="T58" fmla="*/ 1 w 9"/>
                <a:gd name="T59" fmla="*/ 5 h 15"/>
                <a:gd name="T60" fmla="*/ 0 w 9"/>
                <a:gd name="T61" fmla="*/ 5 h 15"/>
                <a:gd name="T62" fmla="*/ 0 w 9"/>
                <a:gd name="T63" fmla="*/ 3 h 15"/>
                <a:gd name="T64" fmla="*/ 0 w 9"/>
                <a:gd name="T65" fmla="*/ 2 h 15"/>
                <a:gd name="T66" fmla="*/ 0 w 9"/>
                <a:gd name="T67" fmla="*/ 2 h 15"/>
                <a:gd name="T68" fmla="*/ 1 w 9"/>
                <a:gd name="T69" fmla="*/ 1 h 15"/>
                <a:gd name="T70" fmla="*/ 2 w 9"/>
                <a:gd name="T71" fmla="*/ 1 h 15"/>
                <a:gd name="T72" fmla="*/ 3 w 9"/>
                <a:gd name="T73" fmla="*/ 1 h 15"/>
                <a:gd name="T74" fmla="*/ 4 w 9"/>
                <a:gd name="T75" fmla="*/ 1 h 15"/>
                <a:gd name="T76" fmla="*/ 5 w 9"/>
                <a:gd name="T77" fmla="*/ 1 h 15"/>
                <a:gd name="T78" fmla="*/ 5 w 9"/>
                <a:gd name="T79" fmla="*/ 1 h 15"/>
                <a:gd name="T80" fmla="*/ 6 w 9"/>
                <a:gd name="T81" fmla="*/ 0 h 15"/>
                <a:gd name="T82" fmla="*/ 6 w 9"/>
                <a:gd name="T83" fmla="*/ 0 h 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5"/>
                <a:gd name="T128" fmla="*/ 9 w 9"/>
                <a:gd name="T129" fmla="*/ 15 h 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5">
                  <a:moveTo>
                    <a:pt x="6" y="0"/>
                  </a:moveTo>
                  <a:lnTo>
                    <a:pt x="6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7" name="Freeform 84"/>
            <p:cNvSpPr>
              <a:spLocks/>
            </p:cNvSpPr>
            <p:nvPr/>
          </p:nvSpPr>
          <p:spPr bwMode="auto">
            <a:xfrm>
              <a:off x="5089" y="1568"/>
              <a:ext cx="31" cy="47"/>
            </a:xfrm>
            <a:custGeom>
              <a:avLst/>
              <a:gdLst>
                <a:gd name="T0" fmla="*/ 29 w 31"/>
                <a:gd name="T1" fmla="*/ 27 h 47"/>
                <a:gd name="T2" fmla="*/ 26 w 31"/>
                <a:gd name="T3" fmla="*/ 33 h 47"/>
                <a:gd name="T4" fmla="*/ 22 w 31"/>
                <a:gd name="T5" fmla="*/ 39 h 47"/>
                <a:gd name="T6" fmla="*/ 17 w 31"/>
                <a:gd name="T7" fmla="*/ 44 h 47"/>
                <a:gd name="T8" fmla="*/ 11 w 31"/>
                <a:gd name="T9" fmla="*/ 47 h 47"/>
                <a:gd name="T10" fmla="*/ 7 w 31"/>
                <a:gd name="T11" fmla="*/ 47 h 47"/>
                <a:gd name="T12" fmla="*/ 6 w 31"/>
                <a:gd name="T13" fmla="*/ 42 h 47"/>
                <a:gd name="T14" fmla="*/ 6 w 31"/>
                <a:gd name="T15" fmla="*/ 36 h 47"/>
                <a:gd name="T16" fmla="*/ 6 w 31"/>
                <a:gd name="T17" fmla="*/ 30 h 47"/>
                <a:gd name="T18" fmla="*/ 5 w 31"/>
                <a:gd name="T19" fmla="*/ 24 h 47"/>
                <a:gd name="T20" fmla="*/ 4 w 31"/>
                <a:gd name="T21" fmla="*/ 19 h 47"/>
                <a:gd name="T22" fmla="*/ 3 w 31"/>
                <a:gd name="T23" fmla="*/ 22 h 47"/>
                <a:gd name="T24" fmla="*/ 2 w 31"/>
                <a:gd name="T25" fmla="*/ 25 h 47"/>
                <a:gd name="T26" fmla="*/ 2 w 31"/>
                <a:gd name="T27" fmla="*/ 28 h 47"/>
                <a:gd name="T28" fmla="*/ 1 w 31"/>
                <a:gd name="T29" fmla="*/ 31 h 47"/>
                <a:gd name="T30" fmla="*/ 0 w 31"/>
                <a:gd name="T31" fmla="*/ 34 h 47"/>
                <a:gd name="T32" fmla="*/ 4 w 31"/>
                <a:gd name="T33" fmla="*/ 15 h 47"/>
                <a:gd name="T34" fmla="*/ 5 w 31"/>
                <a:gd name="T35" fmla="*/ 17 h 47"/>
                <a:gd name="T36" fmla="*/ 6 w 31"/>
                <a:gd name="T37" fmla="*/ 20 h 47"/>
                <a:gd name="T38" fmla="*/ 6 w 31"/>
                <a:gd name="T39" fmla="*/ 23 h 47"/>
                <a:gd name="T40" fmla="*/ 7 w 31"/>
                <a:gd name="T41" fmla="*/ 26 h 47"/>
                <a:gd name="T42" fmla="*/ 9 w 31"/>
                <a:gd name="T43" fmla="*/ 28 h 47"/>
                <a:gd name="T44" fmla="*/ 12 w 31"/>
                <a:gd name="T45" fmla="*/ 27 h 47"/>
                <a:gd name="T46" fmla="*/ 14 w 31"/>
                <a:gd name="T47" fmla="*/ 25 h 47"/>
                <a:gd name="T48" fmla="*/ 15 w 31"/>
                <a:gd name="T49" fmla="*/ 21 h 47"/>
                <a:gd name="T50" fmla="*/ 17 w 31"/>
                <a:gd name="T51" fmla="*/ 18 h 47"/>
                <a:gd name="T52" fmla="*/ 18 w 31"/>
                <a:gd name="T53" fmla="*/ 15 h 47"/>
                <a:gd name="T54" fmla="*/ 19 w 31"/>
                <a:gd name="T55" fmla="*/ 13 h 47"/>
                <a:gd name="T56" fmla="*/ 19 w 31"/>
                <a:gd name="T57" fmla="*/ 10 h 47"/>
                <a:gd name="T58" fmla="*/ 20 w 31"/>
                <a:gd name="T59" fmla="*/ 8 h 47"/>
                <a:gd name="T60" fmla="*/ 20 w 31"/>
                <a:gd name="T61" fmla="*/ 5 h 47"/>
                <a:gd name="T62" fmla="*/ 19 w 31"/>
                <a:gd name="T63" fmla="*/ 2 h 47"/>
                <a:gd name="T64" fmla="*/ 21 w 31"/>
                <a:gd name="T65" fmla="*/ 3 h 47"/>
                <a:gd name="T66" fmla="*/ 22 w 31"/>
                <a:gd name="T67" fmla="*/ 4 h 47"/>
                <a:gd name="T68" fmla="*/ 22 w 31"/>
                <a:gd name="T69" fmla="*/ 6 h 47"/>
                <a:gd name="T70" fmla="*/ 23 w 31"/>
                <a:gd name="T71" fmla="*/ 7 h 47"/>
                <a:gd name="T72" fmla="*/ 25 w 31"/>
                <a:gd name="T73" fmla="*/ 7 h 47"/>
                <a:gd name="T74" fmla="*/ 26 w 31"/>
                <a:gd name="T75" fmla="*/ 2 h 47"/>
                <a:gd name="T76" fmla="*/ 28 w 31"/>
                <a:gd name="T77" fmla="*/ 6 h 47"/>
                <a:gd name="T78" fmla="*/ 30 w 31"/>
                <a:gd name="T79" fmla="*/ 11 h 47"/>
                <a:gd name="T80" fmla="*/ 31 w 31"/>
                <a:gd name="T81" fmla="*/ 15 h 47"/>
                <a:gd name="T82" fmla="*/ 31 w 31"/>
                <a:gd name="T83" fmla="*/ 21 h 47"/>
                <a:gd name="T84" fmla="*/ 31 w 31"/>
                <a:gd name="T85" fmla="*/ 23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"/>
                <a:gd name="T130" fmla="*/ 0 h 47"/>
                <a:gd name="T131" fmla="*/ 31 w 31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" h="47">
                  <a:moveTo>
                    <a:pt x="31" y="23"/>
                  </a:moveTo>
                  <a:lnTo>
                    <a:pt x="29" y="27"/>
                  </a:lnTo>
                  <a:lnTo>
                    <a:pt x="28" y="30"/>
                  </a:lnTo>
                  <a:lnTo>
                    <a:pt x="26" y="33"/>
                  </a:lnTo>
                  <a:lnTo>
                    <a:pt x="24" y="37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7" y="44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6" y="42"/>
                  </a:lnTo>
                  <a:lnTo>
                    <a:pt x="6" y="39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8" y="6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8" name="Freeform 85"/>
            <p:cNvSpPr>
              <a:spLocks/>
            </p:cNvSpPr>
            <p:nvPr/>
          </p:nvSpPr>
          <p:spPr bwMode="auto">
            <a:xfrm>
              <a:off x="5045" y="1575"/>
              <a:ext cx="5" cy="12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1 h 12"/>
                <a:gd name="T4" fmla="*/ 4 w 5"/>
                <a:gd name="T5" fmla="*/ 10 h 12"/>
                <a:gd name="T6" fmla="*/ 3 w 5"/>
                <a:gd name="T7" fmla="*/ 9 h 12"/>
                <a:gd name="T8" fmla="*/ 3 w 5"/>
                <a:gd name="T9" fmla="*/ 8 h 12"/>
                <a:gd name="T10" fmla="*/ 2 w 5"/>
                <a:gd name="T11" fmla="*/ 7 h 12"/>
                <a:gd name="T12" fmla="*/ 2 w 5"/>
                <a:gd name="T13" fmla="*/ 5 h 12"/>
                <a:gd name="T14" fmla="*/ 1 w 5"/>
                <a:gd name="T15" fmla="*/ 4 h 12"/>
                <a:gd name="T16" fmla="*/ 1 w 5"/>
                <a:gd name="T17" fmla="*/ 3 h 12"/>
                <a:gd name="T18" fmla="*/ 0 w 5"/>
                <a:gd name="T19" fmla="*/ 1 h 12"/>
                <a:gd name="T20" fmla="*/ 0 w 5"/>
                <a:gd name="T21" fmla="*/ 0 h 12"/>
                <a:gd name="T22" fmla="*/ 1 w 5"/>
                <a:gd name="T23" fmla="*/ 0 h 12"/>
                <a:gd name="T24" fmla="*/ 5 w 5"/>
                <a:gd name="T25" fmla="*/ 12 h 12"/>
                <a:gd name="T26" fmla="*/ 5 w 5"/>
                <a:gd name="T27" fmla="*/ 12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12"/>
                <a:gd name="T44" fmla="*/ 5 w 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12">
                  <a:moveTo>
                    <a:pt x="5" y="12"/>
                  </a:moveTo>
                  <a:lnTo>
                    <a:pt x="5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9" name="Freeform 86"/>
            <p:cNvSpPr>
              <a:spLocks/>
            </p:cNvSpPr>
            <p:nvPr/>
          </p:nvSpPr>
          <p:spPr bwMode="auto">
            <a:xfrm>
              <a:off x="5382" y="1575"/>
              <a:ext cx="6" cy="9"/>
            </a:xfrm>
            <a:custGeom>
              <a:avLst/>
              <a:gdLst>
                <a:gd name="T0" fmla="*/ 6 w 6"/>
                <a:gd name="T1" fmla="*/ 9 h 9"/>
                <a:gd name="T2" fmla="*/ 6 w 6"/>
                <a:gd name="T3" fmla="*/ 9 h 9"/>
                <a:gd name="T4" fmla="*/ 5 w 6"/>
                <a:gd name="T5" fmla="*/ 9 h 9"/>
                <a:gd name="T6" fmla="*/ 5 w 6"/>
                <a:gd name="T7" fmla="*/ 9 h 9"/>
                <a:gd name="T8" fmla="*/ 4 w 6"/>
                <a:gd name="T9" fmla="*/ 9 h 9"/>
                <a:gd name="T10" fmla="*/ 4 w 6"/>
                <a:gd name="T11" fmla="*/ 8 h 9"/>
                <a:gd name="T12" fmla="*/ 3 w 6"/>
                <a:gd name="T13" fmla="*/ 8 h 9"/>
                <a:gd name="T14" fmla="*/ 3 w 6"/>
                <a:gd name="T15" fmla="*/ 7 h 9"/>
                <a:gd name="T16" fmla="*/ 3 w 6"/>
                <a:gd name="T17" fmla="*/ 7 h 9"/>
                <a:gd name="T18" fmla="*/ 2 w 6"/>
                <a:gd name="T19" fmla="*/ 6 h 9"/>
                <a:gd name="T20" fmla="*/ 2 w 6"/>
                <a:gd name="T21" fmla="*/ 6 h 9"/>
                <a:gd name="T22" fmla="*/ 1 w 6"/>
                <a:gd name="T23" fmla="*/ 6 h 9"/>
                <a:gd name="T24" fmla="*/ 1 w 6"/>
                <a:gd name="T25" fmla="*/ 5 h 9"/>
                <a:gd name="T26" fmla="*/ 1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3 h 9"/>
                <a:gd name="T34" fmla="*/ 0 w 6"/>
                <a:gd name="T35" fmla="*/ 2 h 9"/>
                <a:gd name="T36" fmla="*/ 0 w 6"/>
                <a:gd name="T37" fmla="*/ 1 h 9"/>
                <a:gd name="T38" fmla="*/ 0 w 6"/>
                <a:gd name="T39" fmla="*/ 1 h 9"/>
                <a:gd name="T40" fmla="*/ 0 w 6"/>
                <a:gd name="T41" fmla="*/ 0 h 9"/>
                <a:gd name="T42" fmla="*/ 6 w 6"/>
                <a:gd name="T43" fmla="*/ 9 h 9"/>
                <a:gd name="T44" fmla="*/ 6 w 6"/>
                <a:gd name="T45" fmla="*/ 9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9"/>
                <a:gd name="T71" fmla="*/ 6 w 6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9">
                  <a:moveTo>
                    <a:pt x="6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0" name="Freeform 87"/>
            <p:cNvSpPr>
              <a:spLocks/>
            </p:cNvSpPr>
            <p:nvPr/>
          </p:nvSpPr>
          <p:spPr bwMode="auto">
            <a:xfrm>
              <a:off x="5246" y="1581"/>
              <a:ext cx="21" cy="37"/>
            </a:xfrm>
            <a:custGeom>
              <a:avLst/>
              <a:gdLst>
                <a:gd name="T0" fmla="*/ 21 w 21"/>
                <a:gd name="T1" fmla="*/ 0 h 37"/>
                <a:gd name="T2" fmla="*/ 20 w 21"/>
                <a:gd name="T3" fmla="*/ 3 h 37"/>
                <a:gd name="T4" fmla="*/ 19 w 21"/>
                <a:gd name="T5" fmla="*/ 5 h 37"/>
                <a:gd name="T6" fmla="*/ 18 w 21"/>
                <a:gd name="T7" fmla="*/ 8 h 37"/>
                <a:gd name="T8" fmla="*/ 17 w 21"/>
                <a:gd name="T9" fmla="*/ 10 h 37"/>
                <a:gd name="T10" fmla="*/ 15 w 21"/>
                <a:gd name="T11" fmla="*/ 12 h 37"/>
                <a:gd name="T12" fmla="*/ 13 w 21"/>
                <a:gd name="T13" fmla="*/ 14 h 37"/>
                <a:gd name="T14" fmla="*/ 12 w 21"/>
                <a:gd name="T15" fmla="*/ 16 h 37"/>
                <a:gd name="T16" fmla="*/ 10 w 21"/>
                <a:gd name="T17" fmla="*/ 18 h 37"/>
                <a:gd name="T18" fmla="*/ 9 w 21"/>
                <a:gd name="T19" fmla="*/ 20 h 37"/>
                <a:gd name="T20" fmla="*/ 8 w 21"/>
                <a:gd name="T21" fmla="*/ 23 h 37"/>
                <a:gd name="T22" fmla="*/ 2 w 21"/>
                <a:gd name="T23" fmla="*/ 37 h 37"/>
                <a:gd name="T24" fmla="*/ 0 w 21"/>
                <a:gd name="T25" fmla="*/ 34 h 37"/>
                <a:gd name="T26" fmla="*/ 1 w 21"/>
                <a:gd name="T27" fmla="*/ 31 h 37"/>
                <a:gd name="T28" fmla="*/ 2 w 21"/>
                <a:gd name="T29" fmla="*/ 28 h 37"/>
                <a:gd name="T30" fmla="*/ 3 w 21"/>
                <a:gd name="T31" fmla="*/ 25 h 37"/>
                <a:gd name="T32" fmla="*/ 4 w 21"/>
                <a:gd name="T33" fmla="*/ 22 h 37"/>
                <a:gd name="T34" fmla="*/ 5 w 21"/>
                <a:gd name="T35" fmla="*/ 19 h 37"/>
                <a:gd name="T36" fmla="*/ 6 w 21"/>
                <a:gd name="T37" fmla="*/ 16 h 37"/>
                <a:gd name="T38" fmla="*/ 7 w 21"/>
                <a:gd name="T39" fmla="*/ 13 h 37"/>
                <a:gd name="T40" fmla="*/ 9 w 21"/>
                <a:gd name="T41" fmla="*/ 10 h 37"/>
                <a:gd name="T42" fmla="*/ 10 w 21"/>
                <a:gd name="T43" fmla="*/ 7 h 37"/>
                <a:gd name="T44" fmla="*/ 11 w 21"/>
                <a:gd name="T45" fmla="*/ 5 h 37"/>
                <a:gd name="T46" fmla="*/ 12 w 21"/>
                <a:gd name="T47" fmla="*/ 4 h 37"/>
                <a:gd name="T48" fmla="*/ 13 w 21"/>
                <a:gd name="T49" fmla="*/ 4 h 37"/>
                <a:gd name="T50" fmla="*/ 14 w 21"/>
                <a:gd name="T51" fmla="*/ 3 h 37"/>
                <a:gd name="T52" fmla="*/ 15 w 21"/>
                <a:gd name="T53" fmla="*/ 3 h 37"/>
                <a:gd name="T54" fmla="*/ 16 w 21"/>
                <a:gd name="T55" fmla="*/ 2 h 37"/>
                <a:gd name="T56" fmla="*/ 17 w 21"/>
                <a:gd name="T57" fmla="*/ 2 h 37"/>
                <a:gd name="T58" fmla="*/ 18 w 21"/>
                <a:gd name="T59" fmla="*/ 1 h 37"/>
                <a:gd name="T60" fmla="*/ 19 w 21"/>
                <a:gd name="T61" fmla="*/ 1 h 37"/>
                <a:gd name="T62" fmla="*/ 20 w 21"/>
                <a:gd name="T63" fmla="*/ 0 h 37"/>
                <a:gd name="T64" fmla="*/ 21 w 21"/>
                <a:gd name="T65" fmla="*/ 0 h 37"/>
                <a:gd name="T66" fmla="*/ 21 w 21"/>
                <a:gd name="T67" fmla="*/ 0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37"/>
                <a:gd name="T104" fmla="*/ 21 w 21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37">
                  <a:moveTo>
                    <a:pt x="21" y="0"/>
                  </a:moveTo>
                  <a:lnTo>
                    <a:pt x="20" y="3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1" name="Freeform 88"/>
            <p:cNvSpPr>
              <a:spLocks/>
            </p:cNvSpPr>
            <p:nvPr/>
          </p:nvSpPr>
          <p:spPr bwMode="auto">
            <a:xfrm>
              <a:off x="5254" y="1590"/>
              <a:ext cx="39" cy="38"/>
            </a:xfrm>
            <a:custGeom>
              <a:avLst/>
              <a:gdLst>
                <a:gd name="T0" fmla="*/ 15 w 39"/>
                <a:gd name="T1" fmla="*/ 10 h 38"/>
                <a:gd name="T2" fmla="*/ 17 w 39"/>
                <a:gd name="T3" fmla="*/ 13 h 38"/>
                <a:gd name="T4" fmla="*/ 19 w 39"/>
                <a:gd name="T5" fmla="*/ 16 h 38"/>
                <a:gd name="T6" fmla="*/ 21 w 39"/>
                <a:gd name="T7" fmla="*/ 18 h 38"/>
                <a:gd name="T8" fmla="*/ 23 w 39"/>
                <a:gd name="T9" fmla="*/ 20 h 38"/>
                <a:gd name="T10" fmla="*/ 25 w 39"/>
                <a:gd name="T11" fmla="*/ 19 h 38"/>
                <a:gd name="T12" fmla="*/ 25 w 39"/>
                <a:gd name="T13" fmla="*/ 17 h 38"/>
                <a:gd name="T14" fmla="*/ 24 w 39"/>
                <a:gd name="T15" fmla="*/ 16 h 38"/>
                <a:gd name="T16" fmla="*/ 24 w 39"/>
                <a:gd name="T17" fmla="*/ 14 h 38"/>
                <a:gd name="T18" fmla="*/ 24 w 39"/>
                <a:gd name="T19" fmla="*/ 11 h 38"/>
                <a:gd name="T20" fmla="*/ 24 w 39"/>
                <a:gd name="T21" fmla="*/ 9 h 38"/>
                <a:gd name="T22" fmla="*/ 25 w 39"/>
                <a:gd name="T23" fmla="*/ 13 h 38"/>
                <a:gd name="T24" fmla="*/ 28 w 39"/>
                <a:gd name="T25" fmla="*/ 16 h 38"/>
                <a:gd name="T26" fmla="*/ 31 w 39"/>
                <a:gd name="T27" fmla="*/ 18 h 38"/>
                <a:gd name="T28" fmla="*/ 34 w 39"/>
                <a:gd name="T29" fmla="*/ 20 h 38"/>
                <a:gd name="T30" fmla="*/ 37 w 39"/>
                <a:gd name="T31" fmla="*/ 21 h 38"/>
                <a:gd name="T32" fmla="*/ 37 w 39"/>
                <a:gd name="T33" fmla="*/ 20 h 38"/>
                <a:gd name="T34" fmla="*/ 38 w 39"/>
                <a:gd name="T35" fmla="*/ 20 h 38"/>
                <a:gd name="T36" fmla="*/ 38 w 39"/>
                <a:gd name="T37" fmla="*/ 20 h 38"/>
                <a:gd name="T38" fmla="*/ 39 w 39"/>
                <a:gd name="T39" fmla="*/ 20 h 38"/>
                <a:gd name="T40" fmla="*/ 39 w 39"/>
                <a:gd name="T41" fmla="*/ 20 h 38"/>
                <a:gd name="T42" fmla="*/ 35 w 39"/>
                <a:gd name="T43" fmla="*/ 25 h 38"/>
                <a:gd name="T44" fmla="*/ 28 w 39"/>
                <a:gd name="T45" fmla="*/ 30 h 38"/>
                <a:gd name="T46" fmla="*/ 21 w 39"/>
                <a:gd name="T47" fmla="*/ 34 h 38"/>
                <a:gd name="T48" fmla="*/ 14 w 39"/>
                <a:gd name="T49" fmla="*/ 37 h 38"/>
                <a:gd name="T50" fmla="*/ 6 w 39"/>
                <a:gd name="T51" fmla="*/ 38 h 38"/>
                <a:gd name="T52" fmla="*/ 1 w 39"/>
                <a:gd name="T53" fmla="*/ 38 h 38"/>
                <a:gd name="T54" fmla="*/ 0 w 39"/>
                <a:gd name="T55" fmla="*/ 36 h 38"/>
                <a:gd name="T56" fmla="*/ 1 w 39"/>
                <a:gd name="T57" fmla="*/ 34 h 38"/>
                <a:gd name="T58" fmla="*/ 1 w 39"/>
                <a:gd name="T59" fmla="*/ 32 h 38"/>
                <a:gd name="T60" fmla="*/ 2 w 39"/>
                <a:gd name="T61" fmla="*/ 30 h 38"/>
                <a:gd name="T62" fmla="*/ 11 w 39"/>
                <a:gd name="T63" fmla="*/ 0 h 38"/>
                <a:gd name="T64" fmla="*/ 12 w 39"/>
                <a:gd name="T65" fmla="*/ 2 h 38"/>
                <a:gd name="T66" fmla="*/ 12 w 39"/>
                <a:gd name="T67" fmla="*/ 3 h 38"/>
                <a:gd name="T68" fmla="*/ 13 w 39"/>
                <a:gd name="T69" fmla="*/ 5 h 38"/>
                <a:gd name="T70" fmla="*/ 13 w 39"/>
                <a:gd name="T71" fmla="*/ 7 h 38"/>
                <a:gd name="T72" fmla="*/ 14 w 39"/>
                <a:gd name="T73" fmla="*/ 9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8"/>
                <a:gd name="T113" fmla="*/ 39 w 39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8">
                  <a:moveTo>
                    <a:pt x="14" y="9"/>
                  </a:moveTo>
                  <a:lnTo>
                    <a:pt x="15" y="10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5" y="25"/>
                  </a:lnTo>
                  <a:lnTo>
                    <a:pt x="32" y="27"/>
                  </a:lnTo>
                  <a:lnTo>
                    <a:pt x="28" y="30"/>
                  </a:lnTo>
                  <a:lnTo>
                    <a:pt x="25" y="32"/>
                  </a:lnTo>
                  <a:lnTo>
                    <a:pt x="21" y="34"/>
                  </a:lnTo>
                  <a:lnTo>
                    <a:pt x="18" y="36"/>
                  </a:lnTo>
                  <a:lnTo>
                    <a:pt x="14" y="37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2" name="Freeform 89"/>
            <p:cNvSpPr>
              <a:spLocks/>
            </p:cNvSpPr>
            <p:nvPr/>
          </p:nvSpPr>
          <p:spPr bwMode="auto">
            <a:xfrm>
              <a:off x="5091" y="1595"/>
              <a:ext cx="3" cy="14"/>
            </a:xfrm>
            <a:custGeom>
              <a:avLst/>
              <a:gdLst>
                <a:gd name="T0" fmla="*/ 3 w 3"/>
                <a:gd name="T1" fmla="*/ 11 h 14"/>
                <a:gd name="T2" fmla="*/ 3 w 3"/>
                <a:gd name="T3" fmla="*/ 12 h 14"/>
                <a:gd name="T4" fmla="*/ 2 w 3"/>
                <a:gd name="T5" fmla="*/ 12 h 14"/>
                <a:gd name="T6" fmla="*/ 2 w 3"/>
                <a:gd name="T7" fmla="*/ 12 h 14"/>
                <a:gd name="T8" fmla="*/ 2 w 3"/>
                <a:gd name="T9" fmla="*/ 13 h 14"/>
                <a:gd name="T10" fmla="*/ 2 w 3"/>
                <a:gd name="T11" fmla="*/ 13 h 14"/>
                <a:gd name="T12" fmla="*/ 1 w 3"/>
                <a:gd name="T13" fmla="*/ 13 h 14"/>
                <a:gd name="T14" fmla="*/ 1 w 3"/>
                <a:gd name="T15" fmla="*/ 13 h 14"/>
                <a:gd name="T16" fmla="*/ 0 w 3"/>
                <a:gd name="T17" fmla="*/ 13 h 14"/>
                <a:gd name="T18" fmla="*/ 0 w 3"/>
                <a:gd name="T19" fmla="*/ 14 h 14"/>
                <a:gd name="T20" fmla="*/ 0 w 3"/>
                <a:gd name="T21" fmla="*/ 14 h 14"/>
                <a:gd name="T22" fmla="*/ 2 w 3"/>
                <a:gd name="T23" fmla="*/ 0 h 14"/>
                <a:gd name="T24" fmla="*/ 2 w 3"/>
                <a:gd name="T25" fmla="*/ 1 h 14"/>
                <a:gd name="T26" fmla="*/ 2 w 3"/>
                <a:gd name="T27" fmla="*/ 2 h 14"/>
                <a:gd name="T28" fmla="*/ 2 w 3"/>
                <a:gd name="T29" fmla="*/ 3 h 14"/>
                <a:gd name="T30" fmla="*/ 2 w 3"/>
                <a:gd name="T31" fmla="*/ 4 h 14"/>
                <a:gd name="T32" fmla="*/ 3 w 3"/>
                <a:gd name="T33" fmla="*/ 5 h 14"/>
                <a:gd name="T34" fmla="*/ 3 w 3"/>
                <a:gd name="T35" fmla="*/ 6 h 14"/>
                <a:gd name="T36" fmla="*/ 3 w 3"/>
                <a:gd name="T37" fmla="*/ 8 h 14"/>
                <a:gd name="T38" fmla="*/ 3 w 3"/>
                <a:gd name="T39" fmla="*/ 9 h 14"/>
                <a:gd name="T40" fmla="*/ 3 w 3"/>
                <a:gd name="T41" fmla="*/ 10 h 14"/>
                <a:gd name="T42" fmla="*/ 3 w 3"/>
                <a:gd name="T43" fmla="*/ 11 h 14"/>
                <a:gd name="T44" fmla="*/ 3 w 3"/>
                <a:gd name="T45" fmla="*/ 11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4"/>
                <a:gd name="T71" fmla="*/ 3 w 3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4">
                  <a:moveTo>
                    <a:pt x="3" y="11"/>
                  </a:moveTo>
                  <a:lnTo>
                    <a:pt x="3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3" name="Freeform 90"/>
            <p:cNvSpPr>
              <a:spLocks/>
            </p:cNvSpPr>
            <p:nvPr/>
          </p:nvSpPr>
          <p:spPr bwMode="auto">
            <a:xfrm>
              <a:off x="5292" y="1597"/>
              <a:ext cx="3" cy="7"/>
            </a:xfrm>
            <a:custGeom>
              <a:avLst/>
              <a:gdLst>
                <a:gd name="T0" fmla="*/ 3 w 3"/>
                <a:gd name="T1" fmla="*/ 5 h 7"/>
                <a:gd name="T2" fmla="*/ 2 w 3"/>
                <a:gd name="T3" fmla="*/ 7 h 7"/>
                <a:gd name="T4" fmla="*/ 0 w 3"/>
                <a:gd name="T5" fmla="*/ 0 h 7"/>
                <a:gd name="T6" fmla="*/ 1 w 3"/>
                <a:gd name="T7" fmla="*/ 0 h 7"/>
                <a:gd name="T8" fmla="*/ 1 w 3"/>
                <a:gd name="T9" fmla="*/ 0 h 7"/>
                <a:gd name="T10" fmla="*/ 2 w 3"/>
                <a:gd name="T11" fmla="*/ 1 h 7"/>
                <a:gd name="T12" fmla="*/ 2 w 3"/>
                <a:gd name="T13" fmla="*/ 1 h 7"/>
                <a:gd name="T14" fmla="*/ 2 w 3"/>
                <a:gd name="T15" fmla="*/ 2 h 7"/>
                <a:gd name="T16" fmla="*/ 2 w 3"/>
                <a:gd name="T17" fmla="*/ 2 h 7"/>
                <a:gd name="T18" fmla="*/ 3 w 3"/>
                <a:gd name="T19" fmla="*/ 3 h 7"/>
                <a:gd name="T20" fmla="*/ 3 w 3"/>
                <a:gd name="T21" fmla="*/ 4 h 7"/>
                <a:gd name="T22" fmla="*/ 3 w 3"/>
                <a:gd name="T23" fmla="*/ 4 h 7"/>
                <a:gd name="T24" fmla="*/ 3 w 3"/>
                <a:gd name="T25" fmla="*/ 5 h 7"/>
                <a:gd name="T26" fmla="*/ 3 w 3"/>
                <a:gd name="T27" fmla="*/ 5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7"/>
                <a:gd name="T44" fmla="*/ 3 w 3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7">
                  <a:moveTo>
                    <a:pt x="3" y="5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4" name="Rectangle 91"/>
            <p:cNvSpPr>
              <a:spLocks noChangeArrowheads="1"/>
            </p:cNvSpPr>
            <p:nvPr/>
          </p:nvSpPr>
          <p:spPr bwMode="auto">
            <a:xfrm>
              <a:off x="5258" y="1605"/>
              <a:ext cx="1" cy="1"/>
            </a:xfrm>
            <a:prstGeom prst="rect">
              <a:avLst/>
            </a:prstGeom>
            <a:solidFill>
              <a:srgbClr val="9800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5" name="Freeform 92"/>
            <p:cNvSpPr>
              <a:spLocks/>
            </p:cNvSpPr>
            <p:nvPr/>
          </p:nvSpPr>
          <p:spPr bwMode="auto">
            <a:xfrm>
              <a:off x="5076" y="16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7 w 8"/>
                <a:gd name="T3" fmla="*/ 8 h 8"/>
                <a:gd name="T4" fmla="*/ 7 w 8"/>
                <a:gd name="T5" fmla="*/ 8 h 8"/>
                <a:gd name="T6" fmla="*/ 6 w 8"/>
                <a:gd name="T7" fmla="*/ 7 h 8"/>
                <a:gd name="T8" fmla="*/ 5 w 8"/>
                <a:gd name="T9" fmla="*/ 7 h 8"/>
                <a:gd name="T10" fmla="*/ 5 w 8"/>
                <a:gd name="T11" fmla="*/ 7 h 8"/>
                <a:gd name="T12" fmla="*/ 4 w 8"/>
                <a:gd name="T13" fmla="*/ 6 h 8"/>
                <a:gd name="T14" fmla="*/ 3 w 8"/>
                <a:gd name="T15" fmla="*/ 6 h 8"/>
                <a:gd name="T16" fmla="*/ 3 w 8"/>
                <a:gd name="T17" fmla="*/ 5 h 8"/>
                <a:gd name="T18" fmla="*/ 2 w 8"/>
                <a:gd name="T19" fmla="*/ 5 h 8"/>
                <a:gd name="T20" fmla="*/ 1 w 8"/>
                <a:gd name="T21" fmla="*/ 5 h 8"/>
                <a:gd name="T22" fmla="*/ 0 w 8"/>
                <a:gd name="T23" fmla="*/ 0 h 8"/>
                <a:gd name="T24" fmla="*/ 1 w 8"/>
                <a:gd name="T25" fmla="*/ 1 h 8"/>
                <a:gd name="T26" fmla="*/ 2 w 8"/>
                <a:gd name="T27" fmla="*/ 2 h 8"/>
                <a:gd name="T28" fmla="*/ 3 w 8"/>
                <a:gd name="T29" fmla="*/ 3 h 8"/>
                <a:gd name="T30" fmla="*/ 3 w 8"/>
                <a:gd name="T31" fmla="*/ 3 h 8"/>
                <a:gd name="T32" fmla="*/ 4 w 8"/>
                <a:gd name="T33" fmla="*/ 4 h 8"/>
                <a:gd name="T34" fmla="*/ 5 w 8"/>
                <a:gd name="T35" fmla="*/ 5 h 8"/>
                <a:gd name="T36" fmla="*/ 6 w 8"/>
                <a:gd name="T37" fmla="*/ 5 h 8"/>
                <a:gd name="T38" fmla="*/ 7 w 8"/>
                <a:gd name="T39" fmla="*/ 6 h 8"/>
                <a:gd name="T40" fmla="*/ 8 w 8"/>
                <a:gd name="T41" fmla="*/ 7 h 8"/>
                <a:gd name="T42" fmla="*/ 8 w 8"/>
                <a:gd name="T43" fmla="*/ 8 h 8"/>
                <a:gd name="T44" fmla="*/ 8 w 8"/>
                <a:gd name="T45" fmla="*/ 8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8"/>
                <a:gd name="T71" fmla="*/ 8 w 8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8">
                  <a:moveTo>
                    <a:pt x="8" y="8"/>
                  </a:move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6" name="Freeform 93"/>
            <p:cNvSpPr>
              <a:spLocks/>
            </p:cNvSpPr>
            <p:nvPr/>
          </p:nvSpPr>
          <p:spPr bwMode="auto">
            <a:xfrm>
              <a:off x="5250" y="1608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 h 12"/>
                <a:gd name="T4" fmla="*/ 6 w 6"/>
                <a:gd name="T5" fmla="*/ 3 h 12"/>
                <a:gd name="T6" fmla="*/ 6 w 6"/>
                <a:gd name="T7" fmla="*/ 4 h 12"/>
                <a:gd name="T8" fmla="*/ 6 w 6"/>
                <a:gd name="T9" fmla="*/ 5 h 12"/>
                <a:gd name="T10" fmla="*/ 5 w 6"/>
                <a:gd name="T11" fmla="*/ 6 h 12"/>
                <a:gd name="T12" fmla="*/ 5 w 6"/>
                <a:gd name="T13" fmla="*/ 7 h 12"/>
                <a:gd name="T14" fmla="*/ 5 w 6"/>
                <a:gd name="T15" fmla="*/ 8 h 12"/>
                <a:gd name="T16" fmla="*/ 4 w 6"/>
                <a:gd name="T17" fmla="*/ 9 h 12"/>
                <a:gd name="T18" fmla="*/ 4 w 6"/>
                <a:gd name="T19" fmla="*/ 10 h 12"/>
                <a:gd name="T20" fmla="*/ 4 w 6"/>
                <a:gd name="T21" fmla="*/ 12 h 12"/>
                <a:gd name="T22" fmla="*/ 3 w 6"/>
                <a:gd name="T23" fmla="*/ 12 h 12"/>
                <a:gd name="T24" fmla="*/ 3 w 6"/>
                <a:gd name="T25" fmla="*/ 12 h 12"/>
                <a:gd name="T26" fmla="*/ 3 w 6"/>
                <a:gd name="T27" fmla="*/ 12 h 12"/>
                <a:gd name="T28" fmla="*/ 2 w 6"/>
                <a:gd name="T29" fmla="*/ 12 h 12"/>
                <a:gd name="T30" fmla="*/ 2 w 6"/>
                <a:gd name="T31" fmla="*/ 12 h 12"/>
                <a:gd name="T32" fmla="*/ 1 w 6"/>
                <a:gd name="T33" fmla="*/ 12 h 12"/>
                <a:gd name="T34" fmla="*/ 1 w 6"/>
                <a:gd name="T35" fmla="*/ 12 h 12"/>
                <a:gd name="T36" fmla="*/ 0 w 6"/>
                <a:gd name="T37" fmla="*/ 12 h 12"/>
                <a:gd name="T38" fmla="*/ 0 w 6"/>
                <a:gd name="T39" fmla="*/ 12 h 12"/>
                <a:gd name="T40" fmla="*/ 0 w 6"/>
                <a:gd name="T41" fmla="*/ 11 h 12"/>
                <a:gd name="T42" fmla="*/ 0 w 6"/>
                <a:gd name="T43" fmla="*/ 10 h 12"/>
                <a:gd name="T44" fmla="*/ 0 w 6"/>
                <a:gd name="T45" fmla="*/ 9 h 12"/>
                <a:gd name="T46" fmla="*/ 1 w 6"/>
                <a:gd name="T47" fmla="*/ 8 h 12"/>
                <a:gd name="T48" fmla="*/ 1 w 6"/>
                <a:gd name="T49" fmla="*/ 6 h 12"/>
                <a:gd name="T50" fmla="*/ 2 w 6"/>
                <a:gd name="T51" fmla="*/ 5 h 12"/>
                <a:gd name="T52" fmla="*/ 3 w 6"/>
                <a:gd name="T53" fmla="*/ 4 h 12"/>
                <a:gd name="T54" fmla="*/ 4 w 6"/>
                <a:gd name="T55" fmla="*/ 3 h 12"/>
                <a:gd name="T56" fmla="*/ 5 w 6"/>
                <a:gd name="T57" fmla="*/ 2 h 12"/>
                <a:gd name="T58" fmla="*/ 6 w 6"/>
                <a:gd name="T59" fmla="*/ 1 h 12"/>
                <a:gd name="T60" fmla="*/ 6 w 6"/>
                <a:gd name="T61" fmla="*/ 0 h 12"/>
                <a:gd name="T62" fmla="*/ 6 w 6"/>
                <a:gd name="T63" fmla="*/ 0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12"/>
                <a:gd name="T98" fmla="*/ 6 w 6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12">
                  <a:moveTo>
                    <a:pt x="6" y="0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7" name="Freeform 94"/>
            <p:cNvSpPr>
              <a:spLocks/>
            </p:cNvSpPr>
            <p:nvPr/>
          </p:nvSpPr>
          <p:spPr bwMode="auto">
            <a:xfrm>
              <a:off x="5148" y="1608"/>
              <a:ext cx="18" cy="27"/>
            </a:xfrm>
            <a:custGeom>
              <a:avLst/>
              <a:gdLst>
                <a:gd name="T0" fmla="*/ 18 w 18"/>
                <a:gd name="T1" fmla="*/ 0 h 27"/>
                <a:gd name="T2" fmla="*/ 18 w 18"/>
                <a:gd name="T3" fmla="*/ 1 h 27"/>
                <a:gd name="T4" fmla="*/ 17 w 18"/>
                <a:gd name="T5" fmla="*/ 2 h 27"/>
                <a:gd name="T6" fmla="*/ 17 w 18"/>
                <a:gd name="T7" fmla="*/ 3 h 27"/>
                <a:gd name="T8" fmla="*/ 16 w 18"/>
                <a:gd name="T9" fmla="*/ 4 h 27"/>
                <a:gd name="T10" fmla="*/ 16 w 18"/>
                <a:gd name="T11" fmla="*/ 5 h 27"/>
                <a:gd name="T12" fmla="*/ 15 w 18"/>
                <a:gd name="T13" fmla="*/ 5 h 27"/>
                <a:gd name="T14" fmla="*/ 15 w 18"/>
                <a:gd name="T15" fmla="*/ 6 h 27"/>
                <a:gd name="T16" fmla="*/ 14 w 18"/>
                <a:gd name="T17" fmla="*/ 7 h 27"/>
                <a:gd name="T18" fmla="*/ 14 w 18"/>
                <a:gd name="T19" fmla="*/ 8 h 27"/>
                <a:gd name="T20" fmla="*/ 14 w 18"/>
                <a:gd name="T21" fmla="*/ 9 h 27"/>
                <a:gd name="T22" fmla="*/ 12 w 18"/>
                <a:gd name="T23" fmla="*/ 11 h 27"/>
                <a:gd name="T24" fmla="*/ 11 w 18"/>
                <a:gd name="T25" fmla="*/ 13 h 27"/>
                <a:gd name="T26" fmla="*/ 10 w 18"/>
                <a:gd name="T27" fmla="*/ 14 h 27"/>
                <a:gd name="T28" fmla="*/ 8 w 18"/>
                <a:gd name="T29" fmla="*/ 16 h 27"/>
                <a:gd name="T30" fmla="*/ 7 w 18"/>
                <a:gd name="T31" fmla="*/ 18 h 27"/>
                <a:gd name="T32" fmla="*/ 5 w 18"/>
                <a:gd name="T33" fmla="*/ 20 h 27"/>
                <a:gd name="T34" fmla="*/ 4 w 18"/>
                <a:gd name="T35" fmla="*/ 22 h 27"/>
                <a:gd name="T36" fmla="*/ 3 w 18"/>
                <a:gd name="T37" fmla="*/ 24 h 27"/>
                <a:gd name="T38" fmla="*/ 2 w 18"/>
                <a:gd name="T39" fmla="*/ 25 h 27"/>
                <a:gd name="T40" fmla="*/ 0 w 18"/>
                <a:gd name="T41" fmla="*/ 27 h 27"/>
                <a:gd name="T42" fmla="*/ 1 w 18"/>
                <a:gd name="T43" fmla="*/ 25 h 27"/>
                <a:gd name="T44" fmla="*/ 2 w 18"/>
                <a:gd name="T45" fmla="*/ 22 h 27"/>
                <a:gd name="T46" fmla="*/ 2 w 18"/>
                <a:gd name="T47" fmla="*/ 19 h 27"/>
                <a:gd name="T48" fmla="*/ 3 w 18"/>
                <a:gd name="T49" fmla="*/ 17 h 27"/>
                <a:gd name="T50" fmla="*/ 4 w 18"/>
                <a:gd name="T51" fmla="*/ 14 h 27"/>
                <a:gd name="T52" fmla="*/ 6 w 18"/>
                <a:gd name="T53" fmla="*/ 11 h 27"/>
                <a:gd name="T54" fmla="*/ 7 w 18"/>
                <a:gd name="T55" fmla="*/ 9 h 27"/>
                <a:gd name="T56" fmla="*/ 9 w 18"/>
                <a:gd name="T57" fmla="*/ 7 h 27"/>
                <a:gd name="T58" fmla="*/ 10 w 18"/>
                <a:gd name="T59" fmla="*/ 5 h 27"/>
                <a:gd name="T60" fmla="*/ 12 w 18"/>
                <a:gd name="T61" fmla="*/ 3 h 27"/>
                <a:gd name="T62" fmla="*/ 13 w 18"/>
                <a:gd name="T63" fmla="*/ 3 h 27"/>
                <a:gd name="T64" fmla="*/ 14 w 18"/>
                <a:gd name="T65" fmla="*/ 3 h 27"/>
                <a:gd name="T66" fmla="*/ 14 w 18"/>
                <a:gd name="T67" fmla="*/ 2 h 27"/>
                <a:gd name="T68" fmla="*/ 15 w 18"/>
                <a:gd name="T69" fmla="*/ 2 h 27"/>
                <a:gd name="T70" fmla="*/ 16 w 18"/>
                <a:gd name="T71" fmla="*/ 2 h 27"/>
                <a:gd name="T72" fmla="*/ 16 w 18"/>
                <a:gd name="T73" fmla="*/ 2 h 27"/>
                <a:gd name="T74" fmla="*/ 17 w 18"/>
                <a:gd name="T75" fmla="*/ 1 h 27"/>
                <a:gd name="T76" fmla="*/ 17 w 18"/>
                <a:gd name="T77" fmla="*/ 1 h 27"/>
                <a:gd name="T78" fmla="*/ 18 w 18"/>
                <a:gd name="T79" fmla="*/ 1 h 27"/>
                <a:gd name="T80" fmla="*/ 18 w 18"/>
                <a:gd name="T81" fmla="*/ 0 h 27"/>
                <a:gd name="T82" fmla="*/ 18 w 18"/>
                <a:gd name="T83" fmla="*/ 0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"/>
                <a:gd name="T127" fmla="*/ 0 h 27"/>
                <a:gd name="T128" fmla="*/ 18 w 18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" h="27">
                  <a:moveTo>
                    <a:pt x="18" y="0"/>
                  </a:moveTo>
                  <a:lnTo>
                    <a:pt x="18" y="1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8" name="Freeform 95"/>
            <p:cNvSpPr>
              <a:spLocks/>
            </p:cNvSpPr>
            <p:nvPr/>
          </p:nvSpPr>
          <p:spPr bwMode="auto">
            <a:xfrm>
              <a:off x="5158" y="1615"/>
              <a:ext cx="41" cy="33"/>
            </a:xfrm>
            <a:custGeom>
              <a:avLst/>
              <a:gdLst>
                <a:gd name="T0" fmla="*/ 17 w 41"/>
                <a:gd name="T1" fmla="*/ 2 h 33"/>
                <a:gd name="T2" fmla="*/ 17 w 41"/>
                <a:gd name="T3" fmla="*/ 6 h 33"/>
                <a:gd name="T4" fmla="*/ 18 w 41"/>
                <a:gd name="T5" fmla="*/ 11 h 33"/>
                <a:gd name="T6" fmla="*/ 19 w 41"/>
                <a:gd name="T7" fmla="*/ 15 h 33"/>
                <a:gd name="T8" fmla="*/ 21 w 41"/>
                <a:gd name="T9" fmla="*/ 18 h 33"/>
                <a:gd name="T10" fmla="*/ 23 w 41"/>
                <a:gd name="T11" fmla="*/ 20 h 33"/>
                <a:gd name="T12" fmla="*/ 24 w 41"/>
                <a:gd name="T13" fmla="*/ 18 h 33"/>
                <a:gd name="T14" fmla="*/ 25 w 41"/>
                <a:gd name="T15" fmla="*/ 17 h 33"/>
                <a:gd name="T16" fmla="*/ 26 w 41"/>
                <a:gd name="T17" fmla="*/ 15 h 33"/>
                <a:gd name="T18" fmla="*/ 27 w 41"/>
                <a:gd name="T19" fmla="*/ 13 h 33"/>
                <a:gd name="T20" fmla="*/ 29 w 41"/>
                <a:gd name="T21" fmla="*/ 8 h 33"/>
                <a:gd name="T22" fmla="*/ 31 w 41"/>
                <a:gd name="T23" fmla="*/ 12 h 33"/>
                <a:gd name="T24" fmla="*/ 35 w 41"/>
                <a:gd name="T25" fmla="*/ 14 h 33"/>
                <a:gd name="T26" fmla="*/ 38 w 41"/>
                <a:gd name="T27" fmla="*/ 17 h 33"/>
                <a:gd name="T28" fmla="*/ 41 w 41"/>
                <a:gd name="T29" fmla="*/ 20 h 33"/>
                <a:gd name="T30" fmla="*/ 41 w 41"/>
                <a:gd name="T31" fmla="*/ 25 h 33"/>
                <a:gd name="T32" fmla="*/ 37 w 41"/>
                <a:gd name="T33" fmla="*/ 28 h 33"/>
                <a:gd name="T34" fmla="*/ 32 w 41"/>
                <a:gd name="T35" fmla="*/ 30 h 33"/>
                <a:gd name="T36" fmla="*/ 27 w 41"/>
                <a:gd name="T37" fmla="*/ 31 h 33"/>
                <a:gd name="T38" fmla="*/ 22 w 41"/>
                <a:gd name="T39" fmla="*/ 32 h 33"/>
                <a:gd name="T40" fmla="*/ 17 w 41"/>
                <a:gd name="T41" fmla="*/ 33 h 33"/>
                <a:gd name="T42" fmla="*/ 14 w 41"/>
                <a:gd name="T43" fmla="*/ 32 h 33"/>
                <a:gd name="T44" fmla="*/ 10 w 41"/>
                <a:gd name="T45" fmla="*/ 32 h 33"/>
                <a:gd name="T46" fmla="*/ 7 w 41"/>
                <a:gd name="T47" fmla="*/ 31 h 33"/>
                <a:gd name="T48" fmla="*/ 3 w 41"/>
                <a:gd name="T49" fmla="*/ 31 h 33"/>
                <a:gd name="T50" fmla="*/ 0 w 41"/>
                <a:gd name="T51" fmla="*/ 29 h 33"/>
                <a:gd name="T52" fmla="*/ 8 w 41"/>
                <a:gd name="T53" fmla="*/ 3 h 33"/>
                <a:gd name="T54" fmla="*/ 10 w 41"/>
                <a:gd name="T55" fmla="*/ 2 h 33"/>
                <a:gd name="T56" fmla="*/ 12 w 41"/>
                <a:gd name="T57" fmla="*/ 1 h 33"/>
                <a:gd name="T58" fmla="*/ 14 w 41"/>
                <a:gd name="T59" fmla="*/ 1 h 33"/>
                <a:gd name="T60" fmla="*/ 16 w 41"/>
                <a:gd name="T61" fmla="*/ 0 h 33"/>
                <a:gd name="T62" fmla="*/ 17 w 41"/>
                <a:gd name="T63" fmla="*/ 0 h 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33"/>
                <a:gd name="T98" fmla="*/ 41 w 41"/>
                <a:gd name="T99" fmla="*/ 33 h 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33">
                  <a:moveTo>
                    <a:pt x="17" y="0"/>
                  </a:move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9" y="8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3" y="13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8" y="17"/>
                  </a:lnTo>
                  <a:lnTo>
                    <a:pt x="40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7" y="28"/>
                  </a:lnTo>
                  <a:lnTo>
                    <a:pt x="34" y="29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9" name="Freeform 96"/>
            <p:cNvSpPr>
              <a:spLocks/>
            </p:cNvSpPr>
            <p:nvPr/>
          </p:nvSpPr>
          <p:spPr bwMode="auto">
            <a:xfrm>
              <a:off x="5151" y="1629"/>
              <a:ext cx="7" cy="7"/>
            </a:xfrm>
            <a:custGeom>
              <a:avLst/>
              <a:gdLst>
                <a:gd name="T0" fmla="*/ 2 w 7"/>
                <a:gd name="T1" fmla="*/ 6 h 7"/>
                <a:gd name="T2" fmla="*/ 0 w 7"/>
                <a:gd name="T3" fmla="*/ 7 h 7"/>
                <a:gd name="T4" fmla="*/ 0 w 7"/>
                <a:gd name="T5" fmla="*/ 6 h 7"/>
                <a:gd name="T6" fmla="*/ 1 w 7"/>
                <a:gd name="T7" fmla="*/ 5 h 7"/>
                <a:gd name="T8" fmla="*/ 2 w 7"/>
                <a:gd name="T9" fmla="*/ 4 h 7"/>
                <a:gd name="T10" fmla="*/ 2 w 7"/>
                <a:gd name="T11" fmla="*/ 3 h 7"/>
                <a:gd name="T12" fmla="*/ 3 w 7"/>
                <a:gd name="T13" fmla="*/ 2 h 7"/>
                <a:gd name="T14" fmla="*/ 4 w 7"/>
                <a:gd name="T15" fmla="*/ 1 h 7"/>
                <a:gd name="T16" fmla="*/ 4 w 7"/>
                <a:gd name="T17" fmla="*/ 0 h 7"/>
                <a:gd name="T18" fmla="*/ 5 w 7"/>
                <a:gd name="T19" fmla="*/ 0 h 7"/>
                <a:gd name="T20" fmla="*/ 6 w 7"/>
                <a:gd name="T21" fmla="*/ 0 h 7"/>
                <a:gd name="T22" fmla="*/ 7 w 7"/>
                <a:gd name="T23" fmla="*/ 0 h 7"/>
                <a:gd name="T24" fmla="*/ 7 w 7"/>
                <a:gd name="T25" fmla="*/ 0 h 7"/>
                <a:gd name="T26" fmla="*/ 7 w 7"/>
                <a:gd name="T27" fmla="*/ 1 h 7"/>
                <a:gd name="T28" fmla="*/ 7 w 7"/>
                <a:gd name="T29" fmla="*/ 2 h 7"/>
                <a:gd name="T30" fmla="*/ 6 w 7"/>
                <a:gd name="T31" fmla="*/ 3 h 7"/>
                <a:gd name="T32" fmla="*/ 6 w 7"/>
                <a:gd name="T33" fmla="*/ 4 h 7"/>
                <a:gd name="T34" fmla="*/ 5 w 7"/>
                <a:gd name="T35" fmla="*/ 4 h 7"/>
                <a:gd name="T36" fmla="*/ 5 w 7"/>
                <a:gd name="T37" fmla="*/ 5 h 7"/>
                <a:gd name="T38" fmla="*/ 4 w 7"/>
                <a:gd name="T39" fmla="*/ 5 h 7"/>
                <a:gd name="T40" fmla="*/ 3 w 7"/>
                <a:gd name="T41" fmla="*/ 6 h 7"/>
                <a:gd name="T42" fmla="*/ 2 w 7"/>
                <a:gd name="T43" fmla="*/ 6 h 7"/>
                <a:gd name="T44" fmla="*/ 2 w 7"/>
                <a:gd name="T45" fmla="*/ 6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7"/>
                <a:gd name="T71" fmla="*/ 7 w 7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7">
                  <a:moveTo>
                    <a:pt x="2" y="6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40" name="Freeform 97"/>
            <p:cNvSpPr>
              <a:spLocks/>
            </p:cNvSpPr>
            <p:nvPr/>
          </p:nvSpPr>
          <p:spPr bwMode="auto">
            <a:xfrm>
              <a:off x="5145" y="1631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800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1295400" y="4352925"/>
            <a:ext cx="595313" cy="981075"/>
            <a:chOff x="2673" y="2631"/>
            <a:chExt cx="375" cy="618"/>
          </a:xfrm>
        </p:grpSpPr>
        <p:sp>
          <p:nvSpPr>
            <p:cNvPr id="115771" name="Freeform 99"/>
            <p:cNvSpPr>
              <a:spLocks/>
            </p:cNvSpPr>
            <p:nvPr/>
          </p:nvSpPr>
          <p:spPr bwMode="auto">
            <a:xfrm>
              <a:off x="2673" y="2631"/>
              <a:ext cx="375" cy="618"/>
            </a:xfrm>
            <a:custGeom>
              <a:avLst/>
              <a:gdLst>
                <a:gd name="T0" fmla="*/ 242 w 375"/>
                <a:gd name="T1" fmla="*/ 618 h 618"/>
                <a:gd name="T2" fmla="*/ 230 w 375"/>
                <a:gd name="T3" fmla="*/ 616 h 618"/>
                <a:gd name="T4" fmla="*/ 216 w 375"/>
                <a:gd name="T5" fmla="*/ 614 h 618"/>
                <a:gd name="T6" fmla="*/ 201 w 375"/>
                <a:gd name="T7" fmla="*/ 589 h 618"/>
                <a:gd name="T8" fmla="*/ 190 w 375"/>
                <a:gd name="T9" fmla="*/ 585 h 618"/>
                <a:gd name="T10" fmla="*/ 164 w 375"/>
                <a:gd name="T11" fmla="*/ 607 h 618"/>
                <a:gd name="T12" fmla="*/ 131 w 375"/>
                <a:gd name="T13" fmla="*/ 604 h 618"/>
                <a:gd name="T14" fmla="*/ 104 w 375"/>
                <a:gd name="T15" fmla="*/ 599 h 618"/>
                <a:gd name="T16" fmla="*/ 92 w 375"/>
                <a:gd name="T17" fmla="*/ 588 h 618"/>
                <a:gd name="T18" fmla="*/ 80 w 375"/>
                <a:gd name="T19" fmla="*/ 578 h 618"/>
                <a:gd name="T20" fmla="*/ 73 w 375"/>
                <a:gd name="T21" fmla="*/ 572 h 618"/>
                <a:gd name="T22" fmla="*/ 67 w 375"/>
                <a:gd name="T23" fmla="*/ 567 h 618"/>
                <a:gd name="T24" fmla="*/ 67 w 375"/>
                <a:gd name="T25" fmla="*/ 556 h 618"/>
                <a:gd name="T26" fmla="*/ 72 w 375"/>
                <a:gd name="T27" fmla="*/ 537 h 618"/>
                <a:gd name="T28" fmla="*/ 82 w 375"/>
                <a:gd name="T29" fmla="*/ 525 h 618"/>
                <a:gd name="T30" fmla="*/ 92 w 375"/>
                <a:gd name="T31" fmla="*/ 510 h 618"/>
                <a:gd name="T32" fmla="*/ 84 w 375"/>
                <a:gd name="T33" fmla="*/ 489 h 618"/>
                <a:gd name="T34" fmla="*/ 79 w 375"/>
                <a:gd name="T35" fmla="*/ 468 h 618"/>
                <a:gd name="T36" fmla="*/ 71 w 375"/>
                <a:gd name="T37" fmla="*/ 456 h 618"/>
                <a:gd name="T38" fmla="*/ 59 w 375"/>
                <a:gd name="T39" fmla="*/ 447 h 618"/>
                <a:gd name="T40" fmla="*/ 21 w 375"/>
                <a:gd name="T41" fmla="*/ 386 h 618"/>
                <a:gd name="T42" fmla="*/ 0 w 375"/>
                <a:gd name="T43" fmla="*/ 294 h 618"/>
                <a:gd name="T44" fmla="*/ 13 w 375"/>
                <a:gd name="T45" fmla="*/ 200 h 618"/>
                <a:gd name="T46" fmla="*/ 56 w 375"/>
                <a:gd name="T47" fmla="*/ 122 h 618"/>
                <a:gd name="T48" fmla="*/ 122 w 375"/>
                <a:gd name="T49" fmla="*/ 71 h 618"/>
                <a:gd name="T50" fmla="*/ 142 w 375"/>
                <a:gd name="T51" fmla="*/ 59 h 618"/>
                <a:gd name="T52" fmla="*/ 146 w 375"/>
                <a:gd name="T53" fmla="*/ 54 h 618"/>
                <a:gd name="T54" fmla="*/ 151 w 375"/>
                <a:gd name="T55" fmla="*/ 46 h 618"/>
                <a:gd name="T56" fmla="*/ 165 w 375"/>
                <a:gd name="T57" fmla="*/ 24 h 618"/>
                <a:gd name="T58" fmla="*/ 184 w 375"/>
                <a:gd name="T59" fmla="*/ 5 h 618"/>
                <a:gd name="T60" fmla="*/ 209 w 375"/>
                <a:gd name="T61" fmla="*/ 4 h 618"/>
                <a:gd name="T62" fmla="*/ 231 w 375"/>
                <a:gd name="T63" fmla="*/ 28 h 618"/>
                <a:gd name="T64" fmla="*/ 245 w 375"/>
                <a:gd name="T65" fmla="*/ 58 h 618"/>
                <a:gd name="T66" fmla="*/ 261 w 375"/>
                <a:gd name="T67" fmla="*/ 75 h 618"/>
                <a:gd name="T68" fmla="*/ 282 w 375"/>
                <a:gd name="T69" fmla="*/ 86 h 618"/>
                <a:gd name="T70" fmla="*/ 334 w 375"/>
                <a:gd name="T71" fmla="*/ 140 h 618"/>
                <a:gd name="T72" fmla="*/ 370 w 375"/>
                <a:gd name="T73" fmla="*/ 228 h 618"/>
                <a:gd name="T74" fmla="*/ 373 w 375"/>
                <a:gd name="T75" fmla="*/ 316 h 618"/>
                <a:gd name="T76" fmla="*/ 362 w 375"/>
                <a:gd name="T77" fmla="*/ 363 h 618"/>
                <a:gd name="T78" fmla="*/ 343 w 375"/>
                <a:gd name="T79" fmla="*/ 408 h 618"/>
                <a:gd name="T80" fmla="*/ 341 w 375"/>
                <a:gd name="T81" fmla="*/ 454 h 618"/>
                <a:gd name="T82" fmla="*/ 327 w 375"/>
                <a:gd name="T83" fmla="*/ 496 h 618"/>
                <a:gd name="T84" fmla="*/ 307 w 375"/>
                <a:gd name="T85" fmla="*/ 523 h 618"/>
                <a:gd name="T86" fmla="*/ 304 w 375"/>
                <a:gd name="T87" fmla="*/ 527 h 618"/>
                <a:gd name="T88" fmla="*/ 301 w 375"/>
                <a:gd name="T89" fmla="*/ 532 h 618"/>
                <a:gd name="T90" fmla="*/ 315 w 375"/>
                <a:gd name="T91" fmla="*/ 536 h 618"/>
                <a:gd name="T92" fmla="*/ 327 w 375"/>
                <a:gd name="T93" fmla="*/ 552 h 618"/>
                <a:gd name="T94" fmla="*/ 334 w 375"/>
                <a:gd name="T95" fmla="*/ 573 h 618"/>
                <a:gd name="T96" fmla="*/ 334 w 375"/>
                <a:gd name="T97" fmla="*/ 588 h 618"/>
                <a:gd name="T98" fmla="*/ 326 w 375"/>
                <a:gd name="T99" fmla="*/ 595 h 618"/>
                <a:gd name="T100" fmla="*/ 313 w 375"/>
                <a:gd name="T101" fmla="*/ 600 h 618"/>
                <a:gd name="T102" fmla="*/ 301 w 375"/>
                <a:gd name="T103" fmla="*/ 600 h 618"/>
                <a:gd name="T104" fmla="*/ 291 w 375"/>
                <a:gd name="T105" fmla="*/ 608 h 618"/>
                <a:gd name="T106" fmla="*/ 277 w 375"/>
                <a:gd name="T107" fmla="*/ 614 h 618"/>
                <a:gd name="T108" fmla="*/ 264 w 375"/>
                <a:gd name="T109" fmla="*/ 618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5"/>
                <a:gd name="T166" fmla="*/ 0 h 618"/>
                <a:gd name="T167" fmla="*/ 375 w 375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5" h="618">
                  <a:moveTo>
                    <a:pt x="249" y="613"/>
                  </a:moveTo>
                  <a:lnTo>
                    <a:pt x="247" y="616"/>
                  </a:lnTo>
                  <a:lnTo>
                    <a:pt x="245" y="618"/>
                  </a:lnTo>
                  <a:lnTo>
                    <a:pt x="242" y="618"/>
                  </a:lnTo>
                  <a:lnTo>
                    <a:pt x="239" y="618"/>
                  </a:lnTo>
                  <a:lnTo>
                    <a:pt x="236" y="618"/>
                  </a:lnTo>
                  <a:lnTo>
                    <a:pt x="233" y="617"/>
                  </a:lnTo>
                  <a:lnTo>
                    <a:pt x="230" y="616"/>
                  </a:lnTo>
                  <a:lnTo>
                    <a:pt x="227" y="615"/>
                  </a:lnTo>
                  <a:lnTo>
                    <a:pt x="224" y="615"/>
                  </a:lnTo>
                  <a:lnTo>
                    <a:pt x="221" y="615"/>
                  </a:lnTo>
                  <a:lnTo>
                    <a:pt x="216" y="614"/>
                  </a:lnTo>
                  <a:lnTo>
                    <a:pt x="211" y="610"/>
                  </a:lnTo>
                  <a:lnTo>
                    <a:pt x="207" y="604"/>
                  </a:lnTo>
                  <a:lnTo>
                    <a:pt x="204" y="596"/>
                  </a:lnTo>
                  <a:lnTo>
                    <a:pt x="201" y="589"/>
                  </a:lnTo>
                  <a:lnTo>
                    <a:pt x="199" y="584"/>
                  </a:lnTo>
                  <a:lnTo>
                    <a:pt x="197" y="580"/>
                  </a:lnTo>
                  <a:lnTo>
                    <a:pt x="194" y="581"/>
                  </a:lnTo>
                  <a:lnTo>
                    <a:pt x="190" y="585"/>
                  </a:lnTo>
                  <a:lnTo>
                    <a:pt x="187" y="596"/>
                  </a:lnTo>
                  <a:lnTo>
                    <a:pt x="179" y="601"/>
                  </a:lnTo>
                  <a:lnTo>
                    <a:pt x="172" y="605"/>
                  </a:lnTo>
                  <a:lnTo>
                    <a:pt x="164" y="607"/>
                  </a:lnTo>
                  <a:lnTo>
                    <a:pt x="156" y="607"/>
                  </a:lnTo>
                  <a:lnTo>
                    <a:pt x="148" y="607"/>
                  </a:lnTo>
                  <a:lnTo>
                    <a:pt x="139" y="606"/>
                  </a:lnTo>
                  <a:lnTo>
                    <a:pt x="131" y="604"/>
                  </a:lnTo>
                  <a:lnTo>
                    <a:pt x="123" y="603"/>
                  </a:lnTo>
                  <a:lnTo>
                    <a:pt x="115" y="601"/>
                  </a:lnTo>
                  <a:lnTo>
                    <a:pt x="108" y="600"/>
                  </a:lnTo>
                  <a:lnTo>
                    <a:pt x="104" y="599"/>
                  </a:lnTo>
                  <a:lnTo>
                    <a:pt x="101" y="597"/>
                  </a:lnTo>
                  <a:lnTo>
                    <a:pt x="97" y="594"/>
                  </a:lnTo>
                  <a:lnTo>
                    <a:pt x="95" y="591"/>
                  </a:lnTo>
                  <a:lnTo>
                    <a:pt x="92" y="588"/>
                  </a:lnTo>
                  <a:lnTo>
                    <a:pt x="89" y="585"/>
                  </a:lnTo>
                  <a:lnTo>
                    <a:pt x="86" y="582"/>
                  </a:lnTo>
                  <a:lnTo>
                    <a:pt x="84" y="580"/>
                  </a:lnTo>
                  <a:lnTo>
                    <a:pt x="80" y="578"/>
                  </a:lnTo>
                  <a:lnTo>
                    <a:pt x="77" y="578"/>
                  </a:lnTo>
                  <a:lnTo>
                    <a:pt x="76" y="575"/>
                  </a:lnTo>
                  <a:lnTo>
                    <a:pt x="75" y="573"/>
                  </a:lnTo>
                  <a:lnTo>
                    <a:pt x="73" y="572"/>
                  </a:lnTo>
                  <a:lnTo>
                    <a:pt x="71" y="570"/>
                  </a:lnTo>
                  <a:lnTo>
                    <a:pt x="70" y="569"/>
                  </a:lnTo>
                  <a:lnTo>
                    <a:pt x="68" y="568"/>
                  </a:lnTo>
                  <a:lnTo>
                    <a:pt x="67" y="567"/>
                  </a:lnTo>
                  <a:lnTo>
                    <a:pt x="66" y="565"/>
                  </a:lnTo>
                  <a:lnTo>
                    <a:pt x="65" y="562"/>
                  </a:lnTo>
                  <a:lnTo>
                    <a:pt x="66" y="559"/>
                  </a:lnTo>
                  <a:lnTo>
                    <a:pt x="67" y="556"/>
                  </a:lnTo>
                  <a:lnTo>
                    <a:pt x="69" y="551"/>
                  </a:lnTo>
                  <a:lnTo>
                    <a:pt x="70" y="546"/>
                  </a:lnTo>
                  <a:lnTo>
                    <a:pt x="71" y="542"/>
                  </a:lnTo>
                  <a:lnTo>
                    <a:pt x="72" y="537"/>
                  </a:lnTo>
                  <a:lnTo>
                    <a:pt x="74" y="533"/>
                  </a:lnTo>
                  <a:lnTo>
                    <a:pt x="76" y="530"/>
                  </a:lnTo>
                  <a:lnTo>
                    <a:pt x="79" y="526"/>
                  </a:lnTo>
                  <a:lnTo>
                    <a:pt x="82" y="525"/>
                  </a:lnTo>
                  <a:lnTo>
                    <a:pt x="87" y="524"/>
                  </a:lnTo>
                  <a:lnTo>
                    <a:pt x="90" y="519"/>
                  </a:lnTo>
                  <a:lnTo>
                    <a:pt x="92" y="515"/>
                  </a:lnTo>
                  <a:lnTo>
                    <a:pt x="92" y="510"/>
                  </a:lnTo>
                  <a:lnTo>
                    <a:pt x="91" y="505"/>
                  </a:lnTo>
                  <a:lnTo>
                    <a:pt x="89" y="500"/>
                  </a:lnTo>
                  <a:lnTo>
                    <a:pt x="86" y="495"/>
                  </a:lnTo>
                  <a:lnTo>
                    <a:pt x="84" y="489"/>
                  </a:lnTo>
                  <a:lnTo>
                    <a:pt x="81" y="484"/>
                  </a:lnTo>
                  <a:lnTo>
                    <a:pt x="80" y="478"/>
                  </a:lnTo>
                  <a:lnTo>
                    <a:pt x="79" y="472"/>
                  </a:lnTo>
                  <a:lnTo>
                    <a:pt x="79" y="468"/>
                  </a:lnTo>
                  <a:lnTo>
                    <a:pt x="79" y="464"/>
                  </a:lnTo>
                  <a:lnTo>
                    <a:pt x="77" y="461"/>
                  </a:lnTo>
                  <a:lnTo>
                    <a:pt x="74" y="458"/>
                  </a:lnTo>
                  <a:lnTo>
                    <a:pt x="71" y="456"/>
                  </a:lnTo>
                  <a:lnTo>
                    <a:pt x="68" y="454"/>
                  </a:lnTo>
                  <a:lnTo>
                    <a:pt x="64" y="452"/>
                  </a:lnTo>
                  <a:lnTo>
                    <a:pt x="61" y="450"/>
                  </a:lnTo>
                  <a:lnTo>
                    <a:pt x="59" y="447"/>
                  </a:lnTo>
                  <a:lnTo>
                    <a:pt x="57" y="444"/>
                  </a:lnTo>
                  <a:lnTo>
                    <a:pt x="43" y="426"/>
                  </a:lnTo>
                  <a:lnTo>
                    <a:pt x="32" y="407"/>
                  </a:lnTo>
                  <a:lnTo>
                    <a:pt x="21" y="386"/>
                  </a:lnTo>
                  <a:lnTo>
                    <a:pt x="13" y="364"/>
                  </a:lnTo>
                  <a:lnTo>
                    <a:pt x="7" y="342"/>
                  </a:lnTo>
                  <a:lnTo>
                    <a:pt x="2" y="318"/>
                  </a:lnTo>
                  <a:lnTo>
                    <a:pt x="0" y="294"/>
                  </a:lnTo>
                  <a:lnTo>
                    <a:pt x="0" y="270"/>
                  </a:lnTo>
                  <a:lnTo>
                    <a:pt x="2" y="246"/>
                  </a:lnTo>
                  <a:lnTo>
                    <a:pt x="7" y="222"/>
                  </a:lnTo>
                  <a:lnTo>
                    <a:pt x="13" y="200"/>
                  </a:lnTo>
                  <a:lnTo>
                    <a:pt x="21" y="179"/>
                  </a:lnTo>
                  <a:lnTo>
                    <a:pt x="31" y="158"/>
                  </a:lnTo>
                  <a:lnTo>
                    <a:pt x="42" y="140"/>
                  </a:lnTo>
                  <a:lnTo>
                    <a:pt x="56" y="122"/>
                  </a:lnTo>
                  <a:lnTo>
                    <a:pt x="70" y="106"/>
                  </a:lnTo>
                  <a:lnTo>
                    <a:pt x="86" y="92"/>
                  </a:lnTo>
                  <a:lnTo>
                    <a:pt x="103" y="81"/>
                  </a:lnTo>
                  <a:lnTo>
                    <a:pt x="122" y="71"/>
                  </a:lnTo>
                  <a:lnTo>
                    <a:pt x="140" y="64"/>
                  </a:lnTo>
                  <a:lnTo>
                    <a:pt x="141" y="63"/>
                  </a:lnTo>
                  <a:lnTo>
                    <a:pt x="141" y="61"/>
                  </a:lnTo>
                  <a:lnTo>
                    <a:pt x="142" y="59"/>
                  </a:lnTo>
                  <a:lnTo>
                    <a:pt x="143" y="58"/>
                  </a:lnTo>
                  <a:lnTo>
                    <a:pt x="144" y="56"/>
                  </a:lnTo>
                  <a:lnTo>
                    <a:pt x="145" y="55"/>
                  </a:lnTo>
                  <a:lnTo>
                    <a:pt x="146" y="54"/>
                  </a:lnTo>
                  <a:lnTo>
                    <a:pt x="147" y="53"/>
                  </a:lnTo>
                  <a:lnTo>
                    <a:pt x="149" y="52"/>
                  </a:lnTo>
                  <a:lnTo>
                    <a:pt x="150" y="53"/>
                  </a:lnTo>
                  <a:lnTo>
                    <a:pt x="151" y="46"/>
                  </a:lnTo>
                  <a:lnTo>
                    <a:pt x="153" y="39"/>
                  </a:lnTo>
                  <a:lnTo>
                    <a:pt x="156" y="33"/>
                  </a:lnTo>
                  <a:lnTo>
                    <a:pt x="160" y="28"/>
                  </a:lnTo>
                  <a:lnTo>
                    <a:pt x="165" y="24"/>
                  </a:lnTo>
                  <a:lnTo>
                    <a:pt x="170" y="19"/>
                  </a:lnTo>
                  <a:lnTo>
                    <a:pt x="175" y="15"/>
                  </a:lnTo>
                  <a:lnTo>
                    <a:pt x="179" y="10"/>
                  </a:lnTo>
                  <a:lnTo>
                    <a:pt x="184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2" y="1"/>
                  </a:lnTo>
                  <a:lnTo>
                    <a:pt x="209" y="4"/>
                  </a:lnTo>
                  <a:lnTo>
                    <a:pt x="215" y="9"/>
                  </a:lnTo>
                  <a:lnTo>
                    <a:pt x="221" y="15"/>
                  </a:lnTo>
                  <a:lnTo>
                    <a:pt x="226" y="22"/>
                  </a:lnTo>
                  <a:lnTo>
                    <a:pt x="231" y="28"/>
                  </a:lnTo>
                  <a:lnTo>
                    <a:pt x="235" y="36"/>
                  </a:lnTo>
                  <a:lnTo>
                    <a:pt x="240" y="43"/>
                  </a:lnTo>
                  <a:lnTo>
                    <a:pt x="244" y="50"/>
                  </a:lnTo>
                  <a:lnTo>
                    <a:pt x="245" y="58"/>
                  </a:lnTo>
                  <a:lnTo>
                    <a:pt x="247" y="64"/>
                  </a:lnTo>
                  <a:lnTo>
                    <a:pt x="251" y="68"/>
                  </a:lnTo>
                  <a:lnTo>
                    <a:pt x="255" y="72"/>
                  </a:lnTo>
                  <a:lnTo>
                    <a:pt x="261" y="75"/>
                  </a:lnTo>
                  <a:lnTo>
                    <a:pt x="266" y="77"/>
                  </a:lnTo>
                  <a:lnTo>
                    <a:pt x="272" y="80"/>
                  </a:lnTo>
                  <a:lnTo>
                    <a:pt x="277" y="83"/>
                  </a:lnTo>
                  <a:lnTo>
                    <a:pt x="282" y="86"/>
                  </a:lnTo>
                  <a:lnTo>
                    <a:pt x="287" y="90"/>
                  </a:lnTo>
                  <a:lnTo>
                    <a:pt x="304" y="105"/>
                  </a:lnTo>
                  <a:lnTo>
                    <a:pt x="320" y="121"/>
                  </a:lnTo>
                  <a:lnTo>
                    <a:pt x="334" y="140"/>
                  </a:lnTo>
                  <a:lnTo>
                    <a:pt x="346" y="160"/>
                  </a:lnTo>
                  <a:lnTo>
                    <a:pt x="356" y="182"/>
                  </a:lnTo>
                  <a:lnTo>
                    <a:pt x="364" y="204"/>
                  </a:lnTo>
                  <a:lnTo>
                    <a:pt x="370" y="228"/>
                  </a:lnTo>
                  <a:lnTo>
                    <a:pt x="374" y="253"/>
                  </a:lnTo>
                  <a:lnTo>
                    <a:pt x="375" y="278"/>
                  </a:lnTo>
                  <a:lnTo>
                    <a:pt x="374" y="304"/>
                  </a:lnTo>
                  <a:lnTo>
                    <a:pt x="373" y="316"/>
                  </a:lnTo>
                  <a:lnTo>
                    <a:pt x="371" y="328"/>
                  </a:lnTo>
                  <a:lnTo>
                    <a:pt x="368" y="340"/>
                  </a:lnTo>
                  <a:lnTo>
                    <a:pt x="365" y="352"/>
                  </a:lnTo>
                  <a:lnTo>
                    <a:pt x="362" y="363"/>
                  </a:lnTo>
                  <a:lnTo>
                    <a:pt x="358" y="375"/>
                  </a:lnTo>
                  <a:lnTo>
                    <a:pt x="353" y="386"/>
                  </a:lnTo>
                  <a:lnTo>
                    <a:pt x="348" y="397"/>
                  </a:lnTo>
                  <a:lnTo>
                    <a:pt x="343" y="408"/>
                  </a:lnTo>
                  <a:lnTo>
                    <a:pt x="337" y="418"/>
                  </a:lnTo>
                  <a:lnTo>
                    <a:pt x="340" y="431"/>
                  </a:lnTo>
                  <a:lnTo>
                    <a:pt x="341" y="443"/>
                  </a:lnTo>
                  <a:lnTo>
                    <a:pt x="341" y="454"/>
                  </a:lnTo>
                  <a:lnTo>
                    <a:pt x="339" y="465"/>
                  </a:lnTo>
                  <a:lnTo>
                    <a:pt x="336" y="476"/>
                  </a:lnTo>
                  <a:lnTo>
                    <a:pt x="332" y="486"/>
                  </a:lnTo>
                  <a:lnTo>
                    <a:pt x="327" y="496"/>
                  </a:lnTo>
                  <a:lnTo>
                    <a:pt x="321" y="505"/>
                  </a:lnTo>
                  <a:lnTo>
                    <a:pt x="315" y="514"/>
                  </a:lnTo>
                  <a:lnTo>
                    <a:pt x="308" y="522"/>
                  </a:lnTo>
                  <a:lnTo>
                    <a:pt x="307" y="523"/>
                  </a:lnTo>
                  <a:lnTo>
                    <a:pt x="306" y="524"/>
                  </a:lnTo>
                  <a:lnTo>
                    <a:pt x="305" y="525"/>
                  </a:lnTo>
                  <a:lnTo>
                    <a:pt x="304" y="526"/>
                  </a:lnTo>
                  <a:lnTo>
                    <a:pt x="304" y="527"/>
                  </a:lnTo>
                  <a:lnTo>
                    <a:pt x="303" y="528"/>
                  </a:lnTo>
                  <a:lnTo>
                    <a:pt x="302" y="529"/>
                  </a:lnTo>
                  <a:lnTo>
                    <a:pt x="301" y="530"/>
                  </a:lnTo>
                  <a:lnTo>
                    <a:pt x="301" y="532"/>
                  </a:lnTo>
                  <a:lnTo>
                    <a:pt x="300" y="533"/>
                  </a:lnTo>
                  <a:lnTo>
                    <a:pt x="305" y="532"/>
                  </a:lnTo>
                  <a:lnTo>
                    <a:pt x="310" y="534"/>
                  </a:lnTo>
                  <a:lnTo>
                    <a:pt x="315" y="536"/>
                  </a:lnTo>
                  <a:lnTo>
                    <a:pt x="318" y="539"/>
                  </a:lnTo>
                  <a:lnTo>
                    <a:pt x="322" y="543"/>
                  </a:lnTo>
                  <a:lnTo>
                    <a:pt x="325" y="547"/>
                  </a:lnTo>
                  <a:lnTo>
                    <a:pt x="327" y="552"/>
                  </a:lnTo>
                  <a:lnTo>
                    <a:pt x="329" y="558"/>
                  </a:lnTo>
                  <a:lnTo>
                    <a:pt x="331" y="564"/>
                  </a:lnTo>
                  <a:lnTo>
                    <a:pt x="332" y="569"/>
                  </a:lnTo>
                  <a:lnTo>
                    <a:pt x="334" y="573"/>
                  </a:lnTo>
                  <a:lnTo>
                    <a:pt x="334" y="577"/>
                  </a:lnTo>
                  <a:lnTo>
                    <a:pt x="335" y="581"/>
                  </a:lnTo>
                  <a:lnTo>
                    <a:pt x="335" y="585"/>
                  </a:lnTo>
                  <a:lnTo>
                    <a:pt x="334" y="588"/>
                  </a:lnTo>
                  <a:lnTo>
                    <a:pt x="333" y="591"/>
                  </a:lnTo>
                  <a:lnTo>
                    <a:pt x="331" y="593"/>
                  </a:lnTo>
                  <a:lnTo>
                    <a:pt x="329" y="594"/>
                  </a:lnTo>
                  <a:lnTo>
                    <a:pt x="326" y="595"/>
                  </a:lnTo>
                  <a:lnTo>
                    <a:pt x="322" y="595"/>
                  </a:lnTo>
                  <a:lnTo>
                    <a:pt x="320" y="598"/>
                  </a:lnTo>
                  <a:lnTo>
                    <a:pt x="317" y="600"/>
                  </a:lnTo>
                  <a:lnTo>
                    <a:pt x="313" y="600"/>
                  </a:lnTo>
                  <a:lnTo>
                    <a:pt x="310" y="600"/>
                  </a:lnTo>
                  <a:lnTo>
                    <a:pt x="307" y="600"/>
                  </a:lnTo>
                  <a:lnTo>
                    <a:pt x="303" y="600"/>
                  </a:lnTo>
                  <a:lnTo>
                    <a:pt x="301" y="600"/>
                  </a:lnTo>
                  <a:lnTo>
                    <a:pt x="298" y="601"/>
                  </a:lnTo>
                  <a:lnTo>
                    <a:pt x="296" y="604"/>
                  </a:lnTo>
                  <a:lnTo>
                    <a:pt x="295" y="608"/>
                  </a:lnTo>
                  <a:lnTo>
                    <a:pt x="291" y="608"/>
                  </a:lnTo>
                  <a:lnTo>
                    <a:pt x="287" y="609"/>
                  </a:lnTo>
                  <a:lnTo>
                    <a:pt x="283" y="611"/>
                  </a:lnTo>
                  <a:lnTo>
                    <a:pt x="280" y="612"/>
                  </a:lnTo>
                  <a:lnTo>
                    <a:pt x="277" y="614"/>
                  </a:lnTo>
                  <a:lnTo>
                    <a:pt x="274" y="616"/>
                  </a:lnTo>
                  <a:lnTo>
                    <a:pt x="270" y="617"/>
                  </a:lnTo>
                  <a:lnTo>
                    <a:pt x="267" y="618"/>
                  </a:lnTo>
                  <a:lnTo>
                    <a:pt x="264" y="618"/>
                  </a:lnTo>
                  <a:lnTo>
                    <a:pt x="260" y="617"/>
                  </a:lnTo>
                  <a:lnTo>
                    <a:pt x="249" y="6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2" name="Freeform 100"/>
            <p:cNvSpPr>
              <a:spLocks/>
            </p:cNvSpPr>
            <p:nvPr/>
          </p:nvSpPr>
          <p:spPr bwMode="auto">
            <a:xfrm>
              <a:off x="2767" y="2991"/>
              <a:ext cx="242" cy="251"/>
            </a:xfrm>
            <a:custGeom>
              <a:avLst/>
              <a:gdLst>
                <a:gd name="T0" fmla="*/ 149 w 242"/>
                <a:gd name="T1" fmla="*/ 207 h 251"/>
                <a:gd name="T2" fmla="*/ 148 w 242"/>
                <a:gd name="T3" fmla="*/ 230 h 251"/>
                <a:gd name="T4" fmla="*/ 134 w 242"/>
                <a:gd name="T5" fmla="*/ 248 h 251"/>
                <a:gd name="T6" fmla="*/ 113 w 242"/>
                <a:gd name="T7" fmla="*/ 228 h 251"/>
                <a:gd name="T8" fmla="*/ 114 w 242"/>
                <a:gd name="T9" fmla="*/ 192 h 251"/>
                <a:gd name="T10" fmla="*/ 108 w 242"/>
                <a:gd name="T11" fmla="*/ 164 h 251"/>
                <a:gd name="T12" fmla="*/ 101 w 242"/>
                <a:gd name="T13" fmla="*/ 85 h 251"/>
                <a:gd name="T14" fmla="*/ 139 w 242"/>
                <a:gd name="T15" fmla="*/ 27 h 251"/>
                <a:gd name="T16" fmla="*/ 127 w 242"/>
                <a:gd name="T17" fmla="*/ 45 h 251"/>
                <a:gd name="T18" fmla="*/ 119 w 242"/>
                <a:gd name="T19" fmla="*/ 49 h 251"/>
                <a:gd name="T20" fmla="*/ 101 w 242"/>
                <a:gd name="T21" fmla="*/ 76 h 251"/>
                <a:gd name="T22" fmla="*/ 59 w 242"/>
                <a:gd name="T23" fmla="*/ 52 h 251"/>
                <a:gd name="T24" fmla="*/ 44 w 242"/>
                <a:gd name="T25" fmla="*/ 14 h 251"/>
                <a:gd name="T26" fmla="*/ 51 w 242"/>
                <a:gd name="T27" fmla="*/ 43 h 251"/>
                <a:gd name="T28" fmla="*/ 89 w 242"/>
                <a:gd name="T29" fmla="*/ 95 h 251"/>
                <a:gd name="T30" fmla="*/ 92 w 242"/>
                <a:gd name="T31" fmla="*/ 179 h 251"/>
                <a:gd name="T32" fmla="*/ 92 w 242"/>
                <a:gd name="T33" fmla="*/ 202 h 251"/>
                <a:gd name="T34" fmla="*/ 87 w 242"/>
                <a:gd name="T35" fmla="*/ 233 h 251"/>
                <a:gd name="T36" fmla="*/ 55 w 242"/>
                <a:gd name="T37" fmla="*/ 240 h 251"/>
                <a:gd name="T38" fmla="*/ 41 w 242"/>
                <a:gd name="T39" fmla="*/ 212 h 251"/>
                <a:gd name="T40" fmla="*/ 39 w 242"/>
                <a:gd name="T41" fmla="*/ 201 h 251"/>
                <a:gd name="T42" fmla="*/ 22 w 242"/>
                <a:gd name="T43" fmla="*/ 236 h 251"/>
                <a:gd name="T44" fmla="*/ 10 w 242"/>
                <a:gd name="T45" fmla="*/ 225 h 251"/>
                <a:gd name="T46" fmla="*/ 21 w 242"/>
                <a:gd name="T47" fmla="*/ 179 h 251"/>
                <a:gd name="T48" fmla="*/ 17 w 242"/>
                <a:gd name="T49" fmla="*/ 180 h 251"/>
                <a:gd name="T50" fmla="*/ 5 w 242"/>
                <a:gd name="T51" fmla="*/ 212 h 251"/>
                <a:gd name="T52" fmla="*/ 9 w 242"/>
                <a:gd name="T53" fmla="*/ 191 h 251"/>
                <a:gd name="T54" fmla="*/ 36 w 242"/>
                <a:gd name="T55" fmla="*/ 174 h 251"/>
                <a:gd name="T56" fmla="*/ 61 w 242"/>
                <a:gd name="T57" fmla="*/ 177 h 251"/>
                <a:gd name="T58" fmla="*/ 59 w 242"/>
                <a:gd name="T59" fmla="*/ 169 h 251"/>
                <a:gd name="T60" fmla="*/ 53 w 242"/>
                <a:gd name="T61" fmla="*/ 156 h 251"/>
                <a:gd name="T62" fmla="*/ 51 w 242"/>
                <a:gd name="T63" fmla="*/ 144 h 251"/>
                <a:gd name="T64" fmla="*/ 30 w 242"/>
                <a:gd name="T65" fmla="*/ 28 h 251"/>
                <a:gd name="T66" fmla="*/ 52 w 242"/>
                <a:gd name="T67" fmla="*/ 6 h 251"/>
                <a:gd name="T68" fmla="*/ 180 w 242"/>
                <a:gd name="T69" fmla="*/ 16 h 251"/>
                <a:gd name="T70" fmla="*/ 184 w 242"/>
                <a:gd name="T71" fmla="*/ 23 h 251"/>
                <a:gd name="T72" fmla="*/ 196 w 242"/>
                <a:gd name="T73" fmla="*/ 82 h 251"/>
                <a:gd name="T74" fmla="*/ 219 w 242"/>
                <a:gd name="T75" fmla="*/ 32 h 251"/>
                <a:gd name="T76" fmla="*/ 242 w 242"/>
                <a:gd name="T77" fmla="*/ 98 h 251"/>
                <a:gd name="T78" fmla="*/ 208 w 242"/>
                <a:gd name="T79" fmla="*/ 157 h 251"/>
                <a:gd name="T80" fmla="*/ 175 w 242"/>
                <a:gd name="T81" fmla="*/ 161 h 251"/>
                <a:gd name="T82" fmla="*/ 182 w 242"/>
                <a:gd name="T83" fmla="*/ 173 h 251"/>
                <a:gd name="T84" fmla="*/ 178 w 242"/>
                <a:gd name="T85" fmla="*/ 177 h 251"/>
                <a:gd name="T86" fmla="*/ 172 w 242"/>
                <a:gd name="T87" fmla="*/ 179 h 251"/>
                <a:gd name="T88" fmla="*/ 168 w 242"/>
                <a:gd name="T89" fmla="*/ 159 h 251"/>
                <a:gd name="T90" fmla="*/ 190 w 242"/>
                <a:gd name="T91" fmla="*/ 120 h 251"/>
                <a:gd name="T92" fmla="*/ 181 w 242"/>
                <a:gd name="T93" fmla="*/ 131 h 251"/>
                <a:gd name="T94" fmla="*/ 167 w 242"/>
                <a:gd name="T95" fmla="*/ 148 h 251"/>
                <a:gd name="T96" fmla="*/ 152 w 242"/>
                <a:gd name="T97" fmla="*/ 111 h 251"/>
                <a:gd name="T98" fmla="*/ 167 w 242"/>
                <a:gd name="T99" fmla="*/ 52 h 251"/>
                <a:gd name="T100" fmla="*/ 159 w 242"/>
                <a:gd name="T101" fmla="*/ 67 h 251"/>
                <a:gd name="T102" fmla="*/ 135 w 242"/>
                <a:gd name="T103" fmla="*/ 122 h 251"/>
                <a:gd name="T104" fmla="*/ 142 w 242"/>
                <a:gd name="T105" fmla="*/ 165 h 251"/>
                <a:gd name="T106" fmla="*/ 125 w 242"/>
                <a:gd name="T107" fmla="*/ 168 h 251"/>
                <a:gd name="T108" fmla="*/ 131 w 242"/>
                <a:gd name="T109" fmla="*/ 179 h 251"/>
                <a:gd name="T110" fmla="*/ 153 w 242"/>
                <a:gd name="T111" fmla="*/ 182 h 251"/>
                <a:gd name="T112" fmla="*/ 183 w 242"/>
                <a:gd name="T113" fmla="*/ 190 h 251"/>
                <a:gd name="T114" fmla="*/ 187 w 242"/>
                <a:gd name="T115" fmla="*/ 220 h 251"/>
                <a:gd name="T116" fmla="*/ 177 w 242"/>
                <a:gd name="T117" fmla="*/ 197 h 251"/>
                <a:gd name="T118" fmla="*/ 182 w 242"/>
                <a:gd name="T119" fmla="*/ 216 h 251"/>
                <a:gd name="T120" fmla="*/ 182 w 242"/>
                <a:gd name="T121" fmla="*/ 246 h 251"/>
                <a:gd name="T122" fmla="*/ 161 w 242"/>
                <a:gd name="T123" fmla="*/ 249 h 2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251"/>
                <a:gd name="T188" fmla="*/ 242 w 242"/>
                <a:gd name="T189" fmla="*/ 251 h 2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251">
                  <a:moveTo>
                    <a:pt x="157" y="244"/>
                  </a:moveTo>
                  <a:lnTo>
                    <a:pt x="157" y="239"/>
                  </a:lnTo>
                  <a:lnTo>
                    <a:pt x="156" y="234"/>
                  </a:lnTo>
                  <a:lnTo>
                    <a:pt x="155" y="230"/>
                  </a:lnTo>
                  <a:lnTo>
                    <a:pt x="154" y="225"/>
                  </a:lnTo>
                  <a:lnTo>
                    <a:pt x="153" y="221"/>
                  </a:lnTo>
                  <a:lnTo>
                    <a:pt x="152" y="217"/>
                  </a:lnTo>
                  <a:lnTo>
                    <a:pt x="151" y="212"/>
                  </a:lnTo>
                  <a:lnTo>
                    <a:pt x="149" y="207"/>
                  </a:lnTo>
                  <a:lnTo>
                    <a:pt x="148" y="203"/>
                  </a:lnTo>
                  <a:lnTo>
                    <a:pt x="146" y="198"/>
                  </a:lnTo>
                  <a:lnTo>
                    <a:pt x="145" y="202"/>
                  </a:lnTo>
                  <a:lnTo>
                    <a:pt x="145" y="207"/>
                  </a:lnTo>
                  <a:lnTo>
                    <a:pt x="146" y="211"/>
                  </a:lnTo>
                  <a:lnTo>
                    <a:pt x="146" y="216"/>
                  </a:lnTo>
                  <a:lnTo>
                    <a:pt x="147" y="221"/>
                  </a:lnTo>
                  <a:lnTo>
                    <a:pt x="148" y="225"/>
                  </a:lnTo>
                  <a:lnTo>
                    <a:pt x="148" y="230"/>
                  </a:lnTo>
                  <a:lnTo>
                    <a:pt x="149" y="235"/>
                  </a:lnTo>
                  <a:lnTo>
                    <a:pt x="149" y="240"/>
                  </a:lnTo>
                  <a:lnTo>
                    <a:pt x="149" y="244"/>
                  </a:lnTo>
                  <a:lnTo>
                    <a:pt x="147" y="247"/>
                  </a:lnTo>
                  <a:lnTo>
                    <a:pt x="145" y="248"/>
                  </a:lnTo>
                  <a:lnTo>
                    <a:pt x="142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4" y="248"/>
                  </a:lnTo>
                  <a:lnTo>
                    <a:pt x="132" y="247"/>
                  </a:lnTo>
                  <a:lnTo>
                    <a:pt x="129" y="247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1" y="244"/>
                  </a:lnTo>
                  <a:lnTo>
                    <a:pt x="118" y="241"/>
                  </a:lnTo>
                  <a:lnTo>
                    <a:pt x="116" y="237"/>
                  </a:lnTo>
                  <a:lnTo>
                    <a:pt x="114" y="233"/>
                  </a:lnTo>
                  <a:lnTo>
                    <a:pt x="113" y="228"/>
                  </a:lnTo>
                  <a:lnTo>
                    <a:pt x="112" y="223"/>
                  </a:lnTo>
                  <a:lnTo>
                    <a:pt x="112" y="218"/>
                  </a:lnTo>
                  <a:lnTo>
                    <a:pt x="112" y="212"/>
                  </a:lnTo>
                  <a:lnTo>
                    <a:pt x="111" y="208"/>
                  </a:lnTo>
                  <a:lnTo>
                    <a:pt x="111" y="203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2" y="194"/>
                  </a:lnTo>
                  <a:lnTo>
                    <a:pt x="114" y="192"/>
                  </a:lnTo>
                  <a:lnTo>
                    <a:pt x="115" y="190"/>
                  </a:lnTo>
                  <a:lnTo>
                    <a:pt x="117" y="187"/>
                  </a:lnTo>
                  <a:lnTo>
                    <a:pt x="118" y="185"/>
                  </a:lnTo>
                  <a:lnTo>
                    <a:pt x="118" y="183"/>
                  </a:lnTo>
                  <a:lnTo>
                    <a:pt x="117" y="181"/>
                  </a:lnTo>
                  <a:lnTo>
                    <a:pt x="115" y="178"/>
                  </a:lnTo>
                  <a:lnTo>
                    <a:pt x="113" y="181"/>
                  </a:lnTo>
                  <a:lnTo>
                    <a:pt x="111" y="173"/>
                  </a:lnTo>
                  <a:lnTo>
                    <a:pt x="108" y="164"/>
                  </a:lnTo>
                  <a:lnTo>
                    <a:pt x="106" y="155"/>
                  </a:lnTo>
                  <a:lnTo>
                    <a:pt x="104" y="146"/>
                  </a:lnTo>
                  <a:lnTo>
                    <a:pt x="102" y="138"/>
                  </a:lnTo>
                  <a:lnTo>
                    <a:pt x="100" y="129"/>
                  </a:lnTo>
                  <a:lnTo>
                    <a:pt x="98" y="120"/>
                  </a:lnTo>
                  <a:lnTo>
                    <a:pt x="97" y="111"/>
                  </a:lnTo>
                  <a:lnTo>
                    <a:pt x="96" y="101"/>
                  </a:lnTo>
                  <a:lnTo>
                    <a:pt x="96" y="91"/>
                  </a:lnTo>
                  <a:lnTo>
                    <a:pt x="101" y="85"/>
                  </a:lnTo>
                  <a:lnTo>
                    <a:pt x="105" y="79"/>
                  </a:lnTo>
                  <a:lnTo>
                    <a:pt x="110" y="73"/>
                  </a:lnTo>
                  <a:lnTo>
                    <a:pt x="115" y="67"/>
                  </a:lnTo>
                  <a:lnTo>
                    <a:pt x="121" y="62"/>
                  </a:lnTo>
                  <a:lnTo>
                    <a:pt x="125" y="56"/>
                  </a:lnTo>
                  <a:lnTo>
                    <a:pt x="129" y="49"/>
                  </a:lnTo>
                  <a:lnTo>
                    <a:pt x="133" y="43"/>
                  </a:lnTo>
                  <a:lnTo>
                    <a:pt x="137" y="35"/>
                  </a:lnTo>
                  <a:lnTo>
                    <a:pt x="139" y="27"/>
                  </a:lnTo>
                  <a:lnTo>
                    <a:pt x="136" y="27"/>
                  </a:lnTo>
                  <a:lnTo>
                    <a:pt x="134" y="28"/>
                  </a:lnTo>
                  <a:lnTo>
                    <a:pt x="133" y="29"/>
                  </a:lnTo>
                  <a:lnTo>
                    <a:pt x="132" y="32"/>
                  </a:lnTo>
                  <a:lnTo>
                    <a:pt x="131" y="34"/>
                  </a:lnTo>
                  <a:lnTo>
                    <a:pt x="130" y="37"/>
                  </a:lnTo>
                  <a:lnTo>
                    <a:pt x="129" y="40"/>
                  </a:lnTo>
                  <a:lnTo>
                    <a:pt x="128" y="43"/>
                  </a:lnTo>
                  <a:lnTo>
                    <a:pt x="127" y="45"/>
                  </a:lnTo>
                  <a:lnTo>
                    <a:pt x="124" y="47"/>
                  </a:lnTo>
                  <a:lnTo>
                    <a:pt x="122" y="52"/>
                  </a:lnTo>
                  <a:lnTo>
                    <a:pt x="122" y="51"/>
                  </a:lnTo>
                  <a:lnTo>
                    <a:pt x="121" y="51"/>
                  </a:lnTo>
                  <a:lnTo>
                    <a:pt x="121" y="50"/>
                  </a:lnTo>
                  <a:lnTo>
                    <a:pt x="120" y="49"/>
                  </a:lnTo>
                  <a:lnTo>
                    <a:pt x="119" y="49"/>
                  </a:lnTo>
                  <a:lnTo>
                    <a:pt x="118" y="48"/>
                  </a:lnTo>
                  <a:lnTo>
                    <a:pt x="116" y="53"/>
                  </a:lnTo>
                  <a:lnTo>
                    <a:pt x="113" y="58"/>
                  </a:lnTo>
                  <a:lnTo>
                    <a:pt x="111" y="63"/>
                  </a:lnTo>
                  <a:lnTo>
                    <a:pt x="108" y="67"/>
                  </a:lnTo>
                  <a:lnTo>
                    <a:pt x="104" y="72"/>
                  </a:lnTo>
                  <a:lnTo>
                    <a:pt x="101" y="76"/>
                  </a:lnTo>
                  <a:lnTo>
                    <a:pt x="97" y="78"/>
                  </a:lnTo>
                  <a:lnTo>
                    <a:pt x="93" y="80"/>
                  </a:lnTo>
                  <a:lnTo>
                    <a:pt x="89" y="81"/>
                  </a:lnTo>
                  <a:lnTo>
                    <a:pt x="84" y="81"/>
                  </a:lnTo>
                  <a:lnTo>
                    <a:pt x="77" y="77"/>
                  </a:lnTo>
                  <a:lnTo>
                    <a:pt x="71" y="72"/>
                  </a:lnTo>
                  <a:lnTo>
                    <a:pt x="67" y="66"/>
                  </a:lnTo>
                  <a:lnTo>
                    <a:pt x="63" y="59"/>
                  </a:lnTo>
                  <a:lnTo>
                    <a:pt x="59" y="52"/>
                  </a:lnTo>
                  <a:lnTo>
                    <a:pt x="56" y="44"/>
                  </a:lnTo>
                  <a:lnTo>
                    <a:pt x="54" y="36"/>
                  </a:lnTo>
                  <a:lnTo>
                    <a:pt x="51" y="28"/>
                  </a:lnTo>
                  <a:lnTo>
                    <a:pt x="49" y="21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5" y="25"/>
                  </a:lnTo>
                  <a:lnTo>
                    <a:pt x="48" y="34"/>
                  </a:lnTo>
                  <a:lnTo>
                    <a:pt x="51" y="43"/>
                  </a:lnTo>
                  <a:lnTo>
                    <a:pt x="54" y="52"/>
                  </a:lnTo>
                  <a:lnTo>
                    <a:pt x="57" y="61"/>
                  </a:lnTo>
                  <a:lnTo>
                    <a:pt x="61" y="69"/>
                  </a:lnTo>
                  <a:lnTo>
                    <a:pt x="66" y="76"/>
                  </a:lnTo>
                  <a:lnTo>
                    <a:pt x="71" y="82"/>
                  </a:lnTo>
                  <a:lnTo>
                    <a:pt x="78" y="87"/>
                  </a:lnTo>
                  <a:lnTo>
                    <a:pt x="86" y="90"/>
                  </a:lnTo>
                  <a:lnTo>
                    <a:pt x="88" y="86"/>
                  </a:lnTo>
                  <a:lnTo>
                    <a:pt x="89" y="95"/>
                  </a:lnTo>
                  <a:lnTo>
                    <a:pt x="89" y="104"/>
                  </a:lnTo>
                  <a:lnTo>
                    <a:pt x="90" y="113"/>
                  </a:lnTo>
                  <a:lnTo>
                    <a:pt x="91" y="123"/>
                  </a:lnTo>
                  <a:lnTo>
                    <a:pt x="91" y="133"/>
                  </a:lnTo>
                  <a:lnTo>
                    <a:pt x="92" y="142"/>
                  </a:lnTo>
                  <a:lnTo>
                    <a:pt x="92" y="151"/>
                  </a:lnTo>
                  <a:lnTo>
                    <a:pt x="92" y="161"/>
                  </a:lnTo>
                  <a:lnTo>
                    <a:pt x="92" y="170"/>
                  </a:lnTo>
                  <a:lnTo>
                    <a:pt x="92" y="179"/>
                  </a:lnTo>
                  <a:lnTo>
                    <a:pt x="64" y="159"/>
                  </a:lnTo>
                  <a:lnTo>
                    <a:pt x="67" y="165"/>
                  </a:lnTo>
                  <a:lnTo>
                    <a:pt x="71" y="170"/>
                  </a:lnTo>
                  <a:lnTo>
                    <a:pt x="76" y="174"/>
                  </a:lnTo>
                  <a:lnTo>
                    <a:pt x="80" y="179"/>
                  </a:lnTo>
                  <a:lnTo>
                    <a:pt x="84" y="184"/>
                  </a:lnTo>
                  <a:lnTo>
                    <a:pt x="88" y="190"/>
                  </a:lnTo>
                  <a:lnTo>
                    <a:pt x="91" y="195"/>
                  </a:lnTo>
                  <a:lnTo>
                    <a:pt x="92" y="202"/>
                  </a:lnTo>
                  <a:lnTo>
                    <a:pt x="92" y="209"/>
                  </a:lnTo>
                  <a:lnTo>
                    <a:pt x="90" y="217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31"/>
                  </a:lnTo>
                  <a:lnTo>
                    <a:pt x="87" y="233"/>
                  </a:lnTo>
                  <a:lnTo>
                    <a:pt x="86" y="236"/>
                  </a:lnTo>
                  <a:lnTo>
                    <a:pt x="85" y="237"/>
                  </a:lnTo>
                  <a:lnTo>
                    <a:pt x="83" y="238"/>
                  </a:lnTo>
                  <a:lnTo>
                    <a:pt x="78" y="240"/>
                  </a:lnTo>
                  <a:lnTo>
                    <a:pt x="73" y="241"/>
                  </a:lnTo>
                  <a:lnTo>
                    <a:pt x="69" y="241"/>
                  </a:lnTo>
                  <a:lnTo>
                    <a:pt x="64" y="241"/>
                  </a:lnTo>
                  <a:lnTo>
                    <a:pt x="59" y="241"/>
                  </a:lnTo>
                  <a:lnTo>
                    <a:pt x="55" y="240"/>
                  </a:lnTo>
                  <a:lnTo>
                    <a:pt x="50" y="239"/>
                  </a:lnTo>
                  <a:lnTo>
                    <a:pt x="45" y="238"/>
                  </a:lnTo>
                  <a:lnTo>
                    <a:pt x="41" y="237"/>
                  </a:lnTo>
                  <a:lnTo>
                    <a:pt x="37" y="235"/>
                  </a:lnTo>
                  <a:lnTo>
                    <a:pt x="37" y="231"/>
                  </a:lnTo>
                  <a:lnTo>
                    <a:pt x="38" y="226"/>
                  </a:lnTo>
                  <a:lnTo>
                    <a:pt x="38" y="221"/>
                  </a:lnTo>
                  <a:lnTo>
                    <a:pt x="39" y="216"/>
                  </a:lnTo>
                  <a:lnTo>
                    <a:pt x="41" y="212"/>
                  </a:lnTo>
                  <a:lnTo>
                    <a:pt x="42" y="207"/>
                  </a:lnTo>
                  <a:lnTo>
                    <a:pt x="43" y="203"/>
                  </a:lnTo>
                  <a:lnTo>
                    <a:pt x="45" y="198"/>
                  </a:lnTo>
                  <a:lnTo>
                    <a:pt x="46" y="194"/>
                  </a:lnTo>
                  <a:lnTo>
                    <a:pt x="48" y="189"/>
                  </a:lnTo>
                  <a:lnTo>
                    <a:pt x="46" y="187"/>
                  </a:lnTo>
                  <a:lnTo>
                    <a:pt x="43" y="191"/>
                  </a:lnTo>
                  <a:lnTo>
                    <a:pt x="41" y="196"/>
                  </a:lnTo>
                  <a:lnTo>
                    <a:pt x="39" y="201"/>
                  </a:lnTo>
                  <a:lnTo>
                    <a:pt x="37" y="206"/>
                  </a:lnTo>
                  <a:lnTo>
                    <a:pt x="35" y="211"/>
                  </a:lnTo>
                  <a:lnTo>
                    <a:pt x="33" y="216"/>
                  </a:lnTo>
                  <a:lnTo>
                    <a:pt x="31" y="221"/>
                  </a:lnTo>
                  <a:lnTo>
                    <a:pt x="30" y="226"/>
                  </a:lnTo>
                  <a:lnTo>
                    <a:pt x="28" y="231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2" y="236"/>
                  </a:lnTo>
                  <a:lnTo>
                    <a:pt x="20" y="236"/>
                  </a:lnTo>
                  <a:lnTo>
                    <a:pt x="18" y="236"/>
                  </a:lnTo>
                  <a:lnTo>
                    <a:pt x="17" y="236"/>
                  </a:lnTo>
                  <a:lnTo>
                    <a:pt x="15" y="235"/>
                  </a:lnTo>
                  <a:lnTo>
                    <a:pt x="14" y="234"/>
                  </a:lnTo>
                  <a:lnTo>
                    <a:pt x="13" y="233"/>
                  </a:lnTo>
                  <a:lnTo>
                    <a:pt x="11" y="231"/>
                  </a:lnTo>
                  <a:lnTo>
                    <a:pt x="10" y="230"/>
                  </a:lnTo>
                  <a:lnTo>
                    <a:pt x="10" y="225"/>
                  </a:lnTo>
                  <a:lnTo>
                    <a:pt x="10" y="220"/>
                  </a:lnTo>
                  <a:lnTo>
                    <a:pt x="11" y="214"/>
                  </a:lnTo>
                  <a:lnTo>
                    <a:pt x="12" y="209"/>
                  </a:lnTo>
                  <a:lnTo>
                    <a:pt x="14" y="204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18" y="189"/>
                  </a:lnTo>
                  <a:lnTo>
                    <a:pt x="20" y="184"/>
                  </a:lnTo>
                  <a:lnTo>
                    <a:pt x="21" y="179"/>
                  </a:lnTo>
                  <a:lnTo>
                    <a:pt x="20" y="178"/>
                  </a:lnTo>
                  <a:lnTo>
                    <a:pt x="19" y="178"/>
                  </a:lnTo>
                  <a:lnTo>
                    <a:pt x="19" y="179"/>
                  </a:lnTo>
                  <a:lnTo>
                    <a:pt x="18" y="179"/>
                  </a:lnTo>
                  <a:lnTo>
                    <a:pt x="17" y="180"/>
                  </a:lnTo>
                  <a:lnTo>
                    <a:pt x="16" y="184"/>
                  </a:lnTo>
                  <a:lnTo>
                    <a:pt x="14" y="188"/>
                  </a:lnTo>
                  <a:lnTo>
                    <a:pt x="13" y="192"/>
                  </a:lnTo>
                  <a:lnTo>
                    <a:pt x="11" y="196"/>
                  </a:lnTo>
                  <a:lnTo>
                    <a:pt x="9" y="200"/>
                  </a:lnTo>
                  <a:lnTo>
                    <a:pt x="8" y="204"/>
                  </a:lnTo>
                  <a:lnTo>
                    <a:pt x="6" y="208"/>
                  </a:lnTo>
                  <a:lnTo>
                    <a:pt x="5" y="212"/>
                  </a:lnTo>
                  <a:lnTo>
                    <a:pt x="4" y="216"/>
                  </a:lnTo>
                  <a:lnTo>
                    <a:pt x="3" y="220"/>
                  </a:lnTo>
                  <a:lnTo>
                    <a:pt x="0" y="221"/>
                  </a:lnTo>
                  <a:lnTo>
                    <a:pt x="1" y="216"/>
                  </a:lnTo>
                  <a:lnTo>
                    <a:pt x="1" y="211"/>
                  </a:lnTo>
                  <a:lnTo>
                    <a:pt x="3" y="205"/>
                  </a:lnTo>
                  <a:lnTo>
                    <a:pt x="5" y="201"/>
                  </a:lnTo>
                  <a:lnTo>
                    <a:pt x="7" y="196"/>
                  </a:lnTo>
                  <a:lnTo>
                    <a:pt x="9" y="191"/>
                  </a:lnTo>
                  <a:lnTo>
                    <a:pt x="11" y="186"/>
                  </a:lnTo>
                  <a:lnTo>
                    <a:pt x="14" y="182"/>
                  </a:lnTo>
                  <a:lnTo>
                    <a:pt x="17" y="178"/>
                  </a:lnTo>
                  <a:lnTo>
                    <a:pt x="20" y="174"/>
                  </a:lnTo>
                  <a:lnTo>
                    <a:pt x="23" y="174"/>
                  </a:lnTo>
                  <a:lnTo>
                    <a:pt x="26" y="174"/>
                  </a:lnTo>
                  <a:lnTo>
                    <a:pt x="29" y="174"/>
                  </a:lnTo>
                  <a:lnTo>
                    <a:pt x="33" y="174"/>
                  </a:lnTo>
                  <a:lnTo>
                    <a:pt x="36" y="174"/>
                  </a:lnTo>
                  <a:lnTo>
                    <a:pt x="39" y="174"/>
                  </a:lnTo>
                  <a:lnTo>
                    <a:pt x="42" y="174"/>
                  </a:lnTo>
                  <a:lnTo>
                    <a:pt x="45" y="175"/>
                  </a:lnTo>
                  <a:lnTo>
                    <a:pt x="48" y="177"/>
                  </a:lnTo>
                  <a:lnTo>
                    <a:pt x="52" y="179"/>
                  </a:lnTo>
                  <a:lnTo>
                    <a:pt x="53" y="176"/>
                  </a:lnTo>
                  <a:lnTo>
                    <a:pt x="55" y="175"/>
                  </a:lnTo>
                  <a:lnTo>
                    <a:pt x="58" y="176"/>
                  </a:lnTo>
                  <a:lnTo>
                    <a:pt x="61" y="177"/>
                  </a:lnTo>
                  <a:lnTo>
                    <a:pt x="65" y="179"/>
                  </a:lnTo>
                  <a:lnTo>
                    <a:pt x="67" y="180"/>
                  </a:lnTo>
                  <a:lnTo>
                    <a:pt x="69" y="181"/>
                  </a:lnTo>
                  <a:lnTo>
                    <a:pt x="69" y="180"/>
                  </a:lnTo>
                  <a:lnTo>
                    <a:pt x="68" y="177"/>
                  </a:lnTo>
                  <a:lnTo>
                    <a:pt x="64" y="172"/>
                  </a:lnTo>
                  <a:lnTo>
                    <a:pt x="62" y="170"/>
                  </a:lnTo>
                  <a:lnTo>
                    <a:pt x="60" y="170"/>
                  </a:lnTo>
                  <a:lnTo>
                    <a:pt x="59" y="169"/>
                  </a:lnTo>
                  <a:lnTo>
                    <a:pt x="57" y="168"/>
                  </a:lnTo>
                  <a:lnTo>
                    <a:pt x="55" y="168"/>
                  </a:lnTo>
                  <a:lnTo>
                    <a:pt x="53" y="168"/>
                  </a:lnTo>
                  <a:lnTo>
                    <a:pt x="52" y="167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7" y="163"/>
                  </a:lnTo>
                  <a:lnTo>
                    <a:pt x="54" y="156"/>
                  </a:lnTo>
                  <a:lnTo>
                    <a:pt x="53" y="156"/>
                  </a:lnTo>
                  <a:lnTo>
                    <a:pt x="52" y="155"/>
                  </a:lnTo>
                  <a:lnTo>
                    <a:pt x="51" y="154"/>
                  </a:lnTo>
                  <a:lnTo>
                    <a:pt x="50" y="153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6"/>
                  </a:lnTo>
                  <a:lnTo>
                    <a:pt x="49" y="145"/>
                  </a:lnTo>
                  <a:lnTo>
                    <a:pt x="51" y="144"/>
                  </a:lnTo>
                  <a:lnTo>
                    <a:pt x="58" y="130"/>
                  </a:lnTo>
                  <a:lnTo>
                    <a:pt x="54" y="118"/>
                  </a:lnTo>
                  <a:lnTo>
                    <a:pt x="49" y="106"/>
                  </a:lnTo>
                  <a:lnTo>
                    <a:pt x="45" y="93"/>
                  </a:lnTo>
                  <a:lnTo>
                    <a:pt x="40" y="80"/>
                  </a:lnTo>
                  <a:lnTo>
                    <a:pt x="37" y="67"/>
                  </a:lnTo>
                  <a:lnTo>
                    <a:pt x="34" y="54"/>
                  </a:lnTo>
                  <a:lnTo>
                    <a:pt x="31" y="41"/>
                  </a:lnTo>
                  <a:lnTo>
                    <a:pt x="30" y="28"/>
                  </a:lnTo>
                  <a:lnTo>
                    <a:pt x="31" y="15"/>
                  </a:lnTo>
                  <a:lnTo>
                    <a:pt x="33" y="3"/>
                  </a:lnTo>
                  <a:lnTo>
                    <a:pt x="32" y="12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2" y="9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5" y="4"/>
                  </a:lnTo>
                  <a:lnTo>
                    <a:pt x="58" y="3"/>
                  </a:lnTo>
                  <a:lnTo>
                    <a:pt x="62" y="2"/>
                  </a:lnTo>
                  <a:lnTo>
                    <a:pt x="65" y="1"/>
                  </a:lnTo>
                  <a:lnTo>
                    <a:pt x="127" y="0"/>
                  </a:lnTo>
                  <a:lnTo>
                    <a:pt x="179" y="18"/>
                  </a:lnTo>
                  <a:lnTo>
                    <a:pt x="179" y="17"/>
                  </a:lnTo>
                  <a:lnTo>
                    <a:pt x="180" y="16"/>
                  </a:lnTo>
                  <a:lnTo>
                    <a:pt x="180" y="15"/>
                  </a:lnTo>
                  <a:lnTo>
                    <a:pt x="181" y="14"/>
                  </a:lnTo>
                  <a:lnTo>
                    <a:pt x="181" y="13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82" y="17"/>
                  </a:lnTo>
                  <a:lnTo>
                    <a:pt x="184" y="23"/>
                  </a:lnTo>
                  <a:lnTo>
                    <a:pt x="186" y="31"/>
                  </a:lnTo>
                  <a:lnTo>
                    <a:pt x="187" y="39"/>
                  </a:lnTo>
                  <a:lnTo>
                    <a:pt x="189" y="47"/>
                  </a:lnTo>
                  <a:lnTo>
                    <a:pt x="190" y="56"/>
                  </a:lnTo>
                  <a:lnTo>
                    <a:pt x="191" y="65"/>
                  </a:lnTo>
                  <a:lnTo>
                    <a:pt x="191" y="73"/>
                  </a:lnTo>
                  <a:lnTo>
                    <a:pt x="192" y="81"/>
                  </a:lnTo>
                  <a:lnTo>
                    <a:pt x="192" y="88"/>
                  </a:lnTo>
                  <a:lnTo>
                    <a:pt x="196" y="82"/>
                  </a:lnTo>
                  <a:lnTo>
                    <a:pt x="198" y="76"/>
                  </a:lnTo>
                  <a:lnTo>
                    <a:pt x="198" y="68"/>
                  </a:lnTo>
                  <a:lnTo>
                    <a:pt x="198" y="60"/>
                  </a:lnTo>
                  <a:lnTo>
                    <a:pt x="198" y="52"/>
                  </a:lnTo>
                  <a:lnTo>
                    <a:pt x="198" y="45"/>
                  </a:lnTo>
                  <a:lnTo>
                    <a:pt x="200" y="38"/>
                  </a:lnTo>
                  <a:lnTo>
                    <a:pt x="203" y="34"/>
                  </a:lnTo>
                  <a:lnTo>
                    <a:pt x="209" y="32"/>
                  </a:lnTo>
                  <a:lnTo>
                    <a:pt x="219" y="32"/>
                  </a:lnTo>
                  <a:lnTo>
                    <a:pt x="224" y="37"/>
                  </a:lnTo>
                  <a:lnTo>
                    <a:pt x="228" y="43"/>
                  </a:lnTo>
                  <a:lnTo>
                    <a:pt x="232" y="50"/>
                  </a:lnTo>
                  <a:lnTo>
                    <a:pt x="235" y="57"/>
                  </a:lnTo>
                  <a:lnTo>
                    <a:pt x="238" y="65"/>
                  </a:lnTo>
                  <a:lnTo>
                    <a:pt x="240" y="73"/>
                  </a:lnTo>
                  <a:lnTo>
                    <a:pt x="241" y="81"/>
                  </a:lnTo>
                  <a:lnTo>
                    <a:pt x="242" y="89"/>
                  </a:lnTo>
                  <a:lnTo>
                    <a:pt x="242" y="98"/>
                  </a:lnTo>
                  <a:lnTo>
                    <a:pt x="242" y="106"/>
                  </a:lnTo>
                  <a:lnTo>
                    <a:pt x="238" y="113"/>
                  </a:lnTo>
                  <a:lnTo>
                    <a:pt x="234" y="120"/>
                  </a:lnTo>
                  <a:lnTo>
                    <a:pt x="230" y="126"/>
                  </a:lnTo>
                  <a:lnTo>
                    <a:pt x="226" y="133"/>
                  </a:lnTo>
                  <a:lnTo>
                    <a:pt x="222" y="139"/>
                  </a:lnTo>
                  <a:lnTo>
                    <a:pt x="218" y="146"/>
                  </a:lnTo>
                  <a:lnTo>
                    <a:pt x="213" y="152"/>
                  </a:lnTo>
                  <a:lnTo>
                    <a:pt x="208" y="157"/>
                  </a:lnTo>
                  <a:lnTo>
                    <a:pt x="203" y="162"/>
                  </a:lnTo>
                  <a:lnTo>
                    <a:pt x="198" y="166"/>
                  </a:lnTo>
                  <a:lnTo>
                    <a:pt x="194" y="168"/>
                  </a:lnTo>
                  <a:lnTo>
                    <a:pt x="191" y="168"/>
                  </a:lnTo>
                  <a:lnTo>
                    <a:pt x="187" y="168"/>
                  </a:lnTo>
                  <a:lnTo>
                    <a:pt x="184" y="166"/>
                  </a:lnTo>
                  <a:lnTo>
                    <a:pt x="181" y="164"/>
                  </a:lnTo>
                  <a:lnTo>
                    <a:pt x="178" y="162"/>
                  </a:lnTo>
                  <a:lnTo>
                    <a:pt x="175" y="161"/>
                  </a:lnTo>
                  <a:lnTo>
                    <a:pt x="173" y="162"/>
                  </a:lnTo>
                  <a:lnTo>
                    <a:pt x="172" y="164"/>
                  </a:lnTo>
                  <a:lnTo>
                    <a:pt x="171" y="169"/>
                  </a:lnTo>
                  <a:lnTo>
                    <a:pt x="184" y="174"/>
                  </a:lnTo>
                  <a:lnTo>
                    <a:pt x="183" y="174"/>
                  </a:lnTo>
                  <a:lnTo>
                    <a:pt x="182" y="173"/>
                  </a:lnTo>
                  <a:lnTo>
                    <a:pt x="181" y="173"/>
                  </a:lnTo>
                  <a:lnTo>
                    <a:pt x="180" y="174"/>
                  </a:lnTo>
                  <a:lnTo>
                    <a:pt x="179" y="174"/>
                  </a:lnTo>
                  <a:lnTo>
                    <a:pt x="179" y="175"/>
                  </a:lnTo>
                  <a:lnTo>
                    <a:pt x="179" y="176"/>
                  </a:lnTo>
                  <a:lnTo>
                    <a:pt x="178" y="176"/>
                  </a:lnTo>
                  <a:lnTo>
                    <a:pt x="178" y="177"/>
                  </a:lnTo>
                  <a:lnTo>
                    <a:pt x="178" y="178"/>
                  </a:lnTo>
                  <a:lnTo>
                    <a:pt x="178" y="179"/>
                  </a:lnTo>
                  <a:lnTo>
                    <a:pt x="179" y="179"/>
                  </a:lnTo>
                  <a:lnTo>
                    <a:pt x="179" y="180"/>
                  </a:lnTo>
                  <a:lnTo>
                    <a:pt x="176" y="180"/>
                  </a:lnTo>
                  <a:lnTo>
                    <a:pt x="174" y="179"/>
                  </a:lnTo>
                  <a:lnTo>
                    <a:pt x="172" y="179"/>
                  </a:lnTo>
                  <a:lnTo>
                    <a:pt x="171" y="178"/>
                  </a:lnTo>
                  <a:lnTo>
                    <a:pt x="169" y="176"/>
                  </a:lnTo>
                  <a:lnTo>
                    <a:pt x="167" y="175"/>
                  </a:lnTo>
                  <a:lnTo>
                    <a:pt x="165" y="173"/>
                  </a:lnTo>
                  <a:lnTo>
                    <a:pt x="164" y="172"/>
                  </a:lnTo>
                  <a:lnTo>
                    <a:pt x="163" y="170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8" y="159"/>
                  </a:lnTo>
                  <a:lnTo>
                    <a:pt x="172" y="155"/>
                  </a:lnTo>
                  <a:lnTo>
                    <a:pt x="175" y="150"/>
                  </a:lnTo>
                  <a:lnTo>
                    <a:pt x="178" y="145"/>
                  </a:lnTo>
                  <a:lnTo>
                    <a:pt x="181" y="140"/>
                  </a:lnTo>
                  <a:lnTo>
                    <a:pt x="184" y="135"/>
                  </a:lnTo>
                  <a:lnTo>
                    <a:pt x="187" y="130"/>
                  </a:lnTo>
                  <a:lnTo>
                    <a:pt x="189" y="126"/>
                  </a:lnTo>
                  <a:lnTo>
                    <a:pt x="192" y="121"/>
                  </a:lnTo>
                  <a:lnTo>
                    <a:pt x="190" y="120"/>
                  </a:lnTo>
                  <a:lnTo>
                    <a:pt x="188" y="120"/>
                  </a:lnTo>
                  <a:lnTo>
                    <a:pt x="187" y="121"/>
                  </a:lnTo>
                  <a:lnTo>
                    <a:pt x="186" y="122"/>
                  </a:lnTo>
                  <a:lnTo>
                    <a:pt x="185" y="124"/>
                  </a:lnTo>
                  <a:lnTo>
                    <a:pt x="185" y="125"/>
                  </a:lnTo>
                  <a:lnTo>
                    <a:pt x="184" y="127"/>
                  </a:lnTo>
                  <a:lnTo>
                    <a:pt x="183" y="129"/>
                  </a:lnTo>
                  <a:lnTo>
                    <a:pt x="182" y="130"/>
                  </a:lnTo>
                  <a:lnTo>
                    <a:pt x="181" y="131"/>
                  </a:lnTo>
                  <a:lnTo>
                    <a:pt x="194" y="101"/>
                  </a:lnTo>
                  <a:lnTo>
                    <a:pt x="189" y="98"/>
                  </a:lnTo>
                  <a:lnTo>
                    <a:pt x="186" y="105"/>
                  </a:lnTo>
                  <a:lnTo>
                    <a:pt x="184" y="113"/>
                  </a:lnTo>
                  <a:lnTo>
                    <a:pt x="181" y="120"/>
                  </a:lnTo>
                  <a:lnTo>
                    <a:pt x="178" y="127"/>
                  </a:lnTo>
                  <a:lnTo>
                    <a:pt x="175" y="135"/>
                  </a:lnTo>
                  <a:lnTo>
                    <a:pt x="171" y="141"/>
                  </a:lnTo>
                  <a:lnTo>
                    <a:pt x="167" y="148"/>
                  </a:lnTo>
                  <a:lnTo>
                    <a:pt x="162" y="154"/>
                  </a:lnTo>
                  <a:lnTo>
                    <a:pt x="158" y="159"/>
                  </a:lnTo>
                  <a:lnTo>
                    <a:pt x="152" y="164"/>
                  </a:lnTo>
                  <a:lnTo>
                    <a:pt x="150" y="155"/>
                  </a:lnTo>
                  <a:lnTo>
                    <a:pt x="149" y="146"/>
                  </a:lnTo>
                  <a:lnTo>
                    <a:pt x="148" y="137"/>
                  </a:lnTo>
                  <a:lnTo>
                    <a:pt x="149" y="128"/>
                  </a:lnTo>
                  <a:lnTo>
                    <a:pt x="150" y="119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4"/>
                  </a:lnTo>
                  <a:lnTo>
                    <a:pt x="160" y="86"/>
                  </a:lnTo>
                  <a:lnTo>
                    <a:pt x="163" y="78"/>
                  </a:lnTo>
                  <a:lnTo>
                    <a:pt x="163" y="72"/>
                  </a:lnTo>
                  <a:lnTo>
                    <a:pt x="164" y="67"/>
                  </a:lnTo>
                  <a:lnTo>
                    <a:pt x="165" y="62"/>
                  </a:lnTo>
                  <a:lnTo>
                    <a:pt x="166" y="57"/>
                  </a:lnTo>
                  <a:lnTo>
                    <a:pt x="167" y="52"/>
                  </a:lnTo>
                  <a:lnTo>
                    <a:pt x="167" y="47"/>
                  </a:lnTo>
                  <a:lnTo>
                    <a:pt x="167" y="42"/>
                  </a:lnTo>
                  <a:lnTo>
                    <a:pt x="167" y="37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3" y="37"/>
                  </a:lnTo>
                  <a:lnTo>
                    <a:pt x="162" y="47"/>
                  </a:lnTo>
                  <a:lnTo>
                    <a:pt x="161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3" y="87"/>
                  </a:lnTo>
                  <a:lnTo>
                    <a:pt x="150" y="95"/>
                  </a:lnTo>
                  <a:lnTo>
                    <a:pt x="145" y="104"/>
                  </a:lnTo>
                  <a:lnTo>
                    <a:pt x="140" y="112"/>
                  </a:lnTo>
                  <a:lnTo>
                    <a:pt x="133" y="118"/>
                  </a:lnTo>
                  <a:lnTo>
                    <a:pt x="134" y="121"/>
                  </a:lnTo>
                  <a:lnTo>
                    <a:pt x="134" y="122"/>
                  </a:lnTo>
                  <a:lnTo>
                    <a:pt x="135" y="122"/>
                  </a:lnTo>
                  <a:lnTo>
                    <a:pt x="136" y="122"/>
                  </a:lnTo>
                  <a:lnTo>
                    <a:pt x="137" y="122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40" y="118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2" y="165"/>
                  </a:lnTo>
                  <a:lnTo>
                    <a:pt x="140" y="166"/>
                  </a:lnTo>
                  <a:lnTo>
                    <a:pt x="138" y="166"/>
                  </a:lnTo>
                  <a:lnTo>
                    <a:pt x="136" y="166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28" y="166"/>
                  </a:lnTo>
                  <a:lnTo>
                    <a:pt x="126" y="167"/>
                  </a:lnTo>
                  <a:lnTo>
                    <a:pt x="125" y="168"/>
                  </a:lnTo>
                  <a:lnTo>
                    <a:pt x="125" y="171"/>
                  </a:lnTo>
                  <a:lnTo>
                    <a:pt x="150" y="174"/>
                  </a:lnTo>
                  <a:lnTo>
                    <a:pt x="148" y="175"/>
                  </a:lnTo>
                  <a:lnTo>
                    <a:pt x="145" y="176"/>
                  </a:lnTo>
                  <a:lnTo>
                    <a:pt x="142" y="176"/>
                  </a:lnTo>
                  <a:lnTo>
                    <a:pt x="139" y="177"/>
                  </a:lnTo>
                  <a:lnTo>
                    <a:pt x="136" y="178"/>
                  </a:lnTo>
                  <a:lnTo>
                    <a:pt x="134" y="179"/>
                  </a:lnTo>
                  <a:lnTo>
                    <a:pt x="131" y="179"/>
                  </a:lnTo>
                  <a:lnTo>
                    <a:pt x="129" y="181"/>
                  </a:lnTo>
                  <a:lnTo>
                    <a:pt x="126" y="183"/>
                  </a:lnTo>
                  <a:lnTo>
                    <a:pt x="125" y="185"/>
                  </a:lnTo>
                  <a:lnTo>
                    <a:pt x="129" y="185"/>
                  </a:lnTo>
                  <a:lnTo>
                    <a:pt x="134" y="184"/>
                  </a:lnTo>
                  <a:lnTo>
                    <a:pt x="138" y="184"/>
                  </a:lnTo>
                  <a:lnTo>
                    <a:pt x="143" y="183"/>
                  </a:lnTo>
                  <a:lnTo>
                    <a:pt x="148" y="183"/>
                  </a:lnTo>
                  <a:lnTo>
                    <a:pt x="153" y="182"/>
                  </a:lnTo>
                  <a:lnTo>
                    <a:pt x="158" y="182"/>
                  </a:lnTo>
                  <a:lnTo>
                    <a:pt x="163" y="182"/>
                  </a:lnTo>
                  <a:lnTo>
                    <a:pt x="167" y="183"/>
                  </a:lnTo>
                  <a:lnTo>
                    <a:pt x="172" y="185"/>
                  </a:lnTo>
                  <a:lnTo>
                    <a:pt x="174" y="185"/>
                  </a:lnTo>
                  <a:lnTo>
                    <a:pt x="176" y="187"/>
                  </a:lnTo>
                  <a:lnTo>
                    <a:pt x="179" y="188"/>
                  </a:lnTo>
                  <a:lnTo>
                    <a:pt x="181" y="189"/>
                  </a:lnTo>
                  <a:lnTo>
                    <a:pt x="183" y="190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8" y="196"/>
                  </a:lnTo>
                  <a:lnTo>
                    <a:pt x="190" y="198"/>
                  </a:lnTo>
                  <a:lnTo>
                    <a:pt x="191" y="201"/>
                  </a:lnTo>
                  <a:lnTo>
                    <a:pt x="196" y="225"/>
                  </a:lnTo>
                  <a:lnTo>
                    <a:pt x="188" y="227"/>
                  </a:lnTo>
                  <a:lnTo>
                    <a:pt x="187" y="224"/>
                  </a:lnTo>
                  <a:lnTo>
                    <a:pt x="187" y="220"/>
                  </a:lnTo>
                  <a:lnTo>
                    <a:pt x="186" y="217"/>
                  </a:lnTo>
                  <a:lnTo>
                    <a:pt x="186" y="214"/>
                  </a:lnTo>
                  <a:lnTo>
                    <a:pt x="185" y="210"/>
                  </a:lnTo>
                  <a:lnTo>
                    <a:pt x="185" y="206"/>
                  </a:lnTo>
                  <a:lnTo>
                    <a:pt x="184" y="203"/>
                  </a:lnTo>
                  <a:lnTo>
                    <a:pt x="182" y="200"/>
                  </a:lnTo>
                  <a:lnTo>
                    <a:pt x="181" y="197"/>
                  </a:lnTo>
                  <a:lnTo>
                    <a:pt x="179" y="195"/>
                  </a:lnTo>
                  <a:lnTo>
                    <a:pt x="177" y="197"/>
                  </a:lnTo>
                  <a:lnTo>
                    <a:pt x="176" y="200"/>
                  </a:lnTo>
                  <a:lnTo>
                    <a:pt x="176" y="202"/>
                  </a:lnTo>
                  <a:lnTo>
                    <a:pt x="177" y="204"/>
                  </a:lnTo>
                  <a:lnTo>
                    <a:pt x="178" y="206"/>
                  </a:lnTo>
                  <a:lnTo>
                    <a:pt x="179" y="207"/>
                  </a:lnTo>
                  <a:lnTo>
                    <a:pt x="180" y="209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3" y="220"/>
                  </a:lnTo>
                  <a:lnTo>
                    <a:pt x="183" y="223"/>
                  </a:lnTo>
                  <a:lnTo>
                    <a:pt x="183" y="226"/>
                  </a:lnTo>
                  <a:lnTo>
                    <a:pt x="183" y="230"/>
                  </a:lnTo>
                  <a:lnTo>
                    <a:pt x="183" y="233"/>
                  </a:lnTo>
                  <a:lnTo>
                    <a:pt x="183" y="236"/>
                  </a:lnTo>
                  <a:lnTo>
                    <a:pt x="183" y="240"/>
                  </a:lnTo>
                  <a:lnTo>
                    <a:pt x="182" y="243"/>
                  </a:lnTo>
                  <a:lnTo>
                    <a:pt x="182" y="246"/>
                  </a:lnTo>
                  <a:lnTo>
                    <a:pt x="181" y="249"/>
                  </a:lnTo>
                  <a:lnTo>
                    <a:pt x="178" y="249"/>
                  </a:lnTo>
                  <a:lnTo>
                    <a:pt x="176" y="250"/>
                  </a:lnTo>
                  <a:lnTo>
                    <a:pt x="173" y="250"/>
                  </a:lnTo>
                  <a:lnTo>
                    <a:pt x="171" y="251"/>
                  </a:lnTo>
                  <a:lnTo>
                    <a:pt x="168" y="251"/>
                  </a:lnTo>
                  <a:lnTo>
                    <a:pt x="165" y="251"/>
                  </a:lnTo>
                  <a:lnTo>
                    <a:pt x="163" y="250"/>
                  </a:lnTo>
                  <a:lnTo>
                    <a:pt x="161" y="249"/>
                  </a:lnTo>
                  <a:lnTo>
                    <a:pt x="159" y="247"/>
                  </a:lnTo>
                  <a:lnTo>
                    <a:pt x="157" y="24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3" name="Freeform 101"/>
            <p:cNvSpPr>
              <a:spLocks/>
            </p:cNvSpPr>
            <p:nvPr/>
          </p:nvSpPr>
          <p:spPr bwMode="auto">
            <a:xfrm>
              <a:off x="2957" y="3228"/>
              <a:ext cx="7" cy="5"/>
            </a:xfrm>
            <a:custGeom>
              <a:avLst/>
              <a:gdLst>
                <a:gd name="T0" fmla="*/ 0 w 7"/>
                <a:gd name="T1" fmla="*/ 3 h 5"/>
                <a:gd name="T2" fmla="*/ 0 w 7"/>
                <a:gd name="T3" fmla="*/ 0 h 5"/>
                <a:gd name="T4" fmla="*/ 1 w 7"/>
                <a:gd name="T5" fmla="*/ 0 h 5"/>
                <a:gd name="T6" fmla="*/ 1 w 7"/>
                <a:gd name="T7" fmla="*/ 1 h 5"/>
                <a:gd name="T8" fmla="*/ 2 w 7"/>
                <a:gd name="T9" fmla="*/ 1 h 5"/>
                <a:gd name="T10" fmla="*/ 2 w 7"/>
                <a:gd name="T11" fmla="*/ 2 h 5"/>
                <a:gd name="T12" fmla="*/ 3 w 7"/>
                <a:gd name="T13" fmla="*/ 3 h 5"/>
                <a:gd name="T14" fmla="*/ 4 w 7"/>
                <a:gd name="T15" fmla="*/ 3 h 5"/>
                <a:gd name="T16" fmla="*/ 4 w 7"/>
                <a:gd name="T17" fmla="*/ 3 h 5"/>
                <a:gd name="T18" fmla="*/ 5 w 7"/>
                <a:gd name="T19" fmla="*/ 3 h 5"/>
                <a:gd name="T20" fmla="*/ 6 w 7"/>
                <a:gd name="T21" fmla="*/ 3 h 5"/>
                <a:gd name="T22" fmla="*/ 7 w 7"/>
                <a:gd name="T23" fmla="*/ 3 h 5"/>
                <a:gd name="T24" fmla="*/ 6 w 7"/>
                <a:gd name="T25" fmla="*/ 3 h 5"/>
                <a:gd name="T26" fmla="*/ 6 w 7"/>
                <a:gd name="T27" fmla="*/ 4 h 5"/>
                <a:gd name="T28" fmla="*/ 5 w 7"/>
                <a:gd name="T29" fmla="*/ 5 h 5"/>
                <a:gd name="T30" fmla="*/ 5 w 7"/>
                <a:gd name="T31" fmla="*/ 5 h 5"/>
                <a:gd name="T32" fmla="*/ 4 w 7"/>
                <a:gd name="T33" fmla="*/ 5 h 5"/>
                <a:gd name="T34" fmla="*/ 3 w 7"/>
                <a:gd name="T35" fmla="*/ 5 h 5"/>
                <a:gd name="T36" fmla="*/ 2 w 7"/>
                <a:gd name="T37" fmla="*/ 4 h 5"/>
                <a:gd name="T38" fmla="*/ 2 w 7"/>
                <a:gd name="T39" fmla="*/ 4 h 5"/>
                <a:gd name="T40" fmla="*/ 1 w 7"/>
                <a:gd name="T41" fmla="*/ 3 h 5"/>
                <a:gd name="T42" fmla="*/ 0 w 7"/>
                <a:gd name="T43" fmla="*/ 3 h 5"/>
                <a:gd name="T44" fmla="*/ 0 w 7"/>
                <a:gd name="T45" fmla="*/ 3 h 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"/>
                <a:gd name="T70" fmla="*/ 0 h 5"/>
                <a:gd name="T71" fmla="*/ 7 w 7"/>
                <a:gd name="T72" fmla="*/ 5 h 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" h="5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4" name="Freeform 102"/>
            <p:cNvSpPr>
              <a:spLocks/>
            </p:cNvSpPr>
            <p:nvPr/>
          </p:nvSpPr>
          <p:spPr bwMode="auto">
            <a:xfrm>
              <a:off x="2935" y="3224"/>
              <a:ext cx="11" cy="12"/>
            </a:xfrm>
            <a:custGeom>
              <a:avLst/>
              <a:gdLst>
                <a:gd name="T0" fmla="*/ 0 w 11"/>
                <a:gd name="T1" fmla="*/ 5 h 12"/>
                <a:gd name="T2" fmla="*/ 0 w 11"/>
                <a:gd name="T3" fmla="*/ 5 h 12"/>
                <a:gd name="T4" fmla="*/ 1 w 11"/>
                <a:gd name="T5" fmla="*/ 4 h 12"/>
                <a:gd name="T6" fmla="*/ 2 w 11"/>
                <a:gd name="T7" fmla="*/ 3 h 12"/>
                <a:gd name="T8" fmla="*/ 2 w 11"/>
                <a:gd name="T9" fmla="*/ 3 h 12"/>
                <a:gd name="T10" fmla="*/ 3 w 11"/>
                <a:gd name="T11" fmla="*/ 2 h 12"/>
                <a:gd name="T12" fmla="*/ 4 w 11"/>
                <a:gd name="T13" fmla="*/ 1 h 12"/>
                <a:gd name="T14" fmla="*/ 5 w 11"/>
                <a:gd name="T15" fmla="*/ 0 h 12"/>
                <a:gd name="T16" fmla="*/ 6 w 11"/>
                <a:gd name="T17" fmla="*/ 0 h 12"/>
                <a:gd name="T18" fmla="*/ 7 w 11"/>
                <a:gd name="T19" fmla="*/ 0 h 12"/>
                <a:gd name="T20" fmla="*/ 8 w 11"/>
                <a:gd name="T21" fmla="*/ 0 h 12"/>
                <a:gd name="T22" fmla="*/ 8 w 11"/>
                <a:gd name="T23" fmla="*/ 1 h 12"/>
                <a:gd name="T24" fmla="*/ 9 w 11"/>
                <a:gd name="T25" fmla="*/ 2 h 12"/>
                <a:gd name="T26" fmla="*/ 10 w 11"/>
                <a:gd name="T27" fmla="*/ 3 h 12"/>
                <a:gd name="T28" fmla="*/ 10 w 11"/>
                <a:gd name="T29" fmla="*/ 4 h 12"/>
                <a:gd name="T30" fmla="*/ 10 w 11"/>
                <a:gd name="T31" fmla="*/ 5 h 12"/>
                <a:gd name="T32" fmla="*/ 11 w 11"/>
                <a:gd name="T33" fmla="*/ 7 h 12"/>
                <a:gd name="T34" fmla="*/ 11 w 11"/>
                <a:gd name="T35" fmla="*/ 8 h 12"/>
                <a:gd name="T36" fmla="*/ 10 w 11"/>
                <a:gd name="T37" fmla="*/ 9 h 12"/>
                <a:gd name="T38" fmla="*/ 10 w 11"/>
                <a:gd name="T39" fmla="*/ 10 h 12"/>
                <a:gd name="T40" fmla="*/ 10 w 11"/>
                <a:gd name="T41" fmla="*/ 11 h 12"/>
                <a:gd name="T42" fmla="*/ 8 w 11"/>
                <a:gd name="T43" fmla="*/ 12 h 12"/>
                <a:gd name="T44" fmla="*/ 7 w 11"/>
                <a:gd name="T45" fmla="*/ 12 h 12"/>
                <a:gd name="T46" fmla="*/ 6 w 11"/>
                <a:gd name="T47" fmla="*/ 12 h 12"/>
                <a:gd name="T48" fmla="*/ 5 w 11"/>
                <a:gd name="T49" fmla="*/ 11 h 12"/>
                <a:gd name="T50" fmla="*/ 4 w 11"/>
                <a:gd name="T51" fmla="*/ 11 h 12"/>
                <a:gd name="T52" fmla="*/ 3 w 11"/>
                <a:gd name="T53" fmla="*/ 9 h 12"/>
                <a:gd name="T54" fmla="*/ 2 w 11"/>
                <a:gd name="T55" fmla="*/ 8 h 12"/>
                <a:gd name="T56" fmla="*/ 1 w 11"/>
                <a:gd name="T57" fmla="*/ 7 h 12"/>
                <a:gd name="T58" fmla="*/ 1 w 11"/>
                <a:gd name="T59" fmla="*/ 6 h 12"/>
                <a:gd name="T60" fmla="*/ 0 w 11"/>
                <a:gd name="T61" fmla="*/ 5 h 12"/>
                <a:gd name="T62" fmla="*/ 0 w 11"/>
                <a:gd name="T63" fmla="*/ 5 h 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"/>
                <a:gd name="T97" fmla="*/ 0 h 12"/>
                <a:gd name="T98" fmla="*/ 11 w 11"/>
                <a:gd name="T99" fmla="*/ 12 h 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" h="12">
                  <a:moveTo>
                    <a:pt x="0" y="5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5" name="Freeform 103"/>
            <p:cNvSpPr>
              <a:spLocks/>
            </p:cNvSpPr>
            <p:nvPr/>
          </p:nvSpPr>
          <p:spPr bwMode="auto">
            <a:xfrm>
              <a:off x="2952" y="3171"/>
              <a:ext cx="49" cy="53"/>
            </a:xfrm>
            <a:custGeom>
              <a:avLst/>
              <a:gdLst>
                <a:gd name="T0" fmla="*/ 0 w 49"/>
                <a:gd name="T1" fmla="*/ 2 h 53"/>
                <a:gd name="T2" fmla="*/ 5 w 49"/>
                <a:gd name="T3" fmla="*/ 1 h 53"/>
                <a:gd name="T4" fmla="*/ 10 w 49"/>
                <a:gd name="T5" fmla="*/ 1 h 53"/>
                <a:gd name="T6" fmla="*/ 15 w 49"/>
                <a:gd name="T7" fmla="*/ 0 h 53"/>
                <a:gd name="T8" fmla="*/ 20 w 49"/>
                <a:gd name="T9" fmla="*/ 0 h 53"/>
                <a:gd name="T10" fmla="*/ 25 w 49"/>
                <a:gd name="T11" fmla="*/ 0 h 53"/>
                <a:gd name="T12" fmla="*/ 30 w 49"/>
                <a:gd name="T13" fmla="*/ 1 h 53"/>
                <a:gd name="T14" fmla="*/ 34 w 49"/>
                <a:gd name="T15" fmla="*/ 3 h 53"/>
                <a:gd name="T16" fmla="*/ 38 w 49"/>
                <a:gd name="T17" fmla="*/ 5 h 53"/>
                <a:gd name="T18" fmla="*/ 41 w 49"/>
                <a:gd name="T19" fmla="*/ 9 h 53"/>
                <a:gd name="T20" fmla="*/ 44 w 49"/>
                <a:gd name="T21" fmla="*/ 14 h 53"/>
                <a:gd name="T22" fmla="*/ 45 w 49"/>
                <a:gd name="T23" fmla="*/ 16 h 53"/>
                <a:gd name="T24" fmla="*/ 45 w 49"/>
                <a:gd name="T25" fmla="*/ 17 h 53"/>
                <a:gd name="T26" fmla="*/ 46 w 49"/>
                <a:gd name="T27" fmla="*/ 19 h 53"/>
                <a:gd name="T28" fmla="*/ 46 w 49"/>
                <a:gd name="T29" fmla="*/ 21 h 53"/>
                <a:gd name="T30" fmla="*/ 47 w 49"/>
                <a:gd name="T31" fmla="*/ 22 h 53"/>
                <a:gd name="T32" fmla="*/ 47 w 49"/>
                <a:gd name="T33" fmla="*/ 24 h 53"/>
                <a:gd name="T34" fmla="*/ 48 w 49"/>
                <a:gd name="T35" fmla="*/ 25 h 53"/>
                <a:gd name="T36" fmla="*/ 48 w 49"/>
                <a:gd name="T37" fmla="*/ 27 h 53"/>
                <a:gd name="T38" fmla="*/ 49 w 49"/>
                <a:gd name="T39" fmla="*/ 29 h 53"/>
                <a:gd name="T40" fmla="*/ 49 w 49"/>
                <a:gd name="T41" fmla="*/ 31 h 53"/>
                <a:gd name="T42" fmla="*/ 48 w 49"/>
                <a:gd name="T43" fmla="*/ 30 h 53"/>
                <a:gd name="T44" fmla="*/ 47 w 49"/>
                <a:gd name="T45" fmla="*/ 30 h 53"/>
                <a:gd name="T46" fmla="*/ 46 w 49"/>
                <a:gd name="T47" fmla="*/ 29 h 53"/>
                <a:gd name="T48" fmla="*/ 45 w 49"/>
                <a:gd name="T49" fmla="*/ 29 h 53"/>
                <a:gd name="T50" fmla="*/ 45 w 49"/>
                <a:gd name="T51" fmla="*/ 30 h 53"/>
                <a:gd name="T52" fmla="*/ 44 w 49"/>
                <a:gd name="T53" fmla="*/ 30 h 53"/>
                <a:gd name="T54" fmla="*/ 43 w 49"/>
                <a:gd name="T55" fmla="*/ 31 h 53"/>
                <a:gd name="T56" fmla="*/ 43 w 49"/>
                <a:gd name="T57" fmla="*/ 32 h 53"/>
                <a:gd name="T58" fmla="*/ 42 w 49"/>
                <a:gd name="T59" fmla="*/ 33 h 53"/>
                <a:gd name="T60" fmla="*/ 42 w 49"/>
                <a:gd name="T61" fmla="*/ 34 h 53"/>
                <a:gd name="T62" fmla="*/ 41 w 49"/>
                <a:gd name="T63" fmla="*/ 32 h 53"/>
                <a:gd name="T64" fmla="*/ 40 w 49"/>
                <a:gd name="T65" fmla="*/ 29 h 53"/>
                <a:gd name="T66" fmla="*/ 39 w 49"/>
                <a:gd name="T67" fmla="*/ 27 h 53"/>
                <a:gd name="T68" fmla="*/ 39 w 49"/>
                <a:gd name="T69" fmla="*/ 24 h 53"/>
                <a:gd name="T70" fmla="*/ 38 w 49"/>
                <a:gd name="T71" fmla="*/ 22 h 53"/>
                <a:gd name="T72" fmla="*/ 37 w 49"/>
                <a:gd name="T73" fmla="*/ 19 h 53"/>
                <a:gd name="T74" fmla="*/ 36 w 49"/>
                <a:gd name="T75" fmla="*/ 17 h 53"/>
                <a:gd name="T76" fmla="*/ 35 w 49"/>
                <a:gd name="T77" fmla="*/ 15 h 53"/>
                <a:gd name="T78" fmla="*/ 34 w 49"/>
                <a:gd name="T79" fmla="*/ 13 h 53"/>
                <a:gd name="T80" fmla="*/ 32 w 49"/>
                <a:gd name="T81" fmla="*/ 11 h 53"/>
                <a:gd name="T82" fmla="*/ 32 w 49"/>
                <a:gd name="T83" fmla="*/ 15 h 53"/>
                <a:gd name="T84" fmla="*/ 32 w 49"/>
                <a:gd name="T85" fmla="*/ 19 h 53"/>
                <a:gd name="T86" fmla="*/ 33 w 49"/>
                <a:gd name="T87" fmla="*/ 23 h 53"/>
                <a:gd name="T88" fmla="*/ 33 w 49"/>
                <a:gd name="T89" fmla="*/ 27 h 53"/>
                <a:gd name="T90" fmla="*/ 34 w 49"/>
                <a:gd name="T91" fmla="*/ 32 h 53"/>
                <a:gd name="T92" fmla="*/ 35 w 49"/>
                <a:gd name="T93" fmla="*/ 36 h 53"/>
                <a:gd name="T94" fmla="*/ 36 w 49"/>
                <a:gd name="T95" fmla="*/ 40 h 53"/>
                <a:gd name="T96" fmla="*/ 36 w 49"/>
                <a:gd name="T97" fmla="*/ 45 h 53"/>
                <a:gd name="T98" fmla="*/ 37 w 49"/>
                <a:gd name="T99" fmla="*/ 48 h 53"/>
                <a:gd name="T100" fmla="*/ 37 w 49"/>
                <a:gd name="T101" fmla="*/ 52 h 53"/>
                <a:gd name="T102" fmla="*/ 30 w 49"/>
                <a:gd name="T103" fmla="*/ 53 h 53"/>
                <a:gd name="T104" fmla="*/ 24 w 49"/>
                <a:gd name="T105" fmla="*/ 51 h 53"/>
                <a:gd name="T106" fmla="*/ 20 w 49"/>
                <a:gd name="T107" fmla="*/ 47 h 53"/>
                <a:gd name="T108" fmla="*/ 17 w 49"/>
                <a:gd name="T109" fmla="*/ 41 h 53"/>
                <a:gd name="T110" fmla="*/ 15 w 49"/>
                <a:gd name="T111" fmla="*/ 35 h 53"/>
                <a:gd name="T112" fmla="*/ 13 w 49"/>
                <a:gd name="T113" fmla="*/ 27 h 53"/>
                <a:gd name="T114" fmla="*/ 11 w 49"/>
                <a:gd name="T115" fmla="*/ 20 h 53"/>
                <a:gd name="T116" fmla="*/ 8 w 49"/>
                <a:gd name="T117" fmla="*/ 13 h 53"/>
                <a:gd name="T118" fmla="*/ 5 w 49"/>
                <a:gd name="T119" fmla="*/ 7 h 53"/>
                <a:gd name="T120" fmla="*/ 0 w 49"/>
                <a:gd name="T121" fmla="*/ 3 h 53"/>
                <a:gd name="T122" fmla="*/ 0 w 49"/>
                <a:gd name="T123" fmla="*/ 3 h 53"/>
                <a:gd name="T124" fmla="*/ 0 w 49"/>
                <a:gd name="T125" fmla="*/ 2 h 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"/>
                <a:gd name="T190" fmla="*/ 0 h 53"/>
                <a:gd name="T191" fmla="*/ 49 w 49"/>
                <a:gd name="T192" fmla="*/ 53 h 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" h="53">
                  <a:moveTo>
                    <a:pt x="0" y="2"/>
                  </a:moveTo>
                  <a:lnTo>
                    <a:pt x="5" y="1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9" y="29"/>
                  </a:lnTo>
                  <a:lnTo>
                    <a:pt x="49" y="31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1" y="32"/>
                  </a:lnTo>
                  <a:lnTo>
                    <a:pt x="40" y="29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8" y="22"/>
                  </a:lnTo>
                  <a:lnTo>
                    <a:pt x="37" y="19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6" y="45"/>
                  </a:lnTo>
                  <a:lnTo>
                    <a:pt x="37" y="48"/>
                  </a:lnTo>
                  <a:lnTo>
                    <a:pt x="37" y="52"/>
                  </a:lnTo>
                  <a:lnTo>
                    <a:pt x="30" y="53"/>
                  </a:lnTo>
                  <a:lnTo>
                    <a:pt x="24" y="51"/>
                  </a:lnTo>
                  <a:lnTo>
                    <a:pt x="20" y="47"/>
                  </a:lnTo>
                  <a:lnTo>
                    <a:pt x="17" y="41"/>
                  </a:lnTo>
                  <a:lnTo>
                    <a:pt x="15" y="35"/>
                  </a:lnTo>
                  <a:lnTo>
                    <a:pt x="13" y="27"/>
                  </a:lnTo>
                  <a:lnTo>
                    <a:pt x="11" y="20"/>
                  </a:lnTo>
                  <a:lnTo>
                    <a:pt x="8" y="13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6" name="Freeform 104"/>
            <p:cNvSpPr>
              <a:spLocks/>
            </p:cNvSpPr>
            <p:nvPr/>
          </p:nvSpPr>
          <p:spPr bwMode="auto">
            <a:xfrm>
              <a:off x="2978" y="3209"/>
              <a:ext cx="8" cy="14"/>
            </a:xfrm>
            <a:custGeom>
              <a:avLst/>
              <a:gdLst>
                <a:gd name="T0" fmla="*/ 1 w 8"/>
                <a:gd name="T1" fmla="*/ 9 h 14"/>
                <a:gd name="T2" fmla="*/ 0 w 8"/>
                <a:gd name="T3" fmla="*/ 8 h 14"/>
                <a:gd name="T4" fmla="*/ 0 w 8"/>
                <a:gd name="T5" fmla="*/ 7 h 14"/>
                <a:gd name="T6" fmla="*/ 0 w 8"/>
                <a:gd name="T7" fmla="*/ 5 h 14"/>
                <a:gd name="T8" fmla="*/ 0 w 8"/>
                <a:gd name="T9" fmla="*/ 4 h 14"/>
                <a:gd name="T10" fmla="*/ 0 w 8"/>
                <a:gd name="T11" fmla="*/ 3 h 14"/>
                <a:gd name="T12" fmla="*/ 0 w 8"/>
                <a:gd name="T13" fmla="*/ 2 h 14"/>
                <a:gd name="T14" fmla="*/ 1 w 8"/>
                <a:gd name="T15" fmla="*/ 1 h 14"/>
                <a:gd name="T16" fmla="*/ 1 w 8"/>
                <a:gd name="T17" fmla="*/ 0 h 14"/>
                <a:gd name="T18" fmla="*/ 2 w 8"/>
                <a:gd name="T19" fmla="*/ 0 h 14"/>
                <a:gd name="T20" fmla="*/ 3 w 8"/>
                <a:gd name="T21" fmla="*/ 0 h 14"/>
                <a:gd name="T22" fmla="*/ 4 w 8"/>
                <a:gd name="T23" fmla="*/ 0 h 14"/>
                <a:gd name="T24" fmla="*/ 5 w 8"/>
                <a:gd name="T25" fmla="*/ 1 h 14"/>
                <a:gd name="T26" fmla="*/ 6 w 8"/>
                <a:gd name="T27" fmla="*/ 2 h 14"/>
                <a:gd name="T28" fmla="*/ 7 w 8"/>
                <a:gd name="T29" fmla="*/ 4 h 14"/>
                <a:gd name="T30" fmla="*/ 8 w 8"/>
                <a:gd name="T31" fmla="*/ 5 h 14"/>
                <a:gd name="T32" fmla="*/ 8 w 8"/>
                <a:gd name="T33" fmla="*/ 7 h 14"/>
                <a:gd name="T34" fmla="*/ 8 w 8"/>
                <a:gd name="T35" fmla="*/ 9 h 14"/>
                <a:gd name="T36" fmla="*/ 8 w 8"/>
                <a:gd name="T37" fmla="*/ 11 h 14"/>
                <a:gd name="T38" fmla="*/ 7 w 8"/>
                <a:gd name="T39" fmla="*/ 12 h 14"/>
                <a:gd name="T40" fmla="*/ 6 w 8"/>
                <a:gd name="T41" fmla="*/ 14 h 14"/>
                <a:gd name="T42" fmla="*/ 6 w 8"/>
                <a:gd name="T43" fmla="*/ 13 h 14"/>
                <a:gd name="T44" fmla="*/ 5 w 8"/>
                <a:gd name="T45" fmla="*/ 13 h 14"/>
                <a:gd name="T46" fmla="*/ 4 w 8"/>
                <a:gd name="T47" fmla="*/ 13 h 14"/>
                <a:gd name="T48" fmla="*/ 4 w 8"/>
                <a:gd name="T49" fmla="*/ 13 h 14"/>
                <a:gd name="T50" fmla="*/ 3 w 8"/>
                <a:gd name="T51" fmla="*/ 12 h 14"/>
                <a:gd name="T52" fmla="*/ 3 w 8"/>
                <a:gd name="T53" fmla="*/ 11 h 14"/>
                <a:gd name="T54" fmla="*/ 2 w 8"/>
                <a:gd name="T55" fmla="*/ 11 h 14"/>
                <a:gd name="T56" fmla="*/ 1 w 8"/>
                <a:gd name="T57" fmla="*/ 10 h 14"/>
                <a:gd name="T58" fmla="*/ 1 w 8"/>
                <a:gd name="T59" fmla="*/ 9 h 14"/>
                <a:gd name="T60" fmla="*/ 1 w 8"/>
                <a:gd name="T61" fmla="*/ 9 h 14"/>
                <a:gd name="T62" fmla="*/ 1 w 8"/>
                <a:gd name="T63" fmla="*/ 9 h 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"/>
                <a:gd name="T97" fmla="*/ 0 h 14"/>
                <a:gd name="T98" fmla="*/ 8 w 8"/>
                <a:gd name="T99" fmla="*/ 14 h 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" h="14">
                  <a:moveTo>
                    <a:pt x="1" y="9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7" name="Freeform 105"/>
            <p:cNvSpPr>
              <a:spLocks/>
            </p:cNvSpPr>
            <p:nvPr/>
          </p:nvSpPr>
          <p:spPr bwMode="auto">
            <a:xfrm>
              <a:off x="2994" y="321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1 w 9"/>
                <a:gd name="T5" fmla="*/ 0 h 5"/>
                <a:gd name="T6" fmla="*/ 1 w 9"/>
                <a:gd name="T7" fmla="*/ 0 h 5"/>
                <a:gd name="T8" fmla="*/ 2 w 9"/>
                <a:gd name="T9" fmla="*/ 0 h 5"/>
                <a:gd name="T10" fmla="*/ 3 w 9"/>
                <a:gd name="T11" fmla="*/ 1 h 5"/>
                <a:gd name="T12" fmla="*/ 4 w 9"/>
                <a:gd name="T13" fmla="*/ 1 h 5"/>
                <a:gd name="T14" fmla="*/ 5 w 9"/>
                <a:gd name="T15" fmla="*/ 2 h 5"/>
                <a:gd name="T16" fmla="*/ 7 w 9"/>
                <a:gd name="T17" fmla="*/ 2 h 5"/>
                <a:gd name="T18" fmla="*/ 8 w 9"/>
                <a:gd name="T19" fmla="*/ 2 h 5"/>
                <a:gd name="T20" fmla="*/ 9 w 9"/>
                <a:gd name="T21" fmla="*/ 2 h 5"/>
                <a:gd name="T22" fmla="*/ 8 w 9"/>
                <a:gd name="T23" fmla="*/ 3 h 5"/>
                <a:gd name="T24" fmla="*/ 7 w 9"/>
                <a:gd name="T25" fmla="*/ 4 h 5"/>
                <a:gd name="T26" fmla="*/ 6 w 9"/>
                <a:gd name="T27" fmla="*/ 5 h 5"/>
                <a:gd name="T28" fmla="*/ 5 w 9"/>
                <a:gd name="T29" fmla="*/ 5 h 5"/>
                <a:gd name="T30" fmla="*/ 4 w 9"/>
                <a:gd name="T31" fmla="*/ 4 h 5"/>
                <a:gd name="T32" fmla="*/ 3 w 9"/>
                <a:gd name="T33" fmla="*/ 4 h 5"/>
                <a:gd name="T34" fmla="*/ 2 w 9"/>
                <a:gd name="T35" fmla="*/ 3 h 5"/>
                <a:gd name="T36" fmla="*/ 1 w 9"/>
                <a:gd name="T37" fmla="*/ 2 h 5"/>
                <a:gd name="T38" fmla="*/ 0 w 9"/>
                <a:gd name="T39" fmla="*/ 1 h 5"/>
                <a:gd name="T40" fmla="*/ 0 w 9"/>
                <a:gd name="T41" fmla="*/ 0 h 5"/>
                <a:gd name="T42" fmla="*/ 0 w 9"/>
                <a:gd name="T43" fmla="*/ 0 h 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"/>
                <a:gd name="T67" fmla="*/ 0 h 5"/>
                <a:gd name="T68" fmla="*/ 9 w 9"/>
                <a:gd name="T69" fmla="*/ 5 h 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8" name="Freeform 106"/>
            <p:cNvSpPr>
              <a:spLocks/>
            </p:cNvSpPr>
            <p:nvPr/>
          </p:nvSpPr>
          <p:spPr bwMode="auto">
            <a:xfrm>
              <a:off x="2901" y="3225"/>
              <a:ext cx="11" cy="11"/>
            </a:xfrm>
            <a:custGeom>
              <a:avLst/>
              <a:gdLst>
                <a:gd name="T0" fmla="*/ 1 w 11"/>
                <a:gd name="T1" fmla="*/ 8 h 11"/>
                <a:gd name="T2" fmla="*/ 0 w 11"/>
                <a:gd name="T3" fmla="*/ 7 h 11"/>
                <a:gd name="T4" fmla="*/ 0 w 11"/>
                <a:gd name="T5" fmla="*/ 6 h 11"/>
                <a:gd name="T6" fmla="*/ 0 w 11"/>
                <a:gd name="T7" fmla="*/ 5 h 11"/>
                <a:gd name="T8" fmla="*/ 0 w 11"/>
                <a:gd name="T9" fmla="*/ 4 h 11"/>
                <a:gd name="T10" fmla="*/ 1 w 11"/>
                <a:gd name="T11" fmla="*/ 3 h 11"/>
                <a:gd name="T12" fmla="*/ 1 w 11"/>
                <a:gd name="T13" fmla="*/ 2 h 11"/>
                <a:gd name="T14" fmla="*/ 2 w 11"/>
                <a:gd name="T15" fmla="*/ 2 h 11"/>
                <a:gd name="T16" fmla="*/ 3 w 11"/>
                <a:gd name="T17" fmla="*/ 1 h 11"/>
                <a:gd name="T18" fmla="*/ 3 w 11"/>
                <a:gd name="T19" fmla="*/ 1 h 11"/>
                <a:gd name="T20" fmla="*/ 4 w 11"/>
                <a:gd name="T21" fmla="*/ 1 h 11"/>
                <a:gd name="T22" fmla="*/ 5 w 11"/>
                <a:gd name="T23" fmla="*/ 0 h 11"/>
                <a:gd name="T24" fmla="*/ 6 w 11"/>
                <a:gd name="T25" fmla="*/ 0 h 11"/>
                <a:gd name="T26" fmla="*/ 7 w 11"/>
                <a:gd name="T27" fmla="*/ 0 h 11"/>
                <a:gd name="T28" fmla="*/ 7 w 11"/>
                <a:gd name="T29" fmla="*/ 0 h 11"/>
                <a:gd name="T30" fmla="*/ 8 w 11"/>
                <a:gd name="T31" fmla="*/ 0 h 11"/>
                <a:gd name="T32" fmla="*/ 9 w 11"/>
                <a:gd name="T33" fmla="*/ 1 h 11"/>
                <a:gd name="T34" fmla="*/ 10 w 11"/>
                <a:gd name="T35" fmla="*/ 2 h 11"/>
                <a:gd name="T36" fmla="*/ 11 w 11"/>
                <a:gd name="T37" fmla="*/ 2 h 11"/>
                <a:gd name="T38" fmla="*/ 11 w 11"/>
                <a:gd name="T39" fmla="*/ 3 h 11"/>
                <a:gd name="T40" fmla="*/ 11 w 11"/>
                <a:gd name="T41" fmla="*/ 4 h 11"/>
                <a:gd name="T42" fmla="*/ 11 w 11"/>
                <a:gd name="T43" fmla="*/ 11 h 11"/>
                <a:gd name="T44" fmla="*/ 10 w 11"/>
                <a:gd name="T45" fmla="*/ 11 h 11"/>
                <a:gd name="T46" fmla="*/ 9 w 11"/>
                <a:gd name="T47" fmla="*/ 11 h 11"/>
                <a:gd name="T48" fmla="*/ 8 w 11"/>
                <a:gd name="T49" fmla="*/ 11 h 11"/>
                <a:gd name="T50" fmla="*/ 7 w 11"/>
                <a:gd name="T51" fmla="*/ 10 h 11"/>
                <a:gd name="T52" fmla="*/ 6 w 11"/>
                <a:gd name="T53" fmla="*/ 10 h 11"/>
                <a:gd name="T54" fmla="*/ 5 w 11"/>
                <a:gd name="T55" fmla="*/ 10 h 11"/>
                <a:gd name="T56" fmla="*/ 4 w 11"/>
                <a:gd name="T57" fmla="*/ 9 h 11"/>
                <a:gd name="T58" fmla="*/ 3 w 11"/>
                <a:gd name="T59" fmla="*/ 9 h 11"/>
                <a:gd name="T60" fmla="*/ 2 w 11"/>
                <a:gd name="T61" fmla="*/ 8 h 11"/>
                <a:gd name="T62" fmla="*/ 1 w 11"/>
                <a:gd name="T63" fmla="*/ 8 h 11"/>
                <a:gd name="T64" fmla="*/ 1 w 11"/>
                <a:gd name="T65" fmla="*/ 8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1"/>
                <a:gd name="T101" fmla="*/ 11 w 11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1">
                  <a:moveTo>
                    <a:pt x="1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9" name="Freeform 107"/>
            <p:cNvSpPr>
              <a:spLocks/>
            </p:cNvSpPr>
            <p:nvPr/>
          </p:nvSpPr>
          <p:spPr bwMode="auto">
            <a:xfrm>
              <a:off x="2806" y="3213"/>
              <a:ext cx="9" cy="11"/>
            </a:xfrm>
            <a:custGeom>
              <a:avLst/>
              <a:gdLst>
                <a:gd name="T0" fmla="*/ 1 w 9"/>
                <a:gd name="T1" fmla="*/ 11 h 11"/>
                <a:gd name="T2" fmla="*/ 0 w 9"/>
                <a:gd name="T3" fmla="*/ 10 h 11"/>
                <a:gd name="T4" fmla="*/ 0 w 9"/>
                <a:gd name="T5" fmla="*/ 9 h 11"/>
                <a:gd name="T6" fmla="*/ 0 w 9"/>
                <a:gd name="T7" fmla="*/ 9 h 11"/>
                <a:gd name="T8" fmla="*/ 0 w 9"/>
                <a:gd name="T9" fmla="*/ 7 h 11"/>
                <a:gd name="T10" fmla="*/ 0 w 9"/>
                <a:gd name="T11" fmla="*/ 6 h 11"/>
                <a:gd name="T12" fmla="*/ 0 w 9"/>
                <a:gd name="T13" fmla="*/ 5 h 11"/>
                <a:gd name="T14" fmla="*/ 1 w 9"/>
                <a:gd name="T15" fmla="*/ 4 h 11"/>
                <a:gd name="T16" fmla="*/ 1 w 9"/>
                <a:gd name="T17" fmla="*/ 3 h 11"/>
                <a:gd name="T18" fmla="*/ 1 w 9"/>
                <a:gd name="T19" fmla="*/ 2 h 11"/>
                <a:gd name="T20" fmla="*/ 1 w 9"/>
                <a:gd name="T21" fmla="*/ 0 h 11"/>
                <a:gd name="T22" fmla="*/ 2 w 9"/>
                <a:gd name="T23" fmla="*/ 0 h 11"/>
                <a:gd name="T24" fmla="*/ 3 w 9"/>
                <a:gd name="T25" fmla="*/ 0 h 11"/>
                <a:gd name="T26" fmla="*/ 4 w 9"/>
                <a:gd name="T27" fmla="*/ 0 h 11"/>
                <a:gd name="T28" fmla="*/ 5 w 9"/>
                <a:gd name="T29" fmla="*/ 0 h 11"/>
                <a:gd name="T30" fmla="*/ 5 w 9"/>
                <a:gd name="T31" fmla="*/ 0 h 11"/>
                <a:gd name="T32" fmla="*/ 6 w 9"/>
                <a:gd name="T33" fmla="*/ 0 h 11"/>
                <a:gd name="T34" fmla="*/ 7 w 9"/>
                <a:gd name="T35" fmla="*/ 1 h 11"/>
                <a:gd name="T36" fmla="*/ 7 w 9"/>
                <a:gd name="T37" fmla="*/ 2 h 11"/>
                <a:gd name="T38" fmla="*/ 8 w 9"/>
                <a:gd name="T39" fmla="*/ 3 h 11"/>
                <a:gd name="T40" fmla="*/ 8 w 9"/>
                <a:gd name="T41" fmla="*/ 3 h 11"/>
                <a:gd name="T42" fmla="*/ 9 w 9"/>
                <a:gd name="T43" fmla="*/ 5 h 11"/>
                <a:gd name="T44" fmla="*/ 9 w 9"/>
                <a:gd name="T45" fmla="*/ 7 h 11"/>
                <a:gd name="T46" fmla="*/ 9 w 9"/>
                <a:gd name="T47" fmla="*/ 8 h 11"/>
                <a:gd name="T48" fmla="*/ 8 w 9"/>
                <a:gd name="T49" fmla="*/ 9 h 11"/>
                <a:gd name="T50" fmla="*/ 7 w 9"/>
                <a:gd name="T51" fmla="*/ 9 h 11"/>
                <a:gd name="T52" fmla="*/ 6 w 9"/>
                <a:gd name="T53" fmla="*/ 10 h 11"/>
                <a:gd name="T54" fmla="*/ 5 w 9"/>
                <a:gd name="T55" fmla="*/ 10 h 11"/>
                <a:gd name="T56" fmla="*/ 3 w 9"/>
                <a:gd name="T57" fmla="*/ 10 h 11"/>
                <a:gd name="T58" fmla="*/ 2 w 9"/>
                <a:gd name="T59" fmla="*/ 11 h 11"/>
                <a:gd name="T60" fmla="*/ 1 w 9"/>
                <a:gd name="T61" fmla="*/ 11 h 11"/>
                <a:gd name="T62" fmla="*/ 1 w 9"/>
                <a:gd name="T63" fmla="*/ 11 h 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1"/>
                <a:gd name="T98" fmla="*/ 9 w 9"/>
                <a:gd name="T99" fmla="*/ 11 h 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1">
                  <a:moveTo>
                    <a:pt x="1" y="11"/>
                  </a:move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0" name="Freeform 108"/>
            <p:cNvSpPr>
              <a:spLocks/>
            </p:cNvSpPr>
            <p:nvPr/>
          </p:nvSpPr>
          <p:spPr bwMode="auto">
            <a:xfrm>
              <a:off x="2778" y="3206"/>
              <a:ext cx="9" cy="15"/>
            </a:xfrm>
            <a:custGeom>
              <a:avLst/>
              <a:gdLst>
                <a:gd name="T0" fmla="*/ 1 w 9"/>
                <a:gd name="T1" fmla="*/ 14 h 15"/>
                <a:gd name="T2" fmla="*/ 0 w 9"/>
                <a:gd name="T3" fmla="*/ 13 h 15"/>
                <a:gd name="T4" fmla="*/ 0 w 9"/>
                <a:gd name="T5" fmla="*/ 12 h 15"/>
                <a:gd name="T6" fmla="*/ 0 w 9"/>
                <a:gd name="T7" fmla="*/ 10 h 15"/>
                <a:gd name="T8" fmla="*/ 0 w 9"/>
                <a:gd name="T9" fmla="*/ 9 h 15"/>
                <a:gd name="T10" fmla="*/ 0 w 9"/>
                <a:gd name="T11" fmla="*/ 7 h 15"/>
                <a:gd name="T12" fmla="*/ 1 w 9"/>
                <a:gd name="T13" fmla="*/ 6 h 15"/>
                <a:gd name="T14" fmla="*/ 1 w 9"/>
                <a:gd name="T15" fmla="*/ 5 h 15"/>
                <a:gd name="T16" fmla="*/ 2 w 9"/>
                <a:gd name="T17" fmla="*/ 3 h 15"/>
                <a:gd name="T18" fmla="*/ 3 w 9"/>
                <a:gd name="T19" fmla="*/ 2 h 15"/>
                <a:gd name="T20" fmla="*/ 3 w 9"/>
                <a:gd name="T21" fmla="*/ 1 h 15"/>
                <a:gd name="T22" fmla="*/ 4 w 9"/>
                <a:gd name="T23" fmla="*/ 0 h 15"/>
                <a:gd name="T24" fmla="*/ 5 w 9"/>
                <a:gd name="T25" fmla="*/ 0 h 15"/>
                <a:gd name="T26" fmla="*/ 6 w 9"/>
                <a:gd name="T27" fmla="*/ 0 h 15"/>
                <a:gd name="T28" fmla="*/ 6 w 9"/>
                <a:gd name="T29" fmla="*/ 0 h 15"/>
                <a:gd name="T30" fmla="*/ 7 w 9"/>
                <a:gd name="T31" fmla="*/ 1 h 15"/>
                <a:gd name="T32" fmla="*/ 7 w 9"/>
                <a:gd name="T33" fmla="*/ 1 h 15"/>
                <a:gd name="T34" fmla="*/ 8 w 9"/>
                <a:gd name="T35" fmla="*/ 2 h 15"/>
                <a:gd name="T36" fmla="*/ 8 w 9"/>
                <a:gd name="T37" fmla="*/ 3 h 15"/>
                <a:gd name="T38" fmla="*/ 9 w 9"/>
                <a:gd name="T39" fmla="*/ 3 h 15"/>
                <a:gd name="T40" fmla="*/ 9 w 9"/>
                <a:gd name="T41" fmla="*/ 4 h 15"/>
                <a:gd name="T42" fmla="*/ 9 w 9"/>
                <a:gd name="T43" fmla="*/ 6 h 15"/>
                <a:gd name="T44" fmla="*/ 9 w 9"/>
                <a:gd name="T45" fmla="*/ 7 h 15"/>
                <a:gd name="T46" fmla="*/ 9 w 9"/>
                <a:gd name="T47" fmla="*/ 9 h 15"/>
                <a:gd name="T48" fmla="*/ 8 w 9"/>
                <a:gd name="T49" fmla="*/ 10 h 15"/>
                <a:gd name="T50" fmla="*/ 7 w 9"/>
                <a:gd name="T51" fmla="*/ 11 h 15"/>
                <a:gd name="T52" fmla="*/ 6 w 9"/>
                <a:gd name="T53" fmla="*/ 12 h 15"/>
                <a:gd name="T54" fmla="*/ 5 w 9"/>
                <a:gd name="T55" fmla="*/ 13 h 15"/>
                <a:gd name="T56" fmla="*/ 3 w 9"/>
                <a:gd name="T57" fmla="*/ 13 h 15"/>
                <a:gd name="T58" fmla="*/ 2 w 9"/>
                <a:gd name="T59" fmla="*/ 14 h 15"/>
                <a:gd name="T60" fmla="*/ 1 w 9"/>
                <a:gd name="T61" fmla="*/ 15 h 15"/>
                <a:gd name="T62" fmla="*/ 1 w 9"/>
                <a:gd name="T63" fmla="*/ 15 h 15"/>
                <a:gd name="T64" fmla="*/ 1 w 9"/>
                <a:gd name="T65" fmla="*/ 14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15"/>
                <a:gd name="T101" fmla="*/ 9 w 9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15">
                  <a:moveTo>
                    <a:pt x="1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1" name="Freeform 109"/>
            <p:cNvSpPr>
              <a:spLocks/>
            </p:cNvSpPr>
            <p:nvPr/>
          </p:nvSpPr>
          <p:spPr bwMode="auto">
            <a:xfrm>
              <a:off x="2746" y="3036"/>
              <a:ext cx="69" cy="158"/>
            </a:xfrm>
            <a:custGeom>
              <a:avLst/>
              <a:gdLst>
                <a:gd name="T0" fmla="*/ 12 w 69"/>
                <a:gd name="T1" fmla="*/ 148 h 158"/>
                <a:gd name="T2" fmla="*/ 15 w 69"/>
                <a:gd name="T3" fmla="*/ 141 h 158"/>
                <a:gd name="T4" fmla="*/ 16 w 69"/>
                <a:gd name="T5" fmla="*/ 135 h 158"/>
                <a:gd name="T6" fmla="*/ 13 w 69"/>
                <a:gd name="T7" fmla="*/ 133 h 158"/>
                <a:gd name="T8" fmla="*/ 9 w 69"/>
                <a:gd name="T9" fmla="*/ 141 h 158"/>
                <a:gd name="T10" fmla="*/ 6 w 69"/>
                <a:gd name="T11" fmla="*/ 151 h 158"/>
                <a:gd name="T12" fmla="*/ 1 w 69"/>
                <a:gd name="T13" fmla="*/ 158 h 158"/>
                <a:gd name="T14" fmla="*/ 0 w 69"/>
                <a:gd name="T15" fmla="*/ 149 h 158"/>
                <a:gd name="T16" fmla="*/ 3 w 69"/>
                <a:gd name="T17" fmla="*/ 138 h 158"/>
                <a:gd name="T18" fmla="*/ 7 w 69"/>
                <a:gd name="T19" fmla="*/ 129 h 158"/>
                <a:gd name="T20" fmla="*/ 15 w 69"/>
                <a:gd name="T21" fmla="*/ 125 h 158"/>
                <a:gd name="T22" fmla="*/ 25 w 69"/>
                <a:gd name="T23" fmla="*/ 123 h 158"/>
                <a:gd name="T24" fmla="*/ 34 w 69"/>
                <a:gd name="T25" fmla="*/ 120 h 158"/>
                <a:gd name="T26" fmla="*/ 37 w 69"/>
                <a:gd name="T27" fmla="*/ 115 h 158"/>
                <a:gd name="T28" fmla="*/ 42 w 69"/>
                <a:gd name="T29" fmla="*/ 115 h 158"/>
                <a:gd name="T30" fmla="*/ 47 w 69"/>
                <a:gd name="T31" fmla="*/ 116 h 158"/>
                <a:gd name="T32" fmla="*/ 53 w 69"/>
                <a:gd name="T33" fmla="*/ 116 h 158"/>
                <a:gd name="T34" fmla="*/ 51 w 69"/>
                <a:gd name="T35" fmla="*/ 112 h 158"/>
                <a:gd name="T36" fmla="*/ 44 w 69"/>
                <a:gd name="T37" fmla="*/ 110 h 158"/>
                <a:gd name="T38" fmla="*/ 36 w 69"/>
                <a:gd name="T39" fmla="*/ 109 h 158"/>
                <a:gd name="T40" fmla="*/ 24 w 69"/>
                <a:gd name="T41" fmla="*/ 98 h 158"/>
                <a:gd name="T42" fmla="*/ 13 w 69"/>
                <a:gd name="T43" fmla="*/ 67 h 158"/>
                <a:gd name="T44" fmla="*/ 10 w 69"/>
                <a:gd name="T45" fmla="*/ 32 h 158"/>
                <a:gd name="T46" fmla="*/ 13 w 69"/>
                <a:gd name="T47" fmla="*/ 0 h 158"/>
                <a:gd name="T48" fmla="*/ 22 w 69"/>
                <a:gd name="T49" fmla="*/ 0 h 158"/>
                <a:gd name="T50" fmla="*/ 32 w 69"/>
                <a:gd name="T51" fmla="*/ 4 h 158"/>
                <a:gd name="T52" fmla="*/ 41 w 69"/>
                <a:gd name="T53" fmla="*/ 10 h 158"/>
                <a:gd name="T54" fmla="*/ 43 w 69"/>
                <a:gd name="T55" fmla="*/ 26 h 158"/>
                <a:gd name="T56" fmla="*/ 40 w 69"/>
                <a:gd name="T57" fmla="*/ 46 h 158"/>
                <a:gd name="T58" fmla="*/ 39 w 69"/>
                <a:gd name="T59" fmla="*/ 65 h 158"/>
                <a:gd name="T60" fmla="*/ 43 w 69"/>
                <a:gd name="T61" fmla="*/ 71 h 158"/>
                <a:gd name="T62" fmla="*/ 43 w 69"/>
                <a:gd name="T63" fmla="*/ 55 h 158"/>
                <a:gd name="T64" fmla="*/ 45 w 69"/>
                <a:gd name="T65" fmla="*/ 40 h 158"/>
                <a:gd name="T66" fmla="*/ 50 w 69"/>
                <a:gd name="T67" fmla="*/ 25 h 158"/>
                <a:gd name="T68" fmla="*/ 58 w 69"/>
                <a:gd name="T69" fmla="*/ 48 h 158"/>
                <a:gd name="T70" fmla="*/ 68 w 69"/>
                <a:gd name="T71" fmla="*/ 72 h 158"/>
                <a:gd name="T72" fmla="*/ 67 w 69"/>
                <a:gd name="T73" fmla="*/ 97 h 158"/>
                <a:gd name="T74" fmla="*/ 44 w 69"/>
                <a:gd name="T75" fmla="*/ 86 h 158"/>
                <a:gd name="T76" fmla="*/ 58 w 69"/>
                <a:gd name="T77" fmla="*/ 120 h 158"/>
                <a:gd name="T78" fmla="*/ 51 w 69"/>
                <a:gd name="T79" fmla="*/ 121 h 158"/>
                <a:gd name="T80" fmla="*/ 43 w 69"/>
                <a:gd name="T81" fmla="*/ 120 h 158"/>
                <a:gd name="T82" fmla="*/ 36 w 69"/>
                <a:gd name="T83" fmla="*/ 125 h 158"/>
                <a:gd name="T84" fmla="*/ 29 w 69"/>
                <a:gd name="T85" fmla="*/ 135 h 158"/>
                <a:gd name="T86" fmla="*/ 22 w 69"/>
                <a:gd name="T87" fmla="*/ 145 h 158"/>
                <a:gd name="T88" fmla="*/ 18 w 69"/>
                <a:gd name="T89" fmla="*/ 157 h 158"/>
                <a:gd name="T90" fmla="*/ 16 w 69"/>
                <a:gd name="T91" fmla="*/ 154 h 158"/>
                <a:gd name="T92" fmla="*/ 14 w 69"/>
                <a:gd name="T93" fmla="*/ 152 h 158"/>
                <a:gd name="T94" fmla="*/ 11 w 69"/>
                <a:gd name="T95" fmla="*/ 152 h 1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58"/>
                <a:gd name="T146" fmla="*/ 69 w 69"/>
                <a:gd name="T147" fmla="*/ 158 h 1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58">
                  <a:moveTo>
                    <a:pt x="11" y="153"/>
                  </a:moveTo>
                  <a:lnTo>
                    <a:pt x="11" y="151"/>
                  </a:lnTo>
                  <a:lnTo>
                    <a:pt x="12" y="148"/>
                  </a:lnTo>
                  <a:lnTo>
                    <a:pt x="13" y="146"/>
                  </a:lnTo>
                  <a:lnTo>
                    <a:pt x="14" y="144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6" y="133"/>
                  </a:lnTo>
                  <a:lnTo>
                    <a:pt x="16" y="131"/>
                  </a:lnTo>
                  <a:lnTo>
                    <a:pt x="13" y="133"/>
                  </a:lnTo>
                  <a:lnTo>
                    <a:pt x="12" y="135"/>
                  </a:lnTo>
                  <a:lnTo>
                    <a:pt x="10" y="138"/>
                  </a:lnTo>
                  <a:lnTo>
                    <a:pt x="9" y="141"/>
                  </a:lnTo>
                  <a:lnTo>
                    <a:pt x="8" y="144"/>
                  </a:lnTo>
                  <a:lnTo>
                    <a:pt x="7" y="147"/>
                  </a:lnTo>
                  <a:lnTo>
                    <a:pt x="6" y="151"/>
                  </a:lnTo>
                  <a:lnTo>
                    <a:pt x="4" y="153"/>
                  </a:lnTo>
                  <a:lnTo>
                    <a:pt x="3" y="156"/>
                  </a:lnTo>
                  <a:lnTo>
                    <a:pt x="1" y="158"/>
                  </a:lnTo>
                  <a:lnTo>
                    <a:pt x="1" y="155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3" y="138"/>
                  </a:lnTo>
                  <a:lnTo>
                    <a:pt x="4" y="135"/>
                  </a:lnTo>
                  <a:lnTo>
                    <a:pt x="5" y="132"/>
                  </a:lnTo>
                  <a:lnTo>
                    <a:pt x="7" y="129"/>
                  </a:lnTo>
                  <a:lnTo>
                    <a:pt x="9" y="127"/>
                  </a:lnTo>
                  <a:lnTo>
                    <a:pt x="12" y="126"/>
                  </a:lnTo>
                  <a:lnTo>
                    <a:pt x="15" y="125"/>
                  </a:lnTo>
                  <a:lnTo>
                    <a:pt x="18" y="124"/>
                  </a:lnTo>
                  <a:lnTo>
                    <a:pt x="21" y="123"/>
                  </a:lnTo>
                  <a:lnTo>
                    <a:pt x="25" y="123"/>
                  </a:lnTo>
                  <a:lnTo>
                    <a:pt x="28" y="122"/>
                  </a:lnTo>
                  <a:lnTo>
                    <a:pt x="31" y="121"/>
                  </a:lnTo>
                  <a:lnTo>
                    <a:pt x="34" y="120"/>
                  </a:lnTo>
                  <a:lnTo>
                    <a:pt x="37" y="120"/>
                  </a:lnTo>
                  <a:lnTo>
                    <a:pt x="40" y="120"/>
                  </a:lnTo>
                  <a:lnTo>
                    <a:pt x="37" y="115"/>
                  </a:lnTo>
                  <a:lnTo>
                    <a:pt x="39" y="114"/>
                  </a:lnTo>
                  <a:lnTo>
                    <a:pt x="40" y="114"/>
                  </a:lnTo>
                  <a:lnTo>
                    <a:pt x="42" y="115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9" y="116"/>
                  </a:lnTo>
                  <a:lnTo>
                    <a:pt x="51" y="116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3" y="114"/>
                  </a:lnTo>
                  <a:lnTo>
                    <a:pt x="51" y="112"/>
                  </a:lnTo>
                  <a:lnTo>
                    <a:pt x="49" y="111"/>
                  </a:lnTo>
                  <a:lnTo>
                    <a:pt x="47" y="110"/>
                  </a:lnTo>
                  <a:lnTo>
                    <a:pt x="44" y="110"/>
                  </a:lnTo>
                  <a:lnTo>
                    <a:pt x="41" y="110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3" y="107"/>
                  </a:lnTo>
                  <a:lnTo>
                    <a:pt x="30" y="106"/>
                  </a:lnTo>
                  <a:lnTo>
                    <a:pt x="24" y="98"/>
                  </a:lnTo>
                  <a:lnTo>
                    <a:pt x="20" y="88"/>
                  </a:lnTo>
                  <a:lnTo>
                    <a:pt x="16" y="78"/>
                  </a:lnTo>
                  <a:lnTo>
                    <a:pt x="13" y="67"/>
                  </a:lnTo>
                  <a:lnTo>
                    <a:pt x="11" y="56"/>
                  </a:lnTo>
                  <a:lnTo>
                    <a:pt x="10" y="44"/>
                  </a:lnTo>
                  <a:lnTo>
                    <a:pt x="10" y="32"/>
                  </a:lnTo>
                  <a:lnTo>
                    <a:pt x="10" y="21"/>
                  </a:lnTo>
                  <a:lnTo>
                    <a:pt x="11" y="1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4" y="13"/>
                  </a:lnTo>
                  <a:lnTo>
                    <a:pt x="43" y="19"/>
                  </a:lnTo>
                  <a:lnTo>
                    <a:pt x="43" y="26"/>
                  </a:lnTo>
                  <a:lnTo>
                    <a:pt x="42" y="33"/>
                  </a:lnTo>
                  <a:lnTo>
                    <a:pt x="41" y="39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39" y="59"/>
                  </a:lnTo>
                  <a:lnTo>
                    <a:pt x="39" y="65"/>
                  </a:lnTo>
                  <a:lnTo>
                    <a:pt x="40" y="71"/>
                  </a:lnTo>
                  <a:lnTo>
                    <a:pt x="43" y="76"/>
                  </a:lnTo>
                  <a:lnTo>
                    <a:pt x="43" y="71"/>
                  </a:lnTo>
                  <a:lnTo>
                    <a:pt x="43" y="66"/>
                  </a:lnTo>
                  <a:lnTo>
                    <a:pt x="43" y="60"/>
                  </a:lnTo>
                  <a:lnTo>
                    <a:pt x="43" y="55"/>
                  </a:lnTo>
                  <a:lnTo>
                    <a:pt x="44" y="50"/>
                  </a:lnTo>
                  <a:lnTo>
                    <a:pt x="44" y="45"/>
                  </a:lnTo>
                  <a:lnTo>
                    <a:pt x="45" y="40"/>
                  </a:lnTo>
                  <a:lnTo>
                    <a:pt x="46" y="35"/>
                  </a:lnTo>
                  <a:lnTo>
                    <a:pt x="48" y="30"/>
                  </a:lnTo>
                  <a:lnTo>
                    <a:pt x="50" y="25"/>
                  </a:lnTo>
                  <a:lnTo>
                    <a:pt x="52" y="33"/>
                  </a:lnTo>
                  <a:lnTo>
                    <a:pt x="55" y="41"/>
                  </a:lnTo>
                  <a:lnTo>
                    <a:pt x="58" y="48"/>
                  </a:lnTo>
                  <a:lnTo>
                    <a:pt x="62" y="57"/>
                  </a:lnTo>
                  <a:lnTo>
                    <a:pt x="65" y="64"/>
                  </a:lnTo>
                  <a:lnTo>
                    <a:pt x="68" y="72"/>
                  </a:lnTo>
                  <a:lnTo>
                    <a:pt x="69" y="81"/>
                  </a:lnTo>
                  <a:lnTo>
                    <a:pt x="69" y="89"/>
                  </a:lnTo>
                  <a:lnTo>
                    <a:pt x="67" y="97"/>
                  </a:lnTo>
                  <a:lnTo>
                    <a:pt x="62" y="105"/>
                  </a:lnTo>
                  <a:lnTo>
                    <a:pt x="46" y="83"/>
                  </a:lnTo>
                  <a:lnTo>
                    <a:pt x="44" y="86"/>
                  </a:lnTo>
                  <a:lnTo>
                    <a:pt x="61" y="116"/>
                  </a:lnTo>
                  <a:lnTo>
                    <a:pt x="59" y="118"/>
                  </a:lnTo>
                  <a:lnTo>
                    <a:pt x="58" y="120"/>
                  </a:lnTo>
                  <a:lnTo>
                    <a:pt x="56" y="121"/>
                  </a:lnTo>
                  <a:lnTo>
                    <a:pt x="54" y="121"/>
                  </a:lnTo>
                  <a:lnTo>
                    <a:pt x="51" y="121"/>
                  </a:lnTo>
                  <a:lnTo>
                    <a:pt x="49" y="120"/>
                  </a:lnTo>
                  <a:lnTo>
                    <a:pt x="46" y="120"/>
                  </a:lnTo>
                  <a:lnTo>
                    <a:pt x="43" y="120"/>
                  </a:lnTo>
                  <a:lnTo>
                    <a:pt x="41" y="121"/>
                  </a:lnTo>
                  <a:lnTo>
                    <a:pt x="38" y="122"/>
                  </a:lnTo>
                  <a:lnTo>
                    <a:pt x="36" y="125"/>
                  </a:lnTo>
                  <a:lnTo>
                    <a:pt x="33" y="129"/>
                  </a:lnTo>
                  <a:lnTo>
                    <a:pt x="31" y="132"/>
                  </a:lnTo>
                  <a:lnTo>
                    <a:pt x="29" y="135"/>
                  </a:lnTo>
                  <a:lnTo>
                    <a:pt x="27" y="138"/>
                  </a:lnTo>
                  <a:lnTo>
                    <a:pt x="24" y="142"/>
                  </a:lnTo>
                  <a:lnTo>
                    <a:pt x="22" y="145"/>
                  </a:lnTo>
                  <a:lnTo>
                    <a:pt x="21" y="149"/>
                  </a:lnTo>
                  <a:lnTo>
                    <a:pt x="19" y="153"/>
                  </a:lnTo>
                  <a:lnTo>
                    <a:pt x="18" y="157"/>
                  </a:lnTo>
                  <a:lnTo>
                    <a:pt x="18" y="156"/>
                  </a:lnTo>
                  <a:lnTo>
                    <a:pt x="17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4" y="152"/>
                  </a:lnTo>
                  <a:lnTo>
                    <a:pt x="13" y="152"/>
                  </a:lnTo>
                  <a:lnTo>
                    <a:pt x="12" y="152"/>
                  </a:lnTo>
                  <a:lnTo>
                    <a:pt x="11" y="152"/>
                  </a:lnTo>
                  <a:lnTo>
                    <a:pt x="11" y="15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2" name="Freeform 110"/>
            <p:cNvSpPr>
              <a:spLocks/>
            </p:cNvSpPr>
            <p:nvPr/>
          </p:nvSpPr>
          <p:spPr bwMode="auto">
            <a:xfrm>
              <a:off x="3011" y="2891"/>
              <a:ext cx="9" cy="115"/>
            </a:xfrm>
            <a:custGeom>
              <a:avLst/>
              <a:gdLst>
                <a:gd name="T0" fmla="*/ 1 w 9"/>
                <a:gd name="T1" fmla="*/ 0 h 115"/>
                <a:gd name="T2" fmla="*/ 6 w 9"/>
                <a:gd name="T3" fmla="*/ 4 h 115"/>
                <a:gd name="T4" fmla="*/ 6 w 9"/>
                <a:gd name="T5" fmla="*/ 15 h 115"/>
                <a:gd name="T6" fmla="*/ 7 w 9"/>
                <a:gd name="T7" fmla="*/ 26 h 115"/>
                <a:gd name="T8" fmla="*/ 8 w 9"/>
                <a:gd name="T9" fmla="*/ 38 h 115"/>
                <a:gd name="T10" fmla="*/ 9 w 9"/>
                <a:gd name="T11" fmla="*/ 49 h 115"/>
                <a:gd name="T12" fmla="*/ 9 w 9"/>
                <a:gd name="T13" fmla="*/ 60 h 115"/>
                <a:gd name="T14" fmla="*/ 9 w 9"/>
                <a:gd name="T15" fmla="*/ 71 h 115"/>
                <a:gd name="T16" fmla="*/ 8 w 9"/>
                <a:gd name="T17" fmla="*/ 83 h 115"/>
                <a:gd name="T18" fmla="*/ 6 w 9"/>
                <a:gd name="T19" fmla="*/ 94 h 115"/>
                <a:gd name="T20" fmla="*/ 4 w 9"/>
                <a:gd name="T21" fmla="*/ 105 h 115"/>
                <a:gd name="T22" fmla="*/ 0 w 9"/>
                <a:gd name="T23" fmla="*/ 115 h 115"/>
                <a:gd name="T24" fmla="*/ 3 w 9"/>
                <a:gd name="T25" fmla="*/ 105 h 115"/>
                <a:gd name="T26" fmla="*/ 4 w 9"/>
                <a:gd name="T27" fmla="*/ 94 h 115"/>
                <a:gd name="T28" fmla="*/ 6 w 9"/>
                <a:gd name="T29" fmla="*/ 83 h 115"/>
                <a:gd name="T30" fmla="*/ 7 w 9"/>
                <a:gd name="T31" fmla="*/ 71 h 115"/>
                <a:gd name="T32" fmla="*/ 7 w 9"/>
                <a:gd name="T33" fmla="*/ 59 h 115"/>
                <a:gd name="T34" fmla="*/ 7 w 9"/>
                <a:gd name="T35" fmla="*/ 47 h 115"/>
                <a:gd name="T36" fmla="*/ 6 w 9"/>
                <a:gd name="T37" fmla="*/ 36 h 115"/>
                <a:gd name="T38" fmla="*/ 5 w 9"/>
                <a:gd name="T39" fmla="*/ 24 h 115"/>
                <a:gd name="T40" fmla="*/ 4 w 9"/>
                <a:gd name="T41" fmla="*/ 12 h 115"/>
                <a:gd name="T42" fmla="*/ 1 w 9"/>
                <a:gd name="T43" fmla="*/ 0 h 115"/>
                <a:gd name="T44" fmla="*/ 1 w 9"/>
                <a:gd name="T45" fmla="*/ 0 h 1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115"/>
                <a:gd name="T71" fmla="*/ 9 w 9"/>
                <a:gd name="T72" fmla="*/ 115 h 1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115">
                  <a:moveTo>
                    <a:pt x="1" y="0"/>
                  </a:moveTo>
                  <a:lnTo>
                    <a:pt x="6" y="4"/>
                  </a:lnTo>
                  <a:lnTo>
                    <a:pt x="6" y="15"/>
                  </a:lnTo>
                  <a:lnTo>
                    <a:pt x="7" y="26"/>
                  </a:lnTo>
                  <a:lnTo>
                    <a:pt x="8" y="38"/>
                  </a:lnTo>
                  <a:lnTo>
                    <a:pt x="9" y="49"/>
                  </a:lnTo>
                  <a:lnTo>
                    <a:pt x="9" y="60"/>
                  </a:lnTo>
                  <a:lnTo>
                    <a:pt x="9" y="71"/>
                  </a:lnTo>
                  <a:lnTo>
                    <a:pt x="8" y="83"/>
                  </a:lnTo>
                  <a:lnTo>
                    <a:pt x="6" y="94"/>
                  </a:lnTo>
                  <a:lnTo>
                    <a:pt x="4" y="105"/>
                  </a:lnTo>
                  <a:lnTo>
                    <a:pt x="0" y="115"/>
                  </a:lnTo>
                  <a:lnTo>
                    <a:pt x="3" y="105"/>
                  </a:lnTo>
                  <a:lnTo>
                    <a:pt x="4" y="94"/>
                  </a:lnTo>
                  <a:lnTo>
                    <a:pt x="6" y="83"/>
                  </a:lnTo>
                  <a:lnTo>
                    <a:pt x="7" y="71"/>
                  </a:lnTo>
                  <a:lnTo>
                    <a:pt x="7" y="59"/>
                  </a:lnTo>
                  <a:lnTo>
                    <a:pt x="7" y="47"/>
                  </a:lnTo>
                  <a:lnTo>
                    <a:pt x="6" y="36"/>
                  </a:lnTo>
                  <a:lnTo>
                    <a:pt x="5" y="24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3" name="Freeform 111"/>
            <p:cNvSpPr>
              <a:spLocks/>
            </p:cNvSpPr>
            <p:nvPr/>
          </p:nvSpPr>
          <p:spPr bwMode="auto">
            <a:xfrm>
              <a:off x="2716" y="2882"/>
              <a:ext cx="290" cy="118"/>
            </a:xfrm>
            <a:custGeom>
              <a:avLst/>
              <a:gdLst>
                <a:gd name="T0" fmla="*/ 266 w 290"/>
                <a:gd name="T1" fmla="*/ 71 h 118"/>
                <a:gd name="T2" fmla="*/ 268 w 290"/>
                <a:gd name="T3" fmla="*/ 47 h 118"/>
                <a:gd name="T4" fmla="*/ 272 w 290"/>
                <a:gd name="T5" fmla="*/ 23 h 118"/>
                <a:gd name="T6" fmla="*/ 272 w 290"/>
                <a:gd name="T7" fmla="*/ 8 h 118"/>
                <a:gd name="T8" fmla="*/ 271 w 290"/>
                <a:gd name="T9" fmla="*/ 7 h 118"/>
                <a:gd name="T10" fmla="*/ 270 w 290"/>
                <a:gd name="T11" fmla="*/ 6 h 118"/>
                <a:gd name="T12" fmla="*/ 268 w 290"/>
                <a:gd name="T13" fmla="*/ 6 h 118"/>
                <a:gd name="T14" fmla="*/ 264 w 290"/>
                <a:gd name="T15" fmla="*/ 36 h 118"/>
                <a:gd name="T16" fmla="*/ 261 w 290"/>
                <a:gd name="T17" fmla="*/ 69 h 118"/>
                <a:gd name="T18" fmla="*/ 262 w 290"/>
                <a:gd name="T19" fmla="*/ 104 h 118"/>
                <a:gd name="T20" fmla="*/ 238 w 290"/>
                <a:gd name="T21" fmla="*/ 113 h 118"/>
                <a:gd name="T22" fmla="*/ 199 w 290"/>
                <a:gd name="T23" fmla="*/ 106 h 118"/>
                <a:gd name="T24" fmla="*/ 160 w 290"/>
                <a:gd name="T25" fmla="*/ 98 h 118"/>
                <a:gd name="T26" fmla="*/ 132 w 290"/>
                <a:gd name="T27" fmla="*/ 101 h 118"/>
                <a:gd name="T28" fmla="*/ 6 w 290"/>
                <a:gd name="T29" fmla="*/ 110 h 118"/>
                <a:gd name="T30" fmla="*/ 1 w 290"/>
                <a:gd name="T31" fmla="*/ 79 h 118"/>
                <a:gd name="T32" fmla="*/ 0 w 290"/>
                <a:gd name="T33" fmla="*/ 46 h 118"/>
                <a:gd name="T34" fmla="*/ 5 w 290"/>
                <a:gd name="T35" fmla="*/ 14 h 118"/>
                <a:gd name="T36" fmla="*/ 19 w 290"/>
                <a:gd name="T37" fmla="*/ 1 h 118"/>
                <a:gd name="T38" fmla="*/ 36 w 290"/>
                <a:gd name="T39" fmla="*/ 1 h 118"/>
                <a:gd name="T40" fmla="*/ 52 w 290"/>
                <a:gd name="T41" fmla="*/ 3 h 118"/>
                <a:gd name="T42" fmla="*/ 66 w 290"/>
                <a:gd name="T43" fmla="*/ 10 h 118"/>
                <a:gd name="T44" fmla="*/ 77 w 290"/>
                <a:gd name="T45" fmla="*/ 28 h 118"/>
                <a:gd name="T46" fmla="*/ 89 w 290"/>
                <a:gd name="T47" fmla="*/ 45 h 118"/>
                <a:gd name="T48" fmla="*/ 103 w 290"/>
                <a:gd name="T49" fmla="*/ 58 h 118"/>
                <a:gd name="T50" fmla="*/ 104 w 290"/>
                <a:gd name="T51" fmla="*/ 62 h 118"/>
                <a:gd name="T52" fmla="*/ 104 w 290"/>
                <a:gd name="T53" fmla="*/ 66 h 118"/>
                <a:gd name="T54" fmla="*/ 105 w 290"/>
                <a:gd name="T55" fmla="*/ 71 h 118"/>
                <a:gd name="T56" fmla="*/ 106 w 290"/>
                <a:gd name="T57" fmla="*/ 64 h 118"/>
                <a:gd name="T58" fmla="*/ 113 w 290"/>
                <a:gd name="T59" fmla="*/ 58 h 118"/>
                <a:gd name="T60" fmla="*/ 123 w 290"/>
                <a:gd name="T61" fmla="*/ 55 h 118"/>
                <a:gd name="T62" fmla="*/ 133 w 290"/>
                <a:gd name="T63" fmla="*/ 55 h 118"/>
                <a:gd name="T64" fmla="*/ 146 w 290"/>
                <a:gd name="T65" fmla="*/ 64 h 118"/>
                <a:gd name="T66" fmla="*/ 160 w 290"/>
                <a:gd name="T67" fmla="*/ 67 h 118"/>
                <a:gd name="T68" fmla="*/ 175 w 290"/>
                <a:gd name="T69" fmla="*/ 62 h 118"/>
                <a:gd name="T70" fmla="*/ 176 w 290"/>
                <a:gd name="T71" fmla="*/ 60 h 118"/>
                <a:gd name="T72" fmla="*/ 178 w 290"/>
                <a:gd name="T73" fmla="*/ 59 h 118"/>
                <a:gd name="T74" fmla="*/ 179 w 290"/>
                <a:gd name="T75" fmla="*/ 57 h 118"/>
                <a:gd name="T76" fmla="*/ 187 w 290"/>
                <a:gd name="T77" fmla="*/ 57 h 118"/>
                <a:gd name="T78" fmla="*/ 200 w 290"/>
                <a:gd name="T79" fmla="*/ 58 h 118"/>
                <a:gd name="T80" fmla="*/ 213 w 290"/>
                <a:gd name="T81" fmla="*/ 59 h 118"/>
                <a:gd name="T82" fmla="*/ 221 w 290"/>
                <a:gd name="T83" fmla="*/ 54 h 118"/>
                <a:gd name="T84" fmla="*/ 190 w 290"/>
                <a:gd name="T85" fmla="*/ 40 h 118"/>
                <a:gd name="T86" fmla="*/ 200 w 290"/>
                <a:gd name="T87" fmla="*/ 24 h 118"/>
                <a:gd name="T88" fmla="*/ 212 w 290"/>
                <a:gd name="T89" fmla="*/ 10 h 118"/>
                <a:gd name="T90" fmla="*/ 228 w 290"/>
                <a:gd name="T91" fmla="*/ 3 h 118"/>
                <a:gd name="T92" fmla="*/ 249 w 290"/>
                <a:gd name="T93" fmla="*/ 0 h 118"/>
                <a:gd name="T94" fmla="*/ 270 w 290"/>
                <a:gd name="T95" fmla="*/ 0 h 118"/>
                <a:gd name="T96" fmla="*/ 290 w 290"/>
                <a:gd name="T97" fmla="*/ 3 h 118"/>
                <a:gd name="T98" fmla="*/ 282 w 290"/>
                <a:gd name="T99" fmla="*/ 28 h 118"/>
                <a:gd name="T100" fmla="*/ 280 w 290"/>
                <a:gd name="T101" fmla="*/ 55 h 118"/>
                <a:gd name="T102" fmla="*/ 279 w 290"/>
                <a:gd name="T103" fmla="*/ 83 h 118"/>
                <a:gd name="T104" fmla="*/ 275 w 290"/>
                <a:gd name="T105" fmla="*/ 118 h 118"/>
                <a:gd name="T106" fmla="*/ 269 w 290"/>
                <a:gd name="T107" fmla="*/ 112 h 118"/>
                <a:gd name="T108" fmla="*/ 268 w 290"/>
                <a:gd name="T109" fmla="*/ 99 h 118"/>
                <a:gd name="T110" fmla="*/ 266 w 290"/>
                <a:gd name="T111" fmla="*/ 8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0"/>
                <a:gd name="T169" fmla="*/ 0 h 118"/>
                <a:gd name="T170" fmla="*/ 290 w 290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0" h="118">
                  <a:moveTo>
                    <a:pt x="266" y="88"/>
                  </a:moveTo>
                  <a:lnTo>
                    <a:pt x="265" y="80"/>
                  </a:lnTo>
                  <a:lnTo>
                    <a:pt x="266" y="71"/>
                  </a:lnTo>
                  <a:lnTo>
                    <a:pt x="266" y="63"/>
                  </a:lnTo>
                  <a:lnTo>
                    <a:pt x="267" y="55"/>
                  </a:lnTo>
                  <a:lnTo>
                    <a:pt x="268" y="47"/>
                  </a:lnTo>
                  <a:lnTo>
                    <a:pt x="270" y="38"/>
                  </a:lnTo>
                  <a:lnTo>
                    <a:pt x="271" y="30"/>
                  </a:lnTo>
                  <a:lnTo>
                    <a:pt x="272" y="23"/>
                  </a:lnTo>
                  <a:lnTo>
                    <a:pt x="272" y="15"/>
                  </a:lnTo>
                  <a:lnTo>
                    <a:pt x="272" y="8"/>
                  </a:lnTo>
                  <a:lnTo>
                    <a:pt x="272" y="7"/>
                  </a:lnTo>
                  <a:lnTo>
                    <a:pt x="271" y="7"/>
                  </a:lnTo>
                  <a:lnTo>
                    <a:pt x="270" y="6"/>
                  </a:lnTo>
                  <a:lnTo>
                    <a:pt x="269" y="6"/>
                  </a:lnTo>
                  <a:lnTo>
                    <a:pt x="268" y="6"/>
                  </a:lnTo>
                  <a:lnTo>
                    <a:pt x="267" y="16"/>
                  </a:lnTo>
                  <a:lnTo>
                    <a:pt x="266" y="25"/>
                  </a:lnTo>
                  <a:lnTo>
                    <a:pt x="264" y="36"/>
                  </a:lnTo>
                  <a:lnTo>
                    <a:pt x="263" y="47"/>
                  </a:lnTo>
                  <a:lnTo>
                    <a:pt x="262" y="58"/>
                  </a:lnTo>
                  <a:lnTo>
                    <a:pt x="261" y="69"/>
                  </a:lnTo>
                  <a:lnTo>
                    <a:pt x="261" y="80"/>
                  </a:lnTo>
                  <a:lnTo>
                    <a:pt x="261" y="92"/>
                  </a:lnTo>
                  <a:lnTo>
                    <a:pt x="262" y="104"/>
                  </a:lnTo>
                  <a:lnTo>
                    <a:pt x="264" y="115"/>
                  </a:lnTo>
                  <a:lnTo>
                    <a:pt x="251" y="114"/>
                  </a:lnTo>
                  <a:lnTo>
                    <a:pt x="238" y="113"/>
                  </a:lnTo>
                  <a:lnTo>
                    <a:pt x="225" y="111"/>
                  </a:lnTo>
                  <a:lnTo>
                    <a:pt x="212" y="108"/>
                  </a:lnTo>
                  <a:lnTo>
                    <a:pt x="199" y="106"/>
                  </a:lnTo>
                  <a:lnTo>
                    <a:pt x="186" y="103"/>
                  </a:lnTo>
                  <a:lnTo>
                    <a:pt x="173" y="101"/>
                  </a:lnTo>
                  <a:lnTo>
                    <a:pt x="160" y="98"/>
                  </a:lnTo>
                  <a:lnTo>
                    <a:pt x="147" y="96"/>
                  </a:lnTo>
                  <a:lnTo>
                    <a:pt x="134" y="95"/>
                  </a:lnTo>
                  <a:lnTo>
                    <a:pt x="132" y="10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" y="110"/>
                  </a:lnTo>
                  <a:lnTo>
                    <a:pt x="4" y="100"/>
                  </a:lnTo>
                  <a:lnTo>
                    <a:pt x="2" y="89"/>
                  </a:lnTo>
                  <a:lnTo>
                    <a:pt x="1" y="79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1" y="35"/>
                  </a:lnTo>
                  <a:lnTo>
                    <a:pt x="3" y="25"/>
                  </a:lnTo>
                  <a:lnTo>
                    <a:pt x="5" y="14"/>
                  </a:lnTo>
                  <a:lnTo>
                    <a:pt x="8" y="4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3"/>
                  </a:lnTo>
                  <a:lnTo>
                    <a:pt x="58" y="4"/>
                  </a:lnTo>
                  <a:lnTo>
                    <a:pt x="63" y="5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7" y="28"/>
                  </a:lnTo>
                  <a:lnTo>
                    <a:pt x="81" y="34"/>
                  </a:lnTo>
                  <a:lnTo>
                    <a:pt x="85" y="40"/>
                  </a:lnTo>
                  <a:lnTo>
                    <a:pt x="89" y="45"/>
                  </a:lnTo>
                  <a:lnTo>
                    <a:pt x="93" y="49"/>
                  </a:lnTo>
                  <a:lnTo>
                    <a:pt x="98" y="54"/>
                  </a:lnTo>
                  <a:lnTo>
                    <a:pt x="103" y="58"/>
                  </a:lnTo>
                  <a:lnTo>
                    <a:pt x="104" y="59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5" y="71"/>
                  </a:lnTo>
                  <a:lnTo>
                    <a:pt x="106" y="72"/>
                  </a:lnTo>
                  <a:lnTo>
                    <a:pt x="105" y="67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10" y="59"/>
                  </a:lnTo>
                  <a:lnTo>
                    <a:pt x="113" y="58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23" y="55"/>
                  </a:lnTo>
                  <a:lnTo>
                    <a:pt x="126" y="54"/>
                  </a:lnTo>
                  <a:lnTo>
                    <a:pt x="129" y="52"/>
                  </a:lnTo>
                  <a:lnTo>
                    <a:pt x="133" y="55"/>
                  </a:lnTo>
                  <a:lnTo>
                    <a:pt x="137" y="58"/>
                  </a:lnTo>
                  <a:lnTo>
                    <a:pt x="141" y="61"/>
                  </a:lnTo>
                  <a:lnTo>
                    <a:pt x="146" y="64"/>
                  </a:lnTo>
                  <a:lnTo>
                    <a:pt x="151" y="66"/>
                  </a:lnTo>
                  <a:lnTo>
                    <a:pt x="155" y="67"/>
                  </a:lnTo>
                  <a:lnTo>
                    <a:pt x="160" y="67"/>
                  </a:lnTo>
                  <a:lnTo>
                    <a:pt x="165" y="67"/>
                  </a:lnTo>
                  <a:lnTo>
                    <a:pt x="170" y="65"/>
                  </a:lnTo>
                  <a:lnTo>
                    <a:pt x="175" y="62"/>
                  </a:lnTo>
                  <a:lnTo>
                    <a:pt x="175" y="61"/>
                  </a:lnTo>
                  <a:lnTo>
                    <a:pt x="176" y="61"/>
                  </a:lnTo>
                  <a:lnTo>
                    <a:pt x="176" y="60"/>
                  </a:lnTo>
                  <a:lnTo>
                    <a:pt x="177" y="60"/>
                  </a:lnTo>
                  <a:lnTo>
                    <a:pt x="177" y="59"/>
                  </a:lnTo>
                  <a:lnTo>
                    <a:pt x="178" y="59"/>
                  </a:lnTo>
                  <a:lnTo>
                    <a:pt x="178" y="58"/>
                  </a:lnTo>
                  <a:lnTo>
                    <a:pt x="179" y="57"/>
                  </a:lnTo>
                  <a:lnTo>
                    <a:pt x="179" y="56"/>
                  </a:lnTo>
                  <a:lnTo>
                    <a:pt x="183" y="56"/>
                  </a:lnTo>
                  <a:lnTo>
                    <a:pt x="187" y="57"/>
                  </a:lnTo>
                  <a:lnTo>
                    <a:pt x="192" y="57"/>
                  </a:lnTo>
                  <a:lnTo>
                    <a:pt x="196" y="58"/>
                  </a:lnTo>
                  <a:lnTo>
                    <a:pt x="200" y="58"/>
                  </a:lnTo>
                  <a:lnTo>
                    <a:pt x="205" y="59"/>
                  </a:lnTo>
                  <a:lnTo>
                    <a:pt x="209" y="59"/>
                  </a:lnTo>
                  <a:lnTo>
                    <a:pt x="213" y="59"/>
                  </a:lnTo>
                  <a:lnTo>
                    <a:pt x="217" y="58"/>
                  </a:lnTo>
                  <a:lnTo>
                    <a:pt x="221" y="58"/>
                  </a:lnTo>
                  <a:lnTo>
                    <a:pt x="221" y="54"/>
                  </a:lnTo>
                  <a:lnTo>
                    <a:pt x="184" y="50"/>
                  </a:lnTo>
                  <a:lnTo>
                    <a:pt x="187" y="45"/>
                  </a:lnTo>
                  <a:lnTo>
                    <a:pt x="190" y="40"/>
                  </a:lnTo>
                  <a:lnTo>
                    <a:pt x="193" y="34"/>
                  </a:lnTo>
                  <a:lnTo>
                    <a:pt x="197" y="29"/>
                  </a:lnTo>
                  <a:lnTo>
                    <a:pt x="200" y="24"/>
                  </a:lnTo>
                  <a:lnTo>
                    <a:pt x="204" y="19"/>
                  </a:lnTo>
                  <a:lnTo>
                    <a:pt x="208" y="15"/>
                  </a:lnTo>
                  <a:lnTo>
                    <a:pt x="212" y="10"/>
                  </a:lnTo>
                  <a:lnTo>
                    <a:pt x="216" y="7"/>
                  </a:lnTo>
                  <a:lnTo>
                    <a:pt x="221" y="3"/>
                  </a:lnTo>
                  <a:lnTo>
                    <a:pt x="228" y="3"/>
                  </a:lnTo>
                  <a:lnTo>
                    <a:pt x="235" y="2"/>
                  </a:lnTo>
                  <a:lnTo>
                    <a:pt x="242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3" y="1"/>
                  </a:lnTo>
                  <a:lnTo>
                    <a:pt x="290" y="3"/>
                  </a:lnTo>
                  <a:lnTo>
                    <a:pt x="286" y="11"/>
                  </a:lnTo>
                  <a:lnTo>
                    <a:pt x="284" y="19"/>
                  </a:lnTo>
                  <a:lnTo>
                    <a:pt x="282" y="28"/>
                  </a:lnTo>
                  <a:lnTo>
                    <a:pt x="281" y="37"/>
                  </a:lnTo>
                  <a:lnTo>
                    <a:pt x="280" y="46"/>
                  </a:lnTo>
                  <a:lnTo>
                    <a:pt x="280" y="55"/>
                  </a:lnTo>
                  <a:lnTo>
                    <a:pt x="280" y="64"/>
                  </a:lnTo>
                  <a:lnTo>
                    <a:pt x="280" y="74"/>
                  </a:lnTo>
                  <a:lnTo>
                    <a:pt x="279" y="83"/>
                  </a:lnTo>
                  <a:lnTo>
                    <a:pt x="279" y="92"/>
                  </a:lnTo>
                  <a:lnTo>
                    <a:pt x="279" y="118"/>
                  </a:lnTo>
                  <a:lnTo>
                    <a:pt x="275" y="118"/>
                  </a:lnTo>
                  <a:lnTo>
                    <a:pt x="272" y="117"/>
                  </a:lnTo>
                  <a:lnTo>
                    <a:pt x="270" y="115"/>
                  </a:lnTo>
                  <a:lnTo>
                    <a:pt x="269" y="112"/>
                  </a:lnTo>
                  <a:lnTo>
                    <a:pt x="268" y="108"/>
                  </a:lnTo>
                  <a:lnTo>
                    <a:pt x="268" y="104"/>
                  </a:lnTo>
                  <a:lnTo>
                    <a:pt x="268" y="99"/>
                  </a:lnTo>
                  <a:lnTo>
                    <a:pt x="267" y="95"/>
                  </a:lnTo>
                  <a:lnTo>
                    <a:pt x="267" y="91"/>
                  </a:lnTo>
                  <a:lnTo>
                    <a:pt x="266" y="88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4" name="Freeform 112"/>
            <p:cNvSpPr>
              <a:spLocks/>
            </p:cNvSpPr>
            <p:nvPr/>
          </p:nvSpPr>
          <p:spPr bwMode="auto">
            <a:xfrm>
              <a:off x="2930" y="3006"/>
              <a:ext cx="3" cy="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7 h 8"/>
                <a:gd name="T4" fmla="*/ 0 w 3"/>
                <a:gd name="T5" fmla="*/ 6 h 8"/>
                <a:gd name="T6" fmla="*/ 0 w 3"/>
                <a:gd name="T7" fmla="*/ 6 h 8"/>
                <a:gd name="T8" fmla="*/ 0 w 3"/>
                <a:gd name="T9" fmla="*/ 5 h 8"/>
                <a:gd name="T10" fmla="*/ 0 w 3"/>
                <a:gd name="T11" fmla="*/ 4 h 8"/>
                <a:gd name="T12" fmla="*/ 0 w 3"/>
                <a:gd name="T13" fmla="*/ 3 h 8"/>
                <a:gd name="T14" fmla="*/ 1 w 3"/>
                <a:gd name="T15" fmla="*/ 2 h 8"/>
                <a:gd name="T16" fmla="*/ 1 w 3"/>
                <a:gd name="T17" fmla="*/ 2 h 8"/>
                <a:gd name="T18" fmla="*/ 1 w 3"/>
                <a:gd name="T19" fmla="*/ 1 h 8"/>
                <a:gd name="T20" fmla="*/ 2 w 3"/>
                <a:gd name="T21" fmla="*/ 0 h 8"/>
                <a:gd name="T22" fmla="*/ 3 w 3"/>
                <a:gd name="T23" fmla="*/ 8 h 8"/>
                <a:gd name="T24" fmla="*/ 1 w 3"/>
                <a:gd name="T25" fmla="*/ 8 h 8"/>
                <a:gd name="T26" fmla="*/ 1 w 3"/>
                <a:gd name="T27" fmla="*/ 8 h 8"/>
                <a:gd name="T28" fmla="*/ 0 w 3"/>
                <a:gd name="T29" fmla="*/ 8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8"/>
                <a:gd name="T47" fmla="*/ 3 w 3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8">
                  <a:moveTo>
                    <a:pt x="0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5" name="Freeform 113"/>
            <p:cNvSpPr>
              <a:spLocks/>
            </p:cNvSpPr>
            <p:nvPr/>
          </p:nvSpPr>
          <p:spPr bwMode="auto">
            <a:xfrm>
              <a:off x="3001" y="2967"/>
              <a:ext cx="11" cy="27"/>
            </a:xfrm>
            <a:custGeom>
              <a:avLst/>
              <a:gdLst>
                <a:gd name="T0" fmla="*/ 0 w 11"/>
                <a:gd name="T1" fmla="*/ 10 h 27"/>
                <a:gd name="T2" fmla="*/ 0 w 11"/>
                <a:gd name="T3" fmla="*/ 11 h 27"/>
                <a:gd name="T4" fmla="*/ 0 w 11"/>
                <a:gd name="T5" fmla="*/ 12 h 27"/>
                <a:gd name="T6" fmla="*/ 1 w 11"/>
                <a:gd name="T7" fmla="*/ 13 h 27"/>
                <a:gd name="T8" fmla="*/ 1 w 11"/>
                <a:gd name="T9" fmla="*/ 14 h 27"/>
                <a:gd name="T10" fmla="*/ 1 w 11"/>
                <a:gd name="T11" fmla="*/ 14 h 27"/>
                <a:gd name="T12" fmla="*/ 1 w 11"/>
                <a:gd name="T13" fmla="*/ 16 h 27"/>
                <a:gd name="T14" fmla="*/ 1 w 11"/>
                <a:gd name="T15" fmla="*/ 16 h 27"/>
                <a:gd name="T16" fmla="*/ 2 w 11"/>
                <a:gd name="T17" fmla="*/ 17 h 27"/>
                <a:gd name="T18" fmla="*/ 2 w 11"/>
                <a:gd name="T19" fmla="*/ 18 h 27"/>
                <a:gd name="T20" fmla="*/ 3 w 11"/>
                <a:gd name="T21" fmla="*/ 19 h 27"/>
                <a:gd name="T22" fmla="*/ 5 w 11"/>
                <a:gd name="T23" fmla="*/ 18 h 27"/>
                <a:gd name="T24" fmla="*/ 7 w 11"/>
                <a:gd name="T25" fmla="*/ 16 h 27"/>
                <a:gd name="T26" fmla="*/ 8 w 11"/>
                <a:gd name="T27" fmla="*/ 15 h 27"/>
                <a:gd name="T28" fmla="*/ 9 w 11"/>
                <a:gd name="T29" fmla="*/ 13 h 27"/>
                <a:gd name="T30" fmla="*/ 9 w 11"/>
                <a:gd name="T31" fmla="*/ 11 h 27"/>
                <a:gd name="T32" fmla="*/ 9 w 11"/>
                <a:gd name="T33" fmla="*/ 9 h 27"/>
                <a:gd name="T34" fmla="*/ 10 w 11"/>
                <a:gd name="T35" fmla="*/ 6 h 27"/>
                <a:gd name="T36" fmla="*/ 10 w 11"/>
                <a:gd name="T37" fmla="*/ 4 h 27"/>
                <a:gd name="T38" fmla="*/ 10 w 11"/>
                <a:gd name="T39" fmla="*/ 2 h 27"/>
                <a:gd name="T40" fmla="*/ 11 w 11"/>
                <a:gd name="T41" fmla="*/ 0 h 27"/>
                <a:gd name="T42" fmla="*/ 11 w 11"/>
                <a:gd name="T43" fmla="*/ 1 h 27"/>
                <a:gd name="T44" fmla="*/ 10 w 11"/>
                <a:gd name="T45" fmla="*/ 4 h 27"/>
                <a:gd name="T46" fmla="*/ 10 w 11"/>
                <a:gd name="T47" fmla="*/ 7 h 27"/>
                <a:gd name="T48" fmla="*/ 10 w 11"/>
                <a:gd name="T49" fmla="*/ 10 h 27"/>
                <a:gd name="T50" fmla="*/ 9 w 11"/>
                <a:gd name="T51" fmla="*/ 13 h 27"/>
                <a:gd name="T52" fmla="*/ 9 w 11"/>
                <a:gd name="T53" fmla="*/ 16 h 27"/>
                <a:gd name="T54" fmla="*/ 8 w 11"/>
                <a:gd name="T55" fmla="*/ 19 h 27"/>
                <a:gd name="T56" fmla="*/ 7 w 11"/>
                <a:gd name="T57" fmla="*/ 22 h 27"/>
                <a:gd name="T58" fmla="*/ 5 w 11"/>
                <a:gd name="T59" fmla="*/ 25 h 27"/>
                <a:gd name="T60" fmla="*/ 4 w 11"/>
                <a:gd name="T61" fmla="*/ 27 h 27"/>
                <a:gd name="T62" fmla="*/ 0 w 11"/>
                <a:gd name="T63" fmla="*/ 10 h 27"/>
                <a:gd name="T64" fmla="*/ 0 w 11"/>
                <a:gd name="T65" fmla="*/ 1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27"/>
                <a:gd name="T101" fmla="*/ 11 w 11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27">
                  <a:moveTo>
                    <a:pt x="0" y="10"/>
                  </a:move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6" name="Freeform 114"/>
            <p:cNvSpPr>
              <a:spLocks/>
            </p:cNvSpPr>
            <p:nvPr/>
          </p:nvSpPr>
          <p:spPr bwMode="auto">
            <a:xfrm>
              <a:off x="2956" y="2963"/>
              <a:ext cx="16" cy="22"/>
            </a:xfrm>
            <a:custGeom>
              <a:avLst/>
              <a:gdLst>
                <a:gd name="T0" fmla="*/ 4 w 16"/>
                <a:gd name="T1" fmla="*/ 18 h 22"/>
                <a:gd name="T2" fmla="*/ 4 w 16"/>
                <a:gd name="T3" fmla="*/ 13 h 22"/>
                <a:gd name="T4" fmla="*/ 1 w 16"/>
                <a:gd name="T5" fmla="*/ 8 h 22"/>
                <a:gd name="T6" fmla="*/ 0 w 16"/>
                <a:gd name="T7" fmla="*/ 4 h 22"/>
                <a:gd name="T8" fmla="*/ 3 w 16"/>
                <a:gd name="T9" fmla="*/ 1 h 22"/>
                <a:gd name="T10" fmla="*/ 7 w 16"/>
                <a:gd name="T11" fmla="*/ 1 h 22"/>
                <a:gd name="T12" fmla="*/ 8 w 16"/>
                <a:gd name="T13" fmla="*/ 2 h 22"/>
                <a:gd name="T14" fmla="*/ 9 w 16"/>
                <a:gd name="T15" fmla="*/ 3 h 22"/>
                <a:gd name="T16" fmla="*/ 10 w 16"/>
                <a:gd name="T17" fmla="*/ 4 h 22"/>
                <a:gd name="T18" fmla="*/ 10 w 16"/>
                <a:gd name="T19" fmla="*/ 5 h 22"/>
                <a:gd name="T20" fmla="*/ 10 w 16"/>
                <a:gd name="T21" fmla="*/ 7 h 22"/>
                <a:gd name="T22" fmla="*/ 9 w 16"/>
                <a:gd name="T23" fmla="*/ 7 h 22"/>
                <a:gd name="T24" fmla="*/ 8 w 16"/>
                <a:gd name="T25" fmla="*/ 8 h 22"/>
                <a:gd name="T26" fmla="*/ 7 w 16"/>
                <a:gd name="T27" fmla="*/ 9 h 22"/>
                <a:gd name="T28" fmla="*/ 6 w 16"/>
                <a:gd name="T29" fmla="*/ 9 h 22"/>
                <a:gd name="T30" fmla="*/ 6 w 16"/>
                <a:gd name="T31" fmla="*/ 10 h 22"/>
                <a:gd name="T32" fmla="*/ 7 w 16"/>
                <a:gd name="T33" fmla="*/ 12 h 22"/>
                <a:gd name="T34" fmla="*/ 8 w 16"/>
                <a:gd name="T35" fmla="*/ 13 h 22"/>
                <a:gd name="T36" fmla="*/ 9 w 16"/>
                <a:gd name="T37" fmla="*/ 15 h 22"/>
                <a:gd name="T38" fmla="*/ 11 w 16"/>
                <a:gd name="T39" fmla="*/ 17 h 22"/>
                <a:gd name="T40" fmla="*/ 12 w 16"/>
                <a:gd name="T41" fmla="*/ 18 h 22"/>
                <a:gd name="T42" fmla="*/ 13 w 16"/>
                <a:gd name="T43" fmla="*/ 17 h 22"/>
                <a:gd name="T44" fmla="*/ 13 w 16"/>
                <a:gd name="T45" fmla="*/ 16 h 22"/>
                <a:gd name="T46" fmla="*/ 14 w 16"/>
                <a:gd name="T47" fmla="*/ 16 h 22"/>
                <a:gd name="T48" fmla="*/ 14 w 16"/>
                <a:gd name="T49" fmla="*/ 16 h 22"/>
                <a:gd name="T50" fmla="*/ 15 w 16"/>
                <a:gd name="T51" fmla="*/ 16 h 22"/>
                <a:gd name="T52" fmla="*/ 16 w 16"/>
                <a:gd name="T53" fmla="*/ 18 h 22"/>
                <a:gd name="T54" fmla="*/ 16 w 16"/>
                <a:gd name="T55" fmla="*/ 19 h 22"/>
                <a:gd name="T56" fmla="*/ 15 w 16"/>
                <a:gd name="T57" fmla="*/ 20 h 22"/>
                <a:gd name="T58" fmla="*/ 14 w 16"/>
                <a:gd name="T59" fmla="*/ 21 h 22"/>
                <a:gd name="T60" fmla="*/ 13 w 16"/>
                <a:gd name="T61" fmla="*/ 22 h 22"/>
                <a:gd name="T62" fmla="*/ 11 w 16"/>
                <a:gd name="T63" fmla="*/ 21 h 22"/>
                <a:gd name="T64" fmla="*/ 9 w 16"/>
                <a:gd name="T65" fmla="*/ 21 h 22"/>
                <a:gd name="T66" fmla="*/ 7 w 16"/>
                <a:gd name="T67" fmla="*/ 21 h 22"/>
                <a:gd name="T68" fmla="*/ 4 w 16"/>
                <a:gd name="T69" fmla="*/ 21 h 22"/>
                <a:gd name="T70" fmla="*/ 3 w 16"/>
                <a:gd name="T71" fmla="*/ 21 h 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22"/>
                <a:gd name="T110" fmla="*/ 16 w 16"/>
                <a:gd name="T111" fmla="*/ 22 h 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22">
                  <a:moveTo>
                    <a:pt x="3" y="21"/>
                  </a:moveTo>
                  <a:lnTo>
                    <a:pt x="4" y="18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7" name="Freeform 115"/>
            <p:cNvSpPr>
              <a:spLocks/>
            </p:cNvSpPr>
            <p:nvPr/>
          </p:nvSpPr>
          <p:spPr bwMode="auto">
            <a:xfrm>
              <a:off x="2929" y="2946"/>
              <a:ext cx="3" cy="36"/>
            </a:xfrm>
            <a:custGeom>
              <a:avLst/>
              <a:gdLst>
                <a:gd name="T0" fmla="*/ 0 w 3"/>
                <a:gd name="T1" fmla="*/ 36 h 36"/>
                <a:gd name="T2" fmla="*/ 0 w 3"/>
                <a:gd name="T3" fmla="*/ 33 h 36"/>
                <a:gd name="T4" fmla="*/ 0 w 3"/>
                <a:gd name="T5" fmla="*/ 29 h 36"/>
                <a:gd name="T6" fmla="*/ 0 w 3"/>
                <a:gd name="T7" fmla="*/ 26 h 36"/>
                <a:gd name="T8" fmla="*/ 0 w 3"/>
                <a:gd name="T9" fmla="*/ 22 h 36"/>
                <a:gd name="T10" fmla="*/ 0 w 3"/>
                <a:gd name="T11" fmla="*/ 19 h 36"/>
                <a:gd name="T12" fmla="*/ 0 w 3"/>
                <a:gd name="T13" fmla="*/ 15 h 36"/>
                <a:gd name="T14" fmla="*/ 0 w 3"/>
                <a:gd name="T15" fmla="*/ 11 h 36"/>
                <a:gd name="T16" fmla="*/ 1 w 3"/>
                <a:gd name="T17" fmla="*/ 8 h 36"/>
                <a:gd name="T18" fmla="*/ 1 w 3"/>
                <a:gd name="T19" fmla="*/ 4 h 36"/>
                <a:gd name="T20" fmla="*/ 2 w 3"/>
                <a:gd name="T21" fmla="*/ 0 h 36"/>
                <a:gd name="T22" fmla="*/ 2 w 3"/>
                <a:gd name="T23" fmla="*/ 4 h 36"/>
                <a:gd name="T24" fmla="*/ 3 w 3"/>
                <a:gd name="T25" fmla="*/ 7 h 36"/>
                <a:gd name="T26" fmla="*/ 3 w 3"/>
                <a:gd name="T27" fmla="*/ 11 h 36"/>
                <a:gd name="T28" fmla="*/ 3 w 3"/>
                <a:gd name="T29" fmla="*/ 15 h 36"/>
                <a:gd name="T30" fmla="*/ 3 w 3"/>
                <a:gd name="T31" fmla="*/ 18 h 36"/>
                <a:gd name="T32" fmla="*/ 3 w 3"/>
                <a:gd name="T33" fmla="*/ 22 h 36"/>
                <a:gd name="T34" fmla="*/ 2 w 3"/>
                <a:gd name="T35" fmla="*/ 26 h 36"/>
                <a:gd name="T36" fmla="*/ 2 w 3"/>
                <a:gd name="T37" fmla="*/ 29 h 36"/>
                <a:gd name="T38" fmla="*/ 1 w 3"/>
                <a:gd name="T39" fmla="*/ 33 h 36"/>
                <a:gd name="T40" fmla="*/ 1 w 3"/>
                <a:gd name="T41" fmla="*/ 36 h 36"/>
                <a:gd name="T42" fmla="*/ 1 w 3"/>
                <a:gd name="T43" fmla="*/ 36 h 36"/>
                <a:gd name="T44" fmla="*/ 0 w 3"/>
                <a:gd name="T45" fmla="*/ 3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0" y="36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2" y="0"/>
                  </a:lnTo>
                  <a:lnTo>
                    <a:pt x="2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8" name="Freeform 116"/>
            <p:cNvSpPr>
              <a:spLocks/>
            </p:cNvSpPr>
            <p:nvPr/>
          </p:nvSpPr>
          <p:spPr bwMode="auto">
            <a:xfrm>
              <a:off x="2945" y="2970"/>
              <a:ext cx="2" cy="5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5 h 5"/>
                <a:gd name="T4" fmla="*/ 0 w 2"/>
                <a:gd name="T5" fmla="*/ 4 h 5"/>
                <a:gd name="T6" fmla="*/ 0 w 2"/>
                <a:gd name="T7" fmla="*/ 3 h 5"/>
                <a:gd name="T8" fmla="*/ 0 w 2"/>
                <a:gd name="T9" fmla="*/ 3 h 5"/>
                <a:gd name="T10" fmla="*/ 0 w 2"/>
                <a:gd name="T11" fmla="*/ 3 h 5"/>
                <a:gd name="T12" fmla="*/ 0 w 2"/>
                <a:gd name="T13" fmla="*/ 2 h 5"/>
                <a:gd name="T14" fmla="*/ 0 w 2"/>
                <a:gd name="T15" fmla="*/ 2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2 w 2"/>
                <a:gd name="T23" fmla="*/ 5 h 5"/>
                <a:gd name="T24" fmla="*/ 0 w 2"/>
                <a:gd name="T25" fmla="*/ 5 h 5"/>
                <a:gd name="T26" fmla="*/ 0 w 2"/>
                <a:gd name="T27" fmla="*/ 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9" name="Freeform 117"/>
            <p:cNvSpPr>
              <a:spLocks/>
            </p:cNvSpPr>
            <p:nvPr/>
          </p:nvSpPr>
          <p:spPr bwMode="auto">
            <a:xfrm>
              <a:off x="2922" y="2947"/>
              <a:ext cx="3" cy="34"/>
            </a:xfrm>
            <a:custGeom>
              <a:avLst/>
              <a:gdLst>
                <a:gd name="T0" fmla="*/ 0 w 3"/>
                <a:gd name="T1" fmla="*/ 34 h 34"/>
                <a:gd name="T2" fmla="*/ 0 w 3"/>
                <a:gd name="T3" fmla="*/ 30 h 34"/>
                <a:gd name="T4" fmla="*/ 1 w 3"/>
                <a:gd name="T5" fmla="*/ 27 h 34"/>
                <a:gd name="T6" fmla="*/ 1 w 3"/>
                <a:gd name="T7" fmla="*/ 23 h 34"/>
                <a:gd name="T8" fmla="*/ 1 w 3"/>
                <a:gd name="T9" fmla="*/ 20 h 34"/>
                <a:gd name="T10" fmla="*/ 1 w 3"/>
                <a:gd name="T11" fmla="*/ 17 h 34"/>
                <a:gd name="T12" fmla="*/ 1 w 3"/>
                <a:gd name="T13" fmla="*/ 13 h 34"/>
                <a:gd name="T14" fmla="*/ 1 w 3"/>
                <a:gd name="T15" fmla="*/ 10 h 34"/>
                <a:gd name="T16" fmla="*/ 1 w 3"/>
                <a:gd name="T17" fmla="*/ 7 h 34"/>
                <a:gd name="T18" fmla="*/ 2 w 3"/>
                <a:gd name="T19" fmla="*/ 4 h 34"/>
                <a:gd name="T20" fmla="*/ 2 w 3"/>
                <a:gd name="T21" fmla="*/ 0 h 34"/>
                <a:gd name="T22" fmla="*/ 2 w 3"/>
                <a:gd name="T23" fmla="*/ 3 h 34"/>
                <a:gd name="T24" fmla="*/ 2 w 3"/>
                <a:gd name="T25" fmla="*/ 6 h 34"/>
                <a:gd name="T26" fmla="*/ 2 w 3"/>
                <a:gd name="T27" fmla="*/ 10 h 34"/>
                <a:gd name="T28" fmla="*/ 2 w 3"/>
                <a:gd name="T29" fmla="*/ 13 h 34"/>
                <a:gd name="T30" fmla="*/ 2 w 3"/>
                <a:gd name="T31" fmla="*/ 16 h 34"/>
                <a:gd name="T32" fmla="*/ 2 w 3"/>
                <a:gd name="T33" fmla="*/ 19 h 34"/>
                <a:gd name="T34" fmla="*/ 2 w 3"/>
                <a:gd name="T35" fmla="*/ 23 h 34"/>
                <a:gd name="T36" fmla="*/ 2 w 3"/>
                <a:gd name="T37" fmla="*/ 26 h 34"/>
                <a:gd name="T38" fmla="*/ 2 w 3"/>
                <a:gd name="T39" fmla="*/ 30 h 34"/>
                <a:gd name="T40" fmla="*/ 3 w 3"/>
                <a:gd name="T41" fmla="*/ 33 h 34"/>
                <a:gd name="T42" fmla="*/ 0 w 3"/>
                <a:gd name="T43" fmla="*/ 34 h 34"/>
                <a:gd name="T44" fmla="*/ 0 w 3"/>
                <a:gd name="T45" fmla="*/ 34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4"/>
                <a:gd name="T71" fmla="*/ 3 w 3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4">
                  <a:moveTo>
                    <a:pt x="0" y="34"/>
                  </a:moveTo>
                  <a:lnTo>
                    <a:pt x="0" y="30"/>
                  </a:lnTo>
                  <a:lnTo>
                    <a:pt x="1" y="27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0" name="Freeform 118"/>
            <p:cNvSpPr>
              <a:spLocks/>
            </p:cNvSpPr>
            <p:nvPr/>
          </p:nvSpPr>
          <p:spPr bwMode="auto">
            <a:xfrm>
              <a:off x="2915" y="2946"/>
              <a:ext cx="3" cy="35"/>
            </a:xfrm>
            <a:custGeom>
              <a:avLst/>
              <a:gdLst>
                <a:gd name="T0" fmla="*/ 1 w 3"/>
                <a:gd name="T1" fmla="*/ 34 h 35"/>
                <a:gd name="T2" fmla="*/ 1 w 3"/>
                <a:gd name="T3" fmla="*/ 31 h 35"/>
                <a:gd name="T4" fmla="*/ 1 w 3"/>
                <a:gd name="T5" fmla="*/ 27 h 35"/>
                <a:gd name="T6" fmla="*/ 0 w 3"/>
                <a:gd name="T7" fmla="*/ 24 h 35"/>
                <a:gd name="T8" fmla="*/ 0 w 3"/>
                <a:gd name="T9" fmla="*/ 20 h 35"/>
                <a:gd name="T10" fmla="*/ 0 w 3"/>
                <a:gd name="T11" fmla="*/ 17 h 35"/>
                <a:gd name="T12" fmla="*/ 0 w 3"/>
                <a:gd name="T13" fmla="*/ 13 h 35"/>
                <a:gd name="T14" fmla="*/ 1 w 3"/>
                <a:gd name="T15" fmla="*/ 9 h 35"/>
                <a:gd name="T16" fmla="*/ 1 w 3"/>
                <a:gd name="T17" fmla="*/ 6 h 35"/>
                <a:gd name="T18" fmla="*/ 2 w 3"/>
                <a:gd name="T19" fmla="*/ 3 h 35"/>
                <a:gd name="T20" fmla="*/ 2 w 3"/>
                <a:gd name="T21" fmla="*/ 0 h 35"/>
                <a:gd name="T22" fmla="*/ 3 w 3"/>
                <a:gd name="T23" fmla="*/ 34 h 35"/>
                <a:gd name="T24" fmla="*/ 1 w 3"/>
                <a:gd name="T25" fmla="*/ 35 h 35"/>
                <a:gd name="T26" fmla="*/ 1 w 3"/>
                <a:gd name="T27" fmla="*/ 35 h 35"/>
                <a:gd name="T28" fmla="*/ 1 w 3"/>
                <a:gd name="T29" fmla="*/ 34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5"/>
                <a:gd name="T47" fmla="*/ 3 w 3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5">
                  <a:moveTo>
                    <a:pt x="1" y="34"/>
                  </a:moveTo>
                  <a:lnTo>
                    <a:pt x="1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1" name="Freeform 119"/>
            <p:cNvSpPr>
              <a:spLocks/>
            </p:cNvSpPr>
            <p:nvPr/>
          </p:nvSpPr>
          <p:spPr bwMode="auto">
            <a:xfrm>
              <a:off x="3002" y="2916"/>
              <a:ext cx="6" cy="40"/>
            </a:xfrm>
            <a:custGeom>
              <a:avLst/>
              <a:gdLst>
                <a:gd name="T0" fmla="*/ 4 w 6"/>
                <a:gd name="T1" fmla="*/ 2 h 40"/>
                <a:gd name="T2" fmla="*/ 3 w 6"/>
                <a:gd name="T3" fmla="*/ 2 h 40"/>
                <a:gd name="T4" fmla="*/ 3 w 6"/>
                <a:gd name="T5" fmla="*/ 2 h 40"/>
                <a:gd name="T6" fmla="*/ 2 w 6"/>
                <a:gd name="T7" fmla="*/ 3 h 40"/>
                <a:gd name="T8" fmla="*/ 2 w 6"/>
                <a:gd name="T9" fmla="*/ 3 h 40"/>
                <a:gd name="T10" fmla="*/ 2 w 6"/>
                <a:gd name="T11" fmla="*/ 4 h 40"/>
                <a:gd name="T12" fmla="*/ 1 w 6"/>
                <a:gd name="T13" fmla="*/ 4 h 40"/>
                <a:gd name="T14" fmla="*/ 1 w 6"/>
                <a:gd name="T15" fmla="*/ 5 h 40"/>
                <a:gd name="T16" fmla="*/ 0 w 6"/>
                <a:gd name="T17" fmla="*/ 6 h 40"/>
                <a:gd name="T18" fmla="*/ 0 w 6"/>
                <a:gd name="T19" fmla="*/ 6 h 40"/>
                <a:gd name="T20" fmla="*/ 0 w 6"/>
                <a:gd name="T21" fmla="*/ 7 h 40"/>
                <a:gd name="T22" fmla="*/ 0 w 6"/>
                <a:gd name="T23" fmla="*/ 6 h 40"/>
                <a:gd name="T24" fmla="*/ 0 w 6"/>
                <a:gd name="T25" fmla="*/ 5 h 40"/>
                <a:gd name="T26" fmla="*/ 0 w 6"/>
                <a:gd name="T27" fmla="*/ 4 h 40"/>
                <a:gd name="T28" fmla="*/ 0 w 6"/>
                <a:gd name="T29" fmla="*/ 3 h 40"/>
                <a:gd name="T30" fmla="*/ 1 w 6"/>
                <a:gd name="T31" fmla="*/ 2 h 40"/>
                <a:gd name="T32" fmla="*/ 2 w 6"/>
                <a:gd name="T33" fmla="*/ 1 h 40"/>
                <a:gd name="T34" fmla="*/ 3 w 6"/>
                <a:gd name="T35" fmla="*/ 0 h 40"/>
                <a:gd name="T36" fmla="*/ 4 w 6"/>
                <a:gd name="T37" fmla="*/ 0 h 40"/>
                <a:gd name="T38" fmla="*/ 5 w 6"/>
                <a:gd name="T39" fmla="*/ 0 h 40"/>
                <a:gd name="T40" fmla="*/ 6 w 6"/>
                <a:gd name="T41" fmla="*/ 1 h 40"/>
                <a:gd name="T42" fmla="*/ 4 w 6"/>
                <a:gd name="T43" fmla="*/ 40 h 40"/>
                <a:gd name="T44" fmla="*/ 4 w 6"/>
                <a:gd name="T45" fmla="*/ 36 h 40"/>
                <a:gd name="T46" fmla="*/ 4 w 6"/>
                <a:gd name="T47" fmla="*/ 32 h 40"/>
                <a:gd name="T48" fmla="*/ 4 w 6"/>
                <a:gd name="T49" fmla="*/ 28 h 40"/>
                <a:gd name="T50" fmla="*/ 5 w 6"/>
                <a:gd name="T51" fmla="*/ 24 h 40"/>
                <a:gd name="T52" fmla="*/ 5 w 6"/>
                <a:gd name="T53" fmla="*/ 20 h 40"/>
                <a:gd name="T54" fmla="*/ 5 w 6"/>
                <a:gd name="T55" fmla="*/ 17 h 40"/>
                <a:gd name="T56" fmla="*/ 5 w 6"/>
                <a:gd name="T57" fmla="*/ 13 h 40"/>
                <a:gd name="T58" fmla="*/ 5 w 6"/>
                <a:gd name="T59" fmla="*/ 9 h 40"/>
                <a:gd name="T60" fmla="*/ 5 w 6"/>
                <a:gd name="T61" fmla="*/ 5 h 40"/>
                <a:gd name="T62" fmla="*/ 4 w 6"/>
                <a:gd name="T63" fmla="*/ 2 h 40"/>
                <a:gd name="T64" fmla="*/ 4 w 6"/>
                <a:gd name="T65" fmla="*/ 2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40"/>
                <a:gd name="T101" fmla="*/ 6 w 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40">
                  <a:moveTo>
                    <a:pt x="4" y="2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5" y="24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2" name="Freeform 120"/>
            <p:cNvSpPr>
              <a:spLocks/>
            </p:cNvSpPr>
            <p:nvPr/>
          </p:nvSpPr>
          <p:spPr bwMode="auto">
            <a:xfrm>
              <a:off x="2909" y="2946"/>
              <a:ext cx="3" cy="35"/>
            </a:xfrm>
            <a:custGeom>
              <a:avLst/>
              <a:gdLst>
                <a:gd name="T0" fmla="*/ 2 w 3"/>
                <a:gd name="T1" fmla="*/ 0 h 35"/>
                <a:gd name="T2" fmla="*/ 3 w 3"/>
                <a:gd name="T3" fmla="*/ 3 h 35"/>
                <a:gd name="T4" fmla="*/ 3 w 3"/>
                <a:gd name="T5" fmla="*/ 6 h 35"/>
                <a:gd name="T6" fmla="*/ 3 w 3"/>
                <a:gd name="T7" fmla="*/ 10 h 35"/>
                <a:gd name="T8" fmla="*/ 2 w 3"/>
                <a:gd name="T9" fmla="*/ 13 h 35"/>
                <a:gd name="T10" fmla="*/ 2 w 3"/>
                <a:gd name="T11" fmla="*/ 16 h 35"/>
                <a:gd name="T12" fmla="*/ 1 w 3"/>
                <a:gd name="T13" fmla="*/ 20 h 35"/>
                <a:gd name="T14" fmla="*/ 1 w 3"/>
                <a:gd name="T15" fmla="*/ 24 h 35"/>
                <a:gd name="T16" fmla="*/ 1 w 3"/>
                <a:gd name="T17" fmla="*/ 27 h 35"/>
                <a:gd name="T18" fmla="*/ 1 w 3"/>
                <a:gd name="T19" fmla="*/ 31 h 35"/>
                <a:gd name="T20" fmla="*/ 2 w 3"/>
                <a:gd name="T21" fmla="*/ 35 h 35"/>
                <a:gd name="T22" fmla="*/ 1 w 3"/>
                <a:gd name="T23" fmla="*/ 31 h 35"/>
                <a:gd name="T24" fmla="*/ 0 w 3"/>
                <a:gd name="T25" fmla="*/ 28 h 35"/>
                <a:gd name="T26" fmla="*/ 0 w 3"/>
                <a:gd name="T27" fmla="*/ 24 h 35"/>
                <a:gd name="T28" fmla="*/ 0 w 3"/>
                <a:gd name="T29" fmla="*/ 21 h 35"/>
                <a:gd name="T30" fmla="*/ 0 w 3"/>
                <a:gd name="T31" fmla="*/ 18 h 35"/>
                <a:gd name="T32" fmla="*/ 0 w 3"/>
                <a:gd name="T33" fmla="*/ 14 h 35"/>
                <a:gd name="T34" fmla="*/ 0 w 3"/>
                <a:gd name="T35" fmla="*/ 10 h 35"/>
                <a:gd name="T36" fmla="*/ 1 w 3"/>
                <a:gd name="T37" fmla="*/ 7 h 35"/>
                <a:gd name="T38" fmla="*/ 2 w 3"/>
                <a:gd name="T39" fmla="*/ 3 h 35"/>
                <a:gd name="T40" fmla="*/ 2 w 3"/>
                <a:gd name="T41" fmla="*/ 0 h 35"/>
                <a:gd name="T42" fmla="*/ 2 w 3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35"/>
                <a:gd name="T68" fmla="*/ 3 w 3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35">
                  <a:moveTo>
                    <a:pt x="2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3" name="Freeform 121"/>
            <p:cNvSpPr>
              <a:spLocks/>
            </p:cNvSpPr>
            <p:nvPr/>
          </p:nvSpPr>
          <p:spPr bwMode="auto">
            <a:xfrm>
              <a:off x="2901" y="2946"/>
              <a:ext cx="3" cy="32"/>
            </a:xfrm>
            <a:custGeom>
              <a:avLst/>
              <a:gdLst>
                <a:gd name="T0" fmla="*/ 0 w 3"/>
                <a:gd name="T1" fmla="*/ 0 h 32"/>
                <a:gd name="T2" fmla="*/ 3 w 3"/>
                <a:gd name="T3" fmla="*/ 0 h 32"/>
                <a:gd name="T4" fmla="*/ 2 w 3"/>
                <a:gd name="T5" fmla="*/ 32 h 32"/>
                <a:gd name="T6" fmla="*/ 1 w 3"/>
                <a:gd name="T7" fmla="*/ 29 h 32"/>
                <a:gd name="T8" fmla="*/ 1 w 3"/>
                <a:gd name="T9" fmla="*/ 26 h 32"/>
                <a:gd name="T10" fmla="*/ 0 w 3"/>
                <a:gd name="T11" fmla="*/ 23 h 32"/>
                <a:gd name="T12" fmla="*/ 0 w 3"/>
                <a:gd name="T13" fmla="*/ 20 h 32"/>
                <a:gd name="T14" fmla="*/ 0 w 3"/>
                <a:gd name="T15" fmla="*/ 17 h 32"/>
                <a:gd name="T16" fmla="*/ 0 w 3"/>
                <a:gd name="T17" fmla="*/ 13 h 32"/>
                <a:gd name="T18" fmla="*/ 0 w 3"/>
                <a:gd name="T19" fmla="*/ 10 h 32"/>
                <a:gd name="T20" fmla="*/ 0 w 3"/>
                <a:gd name="T21" fmla="*/ 7 h 32"/>
                <a:gd name="T22" fmla="*/ 0 w 3"/>
                <a:gd name="T23" fmla="*/ 4 h 32"/>
                <a:gd name="T24" fmla="*/ 0 w 3"/>
                <a:gd name="T25" fmla="*/ 1 h 32"/>
                <a:gd name="T26" fmla="*/ 0 w 3"/>
                <a:gd name="T27" fmla="*/ 1 h 32"/>
                <a:gd name="T28" fmla="*/ 0 w 3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2"/>
                <a:gd name="T47" fmla="*/ 3 w 3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2">
                  <a:moveTo>
                    <a:pt x="0" y="0"/>
                  </a:moveTo>
                  <a:lnTo>
                    <a:pt x="3" y="0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4" name="Freeform 122"/>
            <p:cNvSpPr>
              <a:spLocks/>
            </p:cNvSpPr>
            <p:nvPr/>
          </p:nvSpPr>
          <p:spPr bwMode="auto">
            <a:xfrm>
              <a:off x="2956" y="2940"/>
              <a:ext cx="16" cy="21"/>
            </a:xfrm>
            <a:custGeom>
              <a:avLst/>
              <a:gdLst>
                <a:gd name="T0" fmla="*/ 0 w 16"/>
                <a:gd name="T1" fmla="*/ 18 h 21"/>
                <a:gd name="T2" fmla="*/ 3 w 16"/>
                <a:gd name="T3" fmla="*/ 18 h 21"/>
                <a:gd name="T4" fmla="*/ 5 w 16"/>
                <a:gd name="T5" fmla="*/ 17 h 21"/>
                <a:gd name="T6" fmla="*/ 7 w 16"/>
                <a:gd name="T7" fmla="*/ 16 h 21"/>
                <a:gd name="T8" fmla="*/ 9 w 16"/>
                <a:gd name="T9" fmla="*/ 15 h 21"/>
                <a:gd name="T10" fmla="*/ 10 w 16"/>
                <a:gd name="T11" fmla="*/ 13 h 21"/>
                <a:gd name="T12" fmla="*/ 10 w 16"/>
                <a:gd name="T13" fmla="*/ 12 h 21"/>
                <a:gd name="T14" fmla="*/ 9 w 16"/>
                <a:gd name="T15" fmla="*/ 11 h 21"/>
                <a:gd name="T16" fmla="*/ 8 w 16"/>
                <a:gd name="T17" fmla="*/ 11 h 21"/>
                <a:gd name="T18" fmla="*/ 7 w 16"/>
                <a:gd name="T19" fmla="*/ 11 h 21"/>
                <a:gd name="T20" fmla="*/ 6 w 16"/>
                <a:gd name="T21" fmla="*/ 11 h 21"/>
                <a:gd name="T22" fmla="*/ 2 w 16"/>
                <a:gd name="T23" fmla="*/ 10 h 21"/>
                <a:gd name="T24" fmla="*/ 3 w 16"/>
                <a:gd name="T25" fmla="*/ 7 h 21"/>
                <a:gd name="T26" fmla="*/ 6 w 16"/>
                <a:gd name="T27" fmla="*/ 7 h 21"/>
                <a:gd name="T28" fmla="*/ 8 w 16"/>
                <a:gd name="T29" fmla="*/ 7 h 21"/>
                <a:gd name="T30" fmla="*/ 8 w 16"/>
                <a:gd name="T31" fmla="*/ 6 h 21"/>
                <a:gd name="T32" fmla="*/ 3 w 16"/>
                <a:gd name="T33" fmla="*/ 5 h 21"/>
                <a:gd name="T34" fmla="*/ 10 w 16"/>
                <a:gd name="T35" fmla="*/ 0 h 21"/>
                <a:gd name="T36" fmla="*/ 10 w 16"/>
                <a:gd name="T37" fmla="*/ 2 h 21"/>
                <a:gd name="T38" fmla="*/ 10 w 16"/>
                <a:gd name="T39" fmla="*/ 4 h 21"/>
                <a:gd name="T40" fmla="*/ 10 w 16"/>
                <a:gd name="T41" fmla="*/ 7 h 21"/>
                <a:gd name="T42" fmla="*/ 12 w 16"/>
                <a:gd name="T43" fmla="*/ 8 h 21"/>
                <a:gd name="T44" fmla="*/ 14 w 16"/>
                <a:gd name="T45" fmla="*/ 9 h 21"/>
                <a:gd name="T46" fmla="*/ 16 w 16"/>
                <a:gd name="T47" fmla="*/ 11 h 21"/>
                <a:gd name="T48" fmla="*/ 16 w 16"/>
                <a:gd name="T49" fmla="*/ 13 h 21"/>
                <a:gd name="T50" fmla="*/ 14 w 16"/>
                <a:gd name="T51" fmla="*/ 15 h 21"/>
                <a:gd name="T52" fmla="*/ 12 w 16"/>
                <a:gd name="T53" fmla="*/ 17 h 21"/>
                <a:gd name="T54" fmla="*/ 12 w 16"/>
                <a:gd name="T55" fmla="*/ 19 h 21"/>
                <a:gd name="T56" fmla="*/ 10 w 16"/>
                <a:gd name="T57" fmla="*/ 19 h 21"/>
                <a:gd name="T58" fmla="*/ 8 w 16"/>
                <a:gd name="T59" fmla="*/ 19 h 21"/>
                <a:gd name="T60" fmla="*/ 6 w 16"/>
                <a:gd name="T61" fmla="*/ 20 h 21"/>
                <a:gd name="T62" fmla="*/ 4 w 16"/>
                <a:gd name="T63" fmla="*/ 21 h 21"/>
                <a:gd name="T64" fmla="*/ 1 w 16"/>
                <a:gd name="T65" fmla="*/ 21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21"/>
                <a:gd name="T101" fmla="*/ 16 w 16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21">
                  <a:moveTo>
                    <a:pt x="1" y="21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3" y="5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5" name="Freeform 123"/>
            <p:cNvSpPr>
              <a:spLocks/>
            </p:cNvSpPr>
            <p:nvPr/>
          </p:nvSpPr>
          <p:spPr bwMode="auto">
            <a:xfrm>
              <a:off x="2943" y="2891"/>
              <a:ext cx="9" cy="75"/>
            </a:xfrm>
            <a:custGeom>
              <a:avLst/>
              <a:gdLst>
                <a:gd name="T0" fmla="*/ 0 w 9"/>
                <a:gd name="T1" fmla="*/ 75 h 75"/>
                <a:gd name="T2" fmla="*/ 0 w 9"/>
                <a:gd name="T3" fmla="*/ 67 h 75"/>
                <a:gd name="T4" fmla="*/ 0 w 9"/>
                <a:gd name="T5" fmla="*/ 60 h 75"/>
                <a:gd name="T6" fmla="*/ 1 w 9"/>
                <a:gd name="T7" fmla="*/ 51 h 75"/>
                <a:gd name="T8" fmla="*/ 1 w 9"/>
                <a:gd name="T9" fmla="*/ 44 h 75"/>
                <a:gd name="T10" fmla="*/ 2 w 9"/>
                <a:gd name="T11" fmla="*/ 36 h 75"/>
                <a:gd name="T12" fmla="*/ 3 w 9"/>
                <a:gd name="T13" fmla="*/ 29 h 75"/>
                <a:gd name="T14" fmla="*/ 4 w 9"/>
                <a:gd name="T15" fmla="*/ 21 h 75"/>
                <a:gd name="T16" fmla="*/ 6 w 9"/>
                <a:gd name="T17" fmla="*/ 14 h 75"/>
                <a:gd name="T18" fmla="*/ 7 w 9"/>
                <a:gd name="T19" fmla="*/ 7 h 75"/>
                <a:gd name="T20" fmla="*/ 9 w 9"/>
                <a:gd name="T21" fmla="*/ 0 h 75"/>
                <a:gd name="T22" fmla="*/ 8 w 9"/>
                <a:gd name="T23" fmla="*/ 7 h 75"/>
                <a:gd name="T24" fmla="*/ 7 w 9"/>
                <a:gd name="T25" fmla="*/ 14 h 75"/>
                <a:gd name="T26" fmla="*/ 6 w 9"/>
                <a:gd name="T27" fmla="*/ 22 h 75"/>
                <a:gd name="T28" fmla="*/ 5 w 9"/>
                <a:gd name="T29" fmla="*/ 29 h 75"/>
                <a:gd name="T30" fmla="*/ 4 w 9"/>
                <a:gd name="T31" fmla="*/ 37 h 75"/>
                <a:gd name="T32" fmla="*/ 4 w 9"/>
                <a:gd name="T33" fmla="*/ 44 h 75"/>
                <a:gd name="T34" fmla="*/ 3 w 9"/>
                <a:gd name="T35" fmla="*/ 52 h 75"/>
                <a:gd name="T36" fmla="*/ 3 w 9"/>
                <a:gd name="T37" fmla="*/ 60 h 75"/>
                <a:gd name="T38" fmla="*/ 3 w 9"/>
                <a:gd name="T39" fmla="*/ 67 h 75"/>
                <a:gd name="T40" fmla="*/ 2 w 9"/>
                <a:gd name="T41" fmla="*/ 75 h 75"/>
                <a:gd name="T42" fmla="*/ 0 w 9"/>
                <a:gd name="T43" fmla="*/ 75 h 75"/>
                <a:gd name="T44" fmla="*/ 0 w 9"/>
                <a:gd name="T45" fmla="*/ 75 h 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"/>
                <a:gd name="T70" fmla="*/ 0 h 75"/>
                <a:gd name="T71" fmla="*/ 9 w 9"/>
                <a:gd name="T72" fmla="*/ 75 h 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" h="75">
                  <a:moveTo>
                    <a:pt x="0" y="75"/>
                  </a:moveTo>
                  <a:lnTo>
                    <a:pt x="0" y="67"/>
                  </a:lnTo>
                  <a:lnTo>
                    <a:pt x="0" y="60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2" y="36"/>
                  </a:lnTo>
                  <a:lnTo>
                    <a:pt x="3" y="29"/>
                  </a:lnTo>
                  <a:lnTo>
                    <a:pt x="4" y="21"/>
                  </a:lnTo>
                  <a:lnTo>
                    <a:pt x="6" y="14"/>
                  </a:lnTo>
                  <a:lnTo>
                    <a:pt x="7" y="7"/>
                  </a:lnTo>
                  <a:lnTo>
                    <a:pt x="9" y="0"/>
                  </a:lnTo>
                  <a:lnTo>
                    <a:pt x="8" y="7"/>
                  </a:lnTo>
                  <a:lnTo>
                    <a:pt x="7" y="14"/>
                  </a:lnTo>
                  <a:lnTo>
                    <a:pt x="6" y="22"/>
                  </a:lnTo>
                  <a:lnTo>
                    <a:pt x="5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3" y="52"/>
                  </a:lnTo>
                  <a:lnTo>
                    <a:pt x="3" y="60"/>
                  </a:lnTo>
                  <a:lnTo>
                    <a:pt x="3" y="67"/>
                  </a:lnTo>
                  <a:lnTo>
                    <a:pt x="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6" name="Freeform 124"/>
            <p:cNvSpPr>
              <a:spLocks/>
            </p:cNvSpPr>
            <p:nvPr/>
          </p:nvSpPr>
          <p:spPr bwMode="auto">
            <a:xfrm>
              <a:off x="2890" y="2946"/>
              <a:ext cx="4" cy="33"/>
            </a:xfrm>
            <a:custGeom>
              <a:avLst/>
              <a:gdLst>
                <a:gd name="T0" fmla="*/ 2 w 4"/>
                <a:gd name="T1" fmla="*/ 33 h 33"/>
                <a:gd name="T2" fmla="*/ 1 w 4"/>
                <a:gd name="T3" fmla="*/ 30 h 33"/>
                <a:gd name="T4" fmla="*/ 1 w 4"/>
                <a:gd name="T5" fmla="*/ 27 h 33"/>
                <a:gd name="T6" fmla="*/ 0 w 4"/>
                <a:gd name="T7" fmla="*/ 23 h 33"/>
                <a:gd name="T8" fmla="*/ 0 w 4"/>
                <a:gd name="T9" fmla="*/ 20 h 33"/>
                <a:gd name="T10" fmla="*/ 0 w 4"/>
                <a:gd name="T11" fmla="*/ 16 h 33"/>
                <a:gd name="T12" fmla="*/ 0 w 4"/>
                <a:gd name="T13" fmla="*/ 13 h 33"/>
                <a:gd name="T14" fmla="*/ 1 w 4"/>
                <a:gd name="T15" fmla="*/ 9 h 33"/>
                <a:gd name="T16" fmla="*/ 2 w 4"/>
                <a:gd name="T17" fmla="*/ 6 h 33"/>
                <a:gd name="T18" fmla="*/ 3 w 4"/>
                <a:gd name="T19" fmla="*/ 3 h 33"/>
                <a:gd name="T20" fmla="*/ 4 w 4"/>
                <a:gd name="T21" fmla="*/ 0 h 33"/>
                <a:gd name="T22" fmla="*/ 3 w 4"/>
                <a:gd name="T23" fmla="*/ 3 h 33"/>
                <a:gd name="T24" fmla="*/ 2 w 4"/>
                <a:gd name="T25" fmla="*/ 7 h 33"/>
                <a:gd name="T26" fmla="*/ 2 w 4"/>
                <a:gd name="T27" fmla="*/ 10 h 33"/>
                <a:gd name="T28" fmla="*/ 2 w 4"/>
                <a:gd name="T29" fmla="*/ 13 h 33"/>
                <a:gd name="T30" fmla="*/ 2 w 4"/>
                <a:gd name="T31" fmla="*/ 17 h 33"/>
                <a:gd name="T32" fmla="*/ 3 w 4"/>
                <a:gd name="T33" fmla="*/ 20 h 33"/>
                <a:gd name="T34" fmla="*/ 3 w 4"/>
                <a:gd name="T35" fmla="*/ 24 h 33"/>
                <a:gd name="T36" fmla="*/ 3 w 4"/>
                <a:gd name="T37" fmla="*/ 27 h 33"/>
                <a:gd name="T38" fmla="*/ 3 w 4"/>
                <a:gd name="T39" fmla="*/ 30 h 33"/>
                <a:gd name="T40" fmla="*/ 2 w 4"/>
                <a:gd name="T41" fmla="*/ 33 h 33"/>
                <a:gd name="T42" fmla="*/ 2 w 4"/>
                <a:gd name="T43" fmla="*/ 33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3"/>
                <a:gd name="T68" fmla="*/ 4 w 4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3">
                  <a:moveTo>
                    <a:pt x="2" y="33"/>
                  </a:moveTo>
                  <a:lnTo>
                    <a:pt x="1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20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3" y="30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7" name="Freeform 125"/>
            <p:cNvSpPr>
              <a:spLocks/>
            </p:cNvSpPr>
            <p:nvPr/>
          </p:nvSpPr>
          <p:spPr bwMode="auto">
            <a:xfrm>
              <a:off x="3001" y="2940"/>
              <a:ext cx="1" cy="7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0 h 7"/>
                <a:gd name="T4" fmla="*/ 0 w 1"/>
                <a:gd name="T5" fmla="*/ 7 h 7"/>
                <a:gd name="T6" fmla="*/ 0 w 1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"/>
                <a:gd name="T14" fmla="*/ 1 w 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8" name="Freeform 126"/>
            <p:cNvSpPr>
              <a:spLocks/>
            </p:cNvSpPr>
            <p:nvPr/>
          </p:nvSpPr>
          <p:spPr bwMode="auto">
            <a:xfrm>
              <a:off x="2881" y="2954"/>
              <a:ext cx="3" cy="20"/>
            </a:xfrm>
            <a:custGeom>
              <a:avLst/>
              <a:gdLst>
                <a:gd name="T0" fmla="*/ 0 w 3"/>
                <a:gd name="T1" fmla="*/ 1 h 20"/>
                <a:gd name="T2" fmla="*/ 3 w 3"/>
                <a:gd name="T3" fmla="*/ 0 h 20"/>
                <a:gd name="T4" fmla="*/ 3 w 3"/>
                <a:gd name="T5" fmla="*/ 20 h 20"/>
                <a:gd name="T6" fmla="*/ 1 w 3"/>
                <a:gd name="T7" fmla="*/ 18 h 20"/>
                <a:gd name="T8" fmla="*/ 1 w 3"/>
                <a:gd name="T9" fmla="*/ 16 h 20"/>
                <a:gd name="T10" fmla="*/ 0 w 3"/>
                <a:gd name="T11" fmla="*/ 15 h 20"/>
                <a:gd name="T12" fmla="*/ 0 w 3"/>
                <a:gd name="T13" fmla="*/ 13 h 20"/>
                <a:gd name="T14" fmla="*/ 1 w 3"/>
                <a:gd name="T15" fmla="*/ 11 h 20"/>
                <a:gd name="T16" fmla="*/ 1 w 3"/>
                <a:gd name="T17" fmla="*/ 9 h 20"/>
                <a:gd name="T18" fmla="*/ 1 w 3"/>
                <a:gd name="T19" fmla="*/ 7 h 20"/>
                <a:gd name="T20" fmla="*/ 1 w 3"/>
                <a:gd name="T21" fmla="*/ 5 h 20"/>
                <a:gd name="T22" fmla="*/ 1 w 3"/>
                <a:gd name="T23" fmla="*/ 3 h 20"/>
                <a:gd name="T24" fmla="*/ 0 w 3"/>
                <a:gd name="T25" fmla="*/ 1 h 20"/>
                <a:gd name="T26" fmla="*/ 0 w 3"/>
                <a:gd name="T27" fmla="*/ 1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20"/>
                <a:gd name="T44" fmla="*/ 3 w 3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20">
                  <a:moveTo>
                    <a:pt x="0" y="1"/>
                  </a:moveTo>
                  <a:lnTo>
                    <a:pt x="3" y="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9" name="Freeform 127"/>
            <p:cNvSpPr>
              <a:spLocks/>
            </p:cNvSpPr>
            <p:nvPr/>
          </p:nvSpPr>
          <p:spPr bwMode="auto">
            <a:xfrm>
              <a:off x="2873" y="2953"/>
              <a:ext cx="2" cy="20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2 h 20"/>
                <a:gd name="T4" fmla="*/ 2 w 2"/>
                <a:gd name="T5" fmla="*/ 4 h 20"/>
                <a:gd name="T6" fmla="*/ 2 w 2"/>
                <a:gd name="T7" fmla="*/ 6 h 20"/>
                <a:gd name="T8" fmla="*/ 2 w 2"/>
                <a:gd name="T9" fmla="*/ 8 h 20"/>
                <a:gd name="T10" fmla="*/ 2 w 2"/>
                <a:gd name="T11" fmla="*/ 10 h 20"/>
                <a:gd name="T12" fmla="*/ 2 w 2"/>
                <a:gd name="T13" fmla="*/ 12 h 20"/>
                <a:gd name="T14" fmla="*/ 2 w 2"/>
                <a:gd name="T15" fmla="*/ 14 h 20"/>
                <a:gd name="T16" fmla="*/ 2 w 2"/>
                <a:gd name="T17" fmla="*/ 16 h 20"/>
                <a:gd name="T18" fmla="*/ 2 w 2"/>
                <a:gd name="T19" fmla="*/ 18 h 20"/>
                <a:gd name="T20" fmla="*/ 2 w 2"/>
                <a:gd name="T21" fmla="*/ 20 h 20"/>
                <a:gd name="T22" fmla="*/ 1 w 2"/>
                <a:gd name="T23" fmla="*/ 19 h 20"/>
                <a:gd name="T24" fmla="*/ 0 w 2"/>
                <a:gd name="T25" fmla="*/ 17 h 20"/>
                <a:gd name="T26" fmla="*/ 0 w 2"/>
                <a:gd name="T27" fmla="*/ 15 h 20"/>
                <a:gd name="T28" fmla="*/ 0 w 2"/>
                <a:gd name="T29" fmla="*/ 13 h 20"/>
                <a:gd name="T30" fmla="*/ 0 w 2"/>
                <a:gd name="T31" fmla="*/ 11 h 20"/>
                <a:gd name="T32" fmla="*/ 0 w 2"/>
                <a:gd name="T33" fmla="*/ 9 h 20"/>
                <a:gd name="T34" fmla="*/ 0 w 2"/>
                <a:gd name="T35" fmla="*/ 7 h 20"/>
                <a:gd name="T36" fmla="*/ 0 w 2"/>
                <a:gd name="T37" fmla="*/ 4 h 20"/>
                <a:gd name="T38" fmla="*/ 1 w 2"/>
                <a:gd name="T39" fmla="*/ 2 h 20"/>
                <a:gd name="T40" fmla="*/ 1 w 2"/>
                <a:gd name="T41" fmla="*/ 1 h 20"/>
                <a:gd name="T42" fmla="*/ 1 w 2"/>
                <a:gd name="T43" fmla="*/ 1 h 20"/>
                <a:gd name="T44" fmla="*/ 1 w 2"/>
                <a:gd name="T45" fmla="*/ 0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20"/>
                <a:gd name="T71" fmla="*/ 2 w 2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20">
                  <a:moveTo>
                    <a:pt x="1" y="0"/>
                  </a:moveTo>
                  <a:lnTo>
                    <a:pt x="1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0" name="Freeform 128"/>
            <p:cNvSpPr>
              <a:spLocks/>
            </p:cNvSpPr>
            <p:nvPr/>
          </p:nvSpPr>
          <p:spPr bwMode="auto">
            <a:xfrm>
              <a:off x="2864" y="2955"/>
              <a:ext cx="3" cy="19"/>
            </a:xfrm>
            <a:custGeom>
              <a:avLst/>
              <a:gdLst>
                <a:gd name="T0" fmla="*/ 1 w 3"/>
                <a:gd name="T1" fmla="*/ 0 h 19"/>
                <a:gd name="T2" fmla="*/ 2 w 3"/>
                <a:gd name="T3" fmla="*/ 1 h 19"/>
                <a:gd name="T4" fmla="*/ 3 w 3"/>
                <a:gd name="T5" fmla="*/ 2 h 19"/>
                <a:gd name="T6" fmla="*/ 3 w 3"/>
                <a:gd name="T7" fmla="*/ 4 h 19"/>
                <a:gd name="T8" fmla="*/ 3 w 3"/>
                <a:gd name="T9" fmla="*/ 6 h 19"/>
                <a:gd name="T10" fmla="*/ 3 w 3"/>
                <a:gd name="T11" fmla="*/ 8 h 19"/>
                <a:gd name="T12" fmla="*/ 2 w 3"/>
                <a:gd name="T13" fmla="*/ 11 h 19"/>
                <a:gd name="T14" fmla="*/ 2 w 3"/>
                <a:gd name="T15" fmla="*/ 13 h 19"/>
                <a:gd name="T16" fmla="*/ 2 w 3"/>
                <a:gd name="T17" fmla="*/ 15 h 19"/>
                <a:gd name="T18" fmla="*/ 2 w 3"/>
                <a:gd name="T19" fmla="*/ 17 h 19"/>
                <a:gd name="T20" fmla="*/ 2 w 3"/>
                <a:gd name="T21" fmla="*/ 19 h 19"/>
                <a:gd name="T22" fmla="*/ 1 w 3"/>
                <a:gd name="T23" fmla="*/ 18 h 19"/>
                <a:gd name="T24" fmla="*/ 1 w 3"/>
                <a:gd name="T25" fmla="*/ 16 h 19"/>
                <a:gd name="T26" fmla="*/ 0 w 3"/>
                <a:gd name="T27" fmla="*/ 14 h 19"/>
                <a:gd name="T28" fmla="*/ 0 w 3"/>
                <a:gd name="T29" fmla="*/ 12 h 19"/>
                <a:gd name="T30" fmla="*/ 0 w 3"/>
                <a:gd name="T31" fmla="*/ 10 h 19"/>
                <a:gd name="T32" fmla="*/ 0 w 3"/>
                <a:gd name="T33" fmla="*/ 8 h 19"/>
                <a:gd name="T34" fmla="*/ 0 w 3"/>
                <a:gd name="T35" fmla="*/ 6 h 19"/>
                <a:gd name="T36" fmla="*/ 1 w 3"/>
                <a:gd name="T37" fmla="*/ 4 h 19"/>
                <a:gd name="T38" fmla="*/ 1 w 3"/>
                <a:gd name="T39" fmla="*/ 2 h 19"/>
                <a:gd name="T40" fmla="*/ 1 w 3"/>
                <a:gd name="T41" fmla="*/ 0 h 19"/>
                <a:gd name="T42" fmla="*/ 1 w 3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9"/>
                <a:gd name="T68" fmla="*/ 3 w 3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9">
                  <a:moveTo>
                    <a:pt x="1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1" name="Freeform 129"/>
            <p:cNvSpPr>
              <a:spLocks/>
            </p:cNvSpPr>
            <p:nvPr/>
          </p:nvSpPr>
          <p:spPr bwMode="auto">
            <a:xfrm>
              <a:off x="2855" y="2954"/>
              <a:ext cx="2" cy="19"/>
            </a:xfrm>
            <a:custGeom>
              <a:avLst/>
              <a:gdLst>
                <a:gd name="T0" fmla="*/ 0 w 2"/>
                <a:gd name="T1" fmla="*/ 0 h 19"/>
                <a:gd name="T2" fmla="*/ 2 w 2"/>
                <a:gd name="T3" fmla="*/ 19 h 19"/>
                <a:gd name="T4" fmla="*/ 0 w 2"/>
                <a:gd name="T5" fmla="*/ 19 h 19"/>
                <a:gd name="T6" fmla="*/ 0 w 2"/>
                <a:gd name="T7" fmla="*/ 0 h 19"/>
                <a:gd name="T8" fmla="*/ 0 w 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9"/>
                <a:gd name="T17" fmla="*/ 2 w 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9">
                  <a:moveTo>
                    <a:pt x="0" y="0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2" name="Freeform 130"/>
            <p:cNvSpPr>
              <a:spLocks/>
            </p:cNvSpPr>
            <p:nvPr/>
          </p:nvSpPr>
          <p:spPr bwMode="auto">
            <a:xfrm>
              <a:off x="2730" y="2955"/>
              <a:ext cx="99" cy="27"/>
            </a:xfrm>
            <a:custGeom>
              <a:avLst/>
              <a:gdLst>
                <a:gd name="T0" fmla="*/ 92 w 99"/>
                <a:gd name="T1" fmla="*/ 6 h 27"/>
                <a:gd name="T2" fmla="*/ 83 w 99"/>
                <a:gd name="T3" fmla="*/ 5 h 27"/>
                <a:gd name="T4" fmla="*/ 74 w 99"/>
                <a:gd name="T5" fmla="*/ 4 h 27"/>
                <a:gd name="T6" fmla="*/ 65 w 99"/>
                <a:gd name="T7" fmla="*/ 4 h 27"/>
                <a:gd name="T8" fmla="*/ 55 w 99"/>
                <a:gd name="T9" fmla="*/ 3 h 27"/>
                <a:gd name="T10" fmla="*/ 46 w 99"/>
                <a:gd name="T11" fmla="*/ 3 h 27"/>
                <a:gd name="T12" fmla="*/ 37 w 99"/>
                <a:gd name="T13" fmla="*/ 2 h 27"/>
                <a:gd name="T14" fmla="*/ 28 w 99"/>
                <a:gd name="T15" fmla="*/ 2 h 27"/>
                <a:gd name="T16" fmla="*/ 19 w 99"/>
                <a:gd name="T17" fmla="*/ 2 h 27"/>
                <a:gd name="T18" fmla="*/ 9 w 99"/>
                <a:gd name="T19" fmla="*/ 1 h 27"/>
                <a:gd name="T20" fmla="*/ 0 w 99"/>
                <a:gd name="T21" fmla="*/ 1 h 27"/>
                <a:gd name="T22" fmla="*/ 10 w 99"/>
                <a:gd name="T23" fmla="*/ 0 h 27"/>
                <a:gd name="T24" fmla="*/ 19 w 99"/>
                <a:gd name="T25" fmla="*/ 0 h 27"/>
                <a:gd name="T26" fmla="*/ 29 w 99"/>
                <a:gd name="T27" fmla="*/ 0 h 27"/>
                <a:gd name="T28" fmla="*/ 39 w 99"/>
                <a:gd name="T29" fmla="*/ 1 h 27"/>
                <a:gd name="T30" fmla="*/ 49 w 99"/>
                <a:gd name="T31" fmla="*/ 1 h 27"/>
                <a:gd name="T32" fmla="*/ 59 w 99"/>
                <a:gd name="T33" fmla="*/ 2 h 27"/>
                <a:gd name="T34" fmla="*/ 69 w 99"/>
                <a:gd name="T35" fmla="*/ 3 h 27"/>
                <a:gd name="T36" fmla="*/ 79 w 99"/>
                <a:gd name="T37" fmla="*/ 4 h 27"/>
                <a:gd name="T38" fmla="*/ 89 w 99"/>
                <a:gd name="T39" fmla="*/ 4 h 27"/>
                <a:gd name="T40" fmla="*/ 99 w 99"/>
                <a:gd name="T41" fmla="*/ 4 h 27"/>
                <a:gd name="T42" fmla="*/ 95 w 99"/>
                <a:gd name="T43" fmla="*/ 4 h 27"/>
                <a:gd name="T44" fmla="*/ 93 w 99"/>
                <a:gd name="T45" fmla="*/ 5 h 27"/>
                <a:gd name="T46" fmla="*/ 92 w 99"/>
                <a:gd name="T47" fmla="*/ 7 h 27"/>
                <a:gd name="T48" fmla="*/ 91 w 99"/>
                <a:gd name="T49" fmla="*/ 9 h 27"/>
                <a:gd name="T50" fmla="*/ 91 w 99"/>
                <a:gd name="T51" fmla="*/ 12 h 27"/>
                <a:gd name="T52" fmla="*/ 91 w 99"/>
                <a:gd name="T53" fmla="*/ 15 h 27"/>
                <a:gd name="T54" fmla="*/ 91 w 99"/>
                <a:gd name="T55" fmla="*/ 18 h 27"/>
                <a:gd name="T56" fmla="*/ 91 w 99"/>
                <a:gd name="T57" fmla="*/ 22 h 27"/>
                <a:gd name="T58" fmla="*/ 91 w 99"/>
                <a:gd name="T59" fmla="*/ 25 h 27"/>
                <a:gd name="T60" fmla="*/ 90 w 99"/>
                <a:gd name="T61" fmla="*/ 27 h 27"/>
                <a:gd name="T62" fmla="*/ 90 w 99"/>
                <a:gd name="T63" fmla="*/ 26 h 27"/>
                <a:gd name="T64" fmla="*/ 90 w 99"/>
                <a:gd name="T65" fmla="*/ 24 h 27"/>
                <a:gd name="T66" fmla="*/ 90 w 99"/>
                <a:gd name="T67" fmla="*/ 21 h 27"/>
                <a:gd name="T68" fmla="*/ 89 w 99"/>
                <a:gd name="T69" fmla="*/ 19 h 27"/>
                <a:gd name="T70" fmla="*/ 89 w 99"/>
                <a:gd name="T71" fmla="*/ 17 h 27"/>
                <a:gd name="T72" fmla="*/ 89 w 99"/>
                <a:gd name="T73" fmla="*/ 14 h 27"/>
                <a:gd name="T74" fmla="*/ 90 w 99"/>
                <a:gd name="T75" fmla="*/ 12 h 27"/>
                <a:gd name="T76" fmla="*/ 90 w 99"/>
                <a:gd name="T77" fmla="*/ 10 h 27"/>
                <a:gd name="T78" fmla="*/ 91 w 99"/>
                <a:gd name="T79" fmla="*/ 8 h 27"/>
                <a:gd name="T80" fmla="*/ 92 w 99"/>
                <a:gd name="T81" fmla="*/ 7 h 27"/>
                <a:gd name="T82" fmla="*/ 92 w 99"/>
                <a:gd name="T83" fmla="*/ 7 h 27"/>
                <a:gd name="T84" fmla="*/ 92 w 99"/>
                <a:gd name="T85" fmla="*/ 6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27"/>
                <a:gd name="T131" fmla="*/ 99 w 99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27">
                  <a:moveTo>
                    <a:pt x="92" y="6"/>
                  </a:moveTo>
                  <a:lnTo>
                    <a:pt x="83" y="5"/>
                  </a:lnTo>
                  <a:lnTo>
                    <a:pt x="74" y="4"/>
                  </a:lnTo>
                  <a:lnTo>
                    <a:pt x="65" y="4"/>
                  </a:lnTo>
                  <a:lnTo>
                    <a:pt x="55" y="3"/>
                  </a:lnTo>
                  <a:lnTo>
                    <a:pt x="46" y="3"/>
                  </a:lnTo>
                  <a:lnTo>
                    <a:pt x="37" y="2"/>
                  </a:lnTo>
                  <a:lnTo>
                    <a:pt x="28" y="2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1"/>
                  </a:lnTo>
                  <a:lnTo>
                    <a:pt x="49" y="1"/>
                  </a:lnTo>
                  <a:lnTo>
                    <a:pt x="59" y="2"/>
                  </a:lnTo>
                  <a:lnTo>
                    <a:pt x="69" y="3"/>
                  </a:lnTo>
                  <a:lnTo>
                    <a:pt x="79" y="4"/>
                  </a:lnTo>
                  <a:lnTo>
                    <a:pt x="89" y="4"/>
                  </a:lnTo>
                  <a:lnTo>
                    <a:pt x="99" y="4"/>
                  </a:lnTo>
                  <a:lnTo>
                    <a:pt x="95" y="4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1" y="9"/>
                  </a:lnTo>
                  <a:lnTo>
                    <a:pt x="91" y="12"/>
                  </a:lnTo>
                  <a:lnTo>
                    <a:pt x="91" y="15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91" y="25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1" y="8"/>
                  </a:lnTo>
                  <a:lnTo>
                    <a:pt x="92" y="7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3" name="Freeform 131"/>
            <p:cNvSpPr>
              <a:spLocks/>
            </p:cNvSpPr>
            <p:nvPr/>
          </p:nvSpPr>
          <p:spPr bwMode="auto">
            <a:xfrm>
              <a:off x="2845" y="2941"/>
              <a:ext cx="2" cy="32"/>
            </a:xfrm>
            <a:custGeom>
              <a:avLst/>
              <a:gdLst>
                <a:gd name="T0" fmla="*/ 0 w 2"/>
                <a:gd name="T1" fmla="*/ 32 h 32"/>
                <a:gd name="T2" fmla="*/ 0 w 2"/>
                <a:gd name="T3" fmla="*/ 29 h 32"/>
                <a:gd name="T4" fmla="*/ 0 w 2"/>
                <a:gd name="T5" fmla="*/ 26 h 32"/>
                <a:gd name="T6" fmla="*/ 0 w 2"/>
                <a:gd name="T7" fmla="*/ 23 h 32"/>
                <a:gd name="T8" fmla="*/ 0 w 2"/>
                <a:gd name="T9" fmla="*/ 19 h 32"/>
                <a:gd name="T10" fmla="*/ 0 w 2"/>
                <a:gd name="T11" fmla="*/ 16 h 32"/>
                <a:gd name="T12" fmla="*/ 0 w 2"/>
                <a:gd name="T13" fmla="*/ 12 h 32"/>
                <a:gd name="T14" fmla="*/ 0 w 2"/>
                <a:gd name="T15" fmla="*/ 9 h 32"/>
                <a:gd name="T16" fmla="*/ 0 w 2"/>
                <a:gd name="T17" fmla="*/ 6 h 32"/>
                <a:gd name="T18" fmla="*/ 1 w 2"/>
                <a:gd name="T19" fmla="*/ 3 h 32"/>
                <a:gd name="T20" fmla="*/ 2 w 2"/>
                <a:gd name="T21" fmla="*/ 0 h 32"/>
                <a:gd name="T22" fmla="*/ 2 w 2"/>
                <a:gd name="T23" fmla="*/ 32 h 32"/>
                <a:gd name="T24" fmla="*/ 0 w 2"/>
                <a:gd name="T25" fmla="*/ 32 h 32"/>
                <a:gd name="T26" fmla="*/ 0 w 2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32"/>
                <a:gd name="T44" fmla="*/ 2 w 2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32">
                  <a:moveTo>
                    <a:pt x="0" y="32"/>
                  </a:move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4" name="Freeform 132"/>
            <p:cNvSpPr>
              <a:spLocks/>
            </p:cNvSpPr>
            <p:nvPr/>
          </p:nvSpPr>
          <p:spPr bwMode="auto">
            <a:xfrm>
              <a:off x="2836" y="2940"/>
              <a:ext cx="3" cy="36"/>
            </a:xfrm>
            <a:custGeom>
              <a:avLst/>
              <a:gdLst>
                <a:gd name="T0" fmla="*/ 1 w 3"/>
                <a:gd name="T1" fmla="*/ 35 h 36"/>
                <a:gd name="T2" fmla="*/ 0 w 3"/>
                <a:gd name="T3" fmla="*/ 32 h 36"/>
                <a:gd name="T4" fmla="*/ 0 w 3"/>
                <a:gd name="T5" fmla="*/ 28 h 36"/>
                <a:gd name="T6" fmla="*/ 0 w 3"/>
                <a:gd name="T7" fmla="*/ 24 h 36"/>
                <a:gd name="T8" fmla="*/ 0 w 3"/>
                <a:gd name="T9" fmla="*/ 20 h 36"/>
                <a:gd name="T10" fmla="*/ 0 w 3"/>
                <a:gd name="T11" fmla="*/ 17 h 36"/>
                <a:gd name="T12" fmla="*/ 0 w 3"/>
                <a:gd name="T13" fmla="*/ 13 h 36"/>
                <a:gd name="T14" fmla="*/ 0 w 3"/>
                <a:gd name="T15" fmla="*/ 9 h 36"/>
                <a:gd name="T16" fmla="*/ 1 w 3"/>
                <a:gd name="T17" fmla="*/ 6 h 36"/>
                <a:gd name="T18" fmla="*/ 2 w 3"/>
                <a:gd name="T19" fmla="*/ 3 h 36"/>
                <a:gd name="T20" fmla="*/ 3 w 3"/>
                <a:gd name="T21" fmla="*/ 0 h 36"/>
                <a:gd name="T22" fmla="*/ 3 w 3"/>
                <a:gd name="T23" fmla="*/ 35 h 36"/>
                <a:gd name="T24" fmla="*/ 1 w 3"/>
                <a:gd name="T25" fmla="*/ 36 h 36"/>
                <a:gd name="T26" fmla="*/ 1 w 3"/>
                <a:gd name="T27" fmla="*/ 36 h 36"/>
                <a:gd name="T28" fmla="*/ 1 w 3"/>
                <a:gd name="T29" fmla="*/ 35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6"/>
                <a:gd name="T47" fmla="*/ 3 w 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6">
                  <a:moveTo>
                    <a:pt x="1" y="35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5" name="Freeform 133"/>
            <p:cNvSpPr>
              <a:spLocks/>
            </p:cNvSpPr>
            <p:nvPr/>
          </p:nvSpPr>
          <p:spPr bwMode="auto">
            <a:xfrm>
              <a:off x="2808" y="2964"/>
              <a:ext cx="3" cy="18"/>
            </a:xfrm>
            <a:custGeom>
              <a:avLst/>
              <a:gdLst>
                <a:gd name="T0" fmla="*/ 2 w 3"/>
                <a:gd name="T1" fmla="*/ 0 h 18"/>
                <a:gd name="T2" fmla="*/ 3 w 3"/>
                <a:gd name="T3" fmla="*/ 2 h 18"/>
                <a:gd name="T4" fmla="*/ 3 w 3"/>
                <a:gd name="T5" fmla="*/ 3 h 18"/>
                <a:gd name="T6" fmla="*/ 3 w 3"/>
                <a:gd name="T7" fmla="*/ 4 h 18"/>
                <a:gd name="T8" fmla="*/ 3 w 3"/>
                <a:gd name="T9" fmla="*/ 6 h 18"/>
                <a:gd name="T10" fmla="*/ 3 w 3"/>
                <a:gd name="T11" fmla="*/ 8 h 18"/>
                <a:gd name="T12" fmla="*/ 3 w 3"/>
                <a:gd name="T13" fmla="*/ 10 h 18"/>
                <a:gd name="T14" fmla="*/ 2 w 3"/>
                <a:gd name="T15" fmla="*/ 12 h 18"/>
                <a:gd name="T16" fmla="*/ 2 w 3"/>
                <a:gd name="T17" fmla="*/ 14 h 18"/>
                <a:gd name="T18" fmla="*/ 2 w 3"/>
                <a:gd name="T19" fmla="*/ 16 h 18"/>
                <a:gd name="T20" fmla="*/ 2 w 3"/>
                <a:gd name="T21" fmla="*/ 18 h 18"/>
                <a:gd name="T22" fmla="*/ 1 w 3"/>
                <a:gd name="T23" fmla="*/ 17 h 18"/>
                <a:gd name="T24" fmla="*/ 1 w 3"/>
                <a:gd name="T25" fmla="*/ 15 h 18"/>
                <a:gd name="T26" fmla="*/ 0 w 3"/>
                <a:gd name="T27" fmla="*/ 14 h 18"/>
                <a:gd name="T28" fmla="*/ 1 w 3"/>
                <a:gd name="T29" fmla="*/ 12 h 18"/>
                <a:gd name="T30" fmla="*/ 1 w 3"/>
                <a:gd name="T31" fmla="*/ 10 h 18"/>
                <a:gd name="T32" fmla="*/ 1 w 3"/>
                <a:gd name="T33" fmla="*/ 8 h 18"/>
                <a:gd name="T34" fmla="*/ 2 w 3"/>
                <a:gd name="T35" fmla="*/ 6 h 18"/>
                <a:gd name="T36" fmla="*/ 2 w 3"/>
                <a:gd name="T37" fmla="*/ 4 h 18"/>
                <a:gd name="T38" fmla="*/ 2 w 3"/>
                <a:gd name="T39" fmla="*/ 2 h 18"/>
                <a:gd name="T40" fmla="*/ 2 w 3"/>
                <a:gd name="T41" fmla="*/ 0 h 18"/>
                <a:gd name="T42" fmla="*/ 2 w 3"/>
                <a:gd name="T43" fmla="*/ 0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8"/>
                <a:gd name="T68" fmla="*/ 3 w 3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8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6" name="Freeform 134"/>
            <p:cNvSpPr>
              <a:spLocks/>
            </p:cNvSpPr>
            <p:nvPr/>
          </p:nvSpPr>
          <p:spPr bwMode="auto">
            <a:xfrm>
              <a:off x="2801" y="2963"/>
              <a:ext cx="2" cy="20"/>
            </a:xfrm>
            <a:custGeom>
              <a:avLst/>
              <a:gdLst>
                <a:gd name="T0" fmla="*/ 1 w 2"/>
                <a:gd name="T1" fmla="*/ 20 h 20"/>
                <a:gd name="T2" fmla="*/ 0 w 2"/>
                <a:gd name="T3" fmla="*/ 18 h 20"/>
                <a:gd name="T4" fmla="*/ 0 w 2"/>
                <a:gd name="T5" fmla="*/ 16 h 20"/>
                <a:gd name="T6" fmla="*/ 0 w 2"/>
                <a:gd name="T7" fmla="*/ 14 h 20"/>
                <a:gd name="T8" fmla="*/ 0 w 2"/>
                <a:gd name="T9" fmla="*/ 12 h 20"/>
                <a:gd name="T10" fmla="*/ 0 w 2"/>
                <a:gd name="T11" fmla="*/ 10 h 20"/>
                <a:gd name="T12" fmla="*/ 0 w 2"/>
                <a:gd name="T13" fmla="*/ 7 h 20"/>
                <a:gd name="T14" fmla="*/ 1 w 2"/>
                <a:gd name="T15" fmla="*/ 5 h 20"/>
                <a:gd name="T16" fmla="*/ 1 w 2"/>
                <a:gd name="T17" fmla="*/ 3 h 20"/>
                <a:gd name="T18" fmla="*/ 1 w 2"/>
                <a:gd name="T19" fmla="*/ 2 h 20"/>
                <a:gd name="T20" fmla="*/ 1 w 2"/>
                <a:gd name="T21" fmla="*/ 0 h 20"/>
                <a:gd name="T22" fmla="*/ 2 w 2"/>
                <a:gd name="T23" fmla="*/ 19 h 20"/>
                <a:gd name="T24" fmla="*/ 1 w 2"/>
                <a:gd name="T25" fmla="*/ 20 h 20"/>
                <a:gd name="T26" fmla="*/ 1 w 2"/>
                <a:gd name="T27" fmla="*/ 2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20"/>
                <a:gd name="T44" fmla="*/ 2 w 2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20">
                  <a:moveTo>
                    <a:pt x="1" y="20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9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7" name="Freeform 135"/>
            <p:cNvSpPr>
              <a:spLocks/>
            </p:cNvSpPr>
            <p:nvPr/>
          </p:nvSpPr>
          <p:spPr bwMode="auto">
            <a:xfrm>
              <a:off x="2791" y="2962"/>
              <a:ext cx="4" cy="21"/>
            </a:xfrm>
            <a:custGeom>
              <a:avLst/>
              <a:gdLst>
                <a:gd name="T0" fmla="*/ 0 w 4"/>
                <a:gd name="T1" fmla="*/ 1 h 21"/>
                <a:gd name="T2" fmla="*/ 2 w 4"/>
                <a:gd name="T3" fmla="*/ 0 h 21"/>
                <a:gd name="T4" fmla="*/ 2 w 4"/>
                <a:gd name="T5" fmla="*/ 2 h 21"/>
                <a:gd name="T6" fmla="*/ 3 w 4"/>
                <a:gd name="T7" fmla="*/ 4 h 21"/>
                <a:gd name="T8" fmla="*/ 3 w 4"/>
                <a:gd name="T9" fmla="*/ 6 h 21"/>
                <a:gd name="T10" fmla="*/ 3 w 4"/>
                <a:gd name="T11" fmla="*/ 8 h 21"/>
                <a:gd name="T12" fmla="*/ 4 w 4"/>
                <a:gd name="T13" fmla="*/ 11 h 21"/>
                <a:gd name="T14" fmla="*/ 4 w 4"/>
                <a:gd name="T15" fmla="*/ 13 h 21"/>
                <a:gd name="T16" fmla="*/ 4 w 4"/>
                <a:gd name="T17" fmla="*/ 15 h 21"/>
                <a:gd name="T18" fmla="*/ 3 w 4"/>
                <a:gd name="T19" fmla="*/ 17 h 21"/>
                <a:gd name="T20" fmla="*/ 3 w 4"/>
                <a:gd name="T21" fmla="*/ 19 h 21"/>
                <a:gd name="T22" fmla="*/ 2 w 4"/>
                <a:gd name="T23" fmla="*/ 21 h 21"/>
                <a:gd name="T24" fmla="*/ 1 w 4"/>
                <a:gd name="T25" fmla="*/ 20 h 21"/>
                <a:gd name="T26" fmla="*/ 0 w 4"/>
                <a:gd name="T27" fmla="*/ 18 h 21"/>
                <a:gd name="T28" fmla="*/ 0 w 4"/>
                <a:gd name="T29" fmla="*/ 16 h 21"/>
                <a:gd name="T30" fmla="*/ 0 w 4"/>
                <a:gd name="T31" fmla="*/ 14 h 21"/>
                <a:gd name="T32" fmla="*/ 0 w 4"/>
                <a:gd name="T33" fmla="*/ 12 h 21"/>
                <a:gd name="T34" fmla="*/ 0 w 4"/>
                <a:gd name="T35" fmla="*/ 10 h 21"/>
                <a:gd name="T36" fmla="*/ 0 w 4"/>
                <a:gd name="T37" fmla="*/ 7 h 21"/>
                <a:gd name="T38" fmla="*/ 0 w 4"/>
                <a:gd name="T39" fmla="*/ 5 h 21"/>
                <a:gd name="T40" fmla="*/ 0 w 4"/>
                <a:gd name="T41" fmla="*/ 3 h 21"/>
                <a:gd name="T42" fmla="*/ 0 w 4"/>
                <a:gd name="T43" fmla="*/ 1 h 21"/>
                <a:gd name="T44" fmla="*/ 0 w 4"/>
                <a:gd name="T45" fmla="*/ 1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21"/>
                <a:gd name="T71" fmla="*/ 4 w 4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21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8" name="Freeform 136"/>
            <p:cNvSpPr>
              <a:spLocks/>
            </p:cNvSpPr>
            <p:nvPr/>
          </p:nvSpPr>
          <p:spPr bwMode="auto">
            <a:xfrm>
              <a:off x="2959" y="2928"/>
              <a:ext cx="9" cy="8"/>
            </a:xfrm>
            <a:custGeom>
              <a:avLst/>
              <a:gdLst>
                <a:gd name="T0" fmla="*/ 0 w 9"/>
                <a:gd name="T1" fmla="*/ 0 h 8"/>
                <a:gd name="T2" fmla="*/ 3 w 9"/>
                <a:gd name="T3" fmla="*/ 2 h 8"/>
                <a:gd name="T4" fmla="*/ 3 w 9"/>
                <a:gd name="T5" fmla="*/ 1 h 8"/>
                <a:gd name="T6" fmla="*/ 3 w 9"/>
                <a:gd name="T7" fmla="*/ 1 h 8"/>
                <a:gd name="T8" fmla="*/ 4 w 9"/>
                <a:gd name="T9" fmla="*/ 1 h 8"/>
                <a:gd name="T10" fmla="*/ 4 w 9"/>
                <a:gd name="T11" fmla="*/ 1 h 8"/>
                <a:gd name="T12" fmla="*/ 4 w 9"/>
                <a:gd name="T13" fmla="*/ 1 h 8"/>
                <a:gd name="T14" fmla="*/ 5 w 9"/>
                <a:gd name="T15" fmla="*/ 0 h 8"/>
                <a:gd name="T16" fmla="*/ 5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6 w 9"/>
                <a:gd name="T23" fmla="*/ 0 h 8"/>
                <a:gd name="T24" fmla="*/ 8 w 9"/>
                <a:gd name="T25" fmla="*/ 0 h 8"/>
                <a:gd name="T26" fmla="*/ 8 w 9"/>
                <a:gd name="T27" fmla="*/ 1 h 8"/>
                <a:gd name="T28" fmla="*/ 9 w 9"/>
                <a:gd name="T29" fmla="*/ 1 h 8"/>
                <a:gd name="T30" fmla="*/ 9 w 9"/>
                <a:gd name="T31" fmla="*/ 2 h 8"/>
                <a:gd name="T32" fmla="*/ 9 w 9"/>
                <a:gd name="T33" fmla="*/ 3 h 8"/>
                <a:gd name="T34" fmla="*/ 8 w 9"/>
                <a:gd name="T35" fmla="*/ 4 h 8"/>
                <a:gd name="T36" fmla="*/ 8 w 9"/>
                <a:gd name="T37" fmla="*/ 5 h 8"/>
                <a:gd name="T38" fmla="*/ 8 w 9"/>
                <a:gd name="T39" fmla="*/ 6 h 8"/>
                <a:gd name="T40" fmla="*/ 8 w 9"/>
                <a:gd name="T41" fmla="*/ 7 h 8"/>
                <a:gd name="T42" fmla="*/ 8 w 9"/>
                <a:gd name="T43" fmla="*/ 8 h 8"/>
                <a:gd name="T44" fmla="*/ 0 w 9"/>
                <a:gd name="T45" fmla="*/ 7 h 8"/>
                <a:gd name="T46" fmla="*/ 0 w 9"/>
                <a:gd name="T47" fmla="*/ 0 h 8"/>
                <a:gd name="T48" fmla="*/ 0 w 9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"/>
                <a:gd name="T76" fmla="*/ 0 h 8"/>
                <a:gd name="T77" fmla="*/ 9 w 9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" h="8">
                  <a:moveTo>
                    <a:pt x="0" y="0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9" name="Freeform 137"/>
            <p:cNvSpPr>
              <a:spLocks/>
            </p:cNvSpPr>
            <p:nvPr/>
          </p:nvSpPr>
          <p:spPr bwMode="auto">
            <a:xfrm>
              <a:off x="2784" y="2963"/>
              <a:ext cx="4" cy="19"/>
            </a:xfrm>
            <a:custGeom>
              <a:avLst/>
              <a:gdLst>
                <a:gd name="T0" fmla="*/ 2 w 4"/>
                <a:gd name="T1" fmla="*/ 0 h 19"/>
                <a:gd name="T2" fmla="*/ 3 w 4"/>
                <a:gd name="T3" fmla="*/ 1 h 19"/>
                <a:gd name="T4" fmla="*/ 4 w 4"/>
                <a:gd name="T5" fmla="*/ 3 h 19"/>
                <a:gd name="T6" fmla="*/ 4 w 4"/>
                <a:gd name="T7" fmla="*/ 5 h 19"/>
                <a:gd name="T8" fmla="*/ 4 w 4"/>
                <a:gd name="T9" fmla="*/ 7 h 19"/>
                <a:gd name="T10" fmla="*/ 4 w 4"/>
                <a:gd name="T11" fmla="*/ 9 h 19"/>
                <a:gd name="T12" fmla="*/ 4 w 4"/>
                <a:gd name="T13" fmla="*/ 11 h 19"/>
                <a:gd name="T14" fmla="*/ 3 w 4"/>
                <a:gd name="T15" fmla="*/ 13 h 19"/>
                <a:gd name="T16" fmla="*/ 3 w 4"/>
                <a:gd name="T17" fmla="*/ 15 h 19"/>
                <a:gd name="T18" fmla="*/ 3 w 4"/>
                <a:gd name="T19" fmla="*/ 17 h 19"/>
                <a:gd name="T20" fmla="*/ 3 w 4"/>
                <a:gd name="T21" fmla="*/ 19 h 19"/>
                <a:gd name="T22" fmla="*/ 1 w 4"/>
                <a:gd name="T23" fmla="*/ 18 h 19"/>
                <a:gd name="T24" fmla="*/ 1 w 4"/>
                <a:gd name="T25" fmla="*/ 16 h 19"/>
                <a:gd name="T26" fmla="*/ 0 w 4"/>
                <a:gd name="T27" fmla="*/ 14 h 19"/>
                <a:gd name="T28" fmla="*/ 0 w 4"/>
                <a:gd name="T29" fmla="*/ 12 h 19"/>
                <a:gd name="T30" fmla="*/ 1 w 4"/>
                <a:gd name="T31" fmla="*/ 10 h 19"/>
                <a:gd name="T32" fmla="*/ 1 w 4"/>
                <a:gd name="T33" fmla="*/ 8 h 19"/>
                <a:gd name="T34" fmla="*/ 1 w 4"/>
                <a:gd name="T35" fmla="*/ 6 h 19"/>
                <a:gd name="T36" fmla="*/ 1 w 4"/>
                <a:gd name="T37" fmla="*/ 4 h 19"/>
                <a:gd name="T38" fmla="*/ 2 w 4"/>
                <a:gd name="T39" fmla="*/ 2 h 19"/>
                <a:gd name="T40" fmla="*/ 2 w 4"/>
                <a:gd name="T41" fmla="*/ 0 h 19"/>
                <a:gd name="T42" fmla="*/ 2 w 4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9"/>
                <a:gd name="T68" fmla="*/ 4 w 4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9">
                  <a:moveTo>
                    <a:pt x="2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0" name="Freeform 138"/>
            <p:cNvSpPr>
              <a:spLocks/>
            </p:cNvSpPr>
            <p:nvPr/>
          </p:nvSpPr>
          <p:spPr bwMode="auto">
            <a:xfrm>
              <a:off x="2777" y="2962"/>
              <a:ext cx="4" cy="21"/>
            </a:xfrm>
            <a:custGeom>
              <a:avLst/>
              <a:gdLst>
                <a:gd name="T0" fmla="*/ 1 w 4"/>
                <a:gd name="T1" fmla="*/ 0 h 21"/>
                <a:gd name="T2" fmla="*/ 2 w 4"/>
                <a:gd name="T3" fmla="*/ 1 h 21"/>
                <a:gd name="T4" fmla="*/ 3 w 4"/>
                <a:gd name="T5" fmla="*/ 3 h 21"/>
                <a:gd name="T6" fmla="*/ 3 w 4"/>
                <a:gd name="T7" fmla="*/ 5 h 21"/>
                <a:gd name="T8" fmla="*/ 4 w 4"/>
                <a:gd name="T9" fmla="*/ 7 h 21"/>
                <a:gd name="T10" fmla="*/ 4 w 4"/>
                <a:gd name="T11" fmla="*/ 10 h 21"/>
                <a:gd name="T12" fmla="*/ 4 w 4"/>
                <a:gd name="T13" fmla="*/ 12 h 21"/>
                <a:gd name="T14" fmla="*/ 4 w 4"/>
                <a:gd name="T15" fmla="*/ 14 h 21"/>
                <a:gd name="T16" fmla="*/ 3 w 4"/>
                <a:gd name="T17" fmla="*/ 17 h 21"/>
                <a:gd name="T18" fmla="*/ 3 w 4"/>
                <a:gd name="T19" fmla="*/ 19 h 21"/>
                <a:gd name="T20" fmla="*/ 3 w 4"/>
                <a:gd name="T21" fmla="*/ 21 h 21"/>
                <a:gd name="T22" fmla="*/ 1 w 4"/>
                <a:gd name="T23" fmla="*/ 19 h 21"/>
                <a:gd name="T24" fmla="*/ 1 w 4"/>
                <a:gd name="T25" fmla="*/ 17 h 21"/>
                <a:gd name="T26" fmla="*/ 0 w 4"/>
                <a:gd name="T27" fmla="*/ 15 h 21"/>
                <a:gd name="T28" fmla="*/ 0 w 4"/>
                <a:gd name="T29" fmla="*/ 13 h 21"/>
                <a:gd name="T30" fmla="*/ 0 w 4"/>
                <a:gd name="T31" fmla="*/ 11 h 21"/>
                <a:gd name="T32" fmla="*/ 0 w 4"/>
                <a:gd name="T33" fmla="*/ 8 h 21"/>
                <a:gd name="T34" fmla="*/ 1 w 4"/>
                <a:gd name="T35" fmla="*/ 6 h 21"/>
                <a:gd name="T36" fmla="*/ 1 w 4"/>
                <a:gd name="T37" fmla="*/ 4 h 21"/>
                <a:gd name="T38" fmla="*/ 1 w 4"/>
                <a:gd name="T39" fmla="*/ 2 h 21"/>
                <a:gd name="T40" fmla="*/ 1 w 4"/>
                <a:gd name="T41" fmla="*/ 0 h 21"/>
                <a:gd name="T42" fmla="*/ 1 w 4"/>
                <a:gd name="T43" fmla="*/ 0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1" name="Freeform 139"/>
            <p:cNvSpPr>
              <a:spLocks/>
            </p:cNvSpPr>
            <p:nvPr/>
          </p:nvSpPr>
          <p:spPr bwMode="auto">
            <a:xfrm>
              <a:off x="2769" y="2962"/>
              <a:ext cx="4" cy="23"/>
            </a:xfrm>
            <a:custGeom>
              <a:avLst/>
              <a:gdLst>
                <a:gd name="T0" fmla="*/ 0 w 4"/>
                <a:gd name="T1" fmla="*/ 1 h 23"/>
                <a:gd name="T2" fmla="*/ 3 w 4"/>
                <a:gd name="T3" fmla="*/ 0 h 23"/>
                <a:gd name="T4" fmla="*/ 3 w 4"/>
                <a:gd name="T5" fmla="*/ 2 h 23"/>
                <a:gd name="T6" fmla="*/ 3 w 4"/>
                <a:gd name="T7" fmla="*/ 5 h 23"/>
                <a:gd name="T8" fmla="*/ 3 w 4"/>
                <a:gd name="T9" fmla="*/ 7 h 23"/>
                <a:gd name="T10" fmla="*/ 4 w 4"/>
                <a:gd name="T11" fmla="*/ 10 h 23"/>
                <a:gd name="T12" fmla="*/ 4 w 4"/>
                <a:gd name="T13" fmla="*/ 12 h 23"/>
                <a:gd name="T14" fmla="*/ 4 w 4"/>
                <a:gd name="T15" fmla="*/ 14 h 23"/>
                <a:gd name="T16" fmla="*/ 3 w 4"/>
                <a:gd name="T17" fmla="*/ 17 h 23"/>
                <a:gd name="T18" fmla="*/ 3 w 4"/>
                <a:gd name="T19" fmla="*/ 19 h 23"/>
                <a:gd name="T20" fmla="*/ 3 w 4"/>
                <a:gd name="T21" fmla="*/ 21 h 23"/>
                <a:gd name="T22" fmla="*/ 2 w 4"/>
                <a:gd name="T23" fmla="*/ 23 h 23"/>
                <a:gd name="T24" fmla="*/ 1 w 4"/>
                <a:gd name="T25" fmla="*/ 1 h 23"/>
                <a:gd name="T26" fmla="*/ 1 w 4"/>
                <a:gd name="T27" fmla="*/ 1 h 23"/>
                <a:gd name="T28" fmla="*/ 0 w 4"/>
                <a:gd name="T29" fmla="*/ 1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0" y="1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2" name="Freeform 140"/>
            <p:cNvSpPr>
              <a:spLocks/>
            </p:cNvSpPr>
            <p:nvPr/>
          </p:nvSpPr>
          <p:spPr bwMode="auto">
            <a:xfrm>
              <a:off x="2752" y="2962"/>
              <a:ext cx="3" cy="25"/>
            </a:xfrm>
            <a:custGeom>
              <a:avLst/>
              <a:gdLst>
                <a:gd name="T0" fmla="*/ 1 w 3"/>
                <a:gd name="T1" fmla="*/ 0 h 25"/>
                <a:gd name="T2" fmla="*/ 3 w 3"/>
                <a:gd name="T3" fmla="*/ 25 h 25"/>
                <a:gd name="T4" fmla="*/ 0 w 3"/>
                <a:gd name="T5" fmla="*/ 4 h 25"/>
                <a:gd name="T6" fmla="*/ 2 w 3"/>
                <a:gd name="T7" fmla="*/ 0 h 25"/>
                <a:gd name="T8" fmla="*/ 2 w 3"/>
                <a:gd name="T9" fmla="*/ 0 h 25"/>
                <a:gd name="T10" fmla="*/ 1 w 3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5"/>
                <a:gd name="T20" fmla="*/ 3 w 3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5">
                  <a:moveTo>
                    <a:pt x="1" y="0"/>
                  </a:moveTo>
                  <a:lnTo>
                    <a:pt x="3" y="25"/>
                  </a:lnTo>
                  <a:lnTo>
                    <a:pt x="0" y="4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3" name="Freeform 141"/>
            <p:cNvSpPr>
              <a:spLocks/>
            </p:cNvSpPr>
            <p:nvPr/>
          </p:nvSpPr>
          <p:spPr bwMode="auto">
            <a:xfrm>
              <a:off x="2745" y="2963"/>
              <a:ext cx="3" cy="23"/>
            </a:xfrm>
            <a:custGeom>
              <a:avLst/>
              <a:gdLst>
                <a:gd name="T0" fmla="*/ 3 w 3"/>
                <a:gd name="T1" fmla="*/ 23 h 23"/>
                <a:gd name="T2" fmla="*/ 0 w 3"/>
                <a:gd name="T3" fmla="*/ 0 h 23"/>
                <a:gd name="T4" fmla="*/ 3 w 3"/>
                <a:gd name="T5" fmla="*/ 23 h 23"/>
                <a:gd name="T6" fmla="*/ 3 w 3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3"/>
                <a:gd name="T14" fmla="*/ 3 w 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3">
                  <a:moveTo>
                    <a:pt x="3" y="23"/>
                  </a:moveTo>
                  <a:lnTo>
                    <a:pt x="0" y="0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4" name="Freeform 142"/>
            <p:cNvSpPr>
              <a:spLocks/>
            </p:cNvSpPr>
            <p:nvPr/>
          </p:nvSpPr>
          <p:spPr bwMode="auto">
            <a:xfrm>
              <a:off x="2738" y="2964"/>
              <a:ext cx="4" cy="23"/>
            </a:xfrm>
            <a:custGeom>
              <a:avLst/>
              <a:gdLst>
                <a:gd name="T0" fmla="*/ 1 w 4"/>
                <a:gd name="T1" fmla="*/ 22 h 23"/>
                <a:gd name="T2" fmla="*/ 1 w 4"/>
                <a:gd name="T3" fmla="*/ 20 h 23"/>
                <a:gd name="T4" fmla="*/ 0 w 4"/>
                <a:gd name="T5" fmla="*/ 18 h 23"/>
                <a:gd name="T6" fmla="*/ 0 w 4"/>
                <a:gd name="T7" fmla="*/ 15 h 23"/>
                <a:gd name="T8" fmla="*/ 0 w 4"/>
                <a:gd name="T9" fmla="*/ 13 h 23"/>
                <a:gd name="T10" fmla="*/ 0 w 4"/>
                <a:gd name="T11" fmla="*/ 11 h 23"/>
                <a:gd name="T12" fmla="*/ 0 w 4"/>
                <a:gd name="T13" fmla="*/ 9 h 23"/>
                <a:gd name="T14" fmla="*/ 0 w 4"/>
                <a:gd name="T15" fmla="*/ 6 h 23"/>
                <a:gd name="T16" fmla="*/ 0 w 4"/>
                <a:gd name="T17" fmla="*/ 4 h 23"/>
                <a:gd name="T18" fmla="*/ 0 w 4"/>
                <a:gd name="T19" fmla="*/ 2 h 23"/>
                <a:gd name="T20" fmla="*/ 0 w 4"/>
                <a:gd name="T21" fmla="*/ 0 h 23"/>
                <a:gd name="T22" fmla="*/ 4 w 4"/>
                <a:gd name="T23" fmla="*/ 22 h 23"/>
                <a:gd name="T24" fmla="*/ 1 w 4"/>
                <a:gd name="T25" fmla="*/ 23 h 23"/>
                <a:gd name="T26" fmla="*/ 1 w 4"/>
                <a:gd name="T27" fmla="*/ 23 h 23"/>
                <a:gd name="T28" fmla="*/ 1 w 4"/>
                <a:gd name="T29" fmla="*/ 2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23"/>
                <a:gd name="T47" fmla="*/ 4 w 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23">
                  <a:moveTo>
                    <a:pt x="1" y="22"/>
                  </a:move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5" name="Freeform 143"/>
            <p:cNvSpPr>
              <a:spLocks/>
            </p:cNvSpPr>
            <p:nvPr/>
          </p:nvSpPr>
          <p:spPr bwMode="auto">
            <a:xfrm>
              <a:off x="2729" y="2962"/>
              <a:ext cx="4" cy="27"/>
            </a:xfrm>
            <a:custGeom>
              <a:avLst/>
              <a:gdLst>
                <a:gd name="T0" fmla="*/ 2 w 4"/>
                <a:gd name="T1" fmla="*/ 27 h 27"/>
                <a:gd name="T2" fmla="*/ 2 w 4"/>
                <a:gd name="T3" fmla="*/ 24 h 27"/>
                <a:gd name="T4" fmla="*/ 2 w 4"/>
                <a:gd name="T5" fmla="*/ 21 h 27"/>
                <a:gd name="T6" fmla="*/ 2 w 4"/>
                <a:gd name="T7" fmla="*/ 19 h 27"/>
                <a:gd name="T8" fmla="*/ 1 w 4"/>
                <a:gd name="T9" fmla="*/ 16 h 27"/>
                <a:gd name="T10" fmla="*/ 1 w 4"/>
                <a:gd name="T11" fmla="*/ 13 h 27"/>
                <a:gd name="T12" fmla="*/ 0 w 4"/>
                <a:gd name="T13" fmla="*/ 10 h 27"/>
                <a:gd name="T14" fmla="*/ 0 w 4"/>
                <a:gd name="T15" fmla="*/ 7 h 27"/>
                <a:gd name="T16" fmla="*/ 0 w 4"/>
                <a:gd name="T17" fmla="*/ 5 h 27"/>
                <a:gd name="T18" fmla="*/ 0 w 4"/>
                <a:gd name="T19" fmla="*/ 2 h 27"/>
                <a:gd name="T20" fmla="*/ 1 w 4"/>
                <a:gd name="T21" fmla="*/ 0 h 27"/>
                <a:gd name="T22" fmla="*/ 4 w 4"/>
                <a:gd name="T23" fmla="*/ 26 h 27"/>
                <a:gd name="T24" fmla="*/ 2 w 4"/>
                <a:gd name="T25" fmla="*/ 27 h 27"/>
                <a:gd name="T26" fmla="*/ 2 w 4"/>
                <a:gd name="T27" fmla="*/ 27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27"/>
                <a:gd name="T44" fmla="*/ 4 w 4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27">
                  <a:moveTo>
                    <a:pt x="2" y="27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26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6" name="Freeform 144"/>
            <p:cNvSpPr>
              <a:spLocks/>
            </p:cNvSpPr>
            <p:nvPr/>
          </p:nvSpPr>
          <p:spPr bwMode="auto">
            <a:xfrm>
              <a:off x="2959" y="2907"/>
              <a:ext cx="12" cy="18"/>
            </a:xfrm>
            <a:custGeom>
              <a:avLst/>
              <a:gdLst>
                <a:gd name="T0" fmla="*/ 0 w 12"/>
                <a:gd name="T1" fmla="*/ 16 h 18"/>
                <a:gd name="T2" fmla="*/ 3 w 12"/>
                <a:gd name="T3" fmla="*/ 0 h 18"/>
                <a:gd name="T4" fmla="*/ 11 w 12"/>
                <a:gd name="T5" fmla="*/ 0 h 18"/>
                <a:gd name="T6" fmla="*/ 12 w 12"/>
                <a:gd name="T7" fmla="*/ 1 h 18"/>
                <a:gd name="T8" fmla="*/ 12 w 12"/>
                <a:gd name="T9" fmla="*/ 2 h 18"/>
                <a:gd name="T10" fmla="*/ 12 w 12"/>
                <a:gd name="T11" fmla="*/ 3 h 18"/>
                <a:gd name="T12" fmla="*/ 12 w 12"/>
                <a:gd name="T13" fmla="*/ 4 h 18"/>
                <a:gd name="T14" fmla="*/ 12 w 12"/>
                <a:gd name="T15" fmla="*/ 5 h 18"/>
                <a:gd name="T16" fmla="*/ 11 w 12"/>
                <a:gd name="T17" fmla="*/ 6 h 18"/>
                <a:gd name="T18" fmla="*/ 11 w 12"/>
                <a:gd name="T19" fmla="*/ 7 h 18"/>
                <a:gd name="T20" fmla="*/ 10 w 12"/>
                <a:gd name="T21" fmla="*/ 8 h 18"/>
                <a:gd name="T22" fmla="*/ 10 w 12"/>
                <a:gd name="T23" fmla="*/ 8 h 18"/>
                <a:gd name="T24" fmla="*/ 9 w 12"/>
                <a:gd name="T25" fmla="*/ 8 h 18"/>
                <a:gd name="T26" fmla="*/ 9 w 12"/>
                <a:gd name="T27" fmla="*/ 18 h 18"/>
                <a:gd name="T28" fmla="*/ 9 w 12"/>
                <a:gd name="T29" fmla="*/ 17 h 18"/>
                <a:gd name="T30" fmla="*/ 8 w 12"/>
                <a:gd name="T31" fmla="*/ 17 h 18"/>
                <a:gd name="T32" fmla="*/ 7 w 12"/>
                <a:gd name="T33" fmla="*/ 17 h 18"/>
                <a:gd name="T34" fmla="*/ 6 w 12"/>
                <a:gd name="T35" fmla="*/ 18 h 18"/>
                <a:gd name="T36" fmla="*/ 5 w 12"/>
                <a:gd name="T37" fmla="*/ 18 h 18"/>
                <a:gd name="T38" fmla="*/ 4 w 12"/>
                <a:gd name="T39" fmla="*/ 18 h 18"/>
                <a:gd name="T40" fmla="*/ 3 w 12"/>
                <a:gd name="T41" fmla="*/ 18 h 18"/>
                <a:gd name="T42" fmla="*/ 2 w 12"/>
                <a:gd name="T43" fmla="*/ 18 h 18"/>
                <a:gd name="T44" fmla="*/ 1 w 12"/>
                <a:gd name="T45" fmla="*/ 17 h 18"/>
                <a:gd name="T46" fmla="*/ 0 w 12"/>
                <a:gd name="T47" fmla="*/ 16 h 18"/>
                <a:gd name="T48" fmla="*/ 0 w 12"/>
                <a:gd name="T49" fmla="*/ 16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18"/>
                <a:gd name="T77" fmla="*/ 12 w 12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18">
                  <a:moveTo>
                    <a:pt x="0" y="16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7" name="Freeform 145"/>
            <p:cNvSpPr>
              <a:spLocks/>
            </p:cNvSpPr>
            <p:nvPr/>
          </p:nvSpPr>
          <p:spPr bwMode="auto">
            <a:xfrm>
              <a:off x="2934" y="2898"/>
              <a:ext cx="5" cy="35"/>
            </a:xfrm>
            <a:custGeom>
              <a:avLst/>
              <a:gdLst>
                <a:gd name="T0" fmla="*/ 0 w 5"/>
                <a:gd name="T1" fmla="*/ 35 h 35"/>
                <a:gd name="T2" fmla="*/ 0 w 5"/>
                <a:gd name="T3" fmla="*/ 31 h 35"/>
                <a:gd name="T4" fmla="*/ 1 w 5"/>
                <a:gd name="T5" fmla="*/ 28 h 35"/>
                <a:gd name="T6" fmla="*/ 1 w 5"/>
                <a:gd name="T7" fmla="*/ 24 h 35"/>
                <a:gd name="T8" fmla="*/ 1 w 5"/>
                <a:gd name="T9" fmla="*/ 21 h 35"/>
                <a:gd name="T10" fmla="*/ 2 w 5"/>
                <a:gd name="T11" fmla="*/ 18 h 35"/>
                <a:gd name="T12" fmla="*/ 2 w 5"/>
                <a:gd name="T13" fmla="*/ 14 h 35"/>
                <a:gd name="T14" fmla="*/ 2 w 5"/>
                <a:gd name="T15" fmla="*/ 11 h 35"/>
                <a:gd name="T16" fmla="*/ 3 w 5"/>
                <a:gd name="T17" fmla="*/ 7 h 35"/>
                <a:gd name="T18" fmla="*/ 4 w 5"/>
                <a:gd name="T19" fmla="*/ 4 h 35"/>
                <a:gd name="T20" fmla="*/ 5 w 5"/>
                <a:gd name="T21" fmla="*/ 0 h 35"/>
                <a:gd name="T22" fmla="*/ 2 w 5"/>
                <a:gd name="T23" fmla="*/ 34 h 35"/>
                <a:gd name="T24" fmla="*/ 0 w 5"/>
                <a:gd name="T25" fmla="*/ 35 h 35"/>
                <a:gd name="T26" fmla="*/ 0 w 5"/>
                <a:gd name="T27" fmla="*/ 35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35"/>
                <a:gd name="T44" fmla="*/ 5 w 5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35">
                  <a:moveTo>
                    <a:pt x="0" y="35"/>
                  </a:moveTo>
                  <a:lnTo>
                    <a:pt x="0" y="31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3" y="7"/>
                  </a:lnTo>
                  <a:lnTo>
                    <a:pt x="4" y="4"/>
                  </a:lnTo>
                  <a:lnTo>
                    <a:pt x="5" y="0"/>
                  </a:lnTo>
                  <a:lnTo>
                    <a:pt x="2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8" name="Freeform 146"/>
            <p:cNvSpPr>
              <a:spLocks/>
            </p:cNvSpPr>
            <p:nvPr/>
          </p:nvSpPr>
          <p:spPr bwMode="auto">
            <a:xfrm>
              <a:off x="2929" y="2899"/>
              <a:ext cx="4" cy="33"/>
            </a:xfrm>
            <a:custGeom>
              <a:avLst/>
              <a:gdLst>
                <a:gd name="T0" fmla="*/ 0 w 4"/>
                <a:gd name="T1" fmla="*/ 33 h 33"/>
                <a:gd name="T2" fmla="*/ 0 w 4"/>
                <a:gd name="T3" fmla="*/ 30 h 33"/>
                <a:gd name="T4" fmla="*/ 0 w 4"/>
                <a:gd name="T5" fmla="*/ 28 h 33"/>
                <a:gd name="T6" fmla="*/ 0 w 4"/>
                <a:gd name="T7" fmla="*/ 24 h 33"/>
                <a:gd name="T8" fmla="*/ 0 w 4"/>
                <a:gd name="T9" fmla="*/ 21 h 33"/>
                <a:gd name="T10" fmla="*/ 0 w 4"/>
                <a:gd name="T11" fmla="*/ 18 h 33"/>
                <a:gd name="T12" fmla="*/ 1 w 4"/>
                <a:gd name="T13" fmla="*/ 14 h 33"/>
                <a:gd name="T14" fmla="*/ 1 w 4"/>
                <a:gd name="T15" fmla="*/ 11 h 33"/>
                <a:gd name="T16" fmla="*/ 1 w 4"/>
                <a:gd name="T17" fmla="*/ 7 h 33"/>
                <a:gd name="T18" fmla="*/ 1 w 4"/>
                <a:gd name="T19" fmla="*/ 4 h 33"/>
                <a:gd name="T20" fmla="*/ 1 w 4"/>
                <a:gd name="T21" fmla="*/ 1 h 33"/>
                <a:gd name="T22" fmla="*/ 4 w 4"/>
                <a:gd name="T23" fmla="*/ 0 h 33"/>
                <a:gd name="T24" fmla="*/ 3 w 4"/>
                <a:gd name="T25" fmla="*/ 3 h 33"/>
                <a:gd name="T26" fmla="*/ 3 w 4"/>
                <a:gd name="T27" fmla="*/ 7 h 33"/>
                <a:gd name="T28" fmla="*/ 2 w 4"/>
                <a:gd name="T29" fmla="*/ 10 h 33"/>
                <a:gd name="T30" fmla="*/ 2 w 4"/>
                <a:gd name="T31" fmla="*/ 14 h 33"/>
                <a:gd name="T32" fmla="*/ 2 w 4"/>
                <a:gd name="T33" fmla="*/ 17 h 33"/>
                <a:gd name="T34" fmla="*/ 1 w 4"/>
                <a:gd name="T35" fmla="*/ 21 h 33"/>
                <a:gd name="T36" fmla="*/ 1 w 4"/>
                <a:gd name="T37" fmla="*/ 24 h 33"/>
                <a:gd name="T38" fmla="*/ 1 w 4"/>
                <a:gd name="T39" fmla="*/ 27 h 33"/>
                <a:gd name="T40" fmla="*/ 0 w 4"/>
                <a:gd name="T41" fmla="*/ 30 h 33"/>
                <a:gd name="T42" fmla="*/ 0 w 4"/>
                <a:gd name="T43" fmla="*/ 33 h 33"/>
                <a:gd name="T44" fmla="*/ 0 w 4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3"/>
                <a:gd name="T71" fmla="*/ 4 w 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3">
                  <a:moveTo>
                    <a:pt x="0" y="33"/>
                  </a:moveTo>
                  <a:lnTo>
                    <a:pt x="0" y="3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9" name="Freeform 147"/>
            <p:cNvSpPr>
              <a:spLocks/>
            </p:cNvSpPr>
            <p:nvPr/>
          </p:nvSpPr>
          <p:spPr bwMode="auto">
            <a:xfrm>
              <a:off x="2921" y="2898"/>
              <a:ext cx="5" cy="33"/>
            </a:xfrm>
            <a:custGeom>
              <a:avLst/>
              <a:gdLst>
                <a:gd name="T0" fmla="*/ 1 w 5"/>
                <a:gd name="T1" fmla="*/ 33 h 33"/>
                <a:gd name="T2" fmla="*/ 1 w 5"/>
                <a:gd name="T3" fmla="*/ 30 h 33"/>
                <a:gd name="T4" fmla="*/ 0 w 5"/>
                <a:gd name="T5" fmla="*/ 27 h 33"/>
                <a:gd name="T6" fmla="*/ 1 w 5"/>
                <a:gd name="T7" fmla="*/ 24 h 33"/>
                <a:gd name="T8" fmla="*/ 1 w 5"/>
                <a:gd name="T9" fmla="*/ 20 h 33"/>
                <a:gd name="T10" fmla="*/ 1 w 5"/>
                <a:gd name="T11" fmla="*/ 17 h 33"/>
                <a:gd name="T12" fmla="*/ 2 w 5"/>
                <a:gd name="T13" fmla="*/ 13 h 33"/>
                <a:gd name="T14" fmla="*/ 3 w 5"/>
                <a:gd name="T15" fmla="*/ 10 h 33"/>
                <a:gd name="T16" fmla="*/ 3 w 5"/>
                <a:gd name="T17" fmla="*/ 6 h 33"/>
                <a:gd name="T18" fmla="*/ 4 w 5"/>
                <a:gd name="T19" fmla="*/ 3 h 33"/>
                <a:gd name="T20" fmla="*/ 4 w 5"/>
                <a:gd name="T21" fmla="*/ 0 h 33"/>
                <a:gd name="T22" fmla="*/ 5 w 5"/>
                <a:gd name="T23" fmla="*/ 2 h 33"/>
                <a:gd name="T24" fmla="*/ 5 w 5"/>
                <a:gd name="T25" fmla="*/ 6 h 33"/>
                <a:gd name="T26" fmla="*/ 5 w 5"/>
                <a:gd name="T27" fmla="*/ 9 h 33"/>
                <a:gd name="T28" fmla="*/ 4 w 5"/>
                <a:gd name="T29" fmla="*/ 12 h 33"/>
                <a:gd name="T30" fmla="*/ 4 w 5"/>
                <a:gd name="T31" fmla="*/ 15 h 33"/>
                <a:gd name="T32" fmla="*/ 3 w 5"/>
                <a:gd name="T33" fmla="*/ 19 h 33"/>
                <a:gd name="T34" fmla="*/ 2 w 5"/>
                <a:gd name="T35" fmla="*/ 22 h 33"/>
                <a:gd name="T36" fmla="*/ 2 w 5"/>
                <a:gd name="T37" fmla="*/ 26 h 33"/>
                <a:gd name="T38" fmla="*/ 2 w 5"/>
                <a:gd name="T39" fmla="*/ 30 h 33"/>
                <a:gd name="T40" fmla="*/ 2 w 5"/>
                <a:gd name="T41" fmla="*/ 33 h 33"/>
                <a:gd name="T42" fmla="*/ 1 w 5"/>
                <a:gd name="T43" fmla="*/ 33 h 33"/>
                <a:gd name="T44" fmla="*/ 1 w 5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"/>
                <a:gd name="T70" fmla="*/ 0 h 33"/>
                <a:gd name="T71" fmla="*/ 5 w 5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" h="33">
                  <a:moveTo>
                    <a:pt x="1" y="33"/>
                  </a:move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3" y="19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0" name="Freeform 148"/>
            <p:cNvSpPr>
              <a:spLocks/>
            </p:cNvSpPr>
            <p:nvPr/>
          </p:nvSpPr>
          <p:spPr bwMode="auto">
            <a:xfrm>
              <a:off x="2754" y="2661"/>
              <a:ext cx="191" cy="282"/>
            </a:xfrm>
            <a:custGeom>
              <a:avLst/>
              <a:gdLst>
                <a:gd name="T0" fmla="*/ 94 w 191"/>
                <a:gd name="T1" fmla="*/ 249 h 282"/>
                <a:gd name="T2" fmla="*/ 91 w 191"/>
                <a:gd name="T3" fmla="*/ 238 h 282"/>
                <a:gd name="T4" fmla="*/ 85 w 191"/>
                <a:gd name="T5" fmla="*/ 262 h 282"/>
                <a:gd name="T6" fmla="*/ 62 w 191"/>
                <a:gd name="T7" fmla="*/ 268 h 282"/>
                <a:gd name="T8" fmla="*/ 38 w 191"/>
                <a:gd name="T9" fmla="*/ 237 h 282"/>
                <a:gd name="T10" fmla="*/ 30 w 191"/>
                <a:gd name="T11" fmla="*/ 222 h 282"/>
                <a:gd name="T12" fmla="*/ 20 w 191"/>
                <a:gd name="T13" fmla="*/ 220 h 282"/>
                <a:gd name="T14" fmla="*/ 19 w 191"/>
                <a:gd name="T15" fmla="*/ 214 h 282"/>
                <a:gd name="T16" fmla="*/ 22 w 191"/>
                <a:gd name="T17" fmla="*/ 208 h 282"/>
                <a:gd name="T18" fmla="*/ 26 w 191"/>
                <a:gd name="T19" fmla="*/ 206 h 282"/>
                <a:gd name="T20" fmla="*/ 39 w 191"/>
                <a:gd name="T21" fmla="*/ 217 h 282"/>
                <a:gd name="T22" fmla="*/ 56 w 191"/>
                <a:gd name="T23" fmla="*/ 233 h 282"/>
                <a:gd name="T24" fmla="*/ 44 w 191"/>
                <a:gd name="T25" fmla="*/ 216 h 282"/>
                <a:gd name="T26" fmla="*/ 48 w 191"/>
                <a:gd name="T27" fmla="*/ 211 h 282"/>
                <a:gd name="T28" fmla="*/ 43 w 191"/>
                <a:gd name="T29" fmla="*/ 200 h 282"/>
                <a:gd name="T30" fmla="*/ 41 w 191"/>
                <a:gd name="T31" fmla="*/ 185 h 282"/>
                <a:gd name="T32" fmla="*/ 49 w 191"/>
                <a:gd name="T33" fmla="*/ 169 h 282"/>
                <a:gd name="T34" fmla="*/ 38 w 191"/>
                <a:gd name="T35" fmla="*/ 179 h 282"/>
                <a:gd name="T36" fmla="*/ 32 w 191"/>
                <a:gd name="T37" fmla="*/ 197 h 282"/>
                <a:gd name="T38" fmla="*/ 18 w 191"/>
                <a:gd name="T39" fmla="*/ 202 h 282"/>
                <a:gd name="T40" fmla="*/ 7 w 191"/>
                <a:gd name="T41" fmla="*/ 192 h 282"/>
                <a:gd name="T42" fmla="*/ 0 w 191"/>
                <a:gd name="T43" fmla="*/ 152 h 282"/>
                <a:gd name="T44" fmla="*/ 33 w 191"/>
                <a:gd name="T45" fmla="*/ 93 h 282"/>
                <a:gd name="T46" fmla="*/ 65 w 191"/>
                <a:gd name="T47" fmla="*/ 40 h 282"/>
                <a:gd name="T48" fmla="*/ 59 w 191"/>
                <a:gd name="T49" fmla="*/ 60 h 282"/>
                <a:gd name="T50" fmla="*/ 51 w 191"/>
                <a:gd name="T51" fmla="*/ 74 h 282"/>
                <a:gd name="T52" fmla="*/ 44 w 191"/>
                <a:gd name="T53" fmla="*/ 83 h 282"/>
                <a:gd name="T54" fmla="*/ 49 w 191"/>
                <a:gd name="T55" fmla="*/ 85 h 282"/>
                <a:gd name="T56" fmla="*/ 56 w 191"/>
                <a:gd name="T57" fmla="*/ 75 h 282"/>
                <a:gd name="T58" fmla="*/ 48 w 191"/>
                <a:gd name="T59" fmla="*/ 120 h 282"/>
                <a:gd name="T60" fmla="*/ 50 w 191"/>
                <a:gd name="T61" fmla="*/ 161 h 282"/>
                <a:gd name="T62" fmla="*/ 51 w 191"/>
                <a:gd name="T63" fmla="*/ 132 h 282"/>
                <a:gd name="T64" fmla="*/ 56 w 191"/>
                <a:gd name="T65" fmla="*/ 108 h 282"/>
                <a:gd name="T66" fmla="*/ 65 w 191"/>
                <a:gd name="T67" fmla="*/ 88 h 282"/>
                <a:gd name="T68" fmla="*/ 67 w 191"/>
                <a:gd name="T69" fmla="*/ 79 h 282"/>
                <a:gd name="T70" fmla="*/ 67 w 191"/>
                <a:gd name="T71" fmla="*/ 62 h 282"/>
                <a:gd name="T72" fmla="*/ 78 w 191"/>
                <a:gd name="T73" fmla="*/ 27 h 282"/>
                <a:gd name="T74" fmla="*/ 94 w 191"/>
                <a:gd name="T75" fmla="*/ 4 h 282"/>
                <a:gd name="T76" fmla="*/ 113 w 191"/>
                <a:gd name="T77" fmla="*/ 3 h 282"/>
                <a:gd name="T78" fmla="*/ 134 w 191"/>
                <a:gd name="T79" fmla="*/ 20 h 282"/>
                <a:gd name="T80" fmla="*/ 147 w 191"/>
                <a:gd name="T81" fmla="*/ 56 h 282"/>
                <a:gd name="T82" fmla="*/ 162 w 191"/>
                <a:gd name="T83" fmla="*/ 103 h 282"/>
                <a:gd name="T84" fmla="*/ 163 w 191"/>
                <a:gd name="T85" fmla="*/ 129 h 282"/>
                <a:gd name="T86" fmla="*/ 160 w 191"/>
                <a:gd name="T87" fmla="*/ 125 h 282"/>
                <a:gd name="T88" fmla="*/ 165 w 191"/>
                <a:gd name="T89" fmla="*/ 147 h 282"/>
                <a:gd name="T90" fmla="*/ 164 w 191"/>
                <a:gd name="T91" fmla="*/ 170 h 282"/>
                <a:gd name="T92" fmla="*/ 159 w 191"/>
                <a:gd name="T93" fmla="*/ 164 h 282"/>
                <a:gd name="T94" fmla="*/ 158 w 191"/>
                <a:gd name="T95" fmla="*/ 171 h 282"/>
                <a:gd name="T96" fmla="*/ 168 w 191"/>
                <a:gd name="T97" fmla="*/ 185 h 282"/>
                <a:gd name="T98" fmla="*/ 166 w 191"/>
                <a:gd name="T99" fmla="*/ 202 h 282"/>
                <a:gd name="T100" fmla="*/ 153 w 191"/>
                <a:gd name="T101" fmla="*/ 215 h 282"/>
                <a:gd name="T102" fmla="*/ 139 w 191"/>
                <a:gd name="T103" fmla="*/ 233 h 282"/>
                <a:gd name="T104" fmla="*/ 137 w 191"/>
                <a:gd name="T105" fmla="*/ 241 h 282"/>
                <a:gd name="T106" fmla="*/ 144 w 191"/>
                <a:gd name="T107" fmla="*/ 233 h 282"/>
                <a:gd name="T108" fmla="*/ 141 w 191"/>
                <a:gd name="T109" fmla="*/ 244 h 282"/>
                <a:gd name="T110" fmla="*/ 146 w 191"/>
                <a:gd name="T111" fmla="*/ 244 h 282"/>
                <a:gd name="T112" fmla="*/ 162 w 191"/>
                <a:gd name="T113" fmla="*/ 214 h 282"/>
                <a:gd name="T114" fmla="*/ 180 w 191"/>
                <a:gd name="T115" fmla="*/ 206 h 282"/>
                <a:gd name="T116" fmla="*/ 190 w 191"/>
                <a:gd name="T117" fmla="*/ 215 h 282"/>
                <a:gd name="T118" fmla="*/ 186 w 191"/>
                <a:gd name="T119" fmla="*/ 215 h 282"/>
                <a:gd name="T120" fmla="*/ 183 w 191"/>
                <a:gd name="T121" fmla="*/ 212 h 282"/>
                <a:gd name="T122" fmla="*/ 136 w 191"/>
                <a:gd name="T123" fmla="*/ 275 h 2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1"/>
                <a:gd name="T187" fmla="*/ 0 h 282"/>
                <a:gd name="T188" fmla="*/ 191 w 191"/>
                <a:gd name="T189" fmla="*/ 282 h 2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1" h="282">
                  <a:moveTo>
                    <a:pt x="97" y="264"/>
                  </a:moveTo>
                  <a:lnTo>
                    <a:pt x="96" y="261"/>
                  </a:lnTo>
                  <a:lnTo>
                    <a:pt x="95" y="258"/>
                  </a:lnTo>
                  <a:lnTo>
                    <a:pt x="95" y="255"/>
                  </a:lnTo>
                  <a:lnTo>
                    <a:pt x="94" y="252"/>
                  </a:lnTo>
                  <a:lnTo>
                    <a:pt x="94" y="249"/>
                  </a:lnTo>
                  <a:lnTo>
                    <a:pt x="94" y="246"/>
                  </a:lnTo>
                  <a:lnTo>
                    <a:pt x="94" y="243"/>
                  </a:lnTo>
                  <a:lnTo>
                    <a:pt x="94" y="240"/>
                  </a:lnTo>
                  <a:lnTo>
                    <a:pt x="93" y="237"/>
                  </a:lnTo>
                  <a:lnTo>
                    <a:pt x="92" y="234"/>
                  </a:lnTo>
                  <a:lnTo>
                    <a:pt x="91" y="238"/>
                  </a:lnTo>
                  <a:lnTo>
                    <a:pt x="90" y="241"/>
                  </a:lnTo>
                  <a:lnTo>
                    <a:pt x="90" y="246"/>
                  </a:lnTo>
                  <a:lnTo>
                    <a:pt x="89" y="250"/>
                  </a:lnTo>
                  <a:lnTo>
                    <a:pt x="88" y="254"/>
                  </a:lnTo>
                  <a:lnTo>
                    <a:pt x="87" y="258"/>
                  </a:lnTo>
                  <a:lnTo>
                    <a:pt x="85" y="262"/>
                  </a:lnTo>
                  <a:lnTo>
                    <a:pt x="84" y="265"/>
                  </a:lnTo>
                  <a:lnTo>
                    <a:pt x="82" y="268"/>
                  </a:lnTo>
                  <a:lnTo>
                    <a:pt x="79" y="271"/>
                  </a:lnTo>
                  <a:lnTo>
                    <a:pt x="72" y="272"/>
                  </a:lnTo>
                  <a:lnTo>
                    <a:pt x="67" y="271"/>
                  </a:lnTo>
                  <a:lnTo>
                    <a:pt x="62" y="268"/>
                  </a:lnTo>
                  <a:lnTo>
                    <a:pt x="57" y="264"/>
                  </a:lnTo>
                  <a:lnTo>
                    <a:pt x="53" y="260"/>
                  </a:lnTo>
                  <a:lnTo>
                    <a:pt x="49" y="255"/>
                  </a:lnTo>
                  <a:lnTo>
                    <a:pt x="46" y="249"/>
                  </a:lnTo>
                  <a:lnTo>
                    <a:pt x="42" y="243"/>
                  </a:lnTo>
                  <a:lnTo>
                    <a:pt x="38" y="237"/>
                  </a:lnTo>
                  <a:lnTo>
                    <a:pt x="35" y="232"/>
                  </a:lnTo>
                  <a:lnTo>
                    <a:pt x="34" y="230"/>
                  </a:lnTo>
                  <a:lnTo>
                    <a:pt x="33" y="228"/>
                  </a:lnTo>
                  <a:lnTo>
                    <a:pt x="32" y="226"/>
                  </a:lnTo>
                  <a:lnTo>
                    <a:pt x="31" y="224"/>
                  </a:lnTo>
                  <a:lnTo>
                    <a:pt x="30" y="222"/>
                  </a:lnTo>
                  <a:lnTo>
                    <a:pt x="29" y="220"/>
                  </a:lnTo>
                  <a:lnTo>
                    <a:pt x="28" y="218"/>
                  </a:lnTo>
                  <a:lnTo>
                    <a:pt x="27" y="216"/>
                  </a:lnTo>
                  <a:lnTo>
                    <a:pt x="26" y="214"/>
                  </a:lnTo>
                  <a:lnTo>
                    <a:pt x="25" y="212"/>
                  </a:lnTo>
                  <a:lnTo>
                    <a:pt x="20" y="220"/>
                  </a:lnTo>
                  <a:lnTo>
                    <a:pt x="18" y="219"/>
                  </a:lnTo>
                  <a:lnTo>
                    <a:pt x="17" y="219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8" y="215"/>
                  </a:lnTo>
                  <a:lnTo>
                    <a:pt x="19" y="214"/>
                  </a:lnTo>
                  <a:lnTo>
                    <a:pt x="20" y="213"/>
                  </a:lnTo>
                  <a:lnTo>
                    <a:pt x="20" y="211"/>
                  </a:lnTo>
                  <a:lnTo>
                    <a:pt x="21" y="210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22" y="208"/>
                  </a:lnTo>
                  <a:lnTo>
                    <a:pt x="22" y="207"/>
                  </a:lnTo>
                  <a:lnTo>
                    <a:pt x="23" y="207"/>
                  </a:lnTo>
                  <a:lnTo>
                    <a:pt x="24" y="206"/>
                  </a:lnTo>
                  <a:lnTo>
                    <a:pt x="25" y="206"/>
                  </a:lnTo>
                  <a:lnTo>
                    <a:pt x="26" y="206"/>
                  </a:lnTo>
                  <a:lnTo>
                    <a:pt x="27" y="206"/>
                  </a:lnTo>
                  <a:lnTo>
                    <a:pt x="31" y="208"/>
                  </a:lnTo>
                  <a:lnTo>
                    <a:pt x="34" y="211"/>
                  </a:lnTo>
                  <a:lnTo>
                    <a:pt x="37" y="214"/>
                  </a:lnTo>
                  <a:lnTo>
                    <a:pt x="39" y="217"/>
                  </a:lnTo>
                  <a:lnTo>
                    <a:pt x="43" y="220"/>
                  </a:lnTo>
                  <a:lnTo>
                    <a:pt x="45" y="223"/>
                  </a:lnTo>
                  <a:lnTo>
                    <a:pt x="48" y="226"/>
                  </a:lnTo>
                  <a:lnTo>
                    <a:pt x="51" y="228"/>
                  </a:lnTo>
                  <a:lnTo>
                    <a:pt x="53" y="231"/>
                  </a:lnTo>
                  <a:lnTo>
                    <a:pt x="56" y="233"/>
                  </a:lnTo>
                  <a:lnTo>
                    <a:pt x="55" y="229"/>
                  </a:lnTo>
                  <a:lnTo>
                    <a:pt x="54" y="226"/>
                  </a:lnTo>
                  <a:lnTo>
                    <a:pt x="52" y="224"/>
                  </a:lnTo>
                  <a:lnTo>
                    <a:pt x="49" y="221"/>
                  </a:lnTo>
                  <a:lnTo>
                    <a:pt x="47" y="218"/>
                  </a:lnTo>
                  <a:lnTo>
                    <a:pt x="44" y="216"/>
                  </a:lnTo>
                  <a:lnTo>
                    <a:pt x="42" y="213"/>
                  </a:lnTo>
                  <a:lnTo>
                    <a:pt x="39" y="210"/>
                  </a:lnTo>
                  <a:lnTo>
                    <a:pt x="38" y="207"/>
                  </a:lnTo>
                  <a:lnTo>
                    <a:pt x="37" y="203"/>
                  </a:lnTo>
                  <a:lnTo>
                    <a:pt x="49" y="212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7" y="207"/>
                  </a:lnTo>
                  <a:lnTo>
                    <a:pt x="46" y="206"/>
                  </a:lnTo>
                  <a:lnTo>
                    <a:pt x="45" y="204"/>
                  </a:lnTo>
                  <a:lnTo>
                    <a:pt x="44" y="202"/>
                  </a:lnTo>
                  <a:lnTo>
                    <a:pt x="43" y="200"/>
                  </a:lnTo>
                  <a:lnTo>
                    <a:pt x="42" y="199"/>
                  </a:lnTo>
                  <a:lnTo>
                    <a:pt x="41" y="197"/>
                  </a:lnTo>
                  <a:lnTo>
                    <a:pt x="39" y="195"/>
                  </a:lnTo>
                  <a:lnTo>
                    <a:pt x="39" y="191"/>
                  </a:lnTo>
                  <a:lnTo>
                    <a:pt x="40" y="188"/>
                  </a:lnTo>
                  <a:lnTo>
                    <a:pt x="41" y="185"/>
                  </a:lnTo>
                  <a:lnTo>
                    <a:pt x="42" y="182"/>
                  </a:lnTo>
                  <a:lnTo>
                    <a:pt x="44" y="179"/>
                  </a:lnTo>
                  <a:lnTo>
                    <a:pt x="45" y="176"/>
                  </a:lnTo>
                  <a:lnTo>
                    <a:pt x="47" y="174"/>
                  </a:lnTo>
                  <a:lnTo>
                    <a:pt x="48" y="171"/>
                  </a:lnTo>
                  <a:lnTo>
                    <a:pt x="49" y="169"/>
                  </a:lnTo>
                  <a:lnTo>
                    <a:pt x="49" y="166"/>
                  </a:lnTo>
                  <a:lnTo>
                    <a:pt x="47" y="168"/>
                  </a:lnTo>
                  <a:lnTo>
                    <a:pt x="44" y="170"/>
                  </a:lnTo>
                  <a:lnTo>
                    <a:pt x="42" y="173"/>
                  </a:lnTo>
                  <a:lnTo>
                    <a:pt x="40" y="176"/>
                  </a:lnTo>
                  <a:lnTo>
                    <a:pt x="38" y="179"/>
                  </a:lnTo>
                  <a:lnTo>
                    <a:pt x="36" y="182"/>
                  </a:lnTo>
                  <a:lnTo>
                    <a:pt x="34" y="186"/>
                  </a:lnTo>
                  <a:lnTo>
                    <a:pt x="34" y="189"/>
                  </a:lnTo>
                  <a:lnTo>
                    <a:pt x="33" y="193"/>
                  </a:lnTo>
                  <a:lnTo>
                    <a:pt x="34" y="197"/>
                  </a:lnTo>
                  <a:lnTo>
                    <a:pt x="32" y="197"/>
                  </a:lnTo>
                  <a:lnTo>
                    <a:pt x="29" y="198"/>
                  </a:lnTo>
                  <a:lnTo>
                    <a:pt x="27" y="198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0" y="201"/>
                  </a:lnTo>
                  <a:lnTo>
                    <a:pt x="18" y="202"/>
                  </a:lnTo>
                  <a:lnTo>
                    <a:pt x="16" y="204"/>
                  </a:lnTo>
                  <a:lnTo>
                    <a:pt x="15" y="206"/>
                  </a:lnTo>
                  <a:lnTo>
                    <a:pt x="14" y="209"/>
                  </a:lnTo>
                  <a:lnTo>
                    <a:pt x="12" y="204"/>
                  </a:lnTo>
                  <a:lnTo>
                    <a:pt x="9" y="198"/>
                  </a:lnTo>
                  <a:lnTo>
                    <a:pt x="7" y="192"/>
                  </a:lnTo>
                  <a:lnTo>
                    <a:pt x="5" y="186"/>
                  </a:lnTo>
                  <a:lnTo>
                    <a:pt x="3" y="179"/>
                  </a:lnTo>
                  <a:lnTo>
                    <a:pt x="2" y="172"/>
                  </a:lnTo>
                  <a:lnTo>
                    <a:pt x="1" y="165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1" y="145"/>
                  </a:lnTo>
                  <a:lnTo>
                    <a:pt x="8" y="134"/>
                  </a:lnTo>
                  <a:lnTo>
                    <a:pt x="14" y="123"/>
                  </a:lnTo>
                  <a:lnTo>
                    <a:pt x="21" y="113"/>
                  </a:lnTo>
                  <a:lnTo>
                    <a:pt x="27" y="103"/>
                  </a:lnTo>
                  <a:lnTo>
                    <a:pt x="33" y="93"/>
                  </a:lnTo>
                  <a:lnTo>
                    <a:pt x="39" y="83"/>
                  </a:lnTo>
                  <a:lnTo>
                    <a:pt x="45" y="73"/>
                  </a:lnTo>
                  <a:lnTo>
                    <a:pt x="51" y="62"/>
                  </a:lnTo>
                  <a:lnTo>
                    <a:pt x="57" y="50"/>
                  </a:lnTo>
                  <a:lnTo>
                    <a:pt x="63" y="38"/>
                  </a:lnTo>
                  <a:lnTo>
                    <a:pt x="65" y="40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4" y="50"/>
                  </a:lnTo>
                  <a:lnTo>
                    <a:pt x="62" y="53"/>
                  </a:lnTo>
                  <a:lnTo>
                    <a:pt x="61" y="56"/>
                  </a:lnTo>
                  <a:lnTo>
                    <a:pt x="59" y="60"/>
                  </a:lnTo>
                  <a:lnTo>
                    <a:pt x="57" y="63"/>
                  </a:lnTo>
                  <a:lnTo>
                    <a:pt x="56" y="66"/>
                  </a:lnTo>
                  <a:lnTo>
                    <a:pt x="55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1" y="74"/>
                  </a:lnTo>
                  <a:lnTo>
                    <a:pt x="50" y="76"/>
                  </a:lnTo>
                  <a:lnTo>
                    <a:pt x="49" y="77"/>
                  </a:lnTo>
                  <a:lnTo>
                    <a:pt x="47" y="78"/>
                  </a:lnTo>
                  <a:lnTo>
                    <a:pt x="46" y="79"/>
                  </a:lnTo>
                  <a:lnTo>
                    <a:pt x="45" y="81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7"/>
                  </a:lnTo>
                  <a:lnTo>
                    <a:pt x="48" y="86"/>
                  </a:lnTo>
                  <a:lnTo>
                    <a:pt x="49" y="85"/>
                  </a:lnTo>
                  <a:lnTo>
                    <a:pt x="50" y="84"/>
                  </a:lnTo>
                  <a:lnTo>
                    <a:pt x="51" y="83"/>
                  </a:lnTo>
                  <a:lnTo>
                    <a:pt x="52" y="81"/>
                  </a:lnTo>
                  <a:lnTo>
                    <a:pt x="53" y="80"/>
                  </a:lnTo>
                  <a:lnTo>
                    <a:pt x="54" y="79"/>
                  </a:lnTo>
                  <a:lnTo>
                    <a:pt x="56" y="75"/>
                  </a:lnTo>
                  <a:lnTo>
                    <a:pt x="57" y="77"/>
                  </a:lnTo>
                  <a:lnTo>
                    <a:pt x="56" y="85"/>
                  </a:lnTo>
                  <a:lnTo>
                    <a:pt x="54" y="94"/>
                  </a:lnTo>
                  <a:lnTo>
                    <a:pt x="52" y="103"/>
                  </a:lnTo>
                  <a:lnTo>
                    <a:pt x="50" y="112"/>
                  </a:lnTo>
                  <a:lnTo>
                    <a:pt x="48" y="120"/>
                  </a:lnTo>
                  <a:lnTo>
                    <a:pt x="47" y="129"/>
                  </a:lnTo>
                  <a:lnTo>
                    <a:pt x="46" y="138"/>
                  </a:lnTo>
                  <a:lnTo>
                    <a:pt x="46" y="147"/>
                  </a:lnTo>
                  <a:lnTo>
                    <a:pt x="46" y="156"/>
                  </a:lnTo>
                  <a:lnTo>
                    <a:pt x="48" y="165"/>
                  </a:lnTo>
                  <a:lnTo>
                    <a:pt x="50" y="161"/>
                  </a:lnTo>
                  <a:lnTo>
                    <a:pt x="51" y="157"/>
                  </a:lnTo>
                  <a:lnTo>
                    <a:pt x="51" y="152"/>
                  </a:lnTo>
                  <a:lnTo>
                    <a:pt x="52" y="147"/>
                  </a:lnTo>
                  <a:lnTo>
                    <a:pt x="51" y="143"/>
                  </a:lnTo>
                  <a:lnTo>
                    <a:pt x="51" y="138"/>
                  </a:lnTo>
                  <a:lnTo>
                    <a:pt x="51" y="132"/>
                  </a:lnTo>
                  <a:lnTo>
                    <a:pt x="51" y="128"/>
                  </a:lnTo>
                  <a:lnTo>
                    <a:pt x="52" y="123"/>
                  </a:lnTo>
                  <a:lnTo>
                    <a:pt x="53" y="118"/>
                  </a:lnTo>
                  <a:lnTo>
                    <a:pt x="54" y="115"/>
                  </a:lnTo>
                  <a:lnTo>
                    <a:pt x="55" y="111"/>
                  </a:lnTo>
                  <a:lnTo>
                    <a:pt x="56" y="108"/>
                  </a:lnTo>
                  <a:lnTo>
                    <a:pt x="57" y="103"/>
                  </a:lnTo>
                  <a:lnTo>
                    <a:pt x="58" y="99"/>
                  </a:lnTo>
                  <a:lnTo>
                    <a:pt x="59" y="96"/>
                  </a:lnTo>
                  <a:lnTo>
                    <a:pt x="61" y="93"/>
                  </a:lnTo>
                  <a:lnTo>
                    <a:pt x="63" y="90"/>
                  </a:lnTo>
                  <a:lnTo>
                    <a:pt x="65" y="88"/>
                  </a:lnTo>
                  <a:lnTo>
                    <a:pt x="68" y="88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3"/>
                  </a:lnTo>
                  <a:lnTo>
                    <a:pt x="68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7" y="72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7" y="62"/>
                  </a:lnTo>
                  <a:lnTo>
                    <a:pt x="68" y="56"/>
                  </a:lnTo>
                  <a:lnTo>
                    <a:pt x="69" y="50"/>
                  </a:lnTo>
                  <a:lnTo>
                    <a:pt x="71" y="44"/>
                  </a:lnTo>
                  <a:lnTo>
                    <a:pt x="73" y="39"/>
                  </a:lnTo>
                  <a:lnTo>
                    <a:pt x="76" y="33"/>
                  </a:lnTo>
                  <a:lnTo>
                    <a:pt x="78" y="27"/>
                  </a:lnTo>
                  <a:lnTo>
                    <a:pt x="80" y="22"/>
                  </a:lnTo>
                  <a:lnTo>
                    <a:pt x="82" y="16"/>
                  </a:lnTo>
                  <a:lnTo>
                    <a:pt x="84" y="10"/>
                  </a:lnTo>
                  <a:lnTo>
                    <a:pt x="87" y="7"/>
                  </a:lnTo>
                  <a:lnTo>
                    <a:pt x="91" y="5"/>
                  </a:lnTo>
                  <a:lnTo>
                    <a:pt x="94" y="4"/>
                  </a:lnTo>
                  <a:lnTo>
                    <a:pt x="97" y="4"/>
                  </a:lnTo>
                  <a:lnTo>
                    <a:pt x="101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10" y="4"/>
                  </a:lnTo>
                  <a:lnTo>
                    <a:pt x="113" y="3"/>
                  </a:lnTo>
                  <a:lnTo>
                    <a:pt x="116" y="0"/>
                  </a:lnTo>
                  <a:lnTo>
                    <a:pt x="120" y="3"/>
                  </a:lnTo>
                  <a:lnTo>
                    <a:pt x="124" y="7"/>
                  </a:lnTo>
                  <a:lnTo>
                    <a:pt x="128" y="11"/>
                  </a:lnTo>
                  <a:lnTo>
                    <a:pt x="131" y="15"/>
                  </a:lnTo>
                  <a:lnTo>
                    <a:pt x="134" y="20"/>
                  </a:lnTo>
                  <a:lnTo>
                    <a:pt x="137" y="26"/>
                  </a:lnTo>
                  <a:lnTo>
                    <a:pt x="139" y="31"/>
                  </a:lnTo>
                  <a:lnTo>
                    <a:pt x="141" y="38"/>
                  </a:lnTo>
                  <a:lnTo>
                    <a:pt x="142" y="44"/>
                  </a:lnTo>
                  <a:lnTo>
                    <a:pt x="142" y="51"/>
                  </a:lnTo>
                  <a:lnTo>
                    <a:pt x="147" y="56"/>
                  </a:lnTo>
                  <a:lnTo>
                    <a:pt x="151" y="62"/>
                  </a:lnTo>
                  <a:lnTo>
                    <a:pt x="155" y="70"/>
                  </a:lnTo>
                  <a:lnTo>
                    <a:pt x="158" y="77"/>
                  </a:lnTo>
                  <a:lnTo>
                    <a:pt x="160" y="86"/>
                  </a:lnTo>
                  <a:lnTo>
                    <a:pt x="161" y="94"/>
                  </a:lnTo>
                  <a:lnTo>
                    <a:pt x="162" y="103"/>
                  </a:lnTo>
                  <a:lnTo>
                    <a:pt x="163" y="111"/>
                  </a:lnTo>
                  <a:lnTo>
                    <a:pt x="163" y="120"/>
                  </a:lnTo>
                  <a:lnTo>
                    <a:pt x="163" y="128"/>
                  </a:lnTo>
                  <a:lnTo>
                    <a:pt x="163" y="129"/>
                  </a:lnTo>
                  <a:lnTo>
                    <a:pt x="162" y="128"/>
                  </a:lnTo>
                  <a:lnTo>
                    <a:pt x="162" y="127"/>
                  </a:lnTo>
                  <a:lnTo>
                    <a:pt x="161" y="126"/>
                  </a:lnTo>
                  <a:lnTo>
                    <a:pt x="161" y="125"/>
                  </a:lnTo>
                  <a:lnTo>
                    <a:pt x="160" y="125"/>
                  </a:lnTo>
                  <a:lnTo>
                    <a:pt x="159" y="125"/>
                  </a:lnTo>
                  <a:lnTo>
                    <a:pt x="160" y="130"/>
                  </a:lnTo>
                  <a:lnTo>
                    <a:pt x="161" y="134"/>
                  </a:lnTo>
                  <a:lnTo>
                    <a:pt x="162" y="138"/>
                  </a:lnTo>
                  <a:lnTo>
                    <a:pt x="164" y="143"/>
                  </a:lnTo>
                  <a:lnTo>
                    <a:pt x="165" y="147"/>
                  </a:lnTo>
                  <a:lnTo>
                    <a:pt x="165" y="152"/>
                  </a:lnTo>
                  <a:lnTo>
                    <a:pt x="166" y="157"/>
                  </a:lnTo>
                  <a:lnTo>
                    <a:pt x="166" y="162"/>
                  </a:lnTo>
                  <a:lnTo>
                    <a:pt x="165" y="167"/>
                  </a:lnTo>
                  <a:lnTo>
                    <a:pt x="164" y="171"/>
                  </a:lnTo>
                  <a:lnTo>
                    <a:pt x="164" y="170"/>
                  </a:lnTo>
                  <a:lnTo>
                    <a:pt x="163" y="169"/>
                  </a:lnTo>
                  <a:lnTo>
                    <a:pt x="162" y="168"/>
                  </a:lnTo>
                  <a:lnTo>
                    <a:pt x="161" y="167"/>
                  </a:lnTo>
                  <a:lnTo>
                    <a:pt x="161" y="166"/>
                  </a:lnTo>
                  <a:lnTo>
                    <a:pt x="160" y="165"/>
                  </a:lnTo>
                  <a:lnTo>
                    <a:pt x="159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6" y="163"/>
                  </a:lnTo>
                  <a:lnTo>
                    <a:pt x="156" y="166"/>
                  </a:lnTo>
                  <a:lnTo>
                    <a:pt x="157" y="168"/>
                  </a:lnTo>
                  <a:lnTo>
                    <a:pt x="158" y="171"/>
                  </a:lnTo>
                  <a:lnTo>
                    <a:pt x="160" y="173"/>
                  </a:lnTo>
                  <a:lnTo>
                    <a:pt x="161" y="175"/>
                  </a:lnTo>
                  <a:lnTo>
                    <a:pt x="163" y="178"/>
                  </a:lnTo>
                  <a:lnTo>
                    <a:pt x="165" y="180"/>
                  </a:lnTo>
                  <a:lnTo>
                    <a:pt x="167" y="182"/>
                  </a:lnTo>
                  <a:lnTo>
                    <a:pt x="168" y="185"/>
                  </a:lnTo>
                  <a:lnTo>
                    <a:pt x="169" y="188"/>
                  </a:lnTo>
                  <a:lnTo>
                    <a:pt x="170" y="192"/>
                  </a:lnTo>
                  <a:lnTo>
                    <a:pt x="170" y="195"/>
                  </a:lnTo>
                  <a:lnTo>
                    <a:pt x="170" y="198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3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9"/>
                  </a:lnTo>
                  <a:lnTo>
                    <a:pt x="155" y="212"/>
                  </a:lnTo>
                  <a:lnTo>
                    <a:pt x="153" y="215"/>
                  </a:lnTo>
                  <a:lnTo>
                    <a:pt x="151" y="218"/>
                  </a:lnTo>
                  <a:lnTo>
                    <a:pt x="149" y="222"/>
                  </a:lnTo>
                  <a:lnTo>
                    <a:pt x="146" y="224"/>
                  </a:lnTo>
                  <a:lnTo>
                    <a:pt x="144" y="227"/>
                  </a:lnTo>
                  <a:lnTo>
                    <a:pt x="141" y="230"/>
                  </a:lnTo>
                  <a:lnTo>
                    <a:pt x="139" y="233"/>
                  </a:lnTo>
                  <a:lnTo>
                    <a:pt x="137" y="236"/>
                  </a:lnTo>
                  <a:lnTo>
                    <a:pt x="135" y="239"/>
                  </a:lnTo>
                  <a:lnTo>
                    <a:pt x="133" y="242"/>
                  </a:lnTo>
                  <a:lnTo>
                    <a:pt x="135" y="242"/>
                  </a:lnTo>
                  <a:lnTo>
                    <a:pt x="136" y="241"/>
                  </a:lnTo>
                  <a:lnTo>
                    <a:pt x="137" y="241"/>
                  </a:lnTo>
                  <a:lnTo>
                    <a:pt x="139" y="240"/>
                  </a:lnTo>
                  <a:lnTo>
                    <a:pt x="140" y="239"/>
                  </a:lnTo>
                  <a:lnTo>
                    <a:pt x="141" y="237"/>
                  </a:lnTo>
                  <a:lnTo>
                    <a:pt x="142" y="236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46" y="233"/>
                  </a:lnTo>
                  <a:lnTo>
                    <a:pt x="146" y="234"/>
                  </a:lnTo>
                  <a:lnTo>
                    <a:pt x="146" y="237"/>
                  </a:lnTo>
                  <a:lnTo>
                    <a:pt x="144" y="239"/>
                  </a:lnTo>
                  <a:lnTo>
                    <a:pt x="142" y="241"/>
                  </a:lnTo>
                  <a:lnTo>
                    <a:pt x="141" y="244"/>
                  </a:lnTo>
                  <a:lnTo>
                    <a:pt x="139" y="246"/>
                  </a:lnTo>
                  <a:lnTo>
                    <a:pt x="138" y="248"/>
                  </a:lnTo>
                  <a:lnTo>
                    <a:pt x="139" y="249"/>
                  </a:lnTo>
                  <a:lnTo>
                    <a:pt x="140" y="250"/>
                  </a:lnTo>
                  <a:lnTo>
                    <a:pt x="143" y="249"/>
                  </a:lnTo>
                  <a:lnTo>
                    <a:pt x="146" y="244"/>
                  </a:lnTo>
                  <a:lnTo>
                    <a:pt x="148" y="239"/>
                  </a:lnTo>
                  <a:lnTo>
                    <a:pt x="150" y="233"/>
                  </a:lnTo>
                  <a:lnTo>
                    <a:pt x="153" y="228"/>
                  </a:lnTo>
                  <a:lnTo>
                    <a:pt x="155" y="223"/>
                  </a:lnTo>
                  <a:lnTo>
                    <a:pt x="159" y="218"/>
                  </a:lnTo>
                  <a:lnTo>
                    <a:pt x="162" y="214"/>
                  </a:lnTo>
                  <a:lnTo>
                    <a:pt x="166" y="210"/>
                  </a:lnTo>
                  <a:lnTo>
                    <a:pt x="170" y="206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78" y="205"/>
                  </a:lnTo>
                  <a:lnTo>
                    <a:pt x="180" y="206"/>
                  </a:lnTo>
                  <a:lnTo>
                    <a:pt x="182" y="207"/>
                  </a:lnTo>
                  <a:lnTo>
                    <a:pt x="183" y="209"/>
                  </a:lnTo>
                  <a:lnTo>
                    <a:pt x="185" y="210"/>
                  </a:lnTo>
                  <a:lnTo>
                    <a:pt x="187" y="212"/>
                  </a:lnTo>
                  <a:lnTo>
                    <a:pt x="188" y="213"/>
                  </a:lnTo>
                  <a:lnTo>
                    <a:pt x="190" y="215"/>
                  </a:lnTo>
                  <a:lnTo>
                    <a:pt x="191" y="217"/>
                  </a:lnTo>
                  <a:lnTo>
                    <a:pt x="187" y="218"/>
                  </a:lnTo>
                  <a:lnTo>
                    <a:pt x="187" y="217"/>
                  </a:lnTo>
                  <a:lnTo>
                    <a:pt x="186" y="216"/>
                  </a:lnTo>
                  <a:lnTo>
                    <a:pt x="186" y="215"/>
                  </a:lnTo>
                  <a:lnTo>
                    <a:pt x="185" y="215"/>
                  </a:lnTo>
                  <a:lnTo>
                    <a:pt x="185" y="214"/>
                  </a:lnTo>
                  <a:lnTo>
                    <a:pt x="184" y="213"/>
                  </a:lnTo>
                  <a:lnTo>
                    <a:pt x="183" y="212"/>
                  </a:lnTo>
                  <a:lnTo>
                    <a:pt x="174" y="219"/>
                  </a:lnTo>
                  <a:lnTo>
                    <a:pt x="167" y="229"/>
                  </a:lnTo>
                  <a:lnTo>
                    <a:pt x="159" y="241"/>
                  </a:lnTo>
                  <a:lnTo>
                    <a:pt x="151" y="254"/>
                  </a:lnTo>
                  <a:lnTo>
                    <a:pt x="144" y="266"/>
                  </a:lnTo>
                  <a:lnTo>
                    <a:pt x="136" y="275"/>
                  </a:lnTo>
                  <a:lnTo>
                    <a:pt x="128" y="281"/>
                  </a:lnTo>
                  <a:lnTo>
                    <a:pt x="119" y="282"/>
                  </a:lnTo>
                  <a:lnTo>
                    <a:pt x="108" y="277"/>
                  </a:lnTo>
                  <a:lnTo>
                    <a:pt x="97" y="264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1" name="Freeform 149"/>
            <p:cNvSpPr>
              <a:spLocks/>
            </p:cNvSpPr>
            <p:nvPr/>
          </p:nvSpPr>
          <p:spPr bwMode="auto">
            <a:xfrm>
              <a:off x="3004" y="2906"/>
              <a:ext cx="4" cy="3"/>
            </a:xfrm>
            <a:custGeom>
              <a:avLst/>
              <a:gdLst>
                <a:gd name="T0" fmla="*/ 1 w 4"/>
                <a:gd name="T1" fmla="*/ 1 h 3"/>
                <a:gd name="T2" fmla="*/ 0 w 4"/>
                <a:gd name="T3" fmla="*/ 3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0 h 3"/>
                <a:gd name="T18" fmla="*/ 3 w 4"/>
                <a:gd name="T19" fmla="*/ 0 h 3"/>
                <a:gd name="T20" fmla="*/ 4 w 4"/>
                <a:gd name="T21" fmla="*/ 1 h 3"/>
                <a:gd name="T22" fmla="*/ 4 w 4"/>
                <a:gd name="T23" fmla="*/ 2 h 3"/>
                <a:gd name="T24" fmla="*/ 4 w 4"/>
                <a:gd name="T25" fmla="*/ 2 h 3"/>
                <a:gd name="T26" fmla="*/ 3 w 4"/>
                <a:gd name="T27" fmla="*/ 1 h 3"/>
                <a:gd name="T28" fmla="*/ 3 w 4"/>
                <a:gd name="T29" fmla="*/ 1 h 3"/>
                <a:gd name="T30" fmla="*/ 3 w 4"/>
                <a:gd name="T31" fmla="*/ 1 h 3"/>
                <a:gd name="T32" fmla="*/ 3 w 4"/>
                <a:gd name="T33" fmla="*/ 1 h 3"/>
                <a:gd name="T34" fmla="*/ 2 w 4"/>
                <a:gd name="T35" fmla="*/ 1 h 3"/>
                <a:gd name="T36" fmla="*/ 2 w 4"/>
                <a:gd name="T37" fmla="*/ 1 h 3"/>
                <a:gd name="T38" fmla="*/ 2 w 4"/>
                <a:gd name="T39" fmla="*/ 1 h 3"/>
                <a:gd name="T40" fmla="*/ 2 w 4"/>
                <a:gd name="T41" fmla="*/ 1 h 3"/>
                <a:gd name="T42" fmla="*/ 1 w 4"/>
                <a:gd name="T43" fmla="*/ 1 h 3"/>
                <a:gd name="T44" fmla="*/ 1 w 4"/>
                <a:gd name="T45" fmla="*/ 1 h 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"/>
                <a:gd name="T71" fmla="*/ 4 w 4"/>
                <a:gd name="T72" fmla="*/ 3 h 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">
                  <a:moveTo>
                    <a:pt x="1" y="1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2" name="Freeform 150"/>
            <p:cNvSpPr>
              <a:spLocks/>
            </p:cNvSpPr>
            <p:nvPr/>
          </p:nvSpPr>
          <p:spPr bwMode="auto">
            <a:xfrm>
              <a:off x="2915" y="2910"/>
              <a:ext cx="2" cy="20"/>
            </a:xfrm>
            <a:custGeom>
              <a:avLst/>
              <a:gdLst>
                <a:gd name="T0" fmla="*/ 2 w 2"/>
                <a:gd name="T1" fmla="*/ 0 h 20"/>
                <a:gd name="T2" fmla="*/ 1 w 2"/>
                <a:gd name="T3" fmla="*/ 20 h 20"/>
                <a:gd name="T4" fmla="*/ 0 w 2"/>
                <a:gd name="T5" fmla="*/ 13 h 20"/>
                <a:gd name="T6" fmla="*/ 2 w 2"/>
                <a:gd name="T7" fmla="*/ 0 h 20"/>
                <a:gd name="T8" fmla="*/ 2 w 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0"/>
                <a:gd name="T17" fmla="*/ 2 w 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0">
                  <a:moveTo>
                    <a:pt x="2" y="0"/>
                  </a:moveTo>
                  <a:lnTo>
                    <a:pt x="1" y="20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3" name="Freeform 151"/>
            <p:cNvSpPr>
              <a:spLocks/>
            </p:cNvSpPr>
            <p:nvPr/>
          </p:nvSpPr>
          <p:spPr bwMode="auto">
            <a:xfrm>
              <a:off x="2814" y="2940"/>
              <a:ext cx="2" cy="13"/>
            </a:xfrm>
            <a:custGeom>
              <a:avLst/>
              <a:gdLst>
                <a:gd name="T0" fmla="*/ 0 w 2"/>
                <a:gd name="T1" fmla="*/ 0 h 13"/>
                <a:gd name="T2" fmla="*/ 2 w 2"/>
                <a:gd name="T3" fmla="*/ 12 h 13"/>
                <a:gd name="T4" fmla="*/ 0 w 2"/>
                <a:gd name="T5" fmla="*/ 13 h 13"/>
                <a:gd name="T6" fmla="*/ 0 w 2"/>
                <a:gd name="T7" fmla="*/ 1 h 13"/>
                <a:gd name="T8" fmla="*/ 0 w 2"/>
                <a:gd name="T9" fmla="*/ 1 h 13"/>
                <a:gd name="T10" fmla="*/ 0 w 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3"/>
                <a:gd name="T20" fmla="*/ 2 w 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3">
                  <a:moveTo>
                    <a:pt x="0" y="0"/>
                  </a:moveTo>
                  <a:lnTo>
                    <a:pt x="2" y="12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4" name="Freeform 152"/>
            <p:cNvSpPr>
              <a:spLocks/>
            </p:cNvSpPr>
            <p:nvPr/>
          </p:nvSpPr>
          <p:spPr bwMode="auto">
            <a:xfrm>
              <a:off x="2808" y="2935"/>
              <a:ext cx="3" cy="16"/>
            </a:xfrm>
            <a:custGeom>
              <a:avLst/>
              <a:gdLst>
                <a:gd name="T0" fmla="*/ 0 w 3"/>
                <a:gd name="T1" fmla="*/ 0 h 16"/>
                <a:gd name="T2" fmla="*/ 1 w 3"/>
                <a:gd name="T3" fmla="*/ 1 h 16"/>
                <a:gd name="T4" fmla="*/ 2 w 3"/>
                <a:gd name="T5" fmla="*/ 2 h 16"/>
                <a:gd name="T6" fmla="*/ 2 w 3"/>
                <a:gd name="T7" fmla="*/ 4 h 16"/>
                <a:gd name="T8" fmla="*/ 3 w 3"/>
                <a:gd name="T9" fmla="*/ 6 h 16"/>
                <a:gd name="T10" fmla="*/ 2 w 3"/>
                <a:gd name="T11" fmla="*/ 7 h 16"/>
                <a:gd name="T12" fmla="*/ 2 w 3"/>
                <a:gd name="T13" fmla="*/ 9 h 16"/>
                <a:gd name="T14" fmla="*/ 2 w 3"/>
                <a:gd name="T15" fmla="*/ 11 h 16"/>
                <a:gd name="T16" fmla="*/ 2 w 3"/>
                <a:gd name="T17" fmla="*/ 12 h 16"/>
                <a:gd name="T18" fmla="*/ 2 w 3"/>
                <a:gd name="T19" fmla="*/ 14 h 16"/>
                <a:gd name="T20" fmla="*/ 2 w 3"/>
                <a:gd name="T21" fmla="*/ 16 h 16"/>
                <a:gd name="T22" fmla="*/ 0 w 3"/>
                <a:gd name="T23" fmla="*/ 16 h 16"/>
                <a:gd name="T24" fmla="*/ 0 w 3"/>
                <a:gd name="T25" fmla="*/ 0 h 16"/>
                <a:gd name="T26" fmla="*/ 0 w 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16"/>
                <a:gd name="T44" fmla="*/ 3 w 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1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5" name="Freeform 153"/>
            <p:cNvSpPr>
              <a:spLocks/>
            </p:cNvSpPr>
            <p:nvPr/>
          </p:nvSpPr>
          <p:spPr bwMode="auto">
            <a:xfrm>
              <a:off x="2801" y="2929"/>
              <a:ext cx="2" cy="22"/>
            </a:xfrm>
            <a:custGeom>
              <a:avLst/>
              <a:gdLst>
                <a:gd name="T0" fmla="*/ 0 w 2"/>
                <a:gd name="T1" fmla="*/ 0 h 22"/>
                <a:gd name="T2" fmla="*/ 1 w 2"/>
                <a:gd name="T3" fmla="*/ 2 h 22"/>
                <a:gd name="T4" fmla="*/ 2 w 2"/>
                <a:gd name="T5" fmla="*/ 3 h 22"/>
                <a:gd name="T6" fmla="*/ 2 w 2"/>
                <a:gd name="T7" fmla="*/ 6 h 22"/>
                <a:gd name="T8" fmla="*/ 2 w 2"/>
                <a:gd name="T9" fmla="*/ 8 h 22"/>
                <a:gd name="T10" fmla="*/ 2 w 2"/>
                <a:gd name="T11" fmla="*/ 11 h 22"/>
                <a:gd name="T12" fmla="*/ 2 w 2"/>
                <a:gd name="T13" fmla="*/ 13 h 22"/>
                <a:gd name="T14" fmla="*/ 1 w 2"/>
                <a:gd name="T15" fmla="*/ 16 h 22"/>
                <a:gd name="T16" fmla="*/ 1 w 2"/>
                <a:gd name="T17" fmla="*/ 18 h 22"/>
                <a:gd name="T18" fmla="*/ 1 w 2"/>
                <a:gd name="T19" fmla="*/ 20 h 22"/>
                <a:gd name="T20" fmla="*/ 1 w 2"/>
                <a:gd name="T21" fmla="*/ 22 h 22"/>
                <a:gd name="T22" fmla="*/ 0 w 2"/>
                <a:gd name="T23" fmla="*/ 0 h 22"/>
                <a:gd name="T24" fmla="*/ 0 w 2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2"/>
                <a:gd name="T41" fmla="*/ 2 w 2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2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6" name="Freeform 154"/>
            <p:cNvSpPr>
              <a:spLocks/>
            </p:cNvSpPr>
            <p:nvPr/>
          </p:nvSpPr>
          <p:spPr bwMode="auto">
            <a:xfrm>
              <a:off x="2793" y="2921"/>
              <a:ext cx="4" cy="31"/>
            </a:xfrm>
            <a:custGeom>
              <a:avLst/>
              <a:gdLst>
                <a:gd name="T0" fmla="*/ 3 w 4"/>
                <a:gd name="T1" fmla="*/ 0 h 31"/>
                <a:gd name="T2" fmla="*/ 3 w 4"/>
                <a:gd name="T3" fmla="*/ 3 h 31"/>
                <a:gd name="T4" fmla="*/ 4 w 4"/>
                <a:gd name="T5" fmla="*/ 6 h 31"/>
                <a:gd name="T6" fmla="*/ 4 w 4"/>
                <a:gd name="T7" fmla="*/ 8 h 31"/>
                <a:gd name="T8" fmla="*/ 4 w 4"/>
                <a:gd name="T9" fmla="*/ 12 h 31"/>
                <a:gd name="T10" fmla="*/ 3 w 4"/>
                <a:gd name="T11" fmla="*/ 15 h 31"/>
                <a:gd name="T12" fmla="*/ 3 w 4"/>
                <a:gd name="T13" fmla="*/ 18 h 31"/>
                <a:gd name="T14" fmla="*/ 3 w 4"/>
                <a:gd name="T15" fmla="*/ 21 h 31"/>
                <a:gd name="T16" fmla="*/ 2 w 4"/>
                <a:gd name="T17" fmla="*/ 25 h 31"/>
                <a:gd name="T18" fmla="*/ 2 w 4"/>
                <a:gd name="T19" fmla="*/ 27 h 31"/>
                <a:gd name="T20" fmla="*/ 1 w 4"/>
                <a:gd name="T21" fmla="*/ 31 h 31"/>
                <a:gd name="T22" fmla="*/ 0 w 4"/>
                <a:gd name="T23" fmla="*/ 28 h 31"/>
                <a:gd name="T24" fmla="*/ 0 w 4"/>
                <a:gd name="T25" fmla="*/ 25 h 31"/>
                <a:gd name="T26" fmla="*/ 0 w 4"/>
                <a:gd name="T27" fmla="*/ 23 h 31"/>
                <a:gd name="T28" fmla="*/ 0 w 4"/>
                <a:gd name="T29" fmla="*/ 19 h 31"/>
                <a:gd name="T30" fmla="*/ 0 w 4"/>
                <a:gd name="T31" fmla="*/ 16 h 31"/>
                <a:gd name="T32" fmla="*/ 1 w 4"/>
                <a:gd name="T33" fmla="*/ 12 h 31"/>
                <a:gd name="T34" fmla="*/ 1 w 4"/>
                <a:gd name="T35" fmla="*/ 9 h 31"/>
                <a:gd name="T36" fmla="*/ 2 w 4"/>
                <a:gd name="T37" fmla="*/ 6 h 31"/>
                <a:gd name="T38" fmla="*/ 2 w 4"/>
                <a:gd name="T39" fmla="*/ 3 h 31"/>
                <a:gd name="T40" fmla="*/ 3 w 4"/>
                <a:gd name="T41" fmla="*/ 0 h 31"/>
                <a:gd name="T42" fmla="*/ 3 w 4"/>
                <a:gd name="T43" fmla="*/ 0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31"/>
                <a:gd name="T68" fmla="*/ 4 w 4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31">
                  <a:moveTo>
                    <a:pt x="3" y="0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7" name="Freeform 155"/>
            <p:cNvSpPr>
              <a:spLocks/>
            </p:cNvSpPr>
            <p:nvPr/>
          </p:nvSpPr>
          <p:spPr bwMode="auto">
            <a:xfrm>
              <a:off x="2962" y="2884"/>
              <a:ext cx="16" cy="19"/>
            </a:xfrm>
            <a:custGeom>
              <a:avLst/>
              <a:gdLst>
                <a:gd name="T0" fmla="*/ 0 w 16"/>
                <a:gd name="T1" fmla="*/ 19 h 19"/>
                <a:gd name="T2" fmla="*/ 1 w 16"/>
                <a:gd name="T3" fmla="*/ 18 h 19"/>
                <a:gd name="T4" fmla="*/ 1 w 16"/>
                <a:gd name="T5" fmla="*/ 16 h 19"/>
                <a:gd name="T6" fmla="*/ 1 w 16"/>
                <a:gd name="T7" fmla="*/ 14 h 19"/>
                <a:gd name="T8" fmla="*/ 1 w 16"/>
                <a:gd name="T9" fmla="*/ 12 h 19"/>
                <a:gd name="T10" fmla="*/ 1 w 16"/>
                <a:gd name="T11" fmla="*/ 10 h 19"/>
                <a:gd name="T12" fmla="*/ 1 w 16"/>
                <a:gd name="T13" fmla="*/ 8 h 19"/>
                <a:gd name="T14" fmla="*/ 1 w 16"/>
                <a:gd name="T15" fmla="*/ 6 h 19"/>
                <a:gd name="T16" fmla="*/ 1 w 16"/>
                <a:gd name="T17" fmla="*/ 4 h 19"/>
                <a:gd name="T18" fmla="*/ 3 w 16"/>
                <a:gd name="T19" fmla="*/ 3 h 19"/>
                <a:gd name="T20" fmla="*/ 5 w 16"/>
                <a:gd name="T21" fmla="*/ 1 h 19"/>
                <a:gd name="T22" fmla="*/ 6 w 16"/>
                <a:gd name="T23" fmla="*/ 1 h 19"/>
                <a:gd name="T24" fmla="*/ 7 w 16"/>
                <a:gd name="T25" fmla="*/ 1 h 19"/>
                <a:gd name="T26" fmla="*/ 9 w 16"/>
                <a:gd name="T27" fmla="*/ 0 h 19"/>
                <a:gd name="T28" fmla="*/ 10 w 16"/>
                <a:gd name="T29" fmla="*/ 0 h 19"/>
                <a:gd name="T30" fmla="*/ 11 w 16"/>
                <a:gd name="T31" fmla="*/ 0 h 19"/>
                <a:gd name="T32" fmla="*/ 12 w 16"/>
                <a:gd name="T33" fmla="*/ 1 h 19"/>
                <a:gd name="T34" fmla="*/ 13 w 16"/>
                <a:gd name="T35" fmla="*/ 1 h 19"/>
                <a:gd name="T36" fmla="*/ 14 w 16"/>
                <a:gd name="T37" fmla="*/ 2 h 19"/>
                <a:gd name="T38" fmla="*/ 15 w 16"/>
                <a:gd name="T39" fmla="*/ 3 h 19"/>
                <a:gd name="T40" fmla="*/ 16 w 16"/>
                <a:gd name="T41" fmla="*/ 5 h 19"/>
                <a:gd name="T42" fmla="*/ 14 w 16"/>
                <a:gd name="T43" fmla="*/ 19 h 19"/>
                <a:gd name="T44" fmla="*/ 12 w 16"/>
                <a:gd name="T45" fmla="*/ 18 h 19"/>
                <a:gd name="T46" fmla="*/ 11 w 16"/>
                <a:gd name="T47" fmla="*/ 18 h 19"/>
                <a:gd name="T48" fmla="*/ 10 w 16"/>
                <a:gd name="T49" fmla="*/ 18 h 19"/>
                <a:gd name="T50" fmla="*/ 8 w 16"/>
                <a:gd name="T51" fmla="*/ 18 h 19"/>
                <a:gd name="T52" fmla="*/ 7 w 16"/>
                <a:gd name="T53" fmla="*/ 18 h 19"/>
                <a:gd name="T54" fmla="*/ 6 w 16"/>
                <a:gd name="T55" fmla="*/ 19 h 19"/>
                <a:gd name="T56" fmla="*/ 4 w 16"/>
                <a:gd name="T57" fmla="*/ 19 h 19"/>
                <a:gd name="T58" fmla="*/ 3 w 16"/>
                <a:gd name="T59" fmla="*/ 19 h 19"/>
                <a:gd name="T60" fmla="*/ 2 w 16"/>
                <a:gd name="T61" fmla="*/ 19 h 19"/>
                <a:gd name="T62" fmla="*/ 0 w 16"/>
                <a:gd name="T63" fmla="*/ 19 h 19"/>
                <a:gd name="T64" fmla="*/ 0 w 16"/>
                <a:gd name="T65" fmla="*/ 19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"/>
                <a:gd name="T100" fmla="*/ 0 h 19"/>
                <a:gd name="T101" fmla="*/ 16 w 16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" h="19">
                  <a:moveTo>
                    <a:pt x="0" y="19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8" name="Freeform 156"/>
            <p:cNvSpPr>
              <a:spLocks/>
            </p:cNvSpPr>
            <p:nvPr/>
          </p:nvSpPr>
          <p:spPr bwMode="auto">
            <a:xfrm>
              <a:off x="2785" y="2918"/>
              <a:ext cx="3" cy="33"/>
            </a:xfrm>
            <a:custGeom>
              <a:avLst/>
              <a:gdLst>
                <a:gd name="T0" fmla="*/ 2 w 3"/>
                <a:gd name="T1" fmla="*/ 0 h 33"/>
                <a:gd name="T2" fmla="*/ 3 w 3"/>
                <a:gd name="T3" fmla="*/ 0 h 33"/>
                <a:gd name="T4" fmla="*/ 3 w 3"/>
                <a:gd name="T5" fmla="*/ 2 h 33"/>
                <a:gd name="T6" fmla="*/ 3 w 3"/>
                <a:gd name="T7" fmla="*/ 6 h 33"/>
                <a:gd name="T8" fmla="*/ 3 w 3"/>
                <a:gd name="T9" fmla="*/ 9 h 33"/>
                <a:gd name="T10" fmla="*/ 3 w 3"/>
                <a:gd name="T11" fmla="*/ 12 h 33"/>
                <a:gd name="T12" fmla="*/ 3 w 3"/>
                <a:gd name="T13" fmla="*/ 16 h 33"/>
                <a:gd name="T14" fmla="*/ 3 w 3"/>
                <a:gd name="T15" fmla="*/ 19 h 33"/>
                <a:gd name="T16" fmla="*/ 3 w 3"/>
                <a:gd name="T17" fmla="*/ 23 h 33"/>
                <a:gd name="T18" fmla="*/ 2 w 3"/>
                <a:gd name="T19" fmla="*/ 26 h 33"/>
                <a:gd name="T20" fmla="*/ 2 w 3"/>
                <a:gd name="T21" fmla="*/ 30 h 33"/>
                <a:gd name="T22" fmla="*/ 1 w 3"/>
                <a:gd name="T23" fmla="*/ 33 h 33"/>
                <a:gd name="T24" fmla="*/ 1 w 3"/>
                <a:gd name="T25" fmla="*/ 30 h 33"/>
                <a:gd name="T26" fmla="*/ 0 w 3"/>
                <a:gd name="T27" fmla="*/ 27 h 33"/>
                <a:gd name="T28" fmla="*/ 1 w 3"/>
                <a:gd name="T29" fmla="*/ 24 h 33"/>
                <a:gd name="T30" fmla="*/ 1 w 3"/>
                <a:gd name="T31" fmla="*/ 21 h 33"/>
                <a:gd name="T32" fmla="*/ 1 w 3"/>
                <a:gd name="T33" fmla="*/ 17 h 33"/>
                <a:gd name="T34" fmla="*/ 1 w 3"/>
                <a:gd name="T35" fmla="*/ 14 h 33"/>
                <a:gd name="T36" fmla="*/ 2 w 3"/>
                <a:gd name="T37" fmla="*/ 10 h 33"/>
                <a:gd name="T38" fmla="*/ 2 w 3"/>
                <a:gd name="T39" fmla="*/ 6 h 33"/>
                <a:gd name="T40" fmla="*/ 2 w 3"/>
                <a:gd name="T41" fmla="*/ 3 h 33"/>
                <a:gd name="T42" fmla="*/ 2 w 3"/>
                <a:gd name="T43" fmla="*/ 0 h 33"/>
                <a:gd name="T44" fmla="*/ 2 w 3"/>
                <a:gd name="T45" fmla="*/ 0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3"/>
                <a:gd name="T71" fmla="*/ 3 w 3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3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9" name="Freeform 157"/>
            <p:cNvSpPr>
              <a:spLocks/>
            </p:cNvSpPr>
            <p:nvPr/>
          </p:nvSpPr>
          <p:spPr bwMode="auto">
            <a:xfrm>
              <a:off x="2776" y="2918"/>
              <a:ext cx="3" cy="33"/>
            </a:xfrm>
            <a:custGeom>
              <a:avLst/>
              <a:gdLst>
                <a:gd name="T0" fmla="*/ 0 w 3"/>
                <a:gd name="T1" fmla="*/ 32 h 33"/>
                <a:gd name="T2" fmla="*/ 0 w 3"/>
                <a:gd name="T3" fmla="*/ 30 h 33"/>
                <a:gd name="T4" fmla="*/ 0 w 3"/>
                <a:gd name="T5" fmla="*/ 26 h 33"/>
                <a:gd name="T6" fmla="*/ 0 w 3"/>
                <a:gd name="T7" fmla="*/ 23 h 33"/>
                <a:gd name="T8" fmla="*/ 0 w 3"/>
                <a:gd name="T9" fmla="*/ 20 h 33"/>
                <a:gd name="T10" fmla="*/ 0 w 3"/>
                <a:gd name="T11" fmla="*/ 17 h 33"/>
                <a:gd name="T12" fmla="*/ 0 w 3"/>
                <a:gd name="T13" fmla="*/ 13 h 33"/>
                <a:gd name="T14" fmla="*/ 1 w 3"/>
                <a:gd name="T15" fmla="*/ 10 h 33"/>
                <a:gd name="T16" fmla="*/ 1 w 3"/>
                <a:gd name="T17" fmla="*/ 7 h 33"/>
                <a:gd name="T18" fmla="*/ 1 w 3"/>
                <a:gd name="T19" fmla="*/ 4 h 33"/>
                <a:gd name="T20" fmla="*/ 1 w 3"/>
                <a:gd name="T21" fmla="*/ 0 h 33"/>
                <a:gd name="T22" fmla="*/ 2 w 3"/>
                <a:gd name="T23" fmla="*/ 0 h 33"/>
                <a:gd name="T24" fmla="*/ 2 w 3"/>
                <a:gd name="T25" fmla="*/ 3 h 33"/>
                <a:gd name="T26" fmla="*/ 3 w 3"/>
                <a:gd name="T27" fmla="*/ 6 h 33"/>
                <a:gd name="T28" fmla="*/ 3 w 3"/>
                <a:gd name="T29" fmla="*/ 9 h 33"/>
                <a:gd name="T30" fmla="*/ 3 w 3"/>
                <a:gd name="T31" fmla="*/ 13 h 33"/>
                <a:gd name="T32" fmla="*/ 2 w 3"/>
                <a:gd name="T33" fmla="*/ 16 h 33"/>
                <a:gd name="T34" fmla="*/ 2 w 3"/>
                <a:gd name="T35" fmla="*/ 19 h 33"/>
                <a:gd name="T36" fmla="*/ 2 w 3"/>
                <a:gd name="T37" fmla="*/ 23 h 33"/>
                <a:gd name="T38" fmla="*/ 1 w 3"/>
                <a:gd name="T39" fmla="*/ 26 h 33"/>
                <a:gd name="T40" fmla="*/ 1 w 3"/>
                <a:gd name="T41" fmla="*/ 29 h 33"/>
                <a:gd name="T42" fmla="*/ 0 w 3"/>
                <a:gd name="T43" fmla="*/ 33 h 33"/>
                <a:gd name="T44" fmla="*/ 0 w 3"/>
                <a:gd name="T45" fmla="*/ 33 h 33"/>
                <a:gd name="T46" fmla="*/ 0 w 3"/>
                <a:gd name="T47" fmla="*/ 32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3"/>
                <a:gd name="T74" fmla="*/ 3 w 3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3">
                  <a:moveTo>
                    <a:pt x="0" y="32"/>
                  </a:moveTo>
                  <a:lnTo>
                    <a:pt x="0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0" name="Freeform 158"/>
            <p:cNvSpPr>
              <a:spLocks/>
            </p:cNvSpPr>
            <p:nvPr/>
          </p:nvSpPr>
          <p:spPr bwMode="auto">
            <a:xfrm>
              <a:off x="2966" y="2895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1 h 3"/>
                <a:gd name="T4" fmla="*/ 1 w 7"/>
                <a:gd name="T5" fmla="*/ 0 h 3"/>
                <a:gd name="T6" fmla="*/ 1 w 7"/>
                <a:gd name="T7" fmla="*/ 0 h 3"/>
                <a:gd name="T8" fmla="*/ 2 w 7"/>
                <a:gd name="T9" fmla="*/ 0 h 3"/>
                <a:gd name="T10" fmla="*/ 3 w 7"/>
                <a:gd name="T11" fmla="*/ 0 h 3"/>
                <a:gd name="T12" fmla="*/ 4 w 7"/>
                <a:gd name="T13" fmla="*/ 1 h 3"/>
                <a:gd name="T14" fmla="*/ 5 w 7"/>
                <a:gd name="T15" fmla="*/ 1 h 3"/>
                <a:gd name="T16" fmla="*/ 6 w 7"/>
                <a:gd name="T17" fmla="*/ 2 h 3"/>
                <a:gd name="T18" fmla="*/ 6 w 7"/>
                <a:gd name="T19" fmla="*/ 2 h 3"/>
                <a:gd name="T20" fmla="*/ 7 w 7"/>
                <a:gd name="T21" fmla="*/ 2 h 3"/>
                <a:gd name="T22" fmla="*/ 0 w 7"/>
                <a:gd name="T23" fmla="*/ 3 h 3"/>
                <a:gd name="T24" fmla="*/ 0 w 7"/>
                <a:gd name="T25" fmla="*/ 3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3"/>
                <a:gd name="T41" fmla="*/ 7 w 7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3">
                  <a:moveTo>
                    <a:pt x="0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0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1" name="Freeform 159"/>
            <p:cNvSpPr>
              <a:spLocks/>
            </p:cNvSpPr>
            <p:nvPr/>
          </p:nvSpPr>
          <p:spPr bwMode="auto">
            <a:xfrm>
              <a:off x="2767" y="2916"/>
              <a:ext cx="4" cy="34"/>
            </a:xfrm>
            <a:custGeom>
              <a:avLst/>
              <a:gdLst>
                <a:gd name="T0" fmla="*/ 1 w 4"/>
                <a:gd name="T1" fmla="*/ 0 h 34"/>
                <a:gd name="T2" fmla="*/ 4 w 4"/>
                <a:gd name="T3" fmla="*/ 0 h 34"/>
                <a:gd name="T4" fmla="*/ 3 w 4"/>
                <a:gd name="T5" fmla="*/ 33 h 34"/>
                <a:gd name="T6" fmla="*/ 0 w 4"/>
                <a:gd name="T7" fmla="*/ 34 h 34"/>
                <a:gd name="T8" fmla="*/ 1 w 4"/>
                <a:gd name="T9" fmla="*/ 0 h 34"/>
                <a:gd name="T10" fmla="*/ 1 w 4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4"/>
                <a:gd name="T20" fmla="*/ 4 w 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4">
                  <a:moveTo>
                    <a:pt x="1" y="0"/>
                  </a:moveTo>
                  <a:lnTo>
                    <a:pt x="4" y="0"/>
                  </a:lnTo>
                  <a:lnTo>
                    <a:pt x="3" y="33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2" name="Freeform 160"/>
            <p:cNvSpPr>
              <a:spLocks/>
            </p:cNvSpPr>
            <p:nvPr/>
          </p:nvSpPr>
          <p:spPr bwMode="auto">
            <a:xfrm>
              <a:off x="2759" y="2927"/>
              <a:ext cx="4" cy="21"/>
            </a:xfrm>
            <a:custGeom>
              <a:avLst/>
              <a:gdLst>
                <a:gd name="T0" fmla="*/ 1 w 4"/>
                <a:gd name="T1" fmla="*/ 21 h 21"/>
                <a:gd name="T2" fmla="*/ 1 w 4"/>
                <a:gd name="T3" fmla="*/ 19 h 21"/>
                <a:gd name="T4" fmla="*/ 1 w 4"/>
                <a:gd name="T5" fmla="*/ 17 h 21"/>
                <a:gd name="T6" fmla="*/ 1 w 4"/>
                <a:gd name="T7" fmla="*/ 15 h 21"/>
                <a:gd name="T8" fmla="*/ 1 w 4"/>
                <a:gd name="T9" fmla="*/ 12 h 21"/>
                <a:gd name="T10" fmla="*/ 0 w 4"/>
                <a:gd name="T11" fmla="*/ 10 h 21"/>
                <a:gd name="T12" fmla="*/ 0 w 4"/>
                <a:gd name="T13" fmla="*/ 7 h 21"/>
                <a:gd name="T14" fmla="*/ 1 w 4"/>
                <a:gd name="T15" fmla="*/ 5 h 21"/>
                <a:gd name="T16" fmla="*/ 1 w 4"/>
                <a:gd name="T17" fmla="*/ 3 h 21"/>
                <a:gd name="T18" fmla="*/ 2 w 4"/>
                <a:gd name="T19" fmla="*/ 2 h 21"/>
                <a:gd name="T20" fmla="*/ 3 w 4"/>
                <a:gd name="T21" fmla="*/ 0 h 21"/>
                <a:gd name="T22" fmla="*/ 4 w 4"/>
                <a:gd name="T23" fmla="*/ 2 h 21"/>
                <a:gd name="T24" fmla="*/ 4 w 4"/>
                <a:gd name="T25" fmla="*/ 5 h 21"/>
                <a:gd name="T26" fmla="*/ 4 w 4"/>
                <a:gd name="T27" fmla="*/ 7 h 21"/>
                <a:gd name="T28" fmla="*/ 4 w 4"/>
                <a:gd name="T29" fmla="*/ 10 h 21"/>
                <a:gd name="T30" fmla="*/ 4 w 4"/>
                <a:gd name="T31" fmla="*/ 12 h 21"/>
                <a:gd name="T32" fmla="*/ 4 w 4"/>
                <a:gd name="T33" fmla="*/ 14 h 21"/>
                <a:gd name="T34" fmla="*/ 3 w 4"/>
                <a:gd name="T35" fmla="*/ 16 h 21"/>
                <a:gd name="T36" fmla="*/ 3 w 4"/>
                <a:gd name="T37" fmla="*/ 18 h 21"/>
                <a:gd name="T38" fmla="*/ 2 w 4"/>
                <a:gd name="T39" fmla="*/ 20 h 21"/>
                <a:gd name="T40" fmla="*/ 1 w 4"/>
                <a:gd name="T41" fmla="*/ 21 h 21"/>
                <a:gd name="T42" fmla="*/ 1 w 4"/>
                <a:gd name="T43" fmla="*/ 21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21"/>
                <a:gd name="T68" fmla="*/ 4 w 4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21">
                  <a:moveTo>
                    <a:pt x="1" y="21"/>
                  </a:moveTo>
                  <a:lnTo>
                    <a:pt x="1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3" name="Freeform 161"/>
            <p:cNvSpPr>
              <a:spLocks/>
            </p:cNvSpPr>
            <p:nvPr/>
          </p:nvSpPr>
          <p:spPr bwMode="auto">
            <a:xfrm>
              <a:off x="2749" y="2913"/>
              <a:ext cx="3" cy="34"/>
            </a:xfrm>
            <a:custGeom>
              <a:avLst/>
              <a:gdLst>
                <a:gd name="T0" fmla="*/ 0 w 3"/>
                <a:gd name="T1" fmla="*/ 33 h 34"/>
                <a:gd name="T2" fmla="*/ 0 w 3"/>
                <a:gd name="T3" fmla="*/ 31 h 34"/>
                <a:gd name="T4" fmla="*/ 0 w 3"/>
                <a:gd name="T5" fmla="*/ 28 h 34"/>
                <a:gd name="T6" fmla="*/ 0 w 3"/>
                <a:gd name="T7" fmla="*/ 24 h 34"/>
                <a:gd name="T8" fmla="*/ 0 w 3"/>
                <a:gd name="T9" fmla="*/ 21 h 34"/>
                <a:gd name="T10" fmla="*/ 0 w 3"/>
                <a:gd name="T11" fmla="*/ 18 h 34"/>
                <a:gd name="T12" fmla="*/ 0 w 3"/>
                <a:gd name="T13" fmla="*/ 14 h 34"/>
                <a:gd name="T14" fmla="*/ 0 w 3"/>
                <a:gd name="T15" fmla="*/ 11 h 34"/>
                <a:gd name="T16" fmla="*/ 0 w 3"/>
                <a:gd name="T17" fmla="*/ 7 h 34"/>
                <a:gd name="T18" fmla="*/ 0 w 3"/>
                <a:gd name="T19" fmla="*/ 4 h 34"/>
                <a:gd name="T20" fmla="*/ 0 w 3"/>
                <a:gd name="T21" fmla="*/ 1 h 34"/>
                <a:gd name="T22" fmla="*/ 2 w 3"/>
                <a:gd name="T23" fmla="*/ 0 h 34"/>
                <a:gd name="T24" fmla="*/ 3 w 3"/>
                <a:gd name="T25" fmla="*/ 4 h 34"/>
                <a:gd name="T26" fmla="*/ 3 w 3"/>
                <a:gd name="T27" fmla="*/ 7 h 34"/>
                <a:gd name="T28" fmla="*/ 3 w 3"/>
                <a:gd name="T29" fmla="*/ 11 h 34"/>
                <a:gd name="T30" fmla="*/ 3 w 3"/>
                <a:gd name="T31" fmla="*/ 14 h 34"/>
                <a:gd name="T32" fmla="*/ 3 w 3"/>
                <a:gd name="T33" fmla="*/ 18 h 34"/>
                <a:gd name="T34" fmla="*/ 3 w 3"/>
                <a:gd name="T35" fmla="*/ 21 h 34"/>
                <a:gd name="T36" fmla="*/ 2 w 3"/>
                <a:gd name="T37" fmla="*/ 24 h 34"/>
                <a:gd name="T38" fmla="*/ 2 w 3"/>
                <a:gd name="T39" fmla="*/ 28 h 34"/>
                <a:gd name="T40" fmla="*/ 1 w 3"/>
                <a:gd name="T41" fmla="*/ 31 h 34"/>
                <a:gd name="T42" fmla="*/ 0 w 3"/>
                <a:gd name="T43" fmla="*/ 34 h 34"/>
                <a:gd name="T44" fmla="*/ 0 w 3"/>
                <a:gd name="T45" fmla="*/ 34 h 34"/>
                <a:gd name="T46" fmla="*/ 0 w 3"/>
                <a:gd name="T47" fmla="*/ 33 h 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34"/>
                <a:gd name="T74" fmla="*/ 3 w 3"/>
                <a:gd name="T75" fmla="*/ 34 h 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34">
                  <a:moveTo>
                    <a:pt x="0" y="33"/>
                  </a:move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4" name="Freeform 162"/>
            <p:cNvSpPr>
              <a:spLocks/>
            </p:cNvSpPr>
            <p:nvPr/>
          </p:nvSpPr>
          <p:spPr bwMode="auto">
            <a:xfrm>
              <a:off x="2739" y="2914"/>
              <a:ext cx="4" cy="34"/>
            </a:xfrm>
            <a:custGeom>
              <a:avLst/>
              <a:gdLst>
                <a:gd name="T0" fmla="*/ 1 w 4"/>
                <a:gd name="T1" fmla="*/ 1 h 34"/>
                <a:gd name="T2" fmla="*/ 3 w 4"/>
                <a:gd name="T3" fmla="*/ 0 h 34"/>
                <a:gd name="T4" fmla="*/ 4 w 4"/>
                <a:gd name="T5" fmla="*/ 3 h 34"/>
                <a:gd name="T6" fmla="*/ 4 w 4"/>
                <a:gd name="T7" fmla="*/ 6 h 34"/>
                <a:gd name="T8" fmla="*/ 4 w 4"/>
                <a:gd name="T9" fmla="*/ 10 h 34"/>
                <a:gd name="T10" fmla="*/ 4 w 4"/>
                <a:gd name="T11" fmla="*/ 13 h 34"/>
                <a:gd name="T12" fmla="*/ 4 w 4"/>
                <a:gd name="T13" fmla="*/ 17 h 34"/>
                <a:gd name="T14" fmla="*/ 4 w 4"/>
                <a:gd name="T15" fmla="*/ 20 h 34"/>
                <a:gd name="T16" fmla="*/ 4 w 4"/>
                <a:gd name="T17" fmla="*/ 24 h 34"/>
                <a:gd name="T18" fmla="*/ 3 w 4"/>
                <a:gd name="T19" fmla="*/ 27 h 34"/>
                <a:gd name="T20" fmla="*/ 3 w 4"/>
                <a:gd name="T21" fmla="*/ 31 h 34"/>
                <a:gd name="T22" fmla="*/ 3 w 4"/>
                <a:gd name="T23" fmla="*/ 34 h 34"/>
                <a:gd name="T24" fmla="*/ 2 w 4"/>
                <a:gd name="T25" fmla="*/ 32 h 34"/>
                <a:gd name="T26" fmla="*/ 1 w 4"/>
                <a:gd name="T27" fmla="*/ 28 h 34"/>
                <a:gd name="T28" fmla="*/ 0 w 4"/>
                <a:gd name="T29" fmla="*/ 25 h 34"/>
                <a:gd name="T30" fmla="*/ 0 w 4"/>
                <a:gd name="T31" fmla="*/ 22 h 34"/>
                <a:gd name="T32" fmla="*/ 0 w 4"/>
                <a:gd name="T33" fmla="*/ 18 h 34"/>
                <a:gd name="T34" fmla="*/ 1 w 4"/>
                <a:gd name="T35" fmla="*/ 15 h 34"/>
                <a:gd name="T36" fmla="*/ 1 w 4"/>
                <a:gd name="T37" fmla="*/ 11 h 34"/>
                <a:gd name="T38" fmla="*/ 1 w 4"/>
                <a:gd name="T39" fmla="*/ 8 h 34"/>
                <a:gd name="T40" fmla="*/ 1 w 4"/>
                <a:gd name="T41" fmla="*/ 4 h 34"/>
                <a:gd name="T42" fmla="*/ 1 w 4"/>
                <a:gd name="T43" fmla="*/ 1 h 34"/>
                <a:gd name="T44" fmla="*/ 1 w 4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34"/>
                <a:gd name="T71" fmla="*/ 4 w 4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34">
                  <a:moveTo>
                    <a:pt x="1" y="1"/>
                  </a:moveTo>
                  <a:lnTo>
                    <a:pt x="3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5" name="Freeform 163"/>
            <p:cNvSpPr>
              <a:spLocks/>
            </p:cNvSpPr>
            <p:nvPr/>
          </p:nvSpPr>
          <p:spPr bwMode="auto">
            <a:xfrm>
              <a:off x="2731" y="2912"/>
              <a:ext cx="3" cy="36"/>
            </a:xfrm>
            <a:custGeom>
              <a:avLst/>
              <a:gdLst>
                <a:gd name="T0" fmla="*/ 1 w 3"/>
                <a:gd name="T1" fmla="*/ 0 h 36"/>
                <a:gd name="T2" fmla="*/ 2 w 3"/>
                <a:gd name="T3" fmla="*/ 0 h 36"/>
                <a:gd name="T4" fmla="*/ 3 w 3"/>
                <a:gd name="T5" fmla="*/ 4 h 36"/>
                <a:gd name="T6" fmla="*/ 3 w 3"/>
                <a:gd name="T7" fmla="*/ 7 h 36"/>
                <a:gd name="T8" fmla="*/ 3 w 3"/>
                <a:gd name="T9" fmla="*/ 10 h 36"/>
                <a:gd name="T10" fmla="*/ 3 w 3"/>
                <a:gd name="T11" fmla="*/ 14 h 36"/>
                <a:gd name="T12" fmla="*/ 3 w 3"/>
                <a:gd name="T13" fmla="*/ 17 h 36"/>
                <a:gd name="T14" fmla="*/ 3 w 3"/>
                <a:gd name="T15" fmla="*/ 21 h 36"/>
                <a:gd name="T16" fmla="*/ 3 w 3"/>
                <a:gd name="T17" fmla="*/ 25 h 36"/>
                <a:gd name="T18" fmla="*/ 3 w 3"/>
                <a:gd name="T19" fmla="*/ 28 h 36"/>
                <a:gd name="T20" fmla="*/ 2 w 3"/>
                <a:gd name="T21" fmla="*/ 32 h 36"/>
                <a:gd name="T22" fmla="*/ 2 w 3"/>
                <a:gd name="T23" fmla="*/ 36 h 36"/>
                <a:gd name="T24" fmla="*/ 1 w 3"/>
                <a:gd name="T25" fmla="*/ 33 h 36"/>
                <a:gd name="T26" fmla="*/ 1 w 3"/>
                <a:gd name="T27" fmla="*/ 30 h 36"/>
                <a:gd name="T28" fmla="*/ 0 w 3"/>
                <a:gd name="T29" fmla="*/ 26 h 36"/>
                <a:gd name="T30" fmla="*/ 0 w 3"/>
                <a:gd name="T31" fmla="*/ 23 h 36"/>
                <a:gd name="T32" fmla="*/ 0 w 3"/>
                <a:gd name="T33" fmla="*/ 19 h 36"/>
                <a:gd name="T34" fmla="*/ 1 w 3"/>
                <a:gd name="T35" fmla="*/ 15 h 36"/>
                <a:gd name="T36" fmla="*/ 1 w 3"/>
                <a:gd name="T37" fmla="*/ 11 h 36"/>
                <a:gd name="T38" fmla="*/ 1 w 3"/>
                <a:gd name="T39" fmla="*/ 8 h 36"/>
                <a:gd name="T40" fmla="*/ 1 w 3"/>
                <a:gd name="T41" fmla="*/ 4 h 36"/>
                <a:gd name="T42" fmla="*/ 1 w 3"/>
                <a:gd name="T43" fmla="*/ 0 h 36"/>
                <a:gd name="T44" fmla="*/ 1 w 3"/>
                <a:gd name="T45" fmla="*/ 0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36"/>
                <a:gd name="T71" fmla="*/ 3 w 3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36">
                  <a:moveTo>
                    <a:pt x="1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2" y="36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6" name="Freeform 164"/>
            <p:cNvSpPr>
              <a:spLocks/>
            </p:cNvSpPr>
            <p:nvPr/>
          </p:nvSpPr>
          <p:spPr bwMode="auto">
            <a:xfrm>
              <a:off x="2820" y="2634"/>
              <a:ext cx="161" cy="242"/>
            </a:xfrm>
            <a:custGeom>
              <a:avLst/>
              <a:gdLst>
                <a:gd name="T0" fmla="*/ 108 w 161"/>
                <a:gd name="T1" fmla="*/ 218 h 242"/>
                <a:gd name="T2" fmla="*/ 105 w 161"/>
                <a:gd name="T3" fmla="*/ 206 h 242"/>
                <a:gd name="T4" fmla="*/ 106 w 161"/>
                <a:gd name="T5" fmla="*/ 195 h 242"/>
                <a:gd name="T6" fmla="*/ 106 w 161"/>
                <a:gd name="T7" fmla="*/ 183 h 242"/>
                <a:gd name="T8" fmla="*/ 104 w 161"/>
                <a:gd name="T9" fmla="*/ 171 h 242"/>
                <a:gd name="T10" fmla="*/ 103 w 161"/>
                <a:gd name="T11" fmla="*/ 160 h 242"/>
                <a:gd name="T12" fmla="*/ 103 w 161"/>
                <a:gd name="T13" fmla="*/ 149 h 242"/>
                <a:gd name="T14" fmla="*/ 102 w 161"/>
                <a:gd name="T15" fmla="*/ 139 h 242"/>
                <a:gd name="T16" fmla="*/ 101 w 161"/>
                <a:gd name="T17" fmla="*/ 128 h 242"/>
                <a:gd name="T18" fmla="*/ 101 w 161"/>
                <a:gd name="T19" fmla="*/ 117 h 242"/>
                <a:gd name="T20" fmla="*/ 107 w 161"/>
                <a:gd name="T21" fmla="*/ 111 h 242"/>
                <a:gd name="T22" fmla="*/ 99 w 161"/>
                <a:gd name="T23" fmla="*/ 100 h 242"/>
                <a:gd name="T24" fmla="*/ 87 w 161"/>
                <a:gd name="T25" fmla="*/ 84 h 242"/>
                <a:gd name="T26" fmla="*/ 79 w 161"/>
                <a:gd name="T27" fmla="*/ 65 h 242"/>
                <a:gd name="T28" fmla="*/ 71 w 161"/>
                <a:gd name="T29" fmla="*/ 45 h 242"/>
                <a:gd name="T30" fmla="*/ 62 w 161"/>
                <a:gd name="T31" fmla="*/ 26 h 242"/>
                <a:gd name="T32" fmla="*/ 52 w 161"/>
                <a:gd name="T33" fmla="*/ 20 h 242"/>
                <a:gd name="T34" fmla="*/ 43 w 161"/>
                <a:gd name="T35" fmla="*/ 22 h 242"/>
                <a:gd name="T36" fmla="*/ 33 w 161"/>
                <a:gd name="T37" fmla="*/ 23 h 242"/>
                <a:gd name="T38" fmla="*/ 25 w 161"/>
                <a:gd name="T39" fmla="*/ 25 h 242"/>
                <a:gd name="T40" fmla="*/ 17 w 161"/>
                <a:gd name="T41" fmla="*/ 31 h 242"/>
                <a:gd name="T42" fmla="*/ 3 w 161"/>
                <a:gd name="T43" fmla="*/ 65 h 242"/>
                <a:gd name="T44" fmla="*/ 1 w 161"/>
                <a:gd name="T45" fmla="*/ 61 h 242"/>
                <a:gd name="T46" fmla="*/ 4 w 161"/>
                <a:gd name="T47" fmla="*/ 51 h 242"/>
                <a:gd name="T48" fmla="*/ 9 w 161"/>
                <a:gd name="T49" fmla="*/ 41 h 242"/>
                <a:gd name="T50" fmla="*/ 14 w 161"/>
                <a:gd name="T51" fmla="*/ 32 h 242"/>
                <a:gd name="T52" fmla="*/ 21 w 161"/>
                <a:gd name="T53" fmla="*/ 25 h 242"/>
                <a:gd name="T54" fmla="*/ 28 w 161"/>
                <a:gd name="T55" fmla="*/ 18 h 242"/>
                <a:gd name="T56" fmla="*/ 33 w 161"/>
                <a:gd name="T57" fmla="*/ 16 h 242"/>
                <a:gd name="T58" fmla="*/ 39 w 161"/>
                <a:gd name="T59" fmla="*/ 16 h 242"/>
                <a:gd name="T60" fmla="*/ 43 w 161"/>
                <a:gd name="T61" fmla="*/ 16 h 242"/>
                <a:gd name="T62" fmla="*/ 47 w 161"/>
                <a:gd name="T63" fmla="*/ 15 h 242"/>
                <a:gd name="T64" fmla="*/ 50 w 161"/>
                <a:gd name="T65" fmla="*/ 11 h 242"/>
                <a:gd name="T66" fmla="*/ 47 w 161"/>
                <a:gd name="T67" fmla="*/ 11 h 242"/>
                <a:gd name="T68" fmla="*/ 45 w 161"/>
                <a:gd name="T69" fmla="*/ 10 h 242"/>
                <a:gd name="T70" fmla="*/ 43 w 161"/>
                <a:gd name="T71" fmla="*/ 9 h 242"/>
                <a:gd name="T72" fmla="*/ 41 w 161"/>
                <a:gd name="T73" fmla="*/ 8 h 242"/>
                <a:gd name="T74" fmla="*/ 41 w 161"/>
                <a:gd name="T75" fmla="*/ 4 h 242"/>
                <a:gd name="T76" fmla="*/ 43 w 161"/>
                <a:gd name="T77" fmla="*/ 1 h 242"/>
                <a:gd name="T78" fmla="*/ 46 w 161"/>
                <a:gd name="T79" fmla="*/ 0 h 242"/>
                <a:gd name="T80" fmla="*/ 48 w 161"/>
                <a:gd name="T81" fmla="*/ 0 h 242"/>
                <a:gd name="T82" fmla="*/ 51 w 161"/>
                <a:gd name="T83" fmla="*/ 1 h 242"/>
                <a:gd name="T84" fmla="*/ 54 w 161"/>
                <a:gd name="T85" fmla="*/ 1 h 242"/>
                <a:gd name="T86" fmla="*/ 67 w 161"/>
                <a:gd name="T87" fmla="*/ 11 h 242"/>
                <a:gd name="T88" fmla="*/ 78 w 161"/>
                <a:gd name="T89" fmla="*/ 23 h 242"/>
                <a:gd name="T90" fmla="*/ 86 w 161"/>
                <a:gd name="T91" fmla="*/ 37 h 242"/>
                <a:gd name="T92" fmla="*/ 93 w 161"/>
                <a:gd name="T93" fmla="*/ 52 h 242"/>
                <a:gd name="T94" fmla="*/ 98 w 161"/>
                <a:gd name="T95" fmla="*/ 69 h 242"/>
                <a:gd name="T96" fmla="*/ 119 w 161"/>
                <a:gd name="T97" fmla="*/ 98 h 242"/>
                <a:gd name="T98" fmla="*/ 140 w 161"/>
                <a:gd name="T99" fmla="*/ 128 h 242"/>
                <a:gd name="T100" fmla="*/ 155 w 161"/>
                <a:gd name="T101" fmla="*/ 161 h 242"/>
                <a:gd name="T102" fmla="*/ 161 w 161"/>
                <a:gd name="T103" fmla="*/ 196 h 242"/>
                <a:gd name="T104" fmla="*/ 152 w 161"/>
                <a:gd name="T105" fmla="*/ 235 h 242"/>
                <a:gd name="T106" fmla="*/ 150 w 161"/>
                <a:gd name="T107" fmla="*/ 239 h 242"/>
                <a:gd name="T108" fmla="*/ 146 w 161"/>
                <a:gd name="T109" fmla="*/ 241 h 242"/>
                <a:gd name="T110" fmla="*/ 142 w 161"/>
                <a:gd name="T111" fmla="*/ 242 h 242"/>
                <a:gd name="T112" fmla="*/ 138 w 161"/>
                <a:gd name="T113" fmla="*/ 242 h 242"/>
                <a:gd name="T114" fmla="*/ 134 w 161"/>
                <a:gd name="T115" fmla="*/ 242 h 242"/>
                <a:gd name="T116" fmla="*/ 110 w 161"/>
                <a:gd name="T117" fmla="*/ 223 h 2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1"/>
                <a:gd name="T178" fmla="*/ 0 h 242"/>
                <a:gd name="T179" fmla="*/ 161 w 161"/>
                <a:gd name="T180" fmla="*/ 242 h 2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1" h="242">
                  <a:moveTo>
                    <a:pt x="110" y="223"/>
                  </a:moveTo>
                  <a:lnTo>
                    <a:pt x="108" y="218"/>
                  </a:lnTo>
                  <a:lnTo>
                    <a:pt x="106" y="212"/>
                  </a:lnTo>
                  <a:lnTo>
                    <a:pt x="105" y="206"/>
                  </a:lnTo>
                  <a:lnTo>
                    <a:pt x="105" y="201"/>
                  </a:lnTo>
                  <a:lnTo>
                    <a:pt x="106" y="195"/>
                  </a:lnTo>
                  <a:lnTo>
                    <a:pt x="106" y="189"/>
                  </a:lnTo>
                  <a:lnTo>
                    <a:pt x="106" y="183"/>
                  </a:lnTo>
                  <a:lnTo>
                    <a:pt x="106" y="177"/>
                  </a:lnTo>
                  <a:lnTo>
                    <a:pt x="104" y="171"/>
                  </a:lnTo>
                  <a:lnTo>
                    <a:pt x="101" y="165"/>
                  </a:lnTo>
                  <a:lnTo>
                    <a:pt x="103" y="160"/>
                  </a:lnTo>
                  <a:lnTo>
                    <a:pt x="103" y="155"/>
                  </a:lnTo>
                  <a:lnTo>
                    <a:pt x="103" y="149"/>
                  </a:lnTo>
                  <a:lnTo>
                    <a:pt x="103" y="144"/>
                  </a:lnTo>
                  <a:lnTo>
                    <a:pt x="102" y="139"/>
                  </a:lnTo>
                  <a:lnTo>
                    <a:pt x="102" y="134"/>
                  </a:lnTo>
                  <a:lnTo>
                    <a:pt x="101" y="128"/>
                  </a:lnTo>
                  <a:lnTo>
                    <a:pt x="101" y="123"/>
                  </a:lnTo>
                  <a:lnTo>
                    <a:pt x="101" y="117"/>
                  </a:lnTo>
                  <a:lnTo>
                    <a:pt x="101" y="112"/>
                  </a:lnTo>
                  <a:lnTo>
                    <a:pt x="107" y="111"/>
                  </a:lnTo>
                  <a:lnTo>
                    <a:pt x="106" y="106"/>
                  </a:lnTo>
                  <a:lnTo>
                    <a:pt x="99" y="100"/>
                  </a:lnTo>
                  <a:lnTo>
                    <a:pt x="92" y="92"/>
                  </a:lnTo>
                  <a:lnTo>
                    <a:pt x="87" y="84"/>
                  </a:lnTo>
                  <a:lnTo>
                    <a:pt x="82" y="74"/>
                  </a:lnTo>
                  <a:lnTo>
                    <a:pt x="79" y="65"/>
                  </a:lnTo>
                  <a:lnTo>
                    <a:pt x="75" y="55"/>
                  </a:lnTo>
                  <a:lnTo>
                    <a:pt x="71" y="45"/>
                  </a:lnTo>
                  <a:lnTo>
                    <a:pt x="67" y="35"/>
                  </a:lnTo>
                  <a:lnTo>
                    <a:pt x="62" y="26"/>
                  </a:lnTo>
                  <a:lnTo>
                    <a:pt x="56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3" y="22"/>
                  </a:lnTo>
                  <a:lnTo>
                    <a:pt x="38" y="23"/>
                  </a:lnTo>
                  <a:lnTo>
                    <a:pt x="33" y="23"/>
                  </a:lnTo>
                  <a:lnTo>
                    <a:pt x="29" y="24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7" y="31"/>
                  </a:lnTo>
                  <a:lnTo>
                    <a:pt x="14" y="35"/>
                  </a:lnTo>
                  <a:lnTo>
                    <a:pt x="3" y="65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6" y="46"/>
                  </a:lnTo>
                  <a:lnTo>
                    <a:pt x="9" y="41"/>
                  </a:lnTo>
                  <a:lnTo>
                    <a:pt x="11" y="37"/>
                  </a:lnTo>
                  <a:lnTo>
                    <a:pt x="14" y="32"/>
                  </a:lnTo>
                  <a:lnTo>
                    <a:pt x="18" y="29"/>
                  </a:lnTo>
                  <a:lnTo>
                    <a:pt x="21" y="25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9" y="14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61" y="6"/>
                  </a:lnTo>
                  <a:lnTo>
                    <a:pt x="67" y="11"/>
                  </a:lnTo>
                  <a:lnTo>
                    <a:pt x="73" y="17"/>
                  </a:lnTo>
                  <a:lnTo>
                    <a:pt x="78" y="23"/>
                  </a:lnTo>
                  <a:lnTo>
                    <a:pt x="82" y="30"/>
                  </a:lnTo>
                  <a:lnTo>
                    <a:pt x="86" y="37"/>
                  </a:lnTo>
                  <a:lnTo>
                    <a:pt x="90" y="45"/>
                  </a:lnTo>
                  <a:lnTo>
                    <a:pt x="93" y="52"/>
                  </a:lnTo>
                  <a:lnTo>
                    <a:pt x="96" y="60"/>
                  </a:lnTo>
                  <a:lnTo>
                    <a:pt x="98" y="69"/>
                  </a:lnTo>
                  <a:lnTo>
                    <a:pt x="108" y="83"/>
                  </a:lnTo>
                  <a:lnTo>
                    <a:pt x="119" y="98"/>
                  </a:lnTo>
                  <a:lnTo>
                    <a:pt x="129" y="113"/>
                  </a:lnTo>
                  <a:lnTo>
                    <a:pt x="140" y="128"/>
                  </a:lnTo>
                  <a:lnTo>
                    <a:pt x="148" y="144"/>
                  </a:lnTo>
                  <a:lnTo>
                    <a:pt x="155" y="161"/>
                  </a:lnTo>
                  <a:lnTo>
                    <a:pt x="160" y="179"/>
                  </a:lnTo>
                  <a:lnTo>
                    <a:pt x="161" y="196"/>
                  </a:lnTo>
                  <a:lnTo>
                    <a:pt x="159" y="215"/>
                  </a:lnTo>
                  <a:lnTo>
                    <a:pt x="152" y="235"/>
                  </a:lnTo>
                  <a:lnTo>
                    <a:pt x="151" y="237"/>
                  </a:lnTo>
                  <a:lnTo>
                    <a:pt x="150" y="239"/>
                  </a:lnTo>
                  <a:lnTo>
                    <a:pt x="148" y="240"/>
                  </a:lnTo>
                  <a:lnTo>
                    <a:pt x="146" y="241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40" y="242"/>
                  </a:lnTo>
                  <a:lnTo>
                    <a:pt x="138" y="242"/>
                  </a:lnTo>
                  <a:lnTo>
                    <a:pt x="135" y="242"/>
                  </a:lnTo>
                  <a:lnTo>
                    <a:pt x="134" y="242"/>
                  </a:lnTo>
                  <a:lnTo>
                    <a:pt x="110" y="223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7" name="Freeform 165"/>
            <p:cNvSpPr>
              <a:spLocks/>
            </p:cNvSpPr>
            <p:nvPr/>
          </p:nvSpPr>
          <p:spPr bwMode="auto">
            <a:xfrm>
              <a:off x="2733" y="2902"/>
              <a:ext cx="58" cy="7"/>
            </a:xfrm>
            <a:custGeom>
              <a:avLst/>
              <a:gdLst>
                <a:gd name="T0" fmla="*/ 0 w 58"/>
                <a:gd name="T1" fmla="*/ 0 h 7"/>
                <a:gd name="T2" fmla="*/ 6 w 58"/>
                <a:gd name="T3" fmla="*/ 2 h 7"/>
                <a:gd name="T4" fmla="*/ 12 w 58"/>
                <a:gd name="T5" fmla="*/ 3 h 7"/>
                <a:gd name="T6" fmla="*/ 18 w 58"/>
                <a:gd name="T7" fmla="*/ 3 h 7"/>
                <a:gd name="T8" fmla="*/ 24 w 58"/>
                <a:gd name="T9" fmla="*/ 4 h 7"/>
                <a:gd name="T10" fmla="*/ 30 w 58"/>
                <a:gd name="T11" fmla="*/ 4 h 7"/>
                <a:gd name="T12" fmla="*/ 35 w 58"/>
                <a:gd name="T13" fmla="*/ 5 h 7"/>
                <a:gd name="T14" fmla="*/ 41 w 58"/>
                <a:gd name="T15" fmla="*/ 5 h 7"/>
                <a:gd name="T16" fmla="*/ 47 w 58"/>
                <a:gd name="T17" fmla="*/ 5 h 7"/>
                <a:gd name="T18" fmla="*/ 53 w 58"/>
                <a:gd name="T19" fmla="*/ 6 h 7"/>
                <a:gd name="T20" fmla="*/ 58 w 58"/>
                <a:gd name="T21" fmla="*/ 7 h 7"/>
                <a:gd name="T22" fmla="*/ 1 w 58"/>
                <a:gd name="T23" fmla="*/ 5 h 7"/>
                <a:gd name="T24" fmla="*/ 0 w 58"/>
                <a:gd name="T25" fmla="*/ 1 h 7"/>
                <a:gd name="T26" fmla="*/ 0 w 58"/>
                <a:gd name="T27" fmla="*/ 1 h 7"/>
                <a:gd name="T28" fmla="*/ 0 w 58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7"/>
                <a:gd name="T47" fmla="*/ 58 w 58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7">
                  <a:moveTo>
                    <a:pt x="0" y="0"/>
                  </a:moveTo>
                  <a:lnTo>
                    <a:pt x="6" y="2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5" y="5"/>
                  </a:lnTo>
                  <a:lnTo>
                    <a:pt x="41" y="5"/>
                  </a:lnTo>
                  <a:lnTo>
                    <a:pt x="47" y="5"/>
                  </a:lnTo>
                  <a:lnTo>
                    <a:pt x="53" y="6"/>
                  </a:lnTo>
                  <a:lnTo>
                    <a:pt x="58" y="7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8" name="Freeform 166"/>
            <p:cNvSpPr>
              <a:spLocks/>
            </p:cNvSpPr>
            <p:nvPr/>
          </p:nvSpPr>
          <p:spPr bwMode="auto">
            <a:xfrm>
              <a:off x="2862" y="2880"/>
              <a:ext cx="3" cy="5"/>
            </a:xfrm>
            <a:custGeom>
              <a:avLst/>
              <a:gdLst>
                <a:gd name="T0" fmla="*/ 0 w 3"/>
                <a:gd name="T1" fmla="*/ 1 h 5"/>
                <a:gd name="T2" fmla="*/ 1 w 3"/>
                <a:gd name="T3" fmla="*/ 0 h 5"/>
                <a:gd name="T4" fmla="*/ 3 w 3"/>
                <a:gd name="T5" fmla="*/ 4 h 5"/>
                <a:gd name="T6" fmla="*/ 1 w 3"/>
                <a:gd name="T7" fmla="*/ 5 h 5"/>
                <a:gd name="T8" fmla="*/ 0 w 3"/>
                <a:gd name="T9" fmla="*/ 1 h 5"/>
                <a:gd name="T10" fmla="*/ 0 w 3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1"/>
                  </a:moveTo>
                  <a:lnTo>
                    <a:pt x="1" y="0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9" name="Freeform 167"/>
            <p:cNvSpPr>
              <a:spLocks/>
            </p:cNvSpPr>
            <p:nvPr/>
          </p:nvSpPr>
          <p:spPr bwMode="auto">
            <a:xfrm>
              <a:off x="2807" y="2703"/>
              <a:ext cx="87" cy="185"/>
            </a:xfrm>
            <a:custGeom>
              <a:avLst/>
              <a:gdLst>
                <a:gd name="T0" fmla="*/ 13 w 87"/>
                <a:gd name="T1" fmla="*/ 144 h 185"/>
                <a:gd name="T2" fmla="*/ 5 w 87"/>
                <a:gd name="T3" fmla="*/ 138 h 185"/>
                <a:gd name="T4" fmla="*/ 0 w 87"/>
                <a:gd name="T5" fmla="*/ 123 h 185"/>
                <a:gd name="T6" fmla="*/ 9 w 87"/>
                <a:gd name="T7" fmla="*/ 97 h 185"/>
                <a:gd name="T8" fmla="*/ 21 w 87"/>
                <a:gd name="T9" fmla="*/ 73 h 185"/>
                <a:gd name="T10" fmla="*/ 29 w 87"/>
                <a:gd name="T11" fmla="*/ 46 h 185"/>
                <a:gd name="T12" fmla="*/ 24 w 87"/>
                <a:gd name="T13" fmla="*/ 50 h 185"/>
                <a:gd name="T14" fmla="*/ 19 w 87"/>
                <a:gd name="T15" fmla="*/ 50 h 185"/>
                <a:gd name="T16" fmla="*/ 16 w 87"/>
                <a:gd name="T17" fmla="*/ 55 h 185"/>
                <a:gd name="T18" fmla="*/ 15 w 87"/>
                <a:gd name="T19" fmla="*/ 53 h 185"/>
                <a:gd name="T20" fmla="*/ 16 w 87"/>
                <a:gd name="T21" fmla="*/ 51 h 185"/>
                <a:gd name="T22" fmla="*/ 21 w 87"/>
                <a:gd name="T23" fmla="*/ 48 h 185"/>
                <a:gd name="T24" fmla="*/ 26 w 87"/>
                <a:gd name="T25" fmla="*/ 44 h 185"/>
                <a:gd name="T26" fmla="*/ 23 w 87"/>
                <a:gd name="T27" fmla="*/ 35 h 185"/>
                <a:gd name="T28" fmla="*/ 27 w 87"/>
                <a:gd name="T29" fmla="*/ 38 h 185"/>
                <a:gd name="T30" fmla="*/ 32 w 87"/>
                <a:gd name="T31" fmla="*/ 37 h 185"/>
                <a:gd name="T32" fmla="*/ 26 w 87"/>
                <a:gd name="T33" fmla="*/ 28 h 185"/>
                <a:gd name="T34" fmla="*/ 27 w 87"/>
                <a:gd name="T35" fmla="*/ 17 h 185"/>
                <a:gd name="T36" fmla="*/ 31 w 87"/>
                <a:gd name="T37" fmla="*/ 9 h 185"/>
                <a:gd name="T38" fmla="*/ 36 w 87"/>
                <a:gd name="T39" fmla="*/ 2 h 185"/>
                <a:gd name="T40" fmla="*/ 43 w 87"/>
                <a:gd name="T41" fmla="*/ 0 h 185"/>
                <a:gd name="T42" fmla="*/ 44 w 87"/>
                <a:gd name="T43" fmla="*/ 18 h 185"/>
                <a:gd name="T44" fmla="*/ 37 w 87"/>
                <a:gd name="T45" fmla="*/ 35 h 185"/>
                <a:gd name="T46" fmla="*/ 31 w 87"/>
                <a:gd name="T47" fmla="*/ 49 h 185"/>
                <a:gd name="T48" fmla="*/ 25 w 87"/>
                <a:gd name="T49" fmla="*/ 70 h 185"/>
                <a:gd name="T50" fmla="*/ 17 w 87"/>
                <a:gd name="T51" fmla="*/ 90 h 185"/>
                <a:gd name="T52" fmla="*/ 12 w 87"/>
                <a:gd name="T53" fmla="*/ 97 h 185"/>
                <a:gd name="T54" fmla="*/ 11 w 87"/>
                <a:gd name="T55" fmla="*/ 101 h 185"/>
                <a:gd name="T56" fmla="*/ 18 w 87"/>
                <a:gd name="T57" fmla="*/ 105 h 185"/>
                <a:gd name="T58" fmla="*/ 45 w 87"/>
                <a:gd name="T59" fmla="*/ 106 h 185"/>
                <a:gd name="T60" fmla="*/ 71 w 87"/>
                <a:gd name="T61" fmla="*/ 110 h 185"/>
                <a:gd name="T62" fmla="*/ 78 w 87"/>
                <a:gd name="T63" fmla="*/ 105 h 185"/>
                <a:gd name="T64" fmla="*/ 77 w 87"/>
                <a:gd name="T65" fmla="*/ 98 h 185"/>
                <a:gd name="T66" fmla="*/ 76 w 87"/>
                <a:gd name="T67" fmla="*/ 93 h 185"/>
                <a:gd name="T68" fmla="*/ 74 w 87"/>
                <a:gd name="T69" fmla="*/ 78 h 185"/>
                <a:gd name="T70" fmla="*/ 69 w 87"/>
                <a:gd name="T71" fmla="*/ 64 h 185"/>
                <a:gd name="T72" fmla="*/ 68 w 87"/>
                <a:gd name="T73" fmla="*/ 55 h 185"/>
                <a:gd name="T74" fmla="*/ 68 w 87"/>
                <a:gd name="T75" fmla="*/ 53 h 185"/>
                <a:gd name="T76" fmla="*/ 68 w 87"/>
                <a:gd name="T77" fmla="*/ 50 h 185"/>
                <a:gd name="T78" fmla="*/ 72 w 87"/>
                <a:gd name="T79" fmla="*/ 58 h 185"/>
                <a:gd name="T80" fmla="*/ 75 w 87"/>
                <a:gd name="T81" fmla="*/ 67 h 185"/>
                <a:gd name="T82" fmla="*/ 77 w 87"/>
                <a:gd name="T83" fmla="*/ 87 h 185"/>
                <a:gd name="T84" fmla="*/ 87 w 87"/>
                <a:gd name="T85" fmla="*/ 120 h 185"/>
                <a:gd name="T86" fmla="*/ 75 w 87"/>
                <a:gd name="T87" fmla="*/ 147 h 185"/>
                <a:gd name="T88" fmla="*/ 66 w 87"/>
                <a:gd name="T89" fmla="*/ 147 h 185"/>
                <a:gd name="T90" fmla="*/ 58 w 87"/>
                <a:gd name="T91" fmla="*/ 143 h 185"/>
                <a:gd name="T92" fmla="*/ 50 w 87"/>
                <a:gd name="T93" fmla="*/ 151 h 185"/>
                <a:gd name="T94" fmla="*/ 43 w 87"/>
                <a:gd name="T95" fmla="*/ 160 h 185"/>
                <a:gd name="T96" fmla="*/ 38 w 87"/>
                <a:gd name="T97" fmla="*/ 171 h 185"/>
                <a:gd name="T98" fmla="*/ 37 w 87"/>
                <a:gd name="T99" fmla="*/ 171 h 185"/>
                <a:gd name="T100" fmla="*/ 29 w 87"/>
                <a:gd name="T101" fmla="*/ 153 h 185"/>
                <a:gd name="T102" fmla="*/ 21 w 87"/>
                <a:gd name="T103" fmla="*/ 142 h 1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7"/>
                <a:gd name="T157" fmla="*/ 0 h 185"/>
                <a:gd name="T158" fmla="*/ 87 w 87"/>
                <a:gd name="T159" fmla="*/ 185 h 1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7" h="185">
                  <a:moveTo>
                    <a:pt x="20" y="142"/>
                  </a:moveTo>
                  <a:lnTo>
                    <a:pt x="18" y="144"/>
                  </a:lnTo>
                  <a:lnTo>
                    <a:pt x="15" y="144"/>
                  </a:lnTo>
                  <a:lnTo>
                    <a:pt x="13" y="144"/>
                  </a:lnTo>
                  <a:lnTo>
                    <a:pt x="11" y="143"/>
                  </a:lnTo>
                  <a:lnTo>
                    <a:pt x="8" y="141"/>
                  </a:lnTo>
                  <a:lnTo>
                    <a:pt x="6" y="140"/>
                  </a:lnTo>
                  <a:lnTo>
                    <a:pt x="5" y="138"/>
                  </a:lnTo>
                  <a:lnTo>
                    <a:pt x="3" y="135"/>
                  </a:lnTo>
                  <a:lnTo>
                    <a:pt x="1" y="133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3" y="110"/>
                  </a:lnTo>
                  <a:lnTo>
                    <a:pt x="6" y="103"/>
                  </a:lnTo>
                  <a:lnTo>
                    <a:pt x="9" y="97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19" y="79"/>
                  </a:lnTo>
                  <a:lnTo>
                    <a:pt x="21" y="73"/>
                  </a:lnTo>
                  <a:lnTo>
                    <a:pt x="23" y="66"/>
                  </a:lnTo>
                  <a:lnTo>
                    <a:pt x="31" y="46"/>
                  </a:lnTo>
                  <a:lnTo>
                    <a:pt x="30" y="46"/>
                  </a:lnTo>
                  <a:lnTo>
                    <a:pt x="29" y="46"/>
                  </a:lnTo>
                  <a:lnTo>
                    <a:pt x="28" y="47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2" y="51"/>
                  </a:lnTo>
                  <a:lnTo>
                    <a:pt x="21" y="51"/>
                  </a:lnTo>
                  <a:lnTo>
                    <a:pt x="19" y="50"/>
                  </a:lnTo>
                  <a:lnTo>
                    <a:pt x="17" y="56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20" y="49"/>
                  </a:lnTo>
                  <a:lnTo>
                    <a:pt x="21" y="48"/>
                  </a:lnTo>
                  <a:lnTo>
                    <a:pt x="22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4" y="36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1" y="38"/>
                  </a:lnTo>
                  <a:lnTo>
                    <a:pt x="32" y="37"/>
                  </a:lnTo>
                  <a:lnTo>
                    <a:pt x="30" y="35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6" y="2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4" y="4"/>
                  </a:lnTo>
                  <a:lnTo>
                    <a:pt x="44" y="9"/>
                  </a:lnTo>
                  <a:lnTo>
                    <a:pt x="44" y="13"/>
                  </a:lnTo>
                  <a:lnTo>
                    <a:pt x="44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1" y="49"/>
                  </a:lnTo>
                  <a:lnTo>
                    <a:pt x="29" y="54"/>
                  </a:lnTo>
                  <a:lnTo>
                    <a:pt x="28" y="59"/>
                  </a:lnTo>
                  <a:lnTo>
                    <a:pt x="26" y="65"/>
                  </a:lnTo>
                  <a:lnTo>
                    <a:pt x="25" y="70"/>
                  </a:lnTo>
                  <a:lnTo>
                    <a:pt x="23" y="75"/>
                  </a:lnTo>
                  <a:lnTo>
                    <a:pt x="21" y="80"/>
                  </a:lnTo>
                  <a:lnTo>
                    <a:pt x="19" y="85"/>
                  </a:lnTo>
                  <a:lnTo>
                    <a:pt x="17" y="90"/>
                  </a:lnTo>
                  <a:lnTo>
                    <a:pt x="14" y="94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1" y="98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5" y="105"/>
                  </a:lnTo>
                  <a:lnTo>
                    <a:pt x="31" y="105"/>
                  </a:lnTo>
                  <a:lnTo>
                    <a:pt x="38" y="105"/>
                  </a:lnTo>
                  <a:lnTo>
                    <a:pt x="45" y="106"/>
                  </a:lnTo>
                  <a:lnTo>
                    <a:pt x="51" y="107"/>
                  </a:lnTo>
                  <a:lnTo>
                    <a:pt x="58" y="107"/>
                  </a:lnTo>
                  <a:lnTo>
                    <a:pt x="64" y="108"/>
                  </a:lnTo>
                  <a:lnTo>
                    <a:pt x="71" y="110"/>
                  </a:lnTo>
                  <a:lnTo>
                    <a:pt x="77" y="111"/>
                  </a:lnTo>
                  <a:lnTo>
                    <a:pt x="78" y="109"/>
                  </a:lnTo>
                  <a:lnTo>
                    <a:pt x="78" y="107"/>
                  </a:lnTo>
                  <a:lnTo>
                    <a:pt x="78" y="105"/>
                  </a:lnTo>
                  <a:lnTo>
                    <a:pt x="78" y="103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7" y="98"/>
                  </a:lnTo>
                  <a:lnTo>
                    <a:pt x="77" y="96"/>
                  </a:lnTo>
                  <a:lnTo>
                    <a:pt x="76" y="94"/>
                  </a:lnTo>
                  <a:lnTo>
                    <a:pt x="75" y="93"/>
                  </a:lnTo>
                  <a:lnTo>
                    <a:pt x="76" y="93"/>
                  </a:lnTo>
                  <a:lnTo>
                    <a:pt x="76" y="89"/>
                  </a:lnTo>
                  <a:lnTo>
                    <a:pt x="76" y="85"/>
                  </a:lnTo>
                  <a:lnTo>
                    <a:pt x="75" y="81"/>
                  </a:lnTo>
                  <a:lnTo>
                    <a:pt x="74" y="78"/>
                  </a:lnTo>
                  <a:lnTo>
                    <a:pt x="73" y="74"/>
                  </a:lnTo>
                  <a:lnTo>
                    <a:pt x="71" y="70"/>
                  </a:lnTo>
                  <a:lnTo>
                    <a:pt x="70" y="67"/>
                  </a:lnTo>
                  <a:lnTo>
                    <a:pt x="69" y="64"/>
                  </a:lnTo>
                  <a:lnTo>
                    <a:pt x="68" y="60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8" y="55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7" y="51"/>
                  </a:lnTo>
                  <a:lnTo>
                    <a:pt x="68" y="50"/>
                  </a:lnTo>
                  <a:lnTo>
                    <a:pt x="69" y="52"/>
                  </a:lnTo>
                  <a:lnTo>
                    <a:pt x="70" y="54"/>
                  </a:lnTo>
                  <a:lnTo>
                    <a:pt x="71" y="56"/>
                  </a:lnTo>
                  <a:lnTo>
                    <a:pt x="72" y="58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5" y="64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71"/>
                  </a:lnTo>
                  <a:lnTo>
                    <a:pt x="75" y="79"/>
                  </a:lnTo>
                  <a:lnTo>
                    <a:pt x="77" y="87"/>
                  </a:lnTo>
                  <a:lnTo>
                    <a:pt x="80" y="95"/>
                  </a:lnTo>
                  <a:lnTo>
                    <a:pt x="83" y="103"/>
                  </a:lnTo>
                  <a:lnTo>
                    <a:pt x="86" y="112"/>
                  </a:lnTo>
                  <a:lnTo>
                    <a:pt x="87" y="120"/>
                  </a:lnTo>
                  <a:lnTo>
                    <a:pt x="87" y="128"/>
                  </a:lnTo>
                  <a:lnTo>
                    <a:pt x="86" y="135"/>
                  </a:lnTo>
                  <a:lnTo>
                    <a:pt x="82" y="142"/>
                  </a:lnTo>
                  <a:lnTo>
                    <a:pt x="75" y="147"/>
                  </a:lnTo>
                  <a:lnTo>
                    <a:pt x="72" y="148"/>
                  </a:lnTo>
                  <a:lnTo>
                    <a:pt x="70" y="148"/>
                  </a:lnTo>
                  <a:lnTo>
                    <a:pt x="68" y="148"/>
                  </a:lnTo>
                  <a:lnTo>
                    <a:pt x="66" y="147"/>
                  </a:lnTo>
                  <a:lnTo>
                    <a:pt x="64" y="145"/>
                  </a:lnTo>
                  <a:lnTo>
                    <a:pt x="62" y="144"/>
                  </a:lnTo>
                  <a:lnTo>
                    <a:pt x="60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6" y="155"/>
                  </a:lnTo>
                  <a:lnTo>
                    <a:pt x="45" y="158"/>
                  </a:lnTo>
                  <a:lnTo>
                    <a:pt x="43" y="160"/>
                  </a:lnTo>
                  <a:lnTo>
                    <a:pt x="42" y="163"/>
                  </a:lnTo>
                  <a:lnTo>
                    <a:pt x="40" y="166"/>
                  </a:lnTo>
                  <a:lnTo>
                    <a:pt x="39" y="169"/>
                  </a:lnTo>
                  <a:lnTo>
                    <a:pt x="38" y="171"/>
                  </a:lnTo>
                  <a:lnTo>
                    <a:pt x="39" y="185"/>
                  </a:lnTo>
                  <a:lnTo>
                    <a:pt x="39" y="180"/>
                  </a:lnTo>
                  <a:lnTo>
                    <a:pt x="38" y="175"/>
                  </a:lnTo>
                  <a:lnTo>
                    <a:pt x="37" y="171"/>
                  </a:lnTo>
                  <a:lnTo>
                    <a:pt x="36" y="166"/>
                  </a:lnTo>
                  <a:lnTo>
                    <a:pt x="33" y="162"/>
                  </a:lnTo>
                  <a:lnTo>
                    <a:pt x="31" y="158"/>
                  </a:lnTo>
                  <a:lnTo>
                    <a:pt x="29" y="153"/>
                  </a:lnTo>
                  <a:lnTo>
                    <a:pt x="26" y="149"/>
                  </a:lnTo>
                  <a:lnTo>
                    <a:pt x="23" y="146"/>
                  </a:lnTo>
                  <a:lnTo>
                    <a:pt x="21" y="142"/>
                  </a:lnTo>
                  <a:lnTo>
                    <a:pt x="20" y="14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0" name="Freeform 168"/>
            <p:cNvSpPr>
              <a:spLocks/>
            </p:cNvSpPr>
            <p:nvPr/>
          </p:nvSpPr>
          <p:spPr bwMode="auto">
            <a:xfrm>
              <a:off x="2828" y="2885"/>
              <a:ext cx="3" cy="7"/>
            </a:xfrm>
            <a:custGeom>
              <a:avLst/>
              <a:gdLst>
                <a:gd name="T0" fmla="*/ 0 w 3"/>
                <a:gd name="T1" fmla="*/ 5 h 7"/>
                <a:gd name="T2" fmla="*/ 0 w 3"/>
                <a:gd name="T3" fmla="*/ 5 h 7"/>
                <a:gd name="T4" fmla="*/ 0 w 3"/>
                <a:gd name="T5" fmla="*/ 4 h 7"/>
                <a:gd name="T6" fmla="*/ 0 w 3"/>
                <a:gd name="T7" fmla="*/ 4 h 7"/>
                <a:gd name="T8" fmla="*/ 0 w 3"/>
                <a:gd name="T9" fmla="*/ 4 h 7"/>
                <a:gd name="T10" fmla="*/ 0 w 3"/>
                <a:gd name="T11" fmla="*/ 3 h 7"/>
                <a:gd name="T12" fmla="*/ 0 w 3"/>
                <a:gd name="T13" fmla="*/ 3 h 7"/>
                <a:gd name="T14" fmla="*/ 0 w 3"/>
                <a:gd name="T15" fmla="*/ 2 h 7"/>
                <a:gd name="T16" fmla="*/ 0 w 3"/>
                <a:gd name="T17" fmla="*/ 2 h 7"/>
                <a:gd name="T18" fmla="*/ 0 w 3"/>
                <a:gd name="T19" fmla="*/ 1 h 7"/>
                <a:gd name="T20" fmla="*/ 0 w 3"/>
                <a:gd name="T21" fmla="*/ 1 h 7"/>
                <a:gd name="T22" fmla="*/ 3 w 3"/>
                <a:gd name="T23" fmla="*/ 0 h 7"/>
                <a:gd name="T24" fmla="*/ 3 w 3"/>
                <a:gd name="T25" fmla="*/ 1 h 7"/>
                <a:gd name="T26" fmla="*/ 3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2 w 3"/>
                <a:gd name="T37" fmla="*/ 6 h 7"/>
                <a:gd name="T38" fmla="*/ 2 w 3"/>
                <a:gd name="T39" fmla="*/ 7 h 7"/>
                <a:gd name="T40" fmla="*/ 1 w 3"/>
                <a:gd name="T41" fmla="*/ 6 h 7"/>
                <a:gd name="T42" fmla="*/ 0 w 3"/>
                <a:gd name="T43" fmla="*/ 5 h 7"/>
                <a:gd name="T44" fmla="*/ 0 w 3"/>
                <a:gd name="T45" fmla="*/ 5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7"/>
                <a:gd name="T71" fmla="*/ 3 w 3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7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1" name="Freeform 169"/>
            <p:cNvSpPr>
              <a:spLocks/>
            </p:cNvSpPr>
            <p:nvPr/>
          </p:nvSpPr>
          <p:spPr bwMode="auto">
            <a:xfrm>
              <a:off x="2776" y="2890"/>
              <a:ext cx="4" cy="13"/>
            </a:xfrm>
            <a:custGeom>
              <a:avLst/>
              <a:gdLst>
                <a:gd name="T0" fmla="*/ 1 w 4"/>
                <a:gd name="T1" fmla="*/ 13 h 13"/>
                <a:gd name="T2" fmla="*/ 2 w 4"/>
                <a:gd name="T3" fmla="*/ 12 h 13"/>
                <a:gd name="T4" fmla="*/ 2 w 4"/>
                <a:gd name="T5" fmla="*/ 11 h 13"/>
                <a:gd name="T6" fmla="*/ 1 w 4"/>
                <a:gd name="T7" fmla="*/ 9 h 13"/>
                <a:gd name="T8" fmla="*/ 1 w 4"/>
                <a:gd name="T9" fmla="*/ 8 h 13"/>
                <a:gd name="T10" fmla="*/ 1 w 4"/>
                <a:gd name="T11" fmla="*/ 6 h 13"/>
                <a:gd name="T12" fmla="*/ 1 w 4"/>
                <a:gd name="T13" fmla="*/ 5 h 13"/>
                <a:gd name="T14" fmla="*/ 0 w 4"/>
                <a:gd name="T15" fmla="*/ 4 h 13"/>
                <a:gd name="T16" fmla="*/ 1 w 4"/>
                <a:gd name="T17" fmla="*/ 2 h 13"/>
                <a:gd name="T18" fmla="*/ 1 w 4"/>
                <a:gd name="T19" fmla="*/ 1 h 13"/>
                <a:gd name="T20" fmla="*/ 2 w 4"/>
                <a:gd name="T21" fmla="*/ 0 h 13"/>
                <a:gd name="T22" fmla="*/ 3 w 4"/>
                <a:gd name="T23" fmla="*/ 1 h 13"/>
                <a:gd name="T24" fmla="*/ 4 w 4"/>
                <a:gd name="T25" fmla="*/ 3 h 13"/>
                <a:gd name="T26" fmla="*/ 4 w 4"/>
                <a:gd name="T27" fmla="*/ 4 h 13"/>
                <a:gd name="T28" fmla="*/ 4 w 4"/>
                <a:gd name="T29" fmla="*/ 6 h 13"/>
                <a:gd name="T30" fmla="*/ 4 w 4"/>
                <a:gd name="T31" fmla="*/ 8 h 13"/>
                <a:gd name="T32" fmla="*/ 3 w 4"/>
                <a:gd name="T33" fmla="*/ 9 h 13"/>
                <a:gd name="T34" fmla="*/ 3 w 4"/>
                <a:gd name="T35" fmla="*/ 10 h 13"/>
                <a:gd name="T36" fmla="*/ 2 w 4"/>
                <a:gd name="T37" fmla="*/ 12 h 13"/>
                <a:gd name="T38" fmla="*/ 2 w 4"/>
                <a:gd name="T39" fmla="*/ 13 h 13"/>
                <a:gd name="T40" fmla="*/ 1 w 4"/>
                <a:gd name="T41" fmla="*/ 13 h 13"/>
                <a:gd name="T42" fmla="*/ 1 w 4"/>
                <a:gd name="T43" fmla="*/ 13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13"/>
                <a:gd name="T68" fmla="*/ 4 w 4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13">
                  <a:moveTo>
                    <a:pt x="1" y="13"/>
                  </a:moveTo>
                  <a:lnTo>
                    <a:pt x="2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2" name="Freeform 170"/>
            <p:cNvSpPr>
              <a:spLocks/>
            </p:cNvSpPr>
            <p:nvPr/>
          </p:nvSpPr>
          <p:spPr bwMode="auto">
            <a:xfrm>
              <a:off x="2770" y="2889"/>
              <a:ext cx="3" cy="15"/>
            </a:xfrm>
            <a:custGeom>
              <a:avLst/>
              <a:gdLst>
                <a:gd name="T0" fmla="*/ 0 w 3"/>
                <a:gd name="T1" fmla="*/ 15 h 15"/>
                <a:gd name="T2" fmla="*/ 1 w 3"/>
                <a:gd name="T3" fmla="*/ 13 h 15"/>
                <a:gd name="T4" fmla="*/ 1 w 3"/>
                <a:gd name="T5" fmla="*/ 12 h 15"/>
                <a:gd name="T6" fmla="*/ 1 w 3"/>
                <a:gd name="T7" fmla="*/ 11 h 15"/>
                <a:gd name="T8" fmla="*/ 1 w 3"/>
                <a:gd name="T9" fmla="*/ 9 h 15"/>
                <a:gd name="T10" fmla="*/ 1 w 3"/>
                <a:gd name="T11" fmla="*/ 8 h 15"/>
                <a:gd name="T12" fmla="*/ 2 w 3"/>
                <a:gd name="T13" fmla="*/ 7 h 15"/>
                <a:gd name="T14" fmla="*/ 2 w 3"/>
                <a:gd name="T15" fmla="*/ 5 h 15"/>
                <a:gd name="T16" fmla="*/ 1 w 3"/>
                <a:gd name="T17" fmla="*/ 4 h 15"/>
                <a:gd name="T18" fmla="*/ 1 w 3"/>
                <a:gd name="T19" fmla="*/ 2 h 15"/>
                <a:gd name="T20" fmla="*/ 0 w 3"/>
                <a:gd name="T21" fmla="*/ 1 h 15"/>
                <a:gd name="T22" fmla="*/ 3 w 3"/>
                <a:gd name="T23" fmla="*/ 0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2 h 15"/>
                <a:gd name="T38" fmla="*/ 2 w 3"/>
                <a:gd name="T39" fmla="*/ 13 h 15"/>
                <a:gd name="T40" fmla="*/ 2 w 3"/>
                <a:gd name="T41" fmla="*/ 14 h 15"/>
                <a:gd name="T42" fmla="*/ 1 w 3"/>
                <a:gd name="T43" fmla="*/ 15 h 15"/>
                <a:gd name="T44" fmla="*/ 1 w 3"/>
                <a:gd name="T45" fmla="*/ 15 h 15"/>
                <a:gd name="T46" fmla="*/ 0 w 3"/>
                <a:gd name="T47" fmla="*/ 15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"/>
                <a:gd name="T73" fmla="*/ 0 h 15"/>
                <a:gd name="T74" fmla="*/ 3 w 3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" h="15">
                  <a:moveTo>
                    <a:pt x="0" y="15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3" name="Freeform 171"/>
            <p:cNvSpPr>
              <a:spLocks/>
            </p:cNvSpPr>
            <p:nvPr/>
          </p:nvSpPr>
          <p:spPr bwMode="auto">
            <a:xfrm>
              <a:off x="2763" y="2889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1 w 3"/>
                <a:gd name="T3" fmla="*/ 14 h 15"/>
                <a:gd name="T4" fmla="*/ 1 w 3"/>
                <a:gd name="T5" fmla="*/ 12 h 15"/>
                <a:gd name="T6" fmla="*/ 1 w 3"/>
                <a:gd name="T7" fmla="*/ 10 h 15"/>
                <a:gd name="T8" fmla="*/ 0 w 3"/>
                <a:gd name="T9" fmla="*/ 8 h 15"/>
                <a:gd name="T10" fmla="*/ 0 w 3"/>
                <a:gd name="T11" fmla="*/ 6 h 15"/>
                <a:gd name="T12" fmla="*/ 0 w 3"/>
                <a:gd name="T13" fmla="*/ 5 h 15"/>
                <a:gd name="T14" fmla="*/ 1 w 3"/>
                <a:gd name="T15" fmla="*/ 3 h 15"/>
                <a:gd name="T16" fmla="*/ 1 w 3"/>
                <a:gd name="T17" fmla="*/ 1 h 15"/>
                <a:gd name="T18" fmla="*/ 2 w 3"/>
                <a:gd name="T19" fmla="*/ 0 h 15"/>
                <a:gd name="T20" fmla="*/ 3 w 3"/>
                <a:gd name="T21" fmla="*/ 0 h 15"/>
                <a:gd name="T22" fmla="*/ 3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6 h 15"/>
                <a:gd name="T30" fmla="*/ 3 w 3"/>
                <a:gd name="T31" fmla="*/ 8 h 15"/>
                <a:gd name="T32" fmla="*/ 3 w 3"/>
                <a:gd name="T33" fmla="*/ 9 h 15"/>
                <a:gd name="T34" fmla="*/ 3 w 3"/>
                <a:gd name="T35" fmla="*/ 11 h 15"/>
                <a:gd name="T36" fmla="*/ 3 w 3"/>
                <a:gd name="T37" fmla="*/ 13 h 15"/>
                <a:gd name="T38" fmla="*/ 2 w 3"/>
                <a:gd name="T39" fmla="*/ 14 h 15"/>
                <a:gd name="T40" fmla="*/ 2 w 3"/>
                <a:gd name="T41" fmla="*/ 15 h 15"/>
                <a:gd name="T42" fmla="*/ 2 w 3"/>
                <a:gd name="T43" fmla="*/ 15 h 15"/>
                <a:gd name="T44" fmla="*/ 1 w 3"/>
                <a:gd name="T45" fmla="*/ 15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15"/>
                <a:gd name="T71" fmla="*/ 3 w 3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15">
                  <a:moveTo>
                    <a:pt x="1" y="15"/>
                  </a:move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4" name="Freeform 172"/>
            <p:cNvSpPr>
              <a:spLocks/>
            </p:cNvSpPr>
            <p:nvPr/>
          </p:nvSpPr>
          <p:spPr bwMode="auto">
            <a:xfrm>
              <a:off x="2753" y="2887"/>
              <a:ext cx="3" cy="15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14 h 15"/>
                <a:gd name="T4" fmla="*/ 0 w 3"/>
                <a:gd name="T5" fmla="*/ 12 h 15"/>
                <a:gd name="T6" fmla="*/ 0 w 3"/>
                <a:gd name="T7" fmla="*/ 11 h 15"/>
                <a:gd name="T8" fmla="*/ 0 w 3"/>
                <a:gd name="T9" fmla="*/ 9 h 15"/>
                <a:gd name="T10" fmla="*/ 0 w 3"/>
                <a:gd name="T11" fmla="*/ 8 h 15"/>
                <a:gd name="T12" fmla="*/ 0 w 3"/>
                <a:gd name="T13" fmla="*/ 6 h 15"/>
                <a:gd name="T14" fmla="*/ 0 w 3"/>
                <a:gd name="T15" fmla="*/ 4 h 15"/>
                <a:gd name="T16" fmla="*/ 1 w 3"/>
                <a:gd name="T17" fmla="*/ 3 h 15"/>
                <a:gd name="T18" fmla="*/ 1 w 3"/>
                <a:gd name="T19" fmla="*/ 1 h 15"/>
                <a:gd name="T20" fmla="*/ 1 w 3"/>
                <a:gd name="T21" fmla="*/ 0 h 15"/>
                <a:gd name="T22" fmla="*/ 2 w 3"/>
                <a:gd name="T23" fmla="*/ 1 h 15"/>
                <a:gd name="T24" fmla="*/ 3 w 3"/>
                <a:gd name="T25" fmla="*/ 2 h 15"/>
                <a:gd name="T26" fmla="*/ 3 w 3"/>
                <a:gd name="T27" fmla="*/ 4 h 15"/>
                <a:gd name="T28" fmla="*/ 3 w 3"/>
                <a:gd name="T29" fmla="*/ 5 h 15"/>
                <a:gd name="T30" fmla="*/ 3 w 3"/>
                <a:gd name="T31" fmla="*/ 7 h 15"/>
                <a:gd name="T32" fmla="*/ 3 w 3"/>
                <a:gd name="T33" fmla="*/ 9 h 15"/>
                <a:gd name="T34" fmla="*/ 3 w 3"/>
                <a:gd name="T35" fmla="*/ 11 h 15"/>
                <a:gd name="T36" fmla="*/ 2 w 3"/>
                <a:gd name="T37" fmla="*/ 12 h 15"/>
                <a:gd name="T38" fmla="*/ 2 w 3"/>
                <a:gd name="T39" fmla="*/ 14 h 15"/>
                <a:gd name="T40" fmla="*/ 1 w 3"/>
                <a:gd name="T41" fmla="*/ 15 h 15"/>
                <a:gd name="T42" fmla="*/ 1 w 3"/>
                <a:gd name="T43" fmla="*/ 15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"/>
                <a:gd name="T67" fmla="*/ 0 h 15"/>
                <a:gd name="T68" fmla="*/ 3 w 3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" h="15">
                  <a:moveTo>
                    <a:pt x="1" y="15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5" name="Freeform 173"/>
            <p:cNvSpPr>
              <a:spLocks/>
            </p:cNvSpPr>
            <p:nvPr/>
          </p:nvSpPr>
          <p:spPr bwMode="auto">
            <a:xfrm>
              <a:off x="2867" y="2865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1 w 4"/>
                <a:gd name="T5" fmla="*/ 0 h 7"/>
                <a:gd name="T6" fmla="*/ 1 w 4"/>
                <a:gd name="T7" fmla="*/ 0 h 7"/>
                <a:gd name="T8" fmla="*/ 2 w 4"/>
                <a:gd name="T9" fmla="*/ 0 h 7"/>
                <a:gd name="T10" fmla="*/ 2 w 4"/>
                <a:gd name="T11" fmla="*/ 0 h 7"/>
                <a:gd name="T12" fmla="*/ 3 w 4"/>
                <a:gd name="T13" fmla="*/ 0 h 7"/>
                <a:gd name="T14" fmla="*/ 3 w 4"/>
                <a:gd name="T15" fmla="*/ 0 h 7"/>
                <a:gd name="T16" fmla="*/ 4 w 4"/>
                <a:gd name="T17" fmla="*/ 1 h 7"/>
                <a:gd name="T18" fmla="*/ 4 w 4"/>
                <a:gd name="T19" fmla="*/ 1 h 7"/>
                <a:gd name="T20" fmla="*/ 4 w 4"/>
                <a:gd name="T21" fmla="*/ 1 h 7"/>
                <a:gd name="T22" fmla="*/ 2 w 4"/>
                <a:gd name="T23" fmla="*/ 6 h 7"/>
                <a:gd name="T24" fmla="*/ 2 w 4"/>
                <a:gd name="T25" fmla="*/ 7 h 7"/>
                <a:gd name="T26" fmla="*/ 1 w 4"/>
                <a:gd name="T27" fmla="*/ 6 h 7"/>
                <a:gd name="T28" fmla="*/ 1 w 4"/>
                <a:gd name="T29" fmla="*/ 6 h 7"/>
                <a:gd name="T30" fmla="*/ 1 w 4"/>
                <a:gd name="T31" fmla="*/ 5 h 7"/>
                <a:gd name="T32" fmla="*/ 1 w 4"/>
                <a:gd name="T33" fmla="*/ 5 h 7"/>
                <a:gd name="T34" fmla="*/ 1 w 4"/>
                <a:gd name="T35" fmla="*/ 4 h 7"/>
                <a:gd name="T36" fmla="*/ 1 w 4"/>
                <a:gd name="T37" fmla="*/ 3 h 7"/>
                <a:gd name="T38" fmla="*/ 1 w 4"/>
                <a:gd name="T39" fmla="*/ 2 h 7"/>
                <a:gd name="T40" fmla="*/ 0 w 4"/>
                <a:gd name="T41" fmla="*/ 1 h 7"/>
                <a:gd name="T42" fmla="*/ 0 w 4"/>
                <a:gd name="T43" fmla="*/ 0 h 7"/>
                <a:gd name="T44" fmla="*/ 0 w 4"/>
                <a:gd name="T45" fmla="*/ 0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7"/>
                <a:gd name="T71" fmla="*/ 4 w 4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6" name="Freeform 174"/>
            <p:cNvSpPr>
              <a:spLocks/>
            </p:cNvSpPr>
            <p:nvPr/>
          </p:nvSpPr>
          <p:spPr bwMode="auto">
            <a:xfrm>
              <a:off x="2727" y="2902"/>
              <a:ext cx="2" cy="5"/>
            </a:xfrm>
            <a:custGeom>
              <a:avLst/>
              <a:gdLst>
                <a:gd name="T0" fmla="*/ 0 w 2"/>
                <a:gd name="T1" fmla="*/ 1 h 5"/>
                <a:gd name="T2" fmla="*/ 2 w 2"/>
                <a:gd name="T3" fmla="*/ 0 h 5"/>
                <a:gd name="T4" fmla="*/ 2 w 2"/>
                <a:gd name="T5" fmla="*/ 5 h 5"/>
                <a:gd name="T6" fmla="*/ 2 w 2"/>
                <a:gd name="T7" fmla="*/ 5 h 5"/>
                <a:gd name="T8" fmla="*/ 1 w 2"/>
                <a:gd name="T9" fmla="*/ 5 h 5"/>
                <a:gd name="T10" fmla="*/ 1 w 2"/>
                <a:gd name="T11" fmla="*/ 4 h 5"/>
                <a:gd name="T12" fmla="*/ 1 w 2"/>
                <a:gd name="T13" fmla="*/ 4 h 5"/>
                <a:gd name="T14" fmla="*/ 1 w 2"/>
                <a:gd name="T15" fmla="*/ 3 h 5"/>
                <a:gd name="T16" fmla="*/ 0 w 2"/>
                <a:gd name="T17" fmla="*/ 3 h 5"/>
                <a:gd name="T18" fmla="*/ 0 w 2"/>
                <a:gd name="T19" fmla="*/ 3 h 5"/>
                <a:gd name="T20" fmla="*/ 0 w 2"/>
                <a:gd name="T21" fmla="*/ 2 h 5"/>
                <a:gd name="T22" fmla="*/ 0 w 2"/>
                <a:gd name="T23" fmla="*/ 1 h 5"/>
                <a:gd name="T24" fmla="*/ 0 w 2"/>
                <a:gd name="T25" fmla="*/ 1 h 5"/>
                <a:gd name="T26" fmla="*/ 0 w 2"/>
                <a:gd name="T27" fmla="*/ 1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0" y="1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7" name="Freeform 175"/>
            <p:cNvSpPr>
              <a:spLocks/>
            </p:cNvSpPr>
            <p:nvPr/>
          </p:nvSpPr>
          <p:spPr bwMode="auto">
            <a:xfrm>
              <a:off x="2746" y="2887"/>
              <a:ext cx="1" cy="14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14 h 14"/>
                <a:gd name="T4" fmla="*/ 0 w 1"/>
                <a:gd name="T5" fmla="*/ 5 h 14"/>
                <a:gd name="T6" fmla="*/ 1 w 1"/>
                <a:gd name="T7" fmla="*/ 0 h 14"/>
                <a:gd name="T8" fmla="*/ 1 w 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4"/>
                <a:gd name="T17" fmla="*/ 1 w 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4">
                  <a:moveTo>
                    <a:pt x="1" y="0"/>
                  </a:moveTo>
                  <a:lnTo>
                    <a:pt x="1" y="14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8" name="Freeform 176"/>
            <p:cNvSpPr>
              <a:spLocks/>
            </p:cNvSpPr>
            <p:nvPr/>
          </p:nvSpPr>
          <p:spPr bwMode="auto">
            <a:xfrm>
              <a:off x="2739" y="2886"/>
              <a:ext cx="4" cy="15"/>
            </a:xfrm>
            <a:custGeom>
              <a:avLst/>
              <a:gdLst>
                <a:gd name="T0" fmla="*/ 1 w 4"/>
                <a:gd name="T1" fmla="*/ 0 h 15"/>
                <a:gd name="T2" fmla="*/ 2 w 4"/>
                <a:gd name="T3" fmla="*/ 0 h 15"/>
                <a:gd name="T4" fmla="*/ 3 w 4"/>
                <a:gd name="T5" fmla="*/ 1 h 15"/>
                <a:gd name="T6" fmla="*/ 4 w 4"/>
                <a:gd name="T7" fmla="*/ 3 h 15"/>
                <a:gd name="T8" fmla="*/ 4 w 4"/>
                <a:gd name="T9" fmla="*/ 4 h 15"/>
                <a:gd name="T10" fmla="*/ 4 w 4"/>
                <a:gd name="T11" fmla="*/ 5 h 15"/>
                <a:gd name="T12" fmla="*/ 3 w 4"/>
                <a:gd name="T13" fmla="*/ 7 h 15"/>
                <a:gd name="T14" fmla="*/ 3 w 4"/>
                <a:gd name="T15" fmla="*/ 8 h 15"/>
                <a:gd name="T16" fmla="*/ 3 w 4"/>
                <a:gd name="T17" fmla="*/ 10 h 15"/>
                <a:gd name="T18" fmla="*/ 2 w 4"/>
                <a:gd name="T19" fmla="*/ 12 h 15"/>
                <a:gd name="T20" fmla="*/ 2 w 4"/>
                <a:gd name="T21" fmla="*/ 13 h 15"/>
                <a:gd name="T22" fmla="*/ 2 w 4"/>
                <a:gd name="T23" fmla="*/ 15 h 15"/>
                <a:gd name="T24" fmla="*/ 1 w 4"/>
                <a:gd name="T25" fmla="*/ 14 h 15"/>
                <a:gd name="T26" fmla="*/ 1 w 4"/>
                <a:gd name="T27" fmla="*/ 12 h 15"/>
                <a:gd name="T28" fmla="*/ 0 w 4"/>
                <a:gd name="T29" fmla="*/ 11 h 15"/>
                <a:gd name="T30" fmla="*/ 0 w 4"/>
                <a:gd name="T31" fmla="*/ 10 h 15"/>
                <a:gd name="T32" fmla="*/ 0 w 4"/>
                <a:gd name="T33" fmla="*/ 8 h 15"/>
                <a:gd name="T34" fmla="*/ 1 w 4"/>
                <a:gd name="T35" fmla="*/ 6 h 15"/>
                <a:gd name="T36" fmla="*/ 1 w 4"/>
                <a:gd name="T37" fmla="*/ 5 h 15"/>
                <a:gd name="T38" fmla="*/ 1 w 4"/>
                <a:gd name="T39" fmla="*/ 3 h 15"/>
                <a:gd name="T40" fmla="*/ 1 w 4"/>
                <a:gd name="T41" fmla="*/ 1 h 15"/>
                <a:gd name="T42" fmla="*/ 1 w 4"/>
                <a:gd name="T43" fmla="*/ 0 h 15"/>
                <a:gd name="T44" fmla="*/ 1 w 4"/>
                <a:gd name="T45" fmla="*/ 0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15"/>
                <a:gd name="T71" fmla="*/ 4 w 4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15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9" name="Freeform 177"/>
            <p:cNvSpPr>
              <a:spLocks/>
            </p:cNvSpPr>
            <p:nvPr/>
          </p:nvSpPr>
          <p:spPr bwMode="auto">
            <a:xfrm>
              <a:off x="2806" y="2860"/>
              <a:ext cx="3" cy="6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4 h 6"/>
                <a:gd name="T4" fmla="*/ 0 w 3"/>
                <a:gd name="T5" fmla="*/ 4 h 6"/>
                <a:gd name="T6" fmla="*/ 0 w 3"/>
                <a:gd name="T7" fmla="*/ 3 h 6"/>
                <a:gd name="T8" fmla="*/ 0 w 3"/>
                <a:gd name="T9" fmla="*/ 3 h 6"/>
                <a:gd name="T10" fmla="*/ 0 w 3"/>
                <a:gd name="T11" fmla="*/ 2 h 6"/>
                <a:gd name="T12" fmla="*/ 0 w 3"/>
                <a:gd name="T13" fmla="*/ 2 h 6"/>
                <a:gd name="T14" fmla="*/ 1 w 3"/>
                <a:gd name="T15" fmla="*/ 1 h 6"/>
                <a:gd name="T16" fmla="*/ 1 w 3"/>
                <a:gd name="T17" fmla="*/ 1 h 6"/>
                <a:gd name="T18" fmla="*/ 1 w 3"/>
                <a:gd name="T19" fmla="*/ 1 h 6"/>
                <a:gd name="T20" fmla="*/ 2 w 3"/>
                <a:gd name="T21" fmla="*/ 0 h 6"/>
                <a:gd name="T22" fmla="*/ 3 w 3"/>
                <a:gd name="T23" fmla="*/ 5 h 6"/>
                <a:gd name="T24" fmla="*/ 2 w 3"/>
                <a:gd name="T25" fmla="*/ 5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1 w 3"/>
                <a:gd name="T35" fmla="*/ 5 h 6"/>
                <a:gd name="T36" fmla="*/ 1 w 3"/>
                <a:gd name="T37" fmla="*/ 5 h 6"/>
                <a:gd name="T38" fmla="*/ 0 w 3"/>
                <a:gd name="T39" fmla="*/ 5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"/>
                <a:gd name="T70" fmla="*/ 0 h 6"/>
                <a:gd name="T71" fmla="*/ 3 w 3"/>
                <a:gd name="T72" fmla="*/ 6 h 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" h="6">
                  <a:moveTo>
                    <a:pt x="0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0" name="Freeform 178"/>
            <p:cNvSpPr>
              <a:spLocks/>
            </p:cNvSpPr>
            <p:nvPr/>
          </p:nvSpPr>
          <p:spPr bwMode="auto">
            <a:xfrm>
              <a:off x="2832" y="2817"/>
              <a:ext cx="36" cy="8"/>
            </a:xfrm>
            <a:custGeom>
              <a:avLst/>
              <a:gdLst>
                <a:gd name="T0" fmla="*/ 0 w 36"/>
                <a:gd name="T1" fmla="*/ 5 h 8"/>
                <a:gd name="T2" fmla="*/ 3 w 36"/>
                <a:gd name="T3" fmla="*/ 4 h 8"/>
                <a:gd name="T4" fmla="*/ 6 w 36"/>
                <a:gd name="T5" fmla="*/ 2 h 8"/>
                <a:gd name="T6" fmla="*/ 10 w 36"/>
                <a:gd name="T7" fmla="*/ 1 h 8"/>
                <a:gd name="T8" fmla="*/ 13 w 36"/>
                <a:gd name="T9" fmla="*/ 1 h 8"/>
                <a:gd name="T10" fmla="*/ 17 w 36"/>
                <a:gd name="T11" fmla="*/ 0 h 8"/>
                <a:gd name="T12" fmla="*/ 20 w 36"/>
                <a:gd name="T13" fmla="*/ 0 h 8"/>
                <a:gd name="T14" fmla="*/ 24 w 36"/>
                <a:gd name="T15" fmla="*/ 0 h 8"/>
                <a:gd name="T16" fmla="*/ 27 w 36"/>
                <a:gd name="T17" fmla="*/ 1 h 8"/>
                <a:gd name="T18" fmla="*/ 31 w 36"/>
                <a:gd name="T19" fmla="*/ 2 h 8"/>
                <a:gd name="T20" fmla="*/ 35 w 36"/>
                <a:gd name="T21" fmla="*/ 2 h 8"/>
                <a:gd name="T22" fmla="*/ 36 w 36"/>
                <a:gd name="T23" fmla="*/ 3 h 8"/>
                <a:gd name="T24" fmla="*/ 33 w 36"/>
                <a:gd name="T25" fmla="*/ 6 h 8"/>
                <a:gd name="T26" fmla="*/ 30 w 36"/>
                <a:gd name="T27" fmla="*/ 7 h 8"/>
                <a:gd name="T28" fmla="*/ 27 w 36"/>
                <a:gd name="T29" fmla="*/ 8 h 8"/>
                <a:gd name="T30" fmla="*/ 23 w 36"/>
                <a:gd name="T31" fmla="*/ 8 h 8"/>
                <a:gd name="T32" fmla="*/ 20 w 36"/>
                <a:gd name="T33" fmla="*/ 8 h 8"/>
                <a:gd name="T34" fmla="*/ 16 w 36"/>
                <a:gd name="T35" fmla="*/ 7 h 8"/>
                <a:gd name="T36" fmla="*/ 12 w 36"/>
                <a:gd name="T37" fmla="*/ 6 h 8"/>
                <a:gd name="T38" fmla="*/ 8 w 36"/>
                <a:gd name="T39" fmla="*/ 6 h 8"/>
                <a:gd name="T40" fmla="*/ 4 w 36"/>
                <a:gd name="T41" fmla="*/ 5 h 8"/>
                <a:gd name="T42" fmla="*/ 0 w 36"/>
                <a:gd name="T43" fmla="*/ 5 h 8"/>
                <a:gd name="T44" fmla="*/ 0 w 36"/>
                <a:gd name="T45" fmla="*/ 5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8"/>
                <a:gd name="T71" fmla="*/ 36 w 36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8">
                  <a:moveTo>
                    <a:pt x="0" y="5"/>
                  </a:moveTo>
                  <a:lnTo>
                    <a:pt x="3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3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1" name="Freeform 179"/>
            <p:cNvSpPr>
              <a:spLocks/>
            </p:cNvSpPr>
            <p:nvPr/>
          </p:nvSpPr>
          <p:spPr bwMode="auto">
            <a:xfrm>
              <a:off x="2868" y="2699"/>
              <a:ext cx="27" cy="52"/>
            </a:xfrm>
            <a:custGeom>
              <a:avLst/>
              <a:gdLst>
                <a:gd name="T0" fmla="*/ 3 w 27"/>
                <a:gd name="T1" fmla="*/ 36 h 52"/>
                <a:gd name="T2" fmla="*/ 1 w 27"/>
                <a:gd name="T3" fmla="*/ 28 h 52"/>
                <a:gd name="T4" fmla="*/ 0 w 27"/>
                <a:gd name="T5" fmla="*/ 20 h 52"/>
                <a:gd name="T6" fmla="*/ 0 w 27"/>
                <a:gd name="T7" fmla="*/ 12 h 52"/>
                <a:gd name="T8" fmla="*/ 0 w 27"/>
                <a:gd name="T9" fmla="*/ 4 h 52"/>
                <a:gd name="T10" fmla="*/ 2 w 27"/>
                <a:gd name="T11" fmla="*/ 0 h 52"/>
                <a:gd name="T12" fmla="*/ 4 w 27"/>
                <a:gd name="T13" fmla="*/ 1 h 52"/>
                <a:gd name="T14" fmla="*/ 4 w 27"/>
                <a:gd name="T15" fmla="*/ 4 h 52"/>
                <a:gd name="T16" fmla="*/ 5 w 27"/>
                <a:gd name="T17" fmla="*/ 5 h 52"/>
                <a:gd name="T18" fmla="*/ 7 w 27"/>
                <a:gd name="T19" fmla="*/ 6 h 52"/>
                <a:gd name="T20" fmla="*/ 12 w 27"/>
                <a:gd name="T21" fmla="*/ 7 h 52"/>
                <a:gd name="T22" fmla="*/ 16 w 27"/>
                <a:gd name="T23" fmla="*/ 12 h 52"/>
                <a:gd name="T24" fmla="*/ 19 w 27"/>
                <a:gd name="T25" fmla="*/ 18 h 52"/>
                <a:gd name="T26" fmla="*/ 20 w 27"/>
                <a:gd name="T27" fmla="*/ 25 h 52"/>
                <a:gd name="T28" fmla="*/ 21 w 27"/>
                <a:gd name="T29" fmla="*/ 32 h 52"/>
                <a:gd name="T30" fmla="*/ 20 w 27"/>
                <a:gd name="T31" fmla="*/ 37 h 52"/>
                <a:gd name="T32" fmla="*/ 18 w 27"/>
                <a:gd name="T33" fmla="*/ 39 h 52"/>
                <a:gd name="T34" fmla="*/ 16 w 27"/>
                <a:gd name="T35" fmla="*/ 41 h 52"/>
                <a:gd name="T36" fmla="*/ 14 w 27"/>
                <a:gd name="T37" fmla="*/ 41 h 52"/>
                <a:gd name="T38" fmla="*/ 12 w 27"/>
                <a:gd name="T39" fmla="*/ 42 h 52"/>
                <a:gd name="T40" fmla="*/ 9 w 27"/>
                <a:gd name="T41" fmla="*/ 40 h 52"/>
                <a:gd name="T42" fmla="*/ 8 w 27"/>
                <a:gd name="T43" fmla="*/ 41 h 52"/>
                <a:gd name="T44" fmla="*/ 9 w 27"/>
                <a:gd name="T45" fmla="*/ 43 h 52"/>
                <a:gd name="T46" fmla="*/ 10 w 27"/>
                <a:gd name="T47" fmla="*/ 44 h 52"/>
                <a:gd name="T48" fmla="*/ 11 w 27"/>
                <a:gd name="T49" fmla="*/ 45 h 52"/>
                <a:gd name="T50" fmla="*/ 12 w 27"/>
                <a:gd name="T51" fmla="*/ 47 h 52"/>
                <a:gd name="T52" fmla="*/ 15 w 27"/>
                <a:gd name="T53" fmla="*/ 49 h 52"/>
                <a:gd name="T54" fmla="*/ 19 w 27"/>
                <a:gd name="T55" fmla="*/ 49 h 52"/>
                <a:gd name="T56" fmla="*/ 22 w 27"/>
                <a:gd name="T57" fmla="*/ 46 h 52"/>
                <a:gd name="T58" fmla="*/ 25 w 27"/>
                <a:gd name="T59" fmla="*/ 42 h 52"/>
                <a:gd name="T60" fmla="*/ 27 w 27"/>
                <a:gd name="T61" fmla="*/ 39 h 52"/>
                <a:gd name="T62" fmla="*/ 26 w 27"/>
                <a:gd name="T63" fmla="*/ 49 h 52"/>
                <a:gd name="T64" fmla="*/ 22 w 27"/>
                <a:gd name="T65" fmla="*/ 52 h 52"/>
                <a:gd name="T66" fmla="*/ 15 w 27"/>
                <a:gd name="T67" fmla="*/ 51 h 52"/>
                <a:gd name="T68" fmla="*/ 9 w 27"/>
                <a:gd name="T69" fmla="*/ 46 h 52"/>
                <a:gd name="T70" fmla="*/ 5 w 27"/>
                <a:gd name="T71" fmla="*/ 40 h 52"/>
                <a:gd name="T72" fmla="*/ 4 w 27"/>
                <a:gd name="T73" fmla="*/ 39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"/>
                <a:gd name="T112" fmla="*/ 0 h 52"/>
                <a:gd name="T113" fmla="*/ 27 w 27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" h="52">
                  <a:moveTo>
                    <a:pt x="4" y="39"/>
                  </a:moveTo>
                  <a:lnTo>
                    <a:pt x="3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8" y="15"/>
                  </a:lnTo>
                  <a:lnTo>
                    <a:pt x="19" y="18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1" y="28"/>
                  </a:lnTo>
                  <a:lnTo>
                    <a:pt x="21" y="32"/>
                  </a:lnTo>
                  <a:lnTo>
                    <a:pt x="21" y="36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1" y="41"/>
                  </a:lnTo>
                  <a:lnTo>
                    <a:pt x="9" y="4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5" y="42"/>
                  </a:lnTo>
                  <a:lnTo>
                    <a:pt x="26" y="40"/>
                  </a:lnTo>
                  <a:lnTo>
                    <a:pt x="27" y="39"/>
                  </a:lnTo>
                  <a:lnTo>
                    <a:pt x="27" y="45"/>
                  </a:lnTo>
                  <a:lnTo>
                    <a:pt x="26" y="49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5" y="51"/>
                  </a:lnTo>
                  <a:lnTo>
                    <a:pt x="12" y="49"/>
                  </a:lnTo>
                  <a:lnTo>
                    <a:pt x="9" y="46"/>
                  </a:lnTo>
                  <a:lnTo>
                    <a:pt x="6" y="43"/>
                  </a:lnTo>
                  <a:lnTo>
                    <a:pt x="5" y="40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2" name="Freeform 180"/>
            <p:cNvSpPr>
              <a:spLocks/>
            </p:cNvSpPr>
            <p:nvPr/>
          </p:nvSpPr>
          <p:spPr bwMode="auto">
            <a:xfrm>
              <a:off x="2872" y="2712"/>
              <a:ext cx="15" cy="22"/>
            </a:xfrm>
            <a:custGeom>
              <a:avLst/>
              <a:gdLst>
                <a:gd name="T0" fmla="*/ 1 w 15"/>
                <a:gd name="T1" fmla="*/ 17 h 22"/>
                <a:gd name="T2" fmla="*/ 0 w 15"/>
                <a:gd name="T3" fmla="*/ 13 h 22"/>
                <a:gd name="T4" fmla="*/ 2 w 15"/>
                <a:gd name="T5" fmla="*/ 14 h 22"/>
                <a:gd name="T6" fmla="*/ 3 w 15"/>
                <a:gd name="T7" fmla="*/ 14 h 22"/>
                <a:gd name="T8" fmla="*/ 5 w 15"/>
                <a:gd name="T9" fmla="*/ 13 h 22"/>
                <a:gd name="T10" fmla="*/ 6 w 15"/>
                <a:gd name="T11" fmla="*/ 13 h 22"/>
                <a:gd name="T12" fmla="*/ 7 w 15"/>
                <a:gd name="T13" fmla="*/ 11 h 22"/>
                <a:gd name="T14" fmla="*/ 8 w 15"/>
                <a:gd name="T15" fmla="*/ 10 h 22"/>
                <a:gd name="T16" fmla="*/ 9 w 15"/>
                <a:gd name="T17" fmla="*/ 9 h 22"/>
                <a:gd name="T18" fmla="*/ 9 w 15"/>
                <a:gd name="T19" fmla="*/ 6 h 22"/>
                <a:gd name="T20" fmla="*/ 10 w 15"/>
                <a:gd name="T21" fmla="*/ 5 h 22"/>
                <a:gd name="T22" fmla="*/ 10 w 15"/>
                <a:gd name="T23" fmla="*/ 3 h 22"/>
                <a:gd name="T24" fmla="*/ 9 w 15"/>
                <a:gd name="T25" fmla="*/ 0 h 22"/>
                <a:gd name="T26" fmla="*/ 11 w 15"/>
                <a:gd name="T27" fmla="*/ 1 h 22"/>
                <a:gd name="T28" fmla="*/ 12 w 15"/>
                <a:gd name="T29" fmla="*/ 2 h 22"/>
                <a:gd name="T30" fmla="*/ 12 w 15"/>
                <a:gd name="T31" fmla="*/ 4 h 22"/>
                <a:gd name="T32" fmla="*/ 13 w 15"/>
                <a:gd name="T33" fmla="*/ 6 h 22"/>
                <a:gd name="T34" fmla="*/ 13 w 15"/>
                <a:gd name="T35" fmla="*/ 8 h 22"/>
                <a:gd name="T36" fmla="*/ 13 w 15"/>
                <a:gd name="T37" fmla="*/ 10 h 22"/>
                <a:gd name="T38" fmla="*/ 14 w 15"/>
                <a:gd name="T39" fmla="*/ 11 h 22"/>
                <a:gd name="T40" fmla="*/ 14 w 15"/>
                <a:gd name="T41" fmla="*/ 13 h 22"/>
                <a:gd name="T42" fmla="*/ 14 w 15"/>
                <a:gd name="T43" fmla="*/ 15 h 22"/>
                <a:gd name="T44" fmla="*/ 15 w 15"/>
                <a:gd name="T45" fmla="*/ 17 h 22"/>
                <a:gd name="T46" fmla="*/ 14 w 15"/>
                <a:gd name="T47" fmla="*/ 20 h 22"/>
                <a:gd name="T48" fmla="*/ 13 w 15"/>
                <a:gd name="T49" fmla="*/ 22 h 22"/>
                <a:gd name="T50" fmla="*/ 11 w 15"/>
                <a:gd name="T51" fmla="*/ 22 h 22"/>
                <a:gd name="T52" fmla="*/ 10 w 15"/>
                <a:gd name="T53" fmla="*/ 22 h 22"/>
                <a:gd name="T54" fmla="*/ 9 w 15"/>
                <a:gd name="T55" fmla="*/ 22 h 22"/>
                <a:gd name="T56" fmla="*/ 7 w 15"/>
                <a:gd name="T57" fmla="*/ 21 h 22"/>
                <a:gd name="T58" fmla="*/ 6 w 15"/>
                <a:gd name="T59" fmla="*/ 20 h 22"/>
                <a:gd name="T60" fmla="*/ 4 w 15"/>
                <a:gd name="T61" fmla="*/ 19 h 22"/>
                <a:gd name="T62" fmla="*/ 3 w 15"/>
                <a:gd name="T63" fmla="*/ 18 h 22"/>
                <a:gd name="T64" fmla="*/ 1 w 15"/>
                <a:gd name="T65" fmla="*/ 17 h 22"/>
                <a:gd name="T66" fmla="*/ 1 w 15"/>
                <a:gd name="T67" fmla="*/ 17 h 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"/>
                <a:gd name="T103" fmla="*/ 0 h 22"/>
                <a:gd name="T104" fmla="*/ 15 w 15"/>
                <a:gd name="T105" fmla="*/ 22 h 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" h="22">
                  <a:moveTo>
                    <a:pt x="1" y="17"/>
                  </a:moveTo>
                  <a:lnTo>
                    <a:pt x="0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D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3" name="Freeform 181"/>
            <p:cNvSpPr>
              <a:spLocks/>
            </p:cNvSpPr>
            <p:nvPr/>
          </p:nvSpPr>
          <p:spPr bwMode="auto">
            <a:xfrm>
              <a:off x="2838" y="2715"/>
              <a:ext cx="9" cy="17"/>
            </a:xfrm>
            <a:custGeom>
              <a:avLst/>
              <a:gdLst>
                <a:gd name="T0" fmla="*/ 2 w 9"/>
                <a:gd name="T1" fmla="*/ 17 h 17"/>
                <a:gd name="T2" fmla="*/ 1 w 9"/>
                <a:gd name="T3" fmla="*/ 16 h 17"/>
                <a:gd name="T4" fmla="*/ 0 w 9"/>
                <a:gd name="T5" fmla="*/ 14 h 17"/>
                <a:gd name="T6" fmla="*/ 0 w 9"/>
                <a:gd name="T7" fmla="*/ 12 h 17"/>
                <a:gd name="T8" fmla="*/ 0 w 9"/>
                <a:gd name="T9" fmla="*/ 11 h 17"/>
                <a:gd name="T10" fmla="*/ 0 w 9"/>
                <a:gd name="T11" fmla="*/ 9 h 17"/>
                <a:gd name="T12" fmla="*/ 0 w 9"/>
                <a:gd name="T13" fmla="*/ 7 h 17"/>
                <a:gd name="T14" fmla="*/ 0 w 9"/>
                <a:gd name="T15" fmla="*/ 6 h 17"/>
                <a:gd name="T16" fmla="*/ 0 w 9"/>
                <a:gd name="T17" fmla="*/ 4 h 17"/>
                <a:gd name="T18" fmla="*/ 1 w 9"/>
                <a:gd name="T19" fmla="*/ 2 h 17"/>
                <a:gd name="T20" fmla="*/ 1 w 9"/>
                <a:gd name="T21" fmla="*/ 0 h 17"/>
                <a:gd name="T22" fmla="*/ 2 w 9"/>
                <a:gd name="T23" fmla="*/ 1 h 17"/>
                <a:gd name="T24" fmla="*/ 2 w 9"/>
                <a:gd name="T25" fmla="*/ 2 h 17"/>
                <a:gd name="T26" fmla="*/ 3 w 9"/>
                <a:gd name="T27" fmla="*/ 3 h 17"/>
                <a:gd name="T28" fmla="*/ 4 w 9"/>
                <a:gd name="T29" fmla="*/ 5 h 17"/>
                <a:gd name="T30" fmla="*/ 4 w 9"/>
                <a:gd name="T31" fmla="*/ 6 h 17"/>
                <a:gd name="T32" fmla="*/ 5 w 9"/>
                <a:gd name="T33" fmla="*/ 7 h 17"/>
                <a:gd name="T34" fmla="*/ 6 w 9"/>
                <a:gd name="T35" fmla="*/ 8 h 17"/>
                <a:gd name="T36" fmla="*/ 7 w 9"/>
                <a:gd name="T37" fmla="*/ 8 h 17"/>
                <a:gd name="T38" fmla="*/ 8 w 9"/>
                <a:gd name="T39" fmla="*/ 9 h 17"/>
                <a:gd name="T40" fmla="*/ 9 w 9"/>
                <a:gd name="T41" fmla="*/ 9 h 17"/>
                <a:gd name="T42" fmla="*/ 9 w 9"/>
                <a:gd name="T43" fmla="*/ 10 h 17"/>
                <a:gd name="T44" fmla="*/ 9 w 9"/>
                <a:gd name="T45" fmla="*/ 12 h 17"/>
                <a:gd name="T46" fmla="*/ 8 w 9"/>
                <a:gd name="T47" fmla="*/ 13 h 17"/>
                <a:gd name="T48" fmla="*/ 8 w 9"/>
                <a:gd name="T49" fmla="*/ 14 h 17"/>
                <a:gd name="T50" fmla="*/ 7 w 9"/>
                <a:gd name="T51" fmla="*/ 15 h 17"/>
                <a:gd name="T52" fmla="*/ 6 w 9"/>
                <a:gd name="T53" fmla="*/ 16 h 17"/>
                <a:gd name="T54" fmla="*/ 5 w 9"/>
                <a:gd name="T55" fmla="*/ 16 h 17"/>
                <a:gd name="T56" fmla="*/ 4 w 9"/>
                <a:gd name="T57" fmla="*/ 17 h 17"/>
                <a:gd name="T58" fmla="*/ 3 w 9"/>
                <a:gd name="T59" fmla="*/ 17 h 17"/>
                <a:gd name="T60" fmla="*/ 2 w 9"/>
                <a:gd name="T61" fmla="*/ 17 h 17"/>
                <a:gd name="T62" fmla="*/ 2 w 9"/>
                <a:gd name="T63" fmla="*/ 17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7"/>
                <a:gd name="T98" fmla="*/ 9 w 9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7">
                  <a:moveTo>
                    <a:pt x="2" y="17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D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4" name="Freeform 182"/>
            <p:cNvSpPr>
              <a:spLocks/>
            </p:cNvSpPr>
            <p:nvPr/>
          </p:nvSpPr>
          <p:spPr bwMode="auto">
            <a:xfrm>
              <a:off x="2878" y="2651"/>
              <a:ext cx="30" cy="49"/>
            </a:xfrm>
            <a:custGeom>
              <a:avLst/>
              <a:gdLst>
                <a:gd name="T0" fmla="*/ 28 w 30"/>
                <a:gd name="T1" fmla="*/ 49 h 49"/>
                <a:gd name="T2" fmla="*/ 27 w 30"/>
                <a:gd name="T3" fmla="*/ 43 h 49"/>
                <a:gd name="T4" fmla="*/ 25 w 30"/>
                <a:gd name="T5" fmla="*/ 38 h 49"/>
                <a:gd name="T6" fmla="*/ 23 w 30"/>
                <a:gd name="T7" fmla="*/ 32 h 49"/>
                <a:gd name="T8" fmla="*/ 21 w 30"/>
                <a:gd name="T9" fmla="*/ 27 h 49"/>
                <a:gd name="T10" fmla="*/ 19 w 30"/>
                <a:gd name="T11" fmla="*/ 22 h 49"/>
                <a:gd name="T12" fmla="*/ 16 w 30"/>
                <a:gd name="T13" fmla="*/ 17 h 49"/>
                <a:gd name="T14" fmla="*/ 13 w 30"/>
                <a:gd name="T15" fmla="*/ 13 h 49"/>
                <a:gd name="T16" fmla="*/ 9 w 30"/>
                <a:gd name="T17" fmla="*/ 8 h 49"/>
                <a:gd name="T18" fmla="*/ 5 w 30"/>
                <a:gd name="T19" fmla="*/ 5 h 49"/>
                <a:gd name="T20" fmla="*/ 0 w 30"/>
                <a:gd name="T21" fmla="*/ 2 h 49"/>
                <a:gd name="T22" fmla="*/ 1 w 30"/>
                <a:gd name="T23" fmla="*/ 0 h 49"/>
                <a:gd name="T24" fmla="*/ 6 w 30"/>
                <a:gd name="T25" fmla="*/ 4 h 49"/>
                <a:gd name="T26" fmla="*/ 10 w 30"/>
                <a:gd name="T27" fmla="*/ 7 h 49"/>
                <a:gd name="T28" fmla="*/ 14 w 30"/>
                <a:gd name="T29" fmla="*/ 11 h 49"/>
                <a:gd name="T30" fmla="*/ 17 w 30"/>
                <a:gd name="T31" fmla="*/ 15 h 49"/>
                <a:gd name="T32" fmla="*/ 20 w 30"/>
                <a:gd name="T33" fmla="*/ 20 h 49"/>
                <a:gd name="T34" fmla="*/ 23 w 30"/>
                <a:gd name="T35" fmla="*/ 26 h 49"/>
                <a:gd name="T36" fmla="*/ 26 w 30"/>
                <a:gd name="T37" fmla="*/ 31 h 49"/>
                <a:gd name="T38" fmla="*/ 27 w 30"/>
                <a:gd name="T39" fmla="*/ 37 h 49"/>
                <a:gd name="T40" fmla="*/ 29 w 30"/>
                <a:gd name="T41" fmla="*/ 43 h 49"/>
                <a:gd name="T42" fmla="*/ 30 w 30"/>
                <a:gd name="T43" fmla="*/ 49 h 49"/>
                <a:gd name="T44" fmla="*/ 29 w 30"/>
                <a:gd name="T45" fmla="*/ 49 h 49"/>
                <a:gd name="T46" fmla="*/ 29 w 30"/>
                <a:gd name="T47" fmla="*/ 49 h 49"/>
                <a:gd name="T48" fmla="*/ 28 w 30"/>
                <a:gd name="T49" fmla="*/ 4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49"/>
                <a:gd name="T77" fmla="*/ 30 w 30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49">
                  <a:moveTo>
                    <a:pt x="28" y="49"/>
                  </a:moveTo>
                  <a:lnTo>
                    <a:pt x="27" y="43"/>
                  </a:lnTo>
                  <a:lnTo>
                    <a:pt x="25" y="38"/>
                  </a:lnTo>
                  <a:lnTo>
                    <a:pt x="23" y="32"/>
                  </a:lnTo>
                  <a:lnTo>
                    <a:pt x="21" y="27"/>
                  </a:lnTo>
                  <a:lnTo>
                    <a:pt x="19" y="22"/>
                  </a:lnTo>
                  <a:lnTo>
                    <a:pt x="16" y="17"/>
                  </a:lnTo>
                  <a:lnTo>
                    <a:pt x="13" y="13"/>
                  </a:lnTo>
                  <a:lnTo>
                    <a:pt x="9" y="8"/>
                  </a:lnTo>
                  <a:lnTo>
                    <a:pt x="5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4"/>
                  </a:lnTo>
                  <a:lnTo>
                    <a:pt x="10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0" y="20"/>
                  </a:lnTo>
                  <a:lnTo>
                    <a:pt x="23" y="26"/>
                  </a:lnTo>
                  <a:lnTo>
                    <a:pt x="26" y="31"/>
                  </a:lnTo>
                  <a:lnTo>
                    <a:pt x="27" y="37"/>
                  </a:lnTo>
                  <a:lnTo>
                    <a:pt x="29" y="43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8" y="49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5" name="Freeform 183"/>
            <p:cNvSpPr>
              <a:spLocks/>
            </p:cNvSpPr>
            <p:nvPr/>
          </p:nvSpPr>
          <p:spPr bwMode="auto">
            <a:xfrm>
              <a:off x="2869" y="2681"/>
              <a:ext cx="17" cy="18"/>
            </a:xfrm>
            <a:custGeom>
              <a:avLst/>
              <a:gdLst>
                <a:gd name="T0" fmla="*/ 0 w 17"/>
                <a:gd name="T1" fmla="*/ 3 h 18"/>
                <a:gd name="T2" fmla="*/ 3 w 17"/>
                <a:gd name="T3" fmla="*/ 1 h 18"/>
                <a:gd name="T4" fmla="*/ 5 w 17"/>
                <a:gd name="T5" fmla="*/ 0 h 18"/>
                <a:gd name="T6" fmla="*/ 7 w 17"/>
                <a:gd name="T7" fmla="*/ 1 h 18"/>
                <a:gd name="T8" fmla="*/ 9 w 17"/>
                <a:gd name="T9" fmla="*/ 2 h 18"/>
                <a:gd name="T10" fmla="*/ 11 w 17"/>
                <a:gd name="T11" fmla="*/ 5 h 18"/>
                <a:gd name="T12" fmla="*/ 12 w 17"/>
                <a:gd name="T13" fmla="*/ 7 h 18"/>
                <a:gd name="T14" fmla="*/ 14 w 17"/>
                <a:gd name="T15" fmla="*/ 10 h 18"/>
                <a:gd name="T16" fmla="*/ 15 w 17"/>
                <a:gd name="T17" fmla="*/ 13 h 18"/>
                <a:gd name="T18" fmla="*/ 16 w 17"/>
                <a:gd name="T19" fmla="*/ 16 h 18"/>
                <a:gd name="T20" fmla="*/ 17 w 17"/>
                <a:gd name="T21" fmla="*/ 18 h 18"/>
                <a:gd name="T22" fmla="*/ 16 w 17"/>
                <a:gd name="T23" fmla="*/ 16 h 18"/>
                <a:gd name="T24" fmla="*/ 15 w 17"/>
                <a:gd name="T25" fmla="*/ 13 h 18"/>
                <a:gd name="T26" fmla="*/ 13 w 17"/>
                <a:gd name="T27" fmla="*/ 11 h 18"/>
                <a:gd name="T28" fmla="*/ 11 w 17"/>
                <a:gd name="T29" fmla="*/ 10 h 18"/>
                <a:gd name="T30" fmla="*/ 9 w 17"/>
                <a:gd name="T31" fmla="*/ 8 h 18"/>
                <a:gd name="T32" fmla="*/ 7 w 17"/>
                <a:gd name="T33" fmla="*/ 7 h 18"/>
                <a:gd name="T34" fmla="*/ 6 w 17"/>
                <a:gd name="T35" fmla="*/ 5 h 18"/>
                <a:gd name="T36" fmla="*/ 4 w 17"/>
                <a:gd name="T37" fmla="*/ 4 h 18"/>
                <a:gd name="T38" fmla="*/ 2 w 17"/>
                <a:gd name="T39" fmla="*/ 4 h 18"/>
                <a:gd name="T40" fmla="*/ 0 w 17"/>
                <a:gd name="T41" fmla="*/ 3 h 18"/>
                <a:gd name="T42" fmla="*/ 0 w 17"/>
                <a:gd name="T43" fmla="*/ 3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8"/>
                <a:gd name="T68" fmla="*/ 17 w 17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8">
                  <a:moveTo>
                    <a:pt x="0" y="3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6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6" name="Freeform 184"/>
            <p:cNvSpPr>
              <a:spLocks/>
            </p:cNvSpPr>
            <p:nvPr/>
          </p:nvSpPr>
          <p:spPr bwMode="auto">
            <a:xfrm>
              <a:off x="2831" y="2688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1 w 18"/>
                <a:gd name="T3" fmla="*/ 19 h 22"/>
                <a:gd name="T4" fmla="*/ 2 w 18"/>
                <a:gd name="T5" fmla="*/ 17 h 22"/>
                <a:gd name="T6" fmla="*/ 3 w 18"/>
                <a:gd name="T7" fmla="*/ 14 h 22"/>
                <a:gd name="T8" fmla="*/ 5 w 18"/>
                <a:gd name="T9" fmla="*/ 11 h 22"/>
                <a:gd name="T10" fmla="*/ 7 w 18"/>
                <a:gd name="T11" fmla="*/ 9 h 22"/>
                <a:gd name="T12" fmla="*/ 8 w 18"/>
                <a:gd name="T13" fmla="*/ 6 h 22"/>
                <a:gd name="T14" fmla="*/ 10 w 18"/>
                <a:gd name="T15" fmla="*/ 4 h 22"/>
                <a:gd name="T16" fmla="*/ 12 w 18"/>
                <a:gd name="T17" fmla="*/ 2 h 22"/>
                <a:gd name="T18" fmla="*/ 14 w 18"/>
                <a:gd name="T19" fmla="*/ 1 h 22"/>
                <a:gd name="T20" fmla="*/ 16 w 18"/>
                <a:gd name="T21" fmla="*/ 0 h 22"/>
                <a:gd name="T22" fmla="*/ 18 w 18"/>
                <a:gd name="T23" fmla="*/ 4 h 22"/>
                <a:gd name="T24" fmla="*/ 16 w 18"/>
                <a:gd name="T25" fmla="*/ 4 h 22"/>
                <a:gd name="T26" fmla="*/ 14 w 18"/>
                <a:gd name="T27" fmla="*/ 5 h 22"/>
                <a:gd name="T28" fmla="*/ 12 w 18"/>
                <a:gd name="T29" fmla="*/ 7 h 22"/>
                <a:gd name="T30" fmla="*/ 10 w 18"/>
                <a:gd name="T31" fmla="*/ 9 h 22"/>
                <a:gd name="T32" fmla="*/ 8 w 18"/>
                <a:gd name="T33" fmla="*/ 11 h 22"/>
                <a:gd name="T34" fmla="*/ 7 w 18"/>
                <a:gd name="T35" fmla="*/ 14 h 22"/>
                <a:gd name="T36" fmla="*/ 5 w 18"/>
                <a:gd name="T37" fmla="*/ 16 h 22"/>
                <a:gd name="T38" fmla="*/ 4 w 18"/>
                <a:gd name="T39" fmla="*/ 18 h 22"/>
                <a:gd name="T40" fmla="*/ 2 w 18"/>
                <a:gd name="T41" fmla="*/ 20 h 22"/>
                <a:gd name="T42" fmla="*/ 0 w 18"/>
                <a:gd name="T43" fmla="*/ 22 h 22"/>
                <a:gd name="T44" fmla="*/ 0 w 18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22"/>
                <a:gd name="T71" fmla="*/ 18 w 18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22">
                  <a:moveTo>
                    <a:pt x="0" y="22"/>
                  </a:moveTo>
                  <a:lnTo>
                    <a:pt x="1" y="19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6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5"/>
          <p:cNvGrpSpPr>
            <a:grpSpLocks/>
          </p:cNvGrpSpPr>
          <p:nvPr/>
        </p:nvGrpSpPr>
        <p:grpSpPr bwMode="auto">
          <a:xfrm>
            <a:off x="7762875" y="4594225"/>
            <a:ext cx="917575" cy="682625"/>
            <a:chOff x="4890" y="2750"/>
            <a:chExt cx="578" cy="430"/>
          </a:xfrm>
        </p:grpSpPr>
        <p:sp>
          <p:nvSpPr>
            <p:cNvPr id="115728" name="Freeform 186"/>
            <p:cNvSpPr>
              <a:spLocks/>
            </p:cNvSpPr>
            <p:nvPr/>
          </p:nvSpPr>
          <p:spPr bwMode="auto">
            <a:xfrm>
              <a:off x="4971" y="2927"/>
              <a:ext cx="91" cy="214"/>
            </a:xfrm>
            <a:custGeom>
              <a:avLst/>
              <a:gdLst>
                <a:gd name="T0" fmla="*/ 91 w 91"/>
                <a:gd name="T1" fmla="*/ 6 h 214"/>
                <a:gd name="T2" fmla="*/ 90 w 91"/>
                <a:gd name="T3" fmla="*/ 9 h 214"/>
                <a:gd name="T4" fmla="*/ 88 w 91"/>
                <a:gd name="T5" fmla="*/ 13 h 214"/>
                <a:gd name="T6" fmla="*/ 85 w 91"/>
                <a:gd name="T7" fmla="*/ 18 h 214"/>
                <a:gd name="T8" fmla="*/ 81 w 91"/>
                <a:gd name="T9" fmla="*/ 24 h 214"/>
                <a:gd name="T10" fmla="*/ 77 w 91"/>
                <a:gd name="T11" fmla="*/ 28 h 214"/>
                <a:gd name="T12" fmla="*/ 70 w 91"/>
                <a:gd name="T13" fmla="*/ 35 h 214"/>
                <a:gd name="T14" fmla="*/ 61 w 91"/>
                <a:gd name="T15" fmla="*/ 45 h 214"/>
                <a:gd name="T16" fmla="*/ 51 w 91"/>
                <a:gd name="T17" fmla="*/ 57 h 214"/>
                <a:gd name="T18" fmla="*/ 44 w 91"/>
                <a:gd name="T19" fmla="*/ 67 h 214"/>
                <a:gd name="T20" fmla="*/ 42 w 91"/>
                <a:gd name="T21" fmla="*/ 75 h 214"/>
                <a:gd name="T22" fmla="*/ 41 w 91"/>
                <a:gd name="T23" fmla="*/ 90 h 214"/>
                <a:gd name="T24" fmla="*/ 41 w 91"/>
                <a:gd name="T25" fmla="*/ 108 h 214"/>
                <a:gd name="T26" fmla="*/ 42 w 91"/>
                <a:gd name="T27" fmla="*/ 125 h 214"/>
                <a:gd name="T28" fmla="*/ 42 w 91"/>
                <a:gd name="T29" fmla="*/ 138 h 214"/>
                <a:gd name="T30" fmla="*/ 43 w 91"/>
                <a:gd name="T31" fmla="*/ 144 h 214"/>
                <a:gd name="T32" fmla="*/ 44 w 91"/>
                <a:gd name="T33" fmla="*/ 150 h 214"/>
                <a:gd name="T34" fmla="*/ 46 w 91"/>
                <a:gd name="T35" fmla="*/ 156 h 214"/>
                <a:gd name="T36" fmla="*/ 47 w 91"/>
                <a:gd name="T37" fmla="*/ 162 h 214"/>
                <a:gd name="T38" fmla="*/ 46 w 91"/>
                <a:gd name="T39" fmla="*/ 169 h 214"/>
                <a:gd name="T40" fmla="*/ 49 w 91"/>
                <a:gd name="T41" fmla="*/ 184 h 214"/>
                <a:gd name="T42" fmla="*/ 51 w 91"/>
                <a:gd name="T43" fmla="*/ 184 h 214"/>
                <a:gd name="T44" fmla="*/ 54 w 91"/>
                <a:gd name="T45" fmla="*/ 185 h 214"/>
                <a:gd name="T46" fmla="*/ 59 w 91"/>
                <a:gd name="T47" fmla="*/ 189 h 214"/>
                <a:gd name="T48" fmla="*/ 64 w 91"/>
                <a:gd name="T49" fmla="*/ 196 h 214"/>
                <a:gd name="T50" fmla="*/ 69 w 91"/>
                <a:gd name="T51" fmla="*/ 209 h 214"/>
                <a:gd name="T52" fmla="*/ 69 w 91"/>
                <a:gd name="T53" fmla="*/ 209 h 214"/>
                <a:gd name="T54" fmla="*/ 69 w 91"/>
                <a:gd name="T55" fmla="*/ 209 h 214"/>
                <a:gd name="T56" fmla="*/ 68 w 91"/>
                <a:gd name="T57" fmla="*/ 210 h 214"/>
                <a:gd name="T58" fmla="*/ 65 w 91"/>
                <a:gd name="T59" fmla="*/ 212 h 214"/>
                <a:gd name="T60" fmla="*/ 60 w 91"/>
                <a:gd name="T61" fmla="*/ 213 h 214"/>
                <a:gd name="T62" fmla="*/ 54 w 91"/>
                <a:gd name="T63" fmla="*/ 214 h 214"/>
                <a:gd name="T64" fmla="*/ 47 w 91"/>
                <a:gd name="T65" fmla="*/ 212 h 214"/>
                <a:gd name="T66" fmla="*/ 38 w 91"/>
                <a:gd name="T67" fmla="*/ 210 h 214"/>
                <a:gd name="T68" fmla="*/ 33 w 91"/>
                <a:gd name="T69" fmla="*/ 208 h 214"/>
                <a:gd name="T70" fmla="*/ 30 w 91"/>
                <a:gd name="T71" fmla="*/ 207 h 214"/>
                <a:gd name="T72" fmla="*/ 33 w 91"/>
                <a:gd name="T73" fmla="*/ 188 h 214"/>
                <a:gd name="T74" fmla="*/ 26 w 91"/>
                <a:gd name="T75" fmla="*/ 175 h 214"/>
                <a:gd name="T76" fmla="*/ 22 w 91"/>
                <a:gd name="T77" fmla="*/ 173 h 214"/>
                <a:gd name="T78" fmla="*/ 21 w 91"/>
                <a:gd name="T79" fmla="*/ 169 h 214"/>
                <a:gd name="T80" fmla="*/ 20 w 91"/>
                <a:gd name="T81" fmla="*/ 164 h 214"/>
                <a:gd name="T82" fmla="*/ 19 w 91"/>
                <a:gd name="T83" fmla="*/ 161 h 214"/>
                <a:gd name="T84" fmla="*/ 20 w 91"/>
                <a:gd name="T85" fmla="*/ 159 h 214"/>
                <a:gd name="T86" fmla="*/ 21 w 91"/>
                <a:gd name="T87" fmla="*/ 150 h 214"/>
                <a:gd name="T88" fmla="*/ 23 w 91"/>
                <a:gd name="T89" fmla="*/ 133 h 214"/>
                <a:gd name="T90" fmla="*/ 21 w 91"/>
                <a:gd name="T91" fmla="*/ 111 h 214"/>
                <a:gd name="T92" fmla="*/ 11 w 91"/>
                <a:gd name="T93" fmla="*/ 84 h 214"/>
                <a:gd name="T94" fmla="*/ 2 w 91"/>
                <a:gd name="T95" fmla="*/ 68 h 214"/>
                <a:gd name="T96" fmla="*/ 0 w 91"/>
                <a:gd name="T97" fmla="*/ 64 h 214"/>
                <a:gd name="T98" fmla="*/ 1 w 91"/>
                <a:gd name="T99" fmla="*/ 60 h 214"/>
                <a:gd name="T100" fmla="*/ 3 w 91"/>
                <a:gd name="T101" fmla="*/ 57 h 214"/>
                <a:gd name="T102" fmla="*/ 6 w 91"/>
                <a:gd name="T103" fmla="*/ 53 h 214"/>
                <a:gd name="T104" fmla="*/ 11 w 91"/>
                <a:gd name="T105" fmla="*/ 48 h 214"/>
                <a:gd name="T106" fmla="*/ 13 w 91"/>
                <a:gd name="T107" fmla="*/ 39 h 214"/>
                <a:gd name="T108" fmla="*/ 13 w 91"/>
                <a:gd name="T109" fmla="*/ 26 h 214"/>
                <a:gd name="T110" fmla="*/ 13 w 91"/>
                <a:gd name="T111" fmla="*/ 14 h 214"/>
                <a:gd name="T112" fmla="*/ 11 w 91"/>
                <a:gd name="T113" fmla="*/ 3 h 214"/>
                <a:gd name="T114" fmla="*/ 90 w 91"/>
                <a:gd name="T115" fmla="*/ 6 h 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214"/>
                <a:gd name="T176" fmla="*/ 91 w 91"/>
                <a:gd name="T177" fmla="*/ 214 h 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214">
                  <a:moveTo>
                    <a:pt x="90" y="6"/>
                  </a:moveTo>
                  <a:lnTo>
                    <a:pt x="91" y="6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0" y="10"/>
                  </a:lnTo>
                  <a:lnTo>
                    <a:pt x="88" y="13"/>
                  </a:lnTo>
                  <a:lnTo>
                    <a:pt x="86" y="15"/>
                  </a:lnTo>
                  <a:lnTo>
                    <a:pt x="85" y="18"/>
                  </a:lnTo>
                  <a:lnTo>
                    <a:pt x="83" y="21"/>
                  </a:lnTo>
                  <a:lnTo>
                    <a:pt x="81" y="24"/>
                  </a:lnTo>
                  <a:lnTo>
                    <a:pt x="77" y="28"/>
                  </a:lnTo>
                  <a:lnTo>
                    <a:pt x="74" y="31"/>
                  </a:lnTo>
                  <a:lnTo>
                    <a:pt x="70" y="35"/>
                  </a:lnTo>
                  <a:lnTo>
                    <a:pt x="66" y="40"/>
                  </a:lnTo>
                  <a:lnTo>
                    <a:pt x="61" y="45"/>
                  </a:lnTo>
                  <a:lnTo>
                    <a:pt x="56" y="51"/>
                  </a:lnTo>
                  <a:lnTo>
                    <a:pt x="51" y="57"/>
                  </a:lnTo>
                  <a:lnTo>
                    <a:pt x="47" y="62"/>
                  </a:lnTo>
                  <a:lnTo>
                    <a:pt x="44" y="67"/>
                  </a:lnTo>
                  <a:lnTo>
                    <a:pt x="43" y="72"/>
                  </a:lnTo>
                  <a:lnTo>
                    <a:pt x="42" y="75"/>
                  </a:lnTo>
                  <a:lnTo>
                    <a:pt x="42" y="82"/>
                  </a:lnTo>
                  <a:lnTo>
                    <a:pt x="41" y="90"/>
                  </a:lnTo>
                  <a:lnTo>
                    <a:pt x="41" y="98"/>
                  </a:lnTo>
                  <a:lnTo>
                    <a:pt x="41" y="108"/>
                  </a:lnTo>
                  <a:lnTo>
                    <a:pt x="41" y="117"/>
                  </a:lnTo>
                  <a:lnTo>
                    <a:pt x="42" y="125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43" y="142"/>
                  </a:lnTo>
                  <a:lnTo>
                    <a:pt x="43" y="144"/>
                  </a:lnTo>
                  <a:lnTo>
                    <a:pt x="43" y="147"/>
                  </a:lnTo>
                  <a:lnTo>
                    <a:pt x="44" y="150"/>
                  </a:lnTo>
                  <a:lnTo>
                    <a:pt x="45" y="153"/>
                  </a:lnTo>
                  <a:lnTo>
                    <a:pt x="46" y="156"/>
                  </a:lnTo>
                  <a:lnTo>
                    <a:pt x="46" y="159"/>
                  </a:lnTo>
                  <a:lnTo>
                    <a:pt x="47" y="162"/>
                  </a:lnTo>
                  <a:lnTo>
                    <a:pt x="46" y="166"/>
                  </a:lnTo>
                  <a:lnTo>
                    <a:pt x="46" y="169"/>
                  </a:lnTo>
                  <a:lnTo>
                    <a:pt x="44" y="172"/>
                  </a:lnTo>
                  <a:lnTo>
                    <a:pt x="49" y="184"/>
                  </a:lnTo>
                  <a:lnTo>
                    <a:pt x="50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4" y="185"/>
                  </a:lnTo>
                  <a:lnTo>
                    <a:pt x="56" y="187"/>
                  </a:lnTo>
                  <a:lnTo>
                    <a:pt x="59" y="189"/>
                  </a:lnTo>
                  <a:lnTo>
                    <a:pt x="61" y="192"/>
                  </a:lnTo>
                  <a:lnTo>
                    <a:pt x="64" y="196"/>
                  </a:lnTo>
                  <a:lnTo>
                    <a:pt x="67" y="202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7" y="211"/>
                  </a:lnTo>
                  <a:lnTo>
                    <a:pt x="65" y="212"/>
                  </a:lnTo>
                  <a:lnTo>
                    <a:pt x="63" y="212"/>
                  </a:lnTo>
                  <a:lnTo>
                    <a:pt x="60" y="213"/>
                  </a:lnTo>
                  <a:lnTo>
                    <a:pt x="58" y="214"/>
                  </a:lnTo>
                  <a:lnTo>
                    <a:pt x="54" y="214"/>
                  </a:lnTo>
                  <a:lnTo>
                    <a:pt x="51" y="213"/>
                  </a:lnTo>
                  <a:lnTo>
                    <a:pt x="47" y="212"/>
                  </a:lnTo>
                  <a:lnTo>
                    <a:pt x="43" y="211"/>
                  </a:lnTo>
                  <a:lnTo>
                    <a:pt x="38" y="210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7"/>
                  </a:lnTo>
                  <a:lnTo>
                    <a:pt x="30" y="207"/>
                  </a:lnTo>
                  <a:lnTo>
                    <a:pt x="30" y="195"/>
                  </a:lnTo>
                  <a:lnTo>
                    <a:pt x="33" y="188"/>
                  </a:lnTo>
                  <a:lnTo>
                    <a:pt x="30" y="175"/>
                  </a:lnTo>
                  <a:lnTo>
                    <a:pt x="26" y="175"/>
                  </a:lnTo>
                  <a:lnTo>
                    <a:pt x="25" y="175"/>
                  </a:lnTo>
                  <a:lnTo>
                    <a:pt x="22" y="173"/>
                  </a:lnTo>
                  <a:lnTo>
                    <a:pt x="21" y="171"/>
                  </a:lnTo>
                  <a:lnTo>
                    <a:pt x="21" y="169"/>
                  </a:lnTo>
                  <a:lnTo>
                    <a:pt x="20" y="166"/>
                  </a:lnTo>
                  <a:lnTo>
                    <a:pt x="20" y="164"/>
                  </a:lnTo>
                  <a:lnTo>
                    <a:pt x="19" y="162"/>
                  </a:lnTo>
                  <a:lnTo>
                    <a:pt x="19" y="161"/>
                  </a:lnTo>
                  <a:lnTo>
                    <a:pt x="20" y="159"/>
                  </a:lnTo>
                  <a:lnTo>
                    <a:pt x="21" y="156"/>
                  </a:lnTo>
                  <a:lnTo>
                    <a:pt x="21" y="150"/>
                  </a:lnTo>
                  <a:lnTo>
                    <a:pt x="23" y="142"/>
                  </a:lnTo>
                  <a:lnTo>
                    <a:pt x="23" y="133"/>
                  </a:lnTo>
                  <a:lnTo>
                    <a:pt x="22" y="123"/>
                  </a:lnTo>
                  <a:lnTo>
                    <a:pt x="21" y="111"/>
                  </a:lnTo>
                  <a:lnTo>
                    <a:pt x="17" y="97"/>
                  </a:lnTo>
                  <a:lnTo>
                    <a:pt x="11" y="84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3" y="57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8" y="51"/>
                  </a:lnTo>
                  <a:lnTo>
                    <a:pt x="11" y="48"/>
                  </a:lnTo>
                  <a:lnTo>
                    <a:pt x="12" y="44"/>
                  </a:lnTo>
                  <a:lnTo>
                    <a:pt x="13" y="39"/>
                  </a:lnTo>
                  <a:lnTo>
                    <a:pt x="13" y="32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9" name="Freeform 187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FF99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0" name="Freeform 188"/>
            <p:cNvSpPr>
              <a:spLocks/>
            </p:cNvSpPr>
            <p:nvPr/>
          </p:nvSpPr>
          <p:spPr bwMode="auto">
            <a:xfrm>
              <a:off x="4976" y="2938"/>
              <a:ext cx="238" cy="101"/>
            </a:xfrm>
            <a:custGeom>
              <a:avLst/>
              <a:gdLst>
                <a:gd name="T0" fmla="*/ 227 w 238"/>
                <a:gd name="T1" fmla="*/ 55 h 101"/>
                <a:gd name="T2" fmla="*/ 217 w 238"/>
                <a:gd name="T3" fmla="*/ 54 h 101"/>
                <a:gd name="T4" fmla="*/ 201 w 238"/>
                <a:gd name="T5" fmla="*/ 54 h 101"/>
                <a:gd name="T6" fmla="*/ 184 w 238"/>
                <a:gd name="T7" fmla="*/ 54 h 101"/>
                <a:gd name="T8" fmla="*/ 171 w 238"/>
                <a:gd name="T9" fmla="*/ 54 h 101"/>
                <a:gd name="T10" fmla="*/ 163 w 238"/>
                <a:gd name="T11" fmla="*/ 55 h 101"/>
                <a:gd name="T12" fmla="*/ 154 w 238"/>
                <a:gd name="T13" fmla="*/ 55 h 101"/>
                <a:gd name="T14" fmla="*/ 144 w 238"/>
                <a:gd name="T15" fmla="*/ 54 h 101"/>
                <a:gd name="T16" fmla="*/ 132 w 238"/>
                <a:gd name="T17" fmla="*/ 51 h 101"/>
                <a:gd name="T18" fmla="*/ 117 w 238"/>
                <a:gd name="T19" fmla="*/ 46 h 101"/>
                <a:gd name="T20" fmla="*/ 105 w 238"/>
                <a:gd name="T21" fmla="*/ 41 h 101"/>
                <a:gd name="T22" fmla="*/ 98 w 238"/>
                <a:gd name="T23" fmla="*/ 42 h 101"/>
                <a:gd name="T24" fmla="*/ 94 w 238"/>
                <a:gd name="T25" fmla="*/ 45 h 101"/>
                <a:gd name="T26" fmla="*/ 90 w 238"/>
                <a:gd name="T27" fmla="*/ 49 h 101"/>
                <a:gd name="T28" fmla="*/ 89 w 238"/>
                <a:gd name="T29" fmla="*/ 52 h 101"/>
                <a:gd name="T30" fmla="*/ 88 w 238"/>
                <a:gd name="T31" fmla="*/ 52 h 101"/>
                <a:gd name="T32" fmla="*/ 85 w 238"/>
                <a:gd name="T33" fmla="*/ 49 h 101"/>
                <a:gd name="T34" fmla="*/ 81 w 238"/>
                <a:gd name="T35" fmla="*/ 45 h 101"/>
                <a:gd name="T36" fmla="*/ 74 w 238"/>
                <a:gd name="T37" fmla="*/ 40 h 101"/>
                <a:gd name="T38" fmla="*/ 67 w 238"/>
                <a:gd name="T39" fmla="*/ 37 h 101"/>
                <a:gd name="T40" fmla="*/ 59 w 238"/>
                <a:gd name="T41" fmla="*/ 37 h 101"/>
                <a:gd name="T42" fmla="*/ 50 w 238"/>
                <a:gd name="T43" fmla="*/ 42 h 101"/>
                <a:gd name="T44" fmla="*/ 40 w 238"/>
                <a:gd name="T45" fmla="*/ 50 h 101"/>
                <a:gd name="T46" fmla="*/ 32 w 238"/>
                <a:gd name="T47" fmla="*/ 61 h 101"/>
                <a:gd name="T48" fmla="*/ 28 w 238"/>
                <a:gd name="T49" fmla="*/ 73 h 101"/>
                <a:gd name="T50" fmla="*/ 27 w 238"/>
                <a:gd name="T51" fmla="*/ 80 h 101"/>
                <a:gd name="T52" fmla="*/ 26 w 238"/>
                <a:gd name="T53" fmla="*/ 78 h 101"/>
                <a:gd name="T54" fmla="*/ 25 w 238"/>
                <a:gd name="T55" fmla="*/ 77 h 101"/>
                <a:gd name="T56" fmla="*/ 22 w 238"/>
                <a:gd name="T57" fmla="*/ 78 h 101"/>
                <a:gd name="T58" fmla="*/ 20 w 238"/>
                <a:gd name="T59" fmla="*/ 83 h 101"/>
                <a:gd name="T60" fmla="*/ 18 w 238"/>
                <a:gd name="T61" fmla="*/ 87 h 101"/>
                <a:gd name="T62" fmla="*/ 18 w 238"/>
                <a:gd name="T63" fmla="*/ 90 h 101"/>
                <a:gd name="T64" fmla="*/ 17 w 238"/>
                <a:gd name="T65" fmla="*/ 94 h 101"/>
                <a:gd name="T66" fmla="*/ 16 w 238"/>
                <a:gd name="T67" fmla="*/ 98 h 101"/>
                <a:gd name="T68" fmla="*/ 15 w 238"/>
                <a:gd name="T69" fmla="*/ 100 h 101"/>
                <a:gd name="T70" fmla="*/ 13 w 238"/>
                <a:gd name="T71" fmla="*/ 101 h 101"/>
                <a:gd name="T72" fmla="*/ 12 w 238"/>
                <a:gd name="T73" fmla="*/ 100 h 101"/>
                <a:gd name="T74" fmla="*/ 10 w 238"/>
                <a:gd name="T75" fmla="*/ 97 h 101"/>
                <a:gd name="T76" fmla="*/ 9 w 238"/>
                <a:gd name="T77" fmla="*/ 94 h 101"/>
                <a:gd name="T78" fmla="*/ 9 w 238"/>
                <a:gd name="T79" fmla="*/ 90 h 101"/>
                <a:gd name="T80" fmla="*/ 9 w 238"/>
                <a:gd name="T81" fmla="*/ 87 h 101"/>
                <a:gd name="T82" fmla="*/ 10 w 238"/>
                <a:gd name="T83" fmla="*/ 85 h 101"/>
                <a:gd name="T84" fmla="*/ 11 w 238"/>
                <a:gd name="T85" fmla="*/ 82 h 101"/>
                <a:gd name="T86" fmla="*/ 11 w 238"/>
                <a:gd name="T87" fmla="*/ 78 h 101"/>
                <a:gd name="T88" fmla="*/ 8 w 238"/>
                <a:gd name="T89" fmla="*/ 75 h 101"/>
                <a:gd name="T90" fmla="*/ 0 w 238"/>
                <a:gd name="T91" fmla="*/ 55 h 101"/>
                <a:gd name="T92" fmla="*/ 76 w 238"/>
                <a:gd name="T93" fmla="*/ 3 h 101"/>
                <a:gd name="T94" fmla="*/ 238 w 238"/>
                <a:gd name="T95" fmla="*/ 52 h 101"/>
                <a:gd name="T96" fmla="*/ 228 w 238"/>
                <a:gd name="T97" fmla="*/ 55 h 1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1"/>
                <a:gd name="T149" fmla="*/ 238 w 238"/>
                <a:gd name="T150" fmla="*/ 101 h 1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1">
                  <a:moveTo>
                    <a:pt x="228" y="54"/>
                  </a:moveTo>
                  <a:lnTo>
                    <a:pt x="227" y="55"/>
                  </a:lnTo>
                  <a:lnTo>
                    <a:pt x="223" y="55"/>
                  </a:lnTo>
                  <a:lnTo>
                    <a:pt x="217" y="54"/>
                  </a:lnTo>
                  <a:lnTo>
                    <a:pt x="210" y="54"/>
                  </a:lnTo>
                  <a:lnTo>
                    <a:pt x="201" y="54"/>
                  </a:lnTo>
                  <a:lnTo>
                    <a:pt x="193" y="54"/>
                  </a:lnTo>
                  <a:lnTo>
                    <a:pt x="184" y="54"/>
                  </a:lnTo>
                  <a:lnTo>
                    <a:pt x="177" y="54"/>
                  </a:lnTo>
                  <a:lnTo>
                    <a:pt x="171" y="54"/>
                  </a:lnTo>
                  <a:lnTo>
                    <a:pt x="167" y="55"/>
                  </a:lnTo>
                  <a:lnTo>
                    <a:pt x="163" y="55"/>
                  </a:lnTo>
                  <a:lnTo>
                    <a:pt x="159" y="55"/>
                  </a:lnTo>
                  <a:lnTo>
                    <a:pt x="154" y="55"/>
                  </a:lnTo>
                  <a:lnTo>
                    <a:pt x="150" y="55"/>
                  </a:lnTo>
                  <a:lnTo>
                    <a:pt x="144" y="54"/>
                  </a:lnTo>
                  <a:lnTo>
                    <a:pt x="138" y="53"/>
                  </a:lnTo>
                  <a:lnTo>
                    <a:pt x="132" y="51"/>
                  </a:lnTo>
                  <a:lnTo>
                    <a:pt x="124" y="49"/>
                  </a:lnTo>
                  <a:lnTo>
                    <a:pt x="117" y="46"/>
                  </a:lnTo>
                  <a:lnTo>
                    <a:pt x="109" y="42"/>
                  </a:lnTo>
                  <a:lnTo>
                    <a:pt x="105" y="41"/>
                  </a:lnTo>
                  <a:lnTo>
                    <a:pt x="102" y="41"/>
                  </a:lnTo>
                  <a:lnTo>
                    <a:pt x="98" y="42"/>
                  </a:lnTo>
                  <a:lnTo>
                    <a:pt x="96" y="43"/>
                  </a:lnTo>
                  <a:lnTo>
                    <a:pt x="94" y="45"/>
                  </a:lnTo>
                  <a:lnTo>
                    <a:pt x="92" y="47"/>
                  </a:lnTo>
                  <a:lnTo>
                    <a:pt x="90" y="49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5" y="49"/>
                  </a:lnTo>
                  <a:lnTo>
                    <a:pt x="83" y="47"/>
                  </a:lnTo>
                  <a:lnTo>
                    <a:pt x="81" y="45"/>
                  </a:lnTo>
                  <a:lnTo>
                    <a:pt x="77" y="42"/>
                  </a:lnTo>
                  <a:lnTo>
                    <a:pt x="74" y="40"/>
                  </a:lnTo>
                  <a:lnTo>
                    <a:pt x="71" y="38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9" y="37"/>
                  </a:lnTo>
                  <a:lnTo>
                    <a:pt x="55" y="39"/>
                  </a:lnTo>
                  <a:lnTo>
                    <a:pt x="50" y="42"/>
                  </a:lnTo>
                  <a:lnTo>
                    <a:pt x="45" y="45"/>
                  </a:lnTo>
                  <a:lnTo>
                    <a:pt x="40" y="50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9" y="66"/>
                  </a:lnTo>
                  <a:lnTo>
                    <a:pt x="28" y="73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2" y="78"/>
                  </a:lnTo>
                  <a:lnTo>
                    <a:pt x="21" y="79"/>
                  </a:lnTo>
                  <a:lnTo>
                    <a:pt x="20" y="83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6" y="98"/>
                  </a:lnTo>
                  <a:lnTo>
                    <a:pt x="16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1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89"/>
                  </a:lnTo>
                  <a:lnTo>
                    <a:pt x="9" y="87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1" y="83"/>
                  </a:lnTo>
                  <a:lnTo>
                    <a:pt x="11" y="82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0" y="77"/>
                  </a:lnTo>
                  <a:lnTo>
                    <a:pt x="8" y="75"/>
                  </a:lnTo>
                  <a:lnTo>
                    <a:pt x="7" y="72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  <a:lnTo>
                    <a:pt x="228" y="54"/>
                  </a:lnTo>
                  <a:close/>
                </a:path>
              </a:pathLst>
            </a:custGeom>
            <a:solidFill>
              <a:srgbClr val="CC7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1" name="Freeform 189"/>
            <p:cNvSpPr>
              <a:spLocks/>
            </p:cNvSpPr>
            <p:nvPr/>
          </p:nvSpPr>
          <p:spPr bwMode="auto">
            <a:xfrm>
              <a:off x="4976" y="2938"/>
              <a:ext cx="238" cy="109"/>
            </a:xfrm>
            <a:custGeom>
              <a:avLst/>
              <a:gdLst>
                <a:gd name="T0" fmla="*/ 224 w 238"/>
                <a:gd name="T1" fmla="*/ 55 h 109"/>
                <a:gd name="T2" fmla="*/ 206 w 238"/>
                <a:gd name="T3" fmla="*/ 58 h 109"/>
                <a:gd name="T4" fmla="*/ 180 w 238"/>
                <a:gd name="T5" fmla="*/ 60 h 109"/>
                <a:gd name="T6" fmla="*/ 157 w 238"/>
                <a:gd name="T7" fmla="*/ 61 h 109"/>
                <a:gd name="T8" fmla="*/ 137 w 238"/>
                <a:gd name="T9" fmla="*/ 59 h 109"/>
                <a:gd name="T10" fmla="*/ 122 w 238"/>
                <a:gd name="T11" fmla="*/ 55 h 109"/>
                <a:gd name="T12" fmla="*/ 109 w 238"/>
                <a:gd name="T13" fmla="*/ 50 h 109"/>
                <a:gd name="T14" fmla="*/ 102 w 238"/>
                <a:gd name="T15" fmla="*/ 51 h 109"/>
                <a:gd name="T16" fmla="*/ 94 w 238"/>
                <a:gd name="T17" fmla="*/ 56 h 109"/>
                <a:gd name="T18" fmla="*/ 88 w 238"/>
                <a:gd name="T19" fmla="*/ 63 h 109"/>
                <a:gd name="T20" fmla="*/ 82 w 238"/>
                <a:gd name="T21" fmla="*/ 71 h 109"/>
                <a:gd name="T22" fmla="*/ 76 w 238"/>
                <a:gd name="T23" fmla="*/ 74 h 109"/>
                <a:gd name="T24" fmla="*/ 69 w 238"/>
                <a:gd name="T25" fmla="*/ 76 h 109"/>
                <a:gd name="T26" fmla="*/ 65 w 238"/>
                <a:gd name="T27" fmla="*/ 78 h 109"/>
                <a:gd name="T28" fmla="*/ 63 w 238"/>
                <a:gd name="T29" fmla="*/ 82 h 109"/>
                <a:gd name="T30" fmla="*/ 61 w 238"/>
                <a:gd name="T31" fmla="*/ 90 h 109"/>
                <a:gd name="T32" fmla="*/ 61 w 238"/>
                <a:gd name="T33" fmla="*/ 99 h 109"/>
                <a:gd name="T34" fmla="*/ 59 w 238"/>
                <a:gd name="T35" fmla="*/ 106 h 109"/>
                <a:gd name="T36" fmla="*/ 55 w 238"/>
                <a:gd name="T37" fmla="*/ 109 h 109"/>
                <a:gd name="T38" fmla="*/ 51 w 238"/>
                <a:gd name="T39" fmla="*/ 104 h 109"/>
                <a:gd name="T40" fmla="*/ 51 w 238"/>
                <a:gd name="T41" fmla="*/ 93 h 109"/>
                <a:gd name="T42" fmla="*/ 51 w 238"/>
                <a:gd name="T43" fmla="*/ 85 h 109"/>
                <a:gd name="T44" fmla="*/ 50 w 238"/>
                <a:gd name="T45" fmla="*/ 81 h 109"/>
                <a:gd name="T46" fmla="*/ 47 w 238"/>
                <a:gd name="T47" fmla="*/ 80 h 109"/>
                <a:gd name="T48" fmla="*/ 44 w 238"/>
                <a:gd name="T49" fmla="*/ 84 h 109"/>
                <a:gd name="T50" fmla="*/ 42 w 238"/>
                <a:gd name="T51" fmla="*/ 90 h 109"/>
                <a:gd name="T52" fmla="*/ 41 w 238"/>
                <a:gd name="T53" fmla="*/ 99 h 109"/>
                <a:gd name="T54" fmla="*/ 38 w 238"/>
                <a:gd name="T55" fmla="*/ 107 h 109"/>
                <a:gd name="T56" fmla="*/ 34 w 238"/>
                <a:gd name="T57" fmla="*/ 109 h 109"/>
                <a:gd name="T58" fmla="*/ 31 w 238"/>
                <a:gd name="T59" fmla="*/ 105 h 109"/>
                <a:gd name="T60" fmla="*/ 30 w 238"/>
                <a:gd name="T61" fmla="*/ 94 h 109"/>
                <a:gd name="T62" fmla="*/ 29 w 238"/>
                <a:gd name="T63" fmla="*/ 84 h 109"/>
                <a:gd name="T64" fmla="*/ 26 w 238"/>
                <a:gd name="T65" fmla="*/ 78 h 109"/>
                <a:gd name="T66" fmla="*/ 23 w 238"/>
                <a:gd name="T67" fmla="*/ 78 h 109"/>
                <a:gd name="T68" fmla="*/ 20 w 238"/>
                <a:gd name="T69" fmla="*/ 82 h 109"/>
                <a:gd name="T70" fmla="*/ 18 w 238"/>
                <a:gd name="T71" fmla="*/ 88 h 109"/>
                <a:gd name="T72" fmla="*/ 16 w 238"/>
                <a:gd name="T73" fmla="*/ 96 h 109"/>
                <a:gd name="T74" fmla="*/ 16 w 238"/>
                <a:gd name="T75" fmla="*/ 101 h 109"/>
                <a:gd name="T76" fmla="*/ 12 w 238"/>
                <a:gd name="T77" fmla="*/ 100 h 109"/>
                <a:gd name="T78" fmla="*/ 10 w 238"/>
                <a:gd name="T79" fmla="*/ 95 h 109"/>
                <a:gd name="T80" fmla="*/ 9 w 238"/>
                <a:gd name="T81" fmla="*/ 87 h 109"/>
                <a:gd name="T82" fmla="*/ 11 w 238"/>
                <a:gd name="T83" fmla="*/ 81 h 109"/>
                <a:gd name="T84" fmla="*/ 11 w 238"/>
                <a:gd name="T85" fmla="*/ 76 h 109"/>
                <a:gd name="T86" fmla="*/ 8 w 238"/>
                <a:gd name="T87" fmla="*/ 73 h 109"/>
                <a:gd name="T88" fmla="*/ 4 w 238"/>
                <a:gd name="T89" fmla="*/ 65 h 109"/>
                <a:gd name="T90" fmla="*/ 1 w 238"/>
                <a:gd name="T91" fmla="*/ 58 h 109"/>
                <a:gd name="T92" fmla="*/ 0 w 238"/>
                <a:gd name="T93" fmla="*/ 55 h 109"/>
                <a:gd name="T94" fmla="*/ 199 w 238"/>
                <a:gd name="T95" fmla="*/ 48 h 109"/>
                <a:gd name="T96" fmla="*/ 228 w 238"/>
                <a:gd name="T97" fmla="*/ 55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8"/>
                <a:gd name="T148" fmla="*/ 0 h 109"/>
                <a:gd name="T149" fmla="*/ 238 w 238"/>
                <a:gd name="T150" fmla="*/ 109 h 1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8" h="109">
                  <a:moveTo>
                    <a:pt x="228" y="54"/>
                  </a:moveTo>
                  <a:lnTo>
                    <a:pt x="227" y="55"/>
                  </a:lnTo>
                  <a:lnTo>
                    <a:pt x="224" y="55"/>
                  </a:lnTo>
                  <a:lnTo>
                    <a:pt x="219" y="56"/>
                  </a:lnTo>
                  <a:lnTo>
                    <a:pt x="213" y="57"/>
                  </a:lnTo>
                  <a:lnTo>
                    <a:pt x="206" y="58"/>
                  </a:lnTo>
                  <a:lnTo>
                    <a:pt x="197" y="59"/>
                  </a:lnTo>
                  <a:lnTo>
                    <a:pt x="188" y="60"/>
                  </a:lnTo>
                  <a:lnTo>
                    <a:pt x="180" y="60"/>
                  </a:lnTo>
                  <a:lnTo>
                    <a:pt x="172" y="61"/>
                  </a:lnTo>
                  <a:lnTo>
                    <a:pt x="164" y="61"/>
                  </a:lnTo>
                  <a:lnTo>
                    <a:pt x="157" y="61"/>
                  </a:lnTo>
                  <a:lnTo>
                    <a:pt x="150" y="60"/>
                  </a:lnTo>
                  <a:lnTo>
                    <a:pt x="144" y="60"/>
                  </a:lnTo>
                  <a:lnTo>
                    <a:pt x="137" y="59"/>
                  </a:lnTo>
                  <a:lnTo>
                    <a:pt x="132" y="58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17" y="54"/>
                  </a:lnTo>
                  <a:lnTo>
                    <a:pt x="113" y="52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4" y="50"/>
                  </a:lnTo>
                  <a:lnTo>
                    <a:pt x="102" y="51"/>
                  </a:lnTo>
                  <a:lnTo>
                    <a:pt x="99" y="52"/>
                  </a:lnTo>
                  <a:lnTo>
                    <a:pt x="97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89" y="61"/>
                  </a:lnTo>
                  <a:lnTo>
                    <a:pt x="88" y="63"/>
                  </a:lnTo>
                  <a:lnTo>
                    <a:pt x="86" y="66"/>
                  </a:lnTo>
                  <a:lnTo>
                    <a:pt x="85" y="69"/>
                  </a:lnTo>
                  <a:lnTo>
                    <a:pt x="82" y="71"/>
                  </a:lnTo>
                  <a:lnTo>
                    <a:pt x="81" y="72"/>
                  </a:lnTo>
                  <a:lnTo>
                    <a:pt x="78" y="73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5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2" y="87"/>
                  </a:lnTo>
                  <a:lnTo>
                    <a:pt x="61" y="90"/>
                  </a:lnTo>
                  <a:lnTo>
                    <a:pt x="61" y="92"/>
                  </a:lnTo>
                  <a:lnTo>
                    <a:pt x="61" y="96"/>
                  </a:lnTo>
                  <a:lnTo>
                    <a:pt x="61" y="99"/>
                  </a:lnTo>
                  <a:lnTo>
                    <a:pt x="60" y="102"/>
                  </a:lnTo>
                  <a:lnTo>
                    <a:pt x="60" y="104"/>
                  </a:lnTo>
                  <a:lnTo>
                    <a:pt x="59" y="106"/>
                  </a:lnTo>
                  <a:lnTo>
                    <a:pt x="57" y="108"/>
                  </a:lnTo>
                  <a:lnTo>
                    <a:pt x="56" y="109"/>
                  </a:lnTo>
                  <a:lnTo>
                    <a:pt x="55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96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1" y="87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0" y="81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0"/>
                  </a:lnTo>
                  <a:lnTo>
                    <a:pt x="46" y="81"/>
                  </a:lnTo>
                  <a:lnTo>
                    <a:pt x="45" y="82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7"/>
                  </a:lnTo>
                  <a:lnTo>
                    <a:pt x="42" y="90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9"/>
                  </a:lnTo>
                  <a:lnTo>
                    <a:pt x="41" y="102"/>
                  </a:lnTo>
                  <a:lnTo>
                    <a:pt x="40" y="104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9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9" y="87"/>
                  </a:lnTo>
                  <a:lnTo>
                    <a:pt x="29" y="84"/>
                  </a:lnTo>
                  <a:lnTo>
                    <a:pt x="29" y="81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5" y="77"/>
                  </a:lnTo>
                  <a:lnTo>
                    <a:pt x="23" y="78"/>
                  </a:lnTo>
                  <a:lnTo>
                    <a:pt x="22" y="79"/>
                  </a:lnTo>
                  <a:lnTo>
                    <a:pt x="21" y="80"/>
                  </a:lnTo>
                  <a:lnTo>
                    <a:pt x="20" y="82"/>
                  </a:lnTo>
                  <a:lnTo>
                    <a:pt x="19" y="83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7" y="93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1"/>
                  </a:lnTo>
                  <a:lnTo>
                    <a:pt x="15" y="101"/>
                  </a:lnTo>
                  <a:lnTo>
                    <a:pt x="13" y="101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9" y="93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9" y="74"/>
                  </a:lnTo>
                  <a:lnTo>
                    <a:pt x="8" y="73"/>
                  </a:lnTo>
                  <a:lnTo>
                    <a:pt x="7" y="71"/>
                  </a:lnTo>
                  <a:lnTo>
                    <a:pt x="5" y="68"/>
                  </a:lnTo>
                  <a:lnTo>
                    <a:pt x="4" y="65"/>
                  </a:lnTo>
                  <a:lnTo>
                    <a:pt x="3" y="63"/>
                  </a:lnTo>
                  <a:lnTo>
                    <a:pt x="2" y="61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199" y="48"/>
                  </a:lnTo>
                  <a:lnTo>
                    <a:pt x="238" y="52"/>
                  </a:lnTo>
                  <a:lnTo>
                    <a:pt x="228" y="5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2" name="Freeform 190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3" name="Freeform 191"/>
            <p:cNvSpPr>
              <a:spLocks/>
            </p:cNvSpPr>
            <p:nvPr/>
          </p:nvSpPr>
          <p:spPr bwMode="auto">
            <a:xfrm>
              <a:off x="4902" y="2911"/>
              <a:ext cx="12" cy="140"/>
            </a:xfrm>
            <a:custGeom>
              <a:avLst/>
              <a:gdLst>
                <a:gd name="T0" fmla="*/ 1 w 12"/>
                <a:gd name="T1" fmla="*/ 122 h 140"/>
                <a:gd name="T2" fmla="*/ 5 w 12"/>
                <a:gd name="T3" fmla="*/ 140 h 140"/>
                <a:gd name="T4" fmla="*/ 5 w 12"/>
                <a:gd name="T5" fmla="*/ 138 h 140"/>
                <a:gd name="T6" fmla="*/ 6 w 12"/>
                <a:gd name="T7" fmla="*/ 134 h 140"/>
                <a:gd name="T8" fmla="*/ 7 w 12"/>
                <a:gd name="T9" fmla="*/ 127 h 140"/>
                <a:gd name="T10" fmla="*/ 8 w 12"/>
                <a:gd name="T11" fmla="*/ 119 h 140"/>
                <a:gd name="T12" fmla="*/ 9 w 12"/>
                <a:gd name="T13" fmla="*/ 110 h 140"/>
                <a:gd name="T14" fmla="*/ 10 w 12"/>
                <a:gd name="T15" fmla="*/ 100 h 140"/>
                <a:gd name="T16" fmla="*/ 11 w 12"/>
                <a:gd name="T17" fmla="*/ 91 h 140"/>
                <a:gd name="T18" fmla="*/ 11 w 12"/>
                <a:gd name="T19" fmla="*/ 82 h 140"/>
                <a:gd name="T20" fmla="*/ 11 w 12"/>
                <a:gd name="T21" fmla="*/ 74 h 140"/>
                <a:gd name="T22" fmla="*/ 10 w 12"/>
                <a:gd name="T23" fmla="*/ 68 h 140"/>
                <a:gd name="T24" fmla="*/ 12 w 12"/>
                <a:gd name="T25" fmla="*/ 0 h 140"/>
                <a:gd name="T26" fmla="*/ 8 w 12"/>
                <a:gd name="T27" fmla="*/ 5 h 140"/>
                <a:gd name="T28" fmla="*/ 4 w 12"/>
                <a:gd name="T29" fmla="*/ 75 h 140"/>
                <a:gd name="T30" fmla="*/ 0 w 12"/>
                <a:gd name="T31" fmla="*/ 98 h 140"/>
                <a:gd name="T32" fmla="*/ 6 w 12"/>
                <a:gd name="T33" fmla="*/ 85 h 140"/>
                <a:gd name="T34" fmla="*/ 5 w 12"/>
                <a:gd name="T35" fmla="*/ 86 h 140"/>
                <a:gd name="T36" fmla="*/ 5 w 12"/>
                <a:gd name="T37" fmla="*/ 88 h 140"/>
                <a:gd name="T38" fmla="*/ 4 w 12"/>
                <a:gd name="T39" fmla="*/ 91 h 140"/>
                <a:gd name="T40" fmla="*/ 4 w 12"/>
                <a:gd name="T41" fmla="*/ 95 h 140"/>
                <a:gd name="T42" fmla="*/ 3 w 12"/>
                <a:gd name="T43" fmla="*/ 101 h 140"/>
                <a:gd name="T44" fmla="*/ 2 w 12"/>
                <a:gd name="T45" fmla="*/ 106 h 140"/>
                <a:gd name="T46" fmla="*/ 2 w 12"/>
                <a:gd name="T47" fmla="*/ 111 h 140"/>
                <a:gd name="T48" fmla="*/ 1 w 12"/>
                <a:gd name="T49" fmla="*/ 116 h 140"/>
                <a:gd name="T50" fmla="*/ 1 w 12"/>
                <a:gd name="T51" fmla="*/ 120 h 140"/>
                <a:gd name="T52" fmla="*/ 1 w 12"/>
                <a:gd name="T53" fmla="*/ 123 h 140"/>
                <a:gd name="T54" fmla="*/ 1 w 12"/>
                <a:gd name="T55" fmla="*/ 123 h 140"/>
                <a:gd name="T56" fmla="*/ 1 w 12"/>
                <a:gd name="T57" fmla="*/ 122 h 1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40"/>
                <a:gd name="T89" fmla="*/ 12 w 12"/>
                <a:gd name="T90" fmla="*/ 140 h 1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40">
                  <a:moveTo>
                    <a:pt x="1" y="122"/>
                  </a:moveTo>
                  <a:lnTo>
                    <a:pt x="5" y="140"/>
                  </a:lnTo>
                  <a:lnTo>
                    <a:pt x="5" y="138"/>
                  </a:lnTo>
                  <a:lnTo>
                    <a:pt x="6" y="134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9" y="110"/>
                  </a:lnTo>
                  <a:lnTo>
                    <a:pt x="10" y="100"/>
                  </a:lnTo>
                  <a:lnTo>
                    <a:pt x="11" y="91"/>
                  </a:lnTo>
                  <a:lnTo>
                    <a:pt x="11" y="82"/>
                  </a:lnTo>
                  <a:lnTo>
                    <a:pt x="11" y="74"/>
                  </a:lnTo>
                  <a:lnTo>
                    <a:pt x="10" y="68"/>
                  </a:lnTo>
                  <a:lnTo>
                    <a:pt x="12" y="0"/>
                  </a:lnTo>
                  <a:lnTo>
                    <a:pt x="8" y="5"/>
                  </a:lnTo>
                  <a:lnTo>
                    <a:pt x="4" y="75"/>
                  </a:lnTo>
                  <a:lnTo>
                    <a:pt x="0" y="98"/>
                  </a:lnTo>
                  <a:lnTo>
                    <a:pt x="6" y="85"/>
                  </a:lnTo>
                  <a:lnTo>
                    <a:pt x="5" y="86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3" y="101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1" y="116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1" y="122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4" name="Freeform 192"/>
            <p:cNvSpPr>
              <a:spLocks/>
            </p:cNvSpPr>
            <p:nvPr/>
          </p:nvSpPr>
          <p:spPr bwMode="auto">
            <a:xfrm>
              <a:off x="4903" y="2753"/>
              <a:ext cx="46" cy="226"/>
            </a:xfrm>
            <a:custGeom>
              <a:avLst/>
              <a:gdLst>
                <a:gd name="T0" fmla="*/ 18 w 46"/>
                <a:gd name="T1" fmla="*/ 55 h 226"/>
                <a:gd name="T2" fmla="*/ 28 w 46"/>
                <a:gd name="T3" fmla="*/ 33 h 226"/>
                <a:gd name="T4" fmla="*/ 46 w 46"/>
                <a:gd name="T5" fmla="*/ 3 h 226"/>
                <a:gd name="T6" fmla="*/ 35 w 46"/>
                <a:gd name="T7" fmla="*/ 0 h 226"/>
                <a:gd name="T8" fmla="*/ 14 w 46"/>
                <a:gd name="T9" fmla="*/ 28 h 226"/>
                <a:gd name="T10" fmla="*/ 1 w 46"/>
                <a:gd name="T11" fmla="*/ 99 h 226"/>
                <a:gd name="T12" fmla="*/ 2 w 46"/>
                <a:gd name="T13" fmla="*/ 159 h 226"/>
                <a:gd name="T14" fmla="*/ 0 w 46"/>
                <a:gd name="T15" fmla="*/ 226 h 226"/>
                <a:gd name="T16" fmla="*/ 1 w 46"/>
                <a:gd name="T17" fmla="*/ 223 h 226"/>
                <a:gd name="T18" fmla="*/ 2 w 46"/>
                <a:gd name="T19" fmla="*/ 220 h 226"/>
                <a:gd name="T20" fmla="*/ 3 w 46"/>
                <a:gd name="T21" fmla="*/ 215 h 226"/>
                <a:gd name="T22" fmla="*/ 3 w 46"/>
                <a:gd name="T23" fmla="*/ 208 h 226"/>
                <a:gd name="T24" fmla="*/ 5 w 46"/>
                <a:gd name="T25" fmla="*/ 201 h 226"/>
                <a:gd name="T26" fmla="*/ 5 w 46"/>
                <a:gd name="T27" fmla="*/ 195 h 226"/>
                <a:gd name="T28" fmla="*/ 5 w 46"/>
                <a:gd name="T29" fmla="*/ 190 h 226"/>
                <a:gd name="T30" fmla="*/ 4 w 46"/>
                <a:gd name="T31" fmla="*/ 187 h 226"/>
                <a:gd name="T32" fmla="*/ 4 w 46"/>
                <a:gd name="T33" fmla="*/ 185 h 226"/>
                <a:gd name="T34" fmla="*/ 5 w 46"/>
                <a:gd name="T35" fmla="*/ 184 h 226"/>
                <a:gd name="T36" fmla="*/ 5 w 46"/>
                <a:gd name="T37" fmla="*/ 178 h 226"/>
                <a:gd name="T38" fmla="*/ 5 w 46"/>
                <a:gd name="T39" fmla="*/ 173 h 226"/>
                <a:gd name="T40" fmla="*/ 5 w 46"/>
                <a:gd name="T41" fmla="*/ 170 h 226"/>
                <a:gd name="T42" fmla="*/ 5 w 46"/>
                <a:gd name="T43" fmla="*/ 168 h 226"/>
                <a:gd name="T44" fmla="*/ 6 w 46"/>
                <a:gd name="T45" fmla="*/ 166 h 226"/>
                <a:gd name="T46" fmla="*/ 7 w 46"/>
                <a:gd name="T47" fmla="*/ 165 h 226"/>
                <a:gd name="T48" fmla="*/ 7 w 46"/>
                <a:gd name="T49" fmla="*/ 164 h 226"/>
                <a:gd name="T50" fmla="*/ 7 w 46"/>
                <a:gd name="T51" fmla="*/ 164 h 226"/>
                <a:gd name="T52" fmla="*/ 7 w 46"/>
                <a:gd name="T53" fmla="*/ 166 h 226"/>
                <a:gd name="T54" fmla="*/ 7 w 46"/>
                <a:gd name="T55" fmla="*/ 167 h 226"/>
                <a:gd name="T56" fmla="*/ 7 w 46"/>
                <a:gd name="T57" fmla="*/ 166 h 226"/>
                <a:gd name="T58" fmla="*/ 8 w 46"/>
                <a:gd name="T59" fmla="*/ 164 h 226"/>
                <a:gd name="T60" fmla="*/ 9 w 46"/>
                <a:gd name="T61" fmla="*/ 162 h 226"/>
                <a:gd name="T62" fmla="*/ 9 w 46"/>
                <a:gd name="T63" fmla="*/ 160 h 226"/>
                <a:gd name="T64" fmla="*/ 8 w 46"/>
                <a:gd name="T65" fmla="*/ 157 h 226"/>
                <a:gd name="T66" fmla="*/ 8 w 46"/>
                <a:gd name="T67" fmla="*/ 151 h 226"/>
                <a:gd name="T68" fmla="*/ 8 w 46"/>
                <a:gd name="T69" fmla="*/ 145 h 226"/>
                <a:gd name="T70" fmla="*/ 9 w 46"/>
                <a:gd name="T71" fmla="*/ 140 h 226"/>
                <a:gd name="T72" fmla="*/ 8 w 46"/>
                <a:gd name="T73" fmla="*/ 136 h 226"/>
                <a:gd name="T74" fmla="*/ 7 w 46"/>
                <a:gd name="T75" fmla="*/ 131 h 226"/>
                <a:gd name="T76" fmla="*/ 7 w 46"/>
                <a:gd name="T77" fmla="*/ 127 h 226"/>
                <a:gd name="T78" fmla="*/ 8 w 46"/>
                <a:gd name="T79" fmla="*/ 123 h 226"/>
                <a:gd name="T80" fmla="*/ 8 w 46"/>
                <a:gd name="T81" fmla="*/ 121 h 226"/>
                <a:gd name="T82" fmla="*/ 8 w 46"/>
                <a:gd name="T83" fmla="*/ 120 h 226"/>
                <a:gd name="T84" fmla="*/ 8 w 46"/>
                <a:gd name="T85" fmla="*/ 119 h 226"/>
                <a:gd name="T86" fmla="*/ 9 w 46"/>
                <a:gd name="T87" fmla="*/ 113 h 226"/>
                <a:gd name="T88" fmla="*/ 11 w 46"/>
                <a:gd name="T89" fmla="*/ 107 h 226"/>
                <a:gd name="T90" fmla="*/ 11 w 46"/>
                <a:gd name="T91" fmla="*/ 104 h 226"/>
                <a:gd name="T92" fmla="*/ 12 w 46"/>
                <a:gd name="T93" fmla="*/ 104 h 226"/>
                <a:gd name="T94" fmla="*/ 12 w 46"/>
                <a:gd name="T95" fmla="*/ 105 h 226"/>
                <a:gd name="T96" fmla="*/ 12 w 46"/>
                <a:gd name="T97" fmla="*/ 99 h 226"/>
                <a:gd name="T98" fmla="*/ 12 w 46"/>
                <a:gd name="T99" fmla="*/ 92 h 226"/>
                <a:gd name="T100" fmla="*/ 12 w 46"/>
                <a:gd name="T101" fmla="*/ 87 h 226"/>
                <a:gd name="T102" fmla="*/ 13 w 46"/>
                <a:gd name="T103" fmla="*/ 81 h 226"/>
                <a:gd name="T104" fmla="*/ 13 w 46"/>
                <a:gd name="T105" fmla="*/ 75 h 226"/>
                <a:gd name="T106" fmla="*/ 14 w 46"/>
                <a:gd name="T107" fmla="*/ 74 h 226"/>
                <a:gd name="T108" fmla="*/ 14 w 46"/>
                <a:gd name="T109" fmla="*/ 73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"/>
                <a:gd name="T166" fmla="*/ 0 h 226"/>
                <a:gd name="T167" fmla="*/ 46 w 46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" h="226">
                  <a:moveTo>
                    <a:pt x="14" y="72"/>
                  </a:moveTo>
                  <a:lnTo>
                    <a:pt x="16" y="67"/>
                  </a:lnTo>
                  <a:lnTo>
                    <a:pt x="16" y="61"/>
                  </a:lnTo>
                  <a:lnTo>
                    <a:pt x="18" y="55"/>
                  </a:lnTo>
                  <a:lnTo>
                    <a:pt x="20" y="49"/>
                  </a:lnTo>
                  <a:lnTo>
                    <a:pt x="22" y="43"/>
                  </a:lnTo>
                  <a:lnTo>
                    <a:pt x="25" y="37"/>
                  </a:lnTo>
                  <a:lnTo>
                    <a:pt x="28" y="33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42" y="22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5" y="7"/>
                  </a:lnTo>
                  <a:lnTo>
                    <a:pt x="20" y="16"/>
                  </a:lnTo>
                  <a:lnTo>
                    <a:pt x="14" y="28"/>
                  </a:lnTo>
                  <a:lnTo>
                    <a:pt x="8" y="46"/>
                  </a:lnTo>
                  <a:lnTo>
                    <a:pt x="4" y="70"/>
                  </a:lnTo>
                  <a:lnTo>
                    <a:pt x="3" y="85"/>
                  </a:lnTo>
                  <a:lnTo>
                    <a:pt x="1" y="99"/>
                  </a:lnTo>
                  <a:lnTo>
                    <a:pt x="1" y="114"/>
                  </a:lnTo>
                  <a:lnTo>
                    <a:pt x="1" y="129"/>
                  </a:lnTo>
                  <a:lnTo>
                    <a:pt x="1" y="144"/>
                  </a:lnTo>
                  <a:lnTo>
                    <a:pt x="2" y="159"/>
                  </a:lnTo>
                  <a:lnTo>
                    <a:pt x="2" y="175"/>
                  </a:lnTo>
                  <a:lnTo>
                    <a:pt x="2" y="192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1" y="224"/>
                  </a:lnTo>
                  <a:lnTo>
                    <a:pt x="1" y="223"/>
                  </a:lnTo>
                  <a:lnTo>
                    <a:pt x="1" y="222"/>
                  </a:lnTo>
                  <a:lnTo>
                    <a:pt x="2" y="221"/>
                  </a:lnTo>
                  <a:lnTo>
                    <a:pt x="2" y="220"/>
                  </a:lnTo>
                  <a:lnTo>
                    <a:pt x="3" y="220"/>
                  </a:lnTo>
                  <a:lnTo>
                    <a:pt x="3" y="219"/>
                  </a:lnTo>
                  <a:lnTo>
                    <a:pt x="3" y="217"/>
                  </a:lnTo>
                  <a:lnTo>
                    <a:pt x="3" y="215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3" y="210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3" y="204"/>
                  </a:lnTo>
                  <a:lnTo>
                    <a:pt x="4" y="202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8"/>
                  </a:lnTo>
                  <a:lnTo>
                    <a:pt x="5" y="196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5" y="192"/>
                  </a:lnTo>
                  <a:lnTo>
                    <a:pt x="5" y="190"/>
                  </a:lnTo>
                  <a:lnTo>
                    <a:pt x="5" y="189"/>
                  </a:lnTo>
                  <a:lnTo>
                    <a:pt x="4" y="187"/>
                  </a:lnTo>
                  <a:lnTo>
                    <a:pt x="4" y="186"/>
                  </a:lnTo>
                  <a:lnTo>
                    <a:pt x="4" y="185"/>
                  </a:lnTo>
                  <a:lnTo>
                    <a:pt x="4" y="184"/>
                  </a:lnTo>
                  <a:lnTo>
                    <a:pt x="5" y="184"/>
                  </a:lnTo>
                  <a:lnTo>
                    <a:pt x="5" y="182"/>
                  </a:lnTo>
                  <a:lnTo>
                    <a:pt x="5" y="181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5" y="177"/>
                  </a:lnTo>
                  <a:lnTo>
                    <a:pt x="5" y="176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2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5" y="169"/>
                  </a:lnTo>
                  <a:lnTo>
                    <a:pt x="5" y="168"/>
                  </a:lnTo>
                  <a:lnTo>
                    <a:pt x="6" y="167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7" y="164"/>
                  </a:lnTo>
                  <a:lnTo>
                    <a:pt x="7" y="163"/>
                  </a:lnTo>
                  <a:lnTo>
                    <a:pt x="7" y="164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5"/>
                  </a:lnTo>
                  <a:lnTo>
                    <a:pt x="8" y="165"/>
                  </a:lnTo>
                  <a:lnTo>
                    <a:pt x="8" y="164"/>
                  </a:lnTo>
                  <a:lnTo>
                    <a:pt x="8" y="163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1"/>
                  </a:lnTo>
                  <a:lnTo>
                    <a:pt x="9" y="140"/>
                  </a:lnTo>
                  <a:lnTo>
                    <a:pt x="9" y="139"/>
                  </a:lnTo>
                  <a:lnTo>
                    <a:pt x="8" y="138"/>
                  </a:lnTo>
                  <a:lnTo>
                    <a:pt x="8" y="137"/>
                  </a:lnTo>
                  <a:lnTo>
                    <a:pt x="8" y="136"/>
                  </a:lnTo>
                  <a:lnTo>
                    <a:pt x="8" y="135"/>
                  </a:lnTo>
                  <a:lnTo>
                    <a:pt x="8" y="133"/>
                  </a:lnTo>
                  <a:lnTo>
                    <a:pt x="8" y="132"/>
                  </a:lnTo>
                  <a:lnTo>
                    <a:pt x="7" y="131"/>
                  </a:lnTo>
                  <a:lnTo>
                    <a:pt x="7" y="130"/>
                  </a:lnTo>
                  <a:lnTo>
                    <a:pt x="7" y="129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0"/>
                  </a:lnTo>
                  <a:lnTo>
                    <a:pt x="8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9"/>
                  </a:lnTo>
                  <a:lnTo>
                    <a:pt x="11" y="107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2" y="104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2" y="97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3" y="85"/>
                  </a:lnTo>
                  <a:lnTo>
                    <a:pt x="13" y="84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3" y="75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5" name="Freeform 193"/>
            <p:cNvSpPr>
              <a:spLocks/>
            </p:cNvSpPr>
            <p:nvPr/>
          </p:nvSpPr>
          <p:spPr bwMode="auto">
            <a:xfrm>
              <a:off x="4890" y="2753"/>
              <a:ext cx="59" cy="308"/>
            </a:xfrm>
            <a:custGeom>
              <a:avLst/>
              <a:gdLst>
                <a:gd name="T0" fmla="*/ 59 w 59"/>
                <a:gd name="T1" fmla="*/ 3 h 308"/>
                <a:gd name="T2" fmla="*/ 55 w 59"/>
                <a:gd name="T3" fmla="*/ 1 h 308"/>
                <a:gd name="T4" fmla="*/ 48 w 59"/>
                <a:gd name="T5" fmla="*/ 0 h 308"/>
                <a:gd name="T6" fmla="*/ 38 w 59"/>
                <a:gd name="T7" fmla="*/ 7 h 308"/>
                <a:gd name="T8" fmla="*/ 27 w 59"/>
                <a:gd name="T9" fmla="*/ 28 h 308"/>
                <a:gd name="T10" fmla="*/ 17 w 59"/>
                <a:gd name="T11" fmla="*/ 70 h 308"/>
                <a:gd name="T12" fmla="*/ 14 w 59"/>
                <a:gd name="T13" fmla="*/ 99 h 308"/>
                <a:gd name="T14" fmla="*/ 14 w 59"/>
                <a:gd name="T15" fmla="*/ 129 h 308"/>
                <a:gd name="T16" fmla="*/ 15 w 59"/>
                <a:gd name="T17" fmla="*/ 159 h 308"/>
                <a:gd name="T18" fmla="*/ 15 w 59"/>
                <a:gd name="T19" fmla="*/ 192 h 308"/>
                <a:gd name="T20" fmla="*/ 13 w 59"/>
                <a:gd name="T21" fmla="*/ 226 h 308"/>
                <a:gd name="T22" fmla="*/ 12 w 59"/>
                <a:gd name="T23" fmla="*/ 228 h 308"/>
                <a:gd name="T24" fmla="*/ 8 w 59"/>
                <a:gd name="T25" fmla="*/ 234 h 308"/>
                <a:gd name="T26" fmla="*/ 4 w 59"/>
                <a:gd name="T27" fmla="*/ 243 h 308"/>
                <a:gd name="T28" fmla="*/ 1 w 59"/>
                <a:gd name="T29" fmla="*/ 254 h 308"/>
                <a:gd name="T30" fmla="*/ 1 w 59"/>
                <a:gd name="T31" fmla="*/ 270 h 308"/>
                <a:gd name="T32" fmla="*/ 6 w 59"/>
                <a:gd name="T33" fmla="*/ 257 h 308"/>
                <a:gd name="T34" fmla="*/ 5 w 59"/>
                <a:gd name="T35" fmla="*/ 264 h 308"/>
                <a:gd name="T36" fmla="*/ 5 w 59"/>
                <a:gd name="T37" fmla="*/ 276 h 308"/>
                <a:gd name="T38" fmla="*/ 5 w 59"/>
                <a:gd name="T39" fmla="*/ 290 h 308"/>
                <a:gd name="T40" fmla="*/ 6 w 59"/>
                <a:gd name="T41" fmla="*/ 302 h 308"/>
                <a:gd name="T42" fmla="*/ 13 w 59"/>
                <a:gd name="T43" fmla="*/ 281 h 308"/>
                <a:gd name="T44" fmla="*/ 17 w 59"/>
                <a:gd name="T45" fmla="*/ 296 h 308"/>
                <a:gd name="T46" fmla="*/ 19 w 59"/>
                <a:gd name="T47" fmla="*/ 285 h 308"/>
                <a:gd name="T48" fmla="*/ 21 w 59"/>
                <a:gd name="T49" fmla="*/ 268 h 308"/>
                <a:gd name="T50" fmla="*/ 23 w 59"/>
                <a:gd name="T51" fmla="*/ 249 h 308"/>
                <a:gd name="T52" fmla="*/ 23 w 59"/>
                <a:gd name="T53" fmla="*/ 232 h 308"/>
                <a:gd name="T54" fmla="*/ 22 w 59"/>
                <a:gd name="T55" fmla="*/ 222 h 308"/>
                <a:gd name="T56" fmla="*/ 22 w 59"/>
                <a:gd name="T57" fmla="*/ 195 h 308"/>
                <a:gd name="T58" fmla="*/ 23 w 59"/>
                <a:gd name="T59" fmla="*/ 154 h 308"/>
                <a:gd name="T60" fmla="*/ 25 w 59"/>
                <a:gd name="T61" fmla="*/ 112 h 308"/>
                <a:gd name="T62" fmla="*/ 26 w 59"/>
                <a:gd name="T63" fmla="*/ 80 h 308"/>
                <a:gd name="T64" fmla="*/ 29 w 59"/>
                <a:gd name="T65" fmla="*/ 65 h 308"/>
                <a:gd name="T66" fmla="*/ 32 w 59"/>
                <a:gd name="T67" fmla="*/ 52 h 308"/>
                <a:gd name="T68" fmla="*/ 36 w 59"/>
                <a:gd name="T69" fmla="*/ 40 h 308"/>
                <a:gd name="T70" fmla="*/ 42 w 59"/>
                <a:gd name="T71" fmla="*/ 32 h 308"/>
                <a:gd name="T72" fmla="*/ 49 w 59"/>
                <a:gd name="T73" fmla="*/ 24 h 308"/>
                <a:gd name="T74" fmla="*/ 55 w 59"/>
                <a:gd name="T75" fmla="*/ 22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308"/>
                <a:gd name="T116" fmla="*/ 59 w 59"/>
                <a:gd name="T117" fmla="*/ 308 h 3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308">
                  <a:moveTo>
                    <a:pt x="54" y="22"/>
                  </a:moveTo>
                  <a:lnTo>
                    <a:pt x="59" y="3"/>
                  </a:lnTo>
                  <a:lnTo>
                    <a:pt x="58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3" y="2"/>
                  </a:lnTo>
                  <a:lnTo>
                    <a:pt x="38" y="7"/>
                  </a:lnTo>
                  <a:lnTo>
                    <a:pt x="33" y="16"/>
                  </a:lnTo>
                  <a:lnTo>
                    <a:pt x="27" y="28"/>
                  </a:lnTo>
                  <a:lnTo>
                    <a:pt x="21" y="46"/>
                  </a:lnTo>
                  <a:lnTo>
                    <a:pt x="17" y="70"/>
                  </a:lnTo>
                  <a:lnTo>
                    <a:pt x="16" y="85"/>
                  </a:lnTo>
                  <a:lnTo>
                    <a:pt x="14" y="99"/>
                  </a:lnTo>
                  <a:lnTo>
                    <a:pt x="14" y="114"/>
                  </a:lnTo>
                  <a:lnTo>
                    <a:pt x="14" y="129"/>
                  </a:lnTo>
                  <a:lnTo>
                    <a:pt x="14" y="144"/>
                  </a:lnTo>
                  <a:lnTo>
                    <a:pt x="15" y="159"/>
                  </a:lnTo>
                  <a:lnTo>
                    <a:pt x="15" y="175"/>
                  </a:lnTo>
                  <a:lnTo>
                    <a:pt x="15" y="192"/>
                  </a:lnTo>
                  <a:lnTo>
                    <a:pt x="15" y="208"/>
                  </a:lnTo>
                  <a:lnTo>
                    <a:pt x="13" y="226"/>
                  </a:lnTo>
                  <a:lnTo>
                    <a:pt x="12" y="228"/>
                  </a:lnTo>
                  <a:lnTo>
                    <a:pt x="10" y="230"/>
                  </a:lnTo>
                  <a:lnTo>
                    <a:pt x="8" y="234"/>
                  </a:lnTo>
                  <a:lnTo>
                    <a:pt x="6" y="238"/>
                  </a:lnTo>
                  <a:lnTo>
                    <a:pt x="4" y="243"/>
                  </a:lnTo>
                  <a:lnTo>
                    <a:pt x="3" y="248"/>
                  </a:lnTo>
                  <a:lnTo>
                    <a:pt x="1" y="254"/>
                  </a:lnTo>
                  <a:lnTo>
                    <a:pt x="0" y="262"/>
                  </a:lnTo>
                  <a:lnTo>
                    <a:pt x="1" y="270"/>
                  </a:lnTo>
                  <a:lnTo>
                    <a:pt x="6" y="256"/>
                  </a:lnTo>
                  <a:lnTo>
                    <a:pt x="6" y="257"/>
                  </a:lnTo>
                  <a:lnTo>
                    <a:pt x="6" y="260"/>
                  </a:lnTo>
                  <a:lnTo>
                    <a:pt x="5" y="264"/>
                  </a:lnTo>
                  <a:lnTo>
                    <a:pt x="5" y="269"/>
                  </a:lnTo>
                  <a:lnTo>
                    <a:pt x="5" y="276"/>
                  </a:lnTo>
                  <a:lnTo>
                    <a:pt x="5" y="283"/>
                  </a:lnTo>
                  <a:lnTo>
                    <a:pt x="5" y="290"/>
                  </a:lnTo>
                  <a:lnTo>
                    <a:pt x="5" y="296"/>
                  </a:lnTo>
                  <a:lnTo>
                    <a:pt x="6" y="302"/>
                  </a:lnTo>
                  <a:lnTo>
                    <a:pt x="7" y="308"/>
                  </a:lnTo>
                  <a:lnTo>
                    <a:pt x="13" y="281"/>
                  </a:lnTo>
                  <a:lnTo>
                    <a:pt x="17" y="298"/>
                  </a:lnTo>
                  <a:lnTo>
                    <a:pt x="17" y="296"/>
                  </a:lnTo>
                  <a:lnTo>
                    <a:pt x="18" y="292"/>
                  </a:lnTo>
                  <a:lnTo>
                    <a:pt x="19" y="285"/>
                  </a:lnTo>
                  <a:lnTo>
                    <a:pt x="20" y="277"/>
                  </a:lnTo>
                  <a:lnTo>
                    <a:pt x="21" y="268"/>
                  </a:lnTo>
                  <a:lnTo>
                    <a:pt x="22" y="258"/>
                  </a:lnTo>
                  <a:lnTo>
                    <a:pt x="23" y="249"/>
                  </a:lnTo>
                  <a:lnTo>
                    <a:pt x="23" y="240"/>
                  </a:lnTo>
                  <a:lnTo>
                    <a:pt x="23" y="232"/>
                  </a:lnTo>
                  <a:lnTo>
                    <a:pt x="22" y="226"/>
                  </a:lnTo>
                  <a:lnTo>
                    <a:pt x="22" y="222"/>
                  </a:lnTo>
                  <a:lnTo>
                    <a:pt x="22" y="211"/>
                  </a:lnTo>
                  <a:lnTo>
                    <a:pt x="22" y="195"/>
                  </a:lnTo>
                  <a:lnTo>
                    <a:pt x="23" y="176"/>
                  </a:lnTo>
                  <a:lnTo>
                    <a:pt x="23" y="154"/>
                  </a:lnTo>
                  <a:lnTo>
                    <a:pt x="24" y="133"/>
                  </a:lnTo>
                  <a:lnTo>
                    <a:pt x="25" y="112"/>
                  </a:lnTo>
                  <a:lnTo>
                    <a:pt x="25" y="93"/>
                  </a:lnTo>
                  <a:lnTo>
                    <a:pt x="26" y="80"/>
                  </a:lnTo>
                  <a:lnTo>
                    <a:pt x="27" y="72"/>
                  </a:lnTo>
                  <a:lnTo>
                    <a:pt x="29" y="65"/>
                  </a:lnTo>
                  <a:lnTo>
                    <a:pt x="30" y="59"/>
                  </a:lnTo>
                  <a:lnTo>
                    <a:pt x="32" y="52"/>
                  </a:lnTo>
                  <a:lnTo>
                    <a:pt x="34" y="46"/>
                  </a:lnTo>
                  <a:lnTo>
                    <a:pt x="36" y="40"/>
                  </a:lnTo>
                  <a:lnTo>
                    <a:pt x="38" y="35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9" y="24"/>
                  </a:lnTo>
                  <a:lnTo>
                    <a:pt x="55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6" name="Freeform 194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Freeform 195"/>
            <p:cNvSpPr>
              <a:spLocks/>
            </p:cNvSpPr>
            <p:nvPr/>
          </p:nvSpPr>
          <p:spPr bwMode="auto">
            <a:xfrm>
              <a:off x="5252" y="2918"/>
              <a:ext cx="76" cy="225"/>
            </a:xfrm>
            <a:custGeom>
              <a:avLst/>
              <a:gdLst>
                <a:gd name="T0" fmla="*/ 66 w 76"/>
                <a:gd name="T1" fmla="*/ 3 h 225"/>
                <a:gd name="T2" fmla="*/ 65 w 76"/>
                <a:gd name="T3" fmla="*/ 13 h 225"/>
                <a:gd name="T4" fmla="*/ 64 w 76"/>
                <a:gd name="T5" fmla="*/ 25 h 225"/>
                <a:gd name="T6" fmla="*/ 63 w 76"/>
                <a:gd name="T7" fmla="*/ 31 h 225"/>
                <a:gd name="T8" fmla="*/ 61 w 76"/>
                <a:gd name="T9" fmla="*/ 36 h 225"/>
                <a:gd name="T10" fmla="*/ 58 w 76"/>
                <a:gd name="T11" fmla="*/ 45 h 225"/>
                <a:gd name="T12" fmla="*/ 57 w 76"/>
                <a:gd name="T13" fmla="*/ 60 h 225"/>
                <a:gd name="T14" fmla="*/ 57 w 76"/>
                <a:gd name="T15" fmla="*/ 70 h 225"/>
                <a:gd name="T16" fmla="*/ 56 w 76"/>
                <a:gd name="T17" fmla="*/ 92 h 225"/>
                <a:gd name="T18" fmla="*/ 53 w 76"/>
                <a:gd name="T19" fmla="*/ 114 h 225"/>
                <a:gd name="T20" fmla="*/ 49 w 76"/>
                <a:gd name="T21" fmla="*/ 124 h 225"/>
                <a:gd name="T22" fmla="*/ 47 w 76"/>
                <a:gd name="T23" fmla="*/ 134 h 225"/>
                <a:gd name="T24" fmla="*/ 48 w 76"/>
                <a:gd name="T25" fmla="*/ 147 h 225"/>
                <a:gd name="T26" fmla="*/ 50 w 76"/>
                <a:gd name="T27" fmla="*/ 160 h 225"/>
                <a:gd name="T28" fmla="*/ 53 w 76"/>
                <a:gd name="T29" fmla="*/ 168 h 225"/>
                <a:gd name="T30" fmla="*/ 54 w 76"/>
                <a:gd name="T31" fmla="*/ 176 h 225"/>
                <a:gd name="T32" fmla="*/ 52 w 76"/>
                <a:gd name="T33" fmla="*/ 185 h 225"/>
                <a:gd name="T34" fmla="*/ 58 w 76"/>
                <a:gd name="T35" fmla="*/ 196 h 225"/>
                <a:gd name="T36" fmla="*/ 63 w 76"/>
                <a:gd name="T37" fmla="*/ 199 h 225"/>
                <a:gd name="T38" fmla="*/ 71 w 76"/>
                <a:gd name="T39" fmla="*/ 208 h 225"/>
                <a:gd name="T40" fmla="*/ 76 w 76"/>
                <a:gd name="T41" fmla="*/ 220 h 225"/>
                <a:gd name="T42" fmla="*/ 76 w 76"/>
                <a:gd name="T43" fmla="*/ 220 h 225"/>
                <a:gd name="T44" fmla="*/ 73 w 76"/>
                <a:gd name="T45" fmla="*/ 222 h 225"/>
                <a:gd name="T46" fmla="*/ 67 w 76"/>
                <a:gd name="T47" fmla="*/ 224 h 225"/>
                <a:gd name="T48" fmla="*/ 58 w 76"/>
                <a:gd name="T49" fmla="*/ 224 h 225"/>
                <a:gd name="T50" fmla="*/ 46 w 76"/>
                <a:gd name="T51" fmla="*/ 221 h 225"/>
                <a:gd name="T52" fmla="*/ 39 w 76"/>
                <a:gd name="T53" fmla="*/ 219 h 225"/>
                <a:gd name="T54" fmla="*/ 42 w 76"/>
                <a:gd name="T55" fmla="*/ 201 h 225"/>
                <a:gd name="T56" fmla="*/ 33 w 76"/>
                <a:gd name="T57" fmla="*/ 187 h 225"/>
                <a:gd name="T58" fmla="*/ 29 w 76"/>
                <a:gd name="T59" fmla="*/ 182 h 225"/>
                <a:gd name="T60" fmla="*/ 29 w 76"/>
                <a:gd name="T61" fmla="*/ 176 h 225"/>
                <a:gd name="T62" fmla="*/ 25 w 76"/>
                <a:gd name="T63" fmla="*/ 166 h 225"/>
                <a:gd name="T64" fmla="*/ 25 w 76"/>
                <a:gd name="T65" fmla="*/ 146 h 225"/>
                <a:gd name="T66" fmla="*/ 25 w 76"/>
                <a:gd name="T67" fmla="*/ 132 h 225"/>
                <a:gd name="T68" fmla="*/ 24 w 76"/>
                <a:gd name="T69" fmla="*/ 122 h 225"/>
                <a:gd name="T70" fmla="*/ 18 w 76"/>
                <a:gd name="T71" fmla="*/ 107 h 225"/>
                <a:gd name="T72" fmla="*/ 16 w 76"/>
                <a:gd name="T73" fmla="*/ 84 h 225"/>
                <a:gd name="T74" fmla="*/ 16 w 76"/>
                <a:gd name="T75" fmla="*/ 65 h 225"/>
                <a:gd name="T76" fmla="*/ 16 w 76"/>
                <a:gd name="T77" fmla="*/ 54 h 225"/>
                <a:gd name="T78" fmla="*/ 12 w 76"/>
                <a:gd name="T79" fmla="*/ 42 h 225"/>
                <a:gd name="T80" fmla="*/ 7 w 76"/>
                <a:gd name="T81" fmla="*/ 34 h 225"/>
                <a:gd name="T82" fmla="*/ 3 w 76"/>
                <a:gd name="T83" fmla="*/ 30 h 225"/>
                <a:gd name="T84" fmla="*/ 2 w 76"/>
                <a:gd name="T85" fmla="*/ 21 h 225"/>
                <a:gd name="T86" fmla="*/ 1 w 76"/>
                <a:gd name="T87" fmla="*/ 9 h 225"/>
                <a:gd name="T88" fmla="*/ 0 w 76"/>
                <a:gd name="T89" fmla="*/ 1 h 2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225"/>
                <a:gd name="T137" fmla="*/ 76 w 76"/>
                <a:gd name="T138" fmla="*/ 225 h 2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225">
                  <a:moveTo>
                    <a:pt x="66" y="0"/>
                  </a:moveTo>
                  <a:lnTo>
                    <a:pt x="66" y="1"/>
                  </a:lnTo>
                  <a:lnTo>
                    <a:pt x="66" y="3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5" y="13"/>
                  </a:lnTo>
                  <a:lnTo>
                    <a:pt x="65" y="17"/>
                  </a:lnTo>
                  <a:lnTo>
                    <a:pt x="65" y="21"/>
                  </a:lnTo>
                  <a:lnTo>
                    <a:pt x="64" y="25"/>
                  </a:lnTo>
                  <a:lnTo>
                    <a:pt x="64" y="28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2" y="34"/>
                  </a:lnTo>
                  <a:lnTo>
                    <a:pt x="61" y="36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8" y="45"/>
                  </a:lnTo>
                  <a:lnTo>
                    <a:pt x="58" y="49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57" y="61"/>
                  </a:lnTo>
                  <a:lnTo>
                    <a:pt x="57" y="65"/>
                  </a:lnTo>
                  <a:lnTo>
                    <a:pt x="57" y="70"/>
                  </a:lnTo>
                  <a:lnTo>
                    <a:pt x="57" y="77"/>
                  </a:lnTo>
                  <a:lnTo>
                    <a:pt x="57" y="84"/>
                  </a:lnTo>
                  <a:lnTo>
                    <a:pt x="56" y="92"/>
                  </a:lnTo>
                  <a:lnTo>
                    <a:pt x="55" y="100"/>
                  </a:lnTo>
                  <a:lnTo>
                    <a:pt x="55" y="107"/>
                  </a:lnTo>
                  <a:lnTo>
                    <a:pt x="53" y="114"/>
                  </a:lnTo>
                  <a:lnTo>
                    <a:pt x="51" y="119"/>
                  </a:lnTo>
                  <a:lnTo>
                    <a:pt x="50" y="121"/>
                  </a:lnTo>
                  <a:lnTo>
                    <a:pt x="49" y="124"/>
                  </a:lnTo>
                  <a:lnTo>
                    <a:pt x="48" y="127"/>
                  </a:lnTo>
                  <a:lnTo>
                    <a:pt x="48" y="130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41"/>
                  </a:lnTo>
                  <a:lnTo>
                    <a:pt x="48" y="147"/>
                  </a:lnTo>
                  <a:lnTo>
                    <a:pt x="49" y="152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51" y="163"/>
                  </a:lnTo>
                  <a:lnTo>
                    <a:pt x="52" y="165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4" y="173"/>
                  </a:lnTo>
                  <a:lnTo>
                    <a:pt x="54" y="176"/>
                  </a:lnTo>
                  <a:lnTo>
                    <a:pt x="54" y="179"/>
                  </a:lnTo>
                  <a:lnTo>
                    <a:pt x="53" y="182"/>
                  </a:lnTo>
                  <a:lnTo>
                    <a:pt x="52" y="185"/>
                  </a:lnTo>
                  <a:lnTo>
                    <a:pt x="57" y="196"/>
                  </a:lnTo>
                  <a:lnTo>
                    <a:pt x="58" y="196"/>
                  </a:lnTo>
                  <a:lnTo>
                    <a:pt x="59" y="197"/>
                  </a:lnTo>
                  <a:lnTo>
                    <a:pt x="61" y="198"/>
                  </a:lnTo>
                  <a:lnTo>
                    <a:pt x="63" y="199"/>
                  </a:lnTo>
                  <a:lnTo>
                    <a:pt x="66" y="201"/>
                  </a:lnTo>
                  <a:lnTo>
                    <a:pt x="68" y="204"/>
                  </a:lnTo>
                  <a:lnTo>
                    <a:pt x="71" y="208"/>
                  </a:lnTo>
                  <a:lnTo>
                    <a:pt x="73" y="213"/>
                  </a:lnTo>
                  <a:lnTo>
                    <a:pt x="76" y="220"/>
                  </a:lnTo>
                  <a:lnTo>
                    <a:pt x="75" y="221"/>
                  </a:lnTo>
                  <a:lnTo>
                    <a:pt x="74" y="221"/>
                  </a:lnTo>
                  <a:lnTo>
                    <a:pt x="73" y="222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67" y="224"/>
                  </a:lnTo>
                  <a:lnTo>
                    <a:pt x="65" y="225"/>
                  </a:lnTo>
                  <a:lnTo>
                    <a:pt x="62" y="225"/>
                  </a:lnTo>
                  <a:lnTo>
                    <a:pt x="58" y="224"/>
                  </a:lnTo>
                  <a:lnTo>
                    <a:pt x="54" y="223"/>
                  </a:lnTo>
                  <a:lnTo>
                    <a:pt x="50" y="222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06"/>
                  </a:lnTo>
                  <a:lnTo>
                    <a:pt x="42" y="201"/>
                  </a:lnTo>
                  <a:lnTo>
                    <a:pt x="37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2" y="186"/>
                  </a:lnTo>
                  <a:lnTo>
                    <a:pt x="30" y="184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28" y="174"/>
                  </a:lnTo>
                  <a:lnTo>
                    <a:pt x="25" y="166"/>
                  </a:lnTo>
                  <a:lnTo>
                    <a:pt x="25" y="159"/>
                  </a:lnTo>
                  <a:lnTo>
                    <a:pt x="25" y="152"/>
                  </a:lnTo>
                  <a:lnTo>
                    <a:pt x="25" y="146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5" y="132"/>
                  </a:lnTo>
                  <a:lnTo>
                    <a:pt x="25" y="128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20" y="114"/>
                  </a:lnTo>
                  <a:lnTo>
                    <a:pt x="18" y="107"/>
                  </a:lnTo>
                  <a:lnTo>
                    <a:pt x="17" y="100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16" y="77"/>
                  </a:lnTo>
                  <a:lnTo>
                    <a:pt x="16" y="70"/>
                  </a:lnTo>
                  <a:lnTo>
                    <a:pt x="16" y="65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0" y="39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Freeform 196"/>
            <p:cNvSpPr>
              <a:spLocks/>
            </p:cNvSpPr>
            <p:nvPr/>
          </p:nvSpPr>
          <p:spPr bwMode="auto">
            <a:xfrm>
              <a:off x="5290" y="3120"/>
              <a:ext cx="38" cy="23"/>
            </a:xfrm>
            <a:custGeom>
              <a:avLst/>
              <a:gdLst>
                <a:gd name="T0" fmla="*/ 0 w 38"/>
                <a:gd name="T1" fmla="*/ 16 h 23"/>
                <a:gd name="T2" fmla="*/ 1 w 38"/>
                <a:gd name="T3" fmla="*/ 17 h 23"/>
                <a:gd name="T4" fmla="*/ 3 w 38"/>
                <a:gd name="T5" fmla="*/ 17 h 23"/>
                <a:gd name="T6" fmla="*/ 5 w 38"/>
                <a:gd name="T7" fmla="*/ 18 h 23"/>
                <a:gd name="T8" fmla="*/ 8 w 38"/>
                <a:gd name="T9" fmla="*/ 19 h 23"/>
                <a:gd name="T10" fmla="*/ 12 w 38"/>
                <a:gd name="T11" fmla="*/ 20 h 23"/>
                <a:gd name="T12" fmla="*/ 16 w 38"/>
                <a:gd name="T13" fmla="*/ 21 h 23"/>
                <a:gd name="T14" fmla="*/ 20 w 38"/>
                <a:gd name="T15" fmla="*/ 22 h 23"/>
                <a:gd name="T16" fmla="*/ 24 w 38"/>
                <a:gd name="T17" fmla="*/ 23 h 23"/>
                <a:gd name="T18" fmla="*/ 27 w 38"/>
                <a:gd name="T19" fmla="*/ 23 h 23"/>
                <a:gd name="T20" fmla="*/ 29 w 38"/>
                <a:gd name="T21" fmla="*/ 22 h 23"/>
                <a:gd name="T22" fmla="*/ 32 w 38"/>
                <a:gd name="T23" fmla="*/ 21 h 23"/>
                <a:gd name="T24" fmla="*/ 34 w 38"/>
                <a:gd name="T25" fmla="*/ 21 h 23"/>
                <a:gd name="T26" fmla="*/ 35 w 38"/>
                <a:gd name="T27" fmla="*/ 20 h 23"/>
                <a:gd name="T28" fmla="*/ 36 w 38"/>
                <a:gd name="T29" fmla="*/ 19 h 23"/>
                <a:gd name="T30" fmla="*/ 37 w 38"/>
                <a:gd name="T31" fmla="*/ 19 h 23"/>
                <a:gd name="T32" fmla="*/ 38 w 38"/>
                <a:gd name="T33" fmla="*/ 18 h 23"/>
                <a:gd name="T34" fmla="*/ 38 w 38"/>
                <a:gd name="T35" fmla="*/ 18 h 23"/>
                <a:gd name="T36" fmla="*/ 38 w 38"/>
                <a:gd name="T37" fmla="*/ 18 h 23"/>
                <a:gd name="T38" fmla="*/ 38 w 38"/>
                <a:gd name="T39" fmla="*/ 18 h 23"/>
                <a:gd name="T40" fmla="*/ 38 w 38"/>
                <a:gd name="T41" fmla="*/ 18 h 23"/>
                <a:gd name="T42" fmla="*/ 37 w 38"/>
                <a:gd name="T43" fmla="*/ 15 h 23"/>
                <a:gd name="T44" fmla="*/ 36 w 38"/>
                <a:gd name="T45" fmla="*/ 12 h 23"/>
                <a:gd name="T46" fmla="*/ 35 w 38"/>
                <a:gd name="T47" fmla="*/ 10 h 23"/>
                <a:gd name="T48" fmla="*/ 34 w 38"/>
                <a:gd name="T49" fmla="*/ 8 h 23"/>
                <a:gd name="T50" fmla="*/ 33 w 38"/>
                <a:gd name="T51" fmla="*/ 7 h 23"/>
                <a:gd name="T52" fmla="*/ 32 w 38"/>
                <a:gd name="T53" fmla="*/ 5 h 23"/>
                <a:gd name="T54" fmla="*/ 31 w 38"/>
                <a:gd name="T55" fmla="*/ 4 h 23"/>
                <a:gd name="T56" fmla="*/ 30 w 38"/>
                <a:gd name="T57" fmla="*/ 2 h 23"/>
                <a:gd name="T58" fmla="*/ 29 w 38"/>
                <a:gd name="T59" fmla="*/ 1 h 23"/>
                <a:gd name="T60" fmla="*/ 29 w 38"/>
                <a:gd name="T61" fmla="*/ 0 h 23"/>
                <a:gd name="T62" fmla="*/ 29 w 38"/>
                <a:gd name="T63" fmla="*/ 0 h 23"/>
                <a:gd name="T64" fmla="*/ 29 w 38"/>
                <a:gd name="T65" fmla="*/ 1 h 23"/>
                <a:gd name="T66" fmla="*/ 28 w 38"/>
                <a:gd name="T67" fmla="*/ 2 h 23"/>
                <a:gd name="T68" fmla="*/ 27 w 38"/>
                <a:gd name="T69" fmla="*/ 4 h 23"/>
                <a:gd name="T70" fmla="*/ 26 w 38"/>
                <a:gd name="T71" fmla="*/ 5 h 23"/>
                <a:gd name="T72" fmla="*/ 24 w 38"/>
                <a:gd name="T73" fmla="*/ 6 h 23"/>
                <a:gd name="T74" fmla="*/ 20 w 38"/>
                <a:gd name="T75" fmla="*/ 7 h 23"/>
                <a:gd name="T76" fmla="*/ 15 w 38"/>
                <a:gd name="T77" fmla="*/ 7 h 23"/>
                <a:gd name="T78" fmla="*/ 8 w 38"/>
                <a:gd name="T79" fmla="*/ 7 h 23"/>
                <a:gd name="T80" fmla="*/ 0 w 38"/>
                <a:gd name="T81" fmla="*/ 6 h 23"/>
                <a:gd name="T82" fmla="*/ 1 w 38"/>
                <a:gd name="T83" fmla="*/ 16 h 23"/>
                <a:gd name="T84" fmla="*/ 1 w 38"/>
                <a:gd name="T85" fmla="*/ 16 h 23"/>
                <a:gd name="T86" fmla="*/ 0 w 38"/>
                <a:gd name="T87" fmla="*/ 16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"/>
                <a:gd name="T133" fmla="*/ 0 h 23"/>
                <a:gd name="T134" fmla="*/ 38 w 38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" h="23">
                  <a:moveTo>
                    <a:pt x="0" y="16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2" y="20"/>
                  </a:lnTo>
                  <a:lnTo>
                    <a:pt x="16" y="21"/>
                  </a:lnTo>
                  <a:lnTo>
                    <a:pt x="20" y="22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5" y="10"/>
                  </a:lnTo>
                  <a:lnTo>
                    <a:pt x="34" y="8"/>
                  </a:lnTo>
                  <a:lnTo>
                    <a:pt x="33" y="7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Freeform 197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31 w 529"/>
                <a:gd name="T113" fmla="*/ 391 h 4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430"/>
                <a:gd name="T173" fmla="*/ 529 w 529"/>
                <a:gd name="T174" fmla="*/ 430 h 4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  <a:lnTo>
                    <a:pt x="31" y="391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Freeform 198"/>
            <p:cNvSpPr>
              <a:spLocks/>
            </p:cNvSpPr>
            <p:nvPr/>
          </p:nvSpPr>
          <p:spPr bwMode="auto">
            <a:xfrm>
              <a:off x="5433" y="2957"/>
              <a:ext cx="35" cy="37"/>
            </a:xfrm>
            <a:custGeom>
              <a:avLst/>
              <a:gdLst>
                <a:gd name="T0" fmla="*/ 0 w 35"/>
                <a:gd name="T1" fmla="*/ 23 h 37"/>
                <a:gd name="T2" fmla="*/ 1 w 35"/>
                <a:gd name="T3" fmla="*/ 22 h 37"/>
                <a:gd name="T4" fmla="*/ 2 w 35"/>
                <a:gd name="T5" fmla="*/ 20 h 37"/>
                <a:gd name="T6" fmla="*/ 3 w 35"/>
                <a:gd name="T7" fmla="*/ 17 h 37"/>
                <a:gd name="T8" fmla="*/ 6 w 35"/>
                <a:gd name="T9" fmla="*/ 13 h 37"/>
                <a:gd name="T10" fmla="*/ 9 w 35"/>
                <a:gd name="T11" fmla="*/ 10 h 37"/>
                <a:gd name="T12" fmla="*/ 13 w 35"/>
                <a:gd name="T13" fmla="*/ 6 h 37"/>
                <a:gd name="T14" fmla="*/ 17 w 35"/>
                <a:gd name="T15" fmla="*/ 3 h 37"/>
                <a:gd name="T16" fmla="*/ 22 w 35"/>
                <a:gd name="T17" fmla="*/ 1 h 37"/>
                <a:gd name="T18" fmla="*/ 28 w 35"/>
                <a:gd name="T19" fmla="*/ 0 h 37"/>
                <a:gd name="T20" fmla="*/ 34 w 35"/>
                <a:gd name="T21" fmla="*/ 2 h 37"/>
                <a:gd name="T22" fmla="*/ 34 w 35"/>
                <a:gd name="T23" fmla="*/ 2 h 37"/>
                <a:gd name="T24" fmla="*/ 35 w 35"/>
                <a:gd name="T25" fmla="*/ 4 h 37"/>
                <a:gd name="T26" fmla="*/ 34 w 35"/>
                <a:gd name="T27" fmla="*/ 7 h 37"/>
                <a:gd name="T28" fmla="*/ 34 w 35"/>
                <a:gd name="T29" fmla="*/ 11 h 37"/>
                <a:gd name="T30" fmla="*/ 33 w 35"/>
                <a:gd name="T31" fmla="*/ 15 h 37"/>
                <a:gd name="T32" fmla="*/ 32 w 35"/>
                <a:gd name="T33" fmla="*/ 19 h 37"/>
                <a:gd name="T34" fmla="*/ 29 w 35"/>
                <a:gd name="T35" fmla="*/ 23 h 37"/>
                <a:gd name="T36" fmla="*/ 26 w 35"/>
                <a:gd name="T37" fmla="*/ 27 h 37"/>
                <a:gd name="T38" fmla="*/ 21 w 35"/>
                <a:gd name="T39" fmla="*/ 29 h 37"/>
                <a:gd name="T40" fmla="*/ 16 w 35"/>
                <a:gd name="T41" fmla="*/ 31 h 37"/>
                <a:gd name="T42" fmla="*/ 13 w 35"/>
                <a:gd name="T43" fmla="*/ 32 h 37"/>
                <a:gd name="T44" fmla="*/ 11 w 35"/>
                <a:gd name="T45" fmla="*/ 32 h 37"/>
                <a:gd name="T46" fmla="*/ 8 w 35"/>
                <a:gd name="T47" fmla="*/ 33 h 37"/>
                <a:gd name="T48" fmla="*/ 7 w 35"/>
                <a:gd name="T49" fmla="*/ 34 h 37"/>
                <a:gd name="T50" fmla="*/ 5 w 35"/>
                <a:gd name="T51" fmla="*/ 35 h 37"/>
                <a:gd name="T52" fmla="*/ 3 w 35"/>
                <a:gd name="T53" fmla="*/ 36 h 37"/>
                <a:gd name="T54" fmla="*/ 2 w 35"/>
                <a:gd name="T55" fmla="*/ 36 h 37"/>
                <a:gd name="T56" fmla="*/ 1 w 35"/>
                <a:gd name="T57" fmla="*/ 37 h 37"/>
                <a:gd name="T58" fmla="*/ 1 w 35"/>
                <a:gd name="T59" fmla="*/ 37 h 37"/>
                <a:gd name="T60" fmla="*/ 1 w 35"/>
                <a:gd name="T61" fmla="*/ 37 h 37"/>
                <a:gd name="T62" fmla="*/ 1 w 35"/>
                <a:gd name="T63" fmla="*/ 23 h 37"/>
                <a:gd name="T64" fmla="*/ 1 w 35"/>
                <a:gd name="T65" fmla="*/ 23 h 37"/>
                <a:gd name="T66" fmla="*/ 0 w 35"/>
                <a:gd name="T67" fmla="*/ 23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37"/>
                <a:gd name="T104" fmla="*/ 35 w 35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37">
                  <a:moveTo>
                    <a:pt x="0" y="23"/>
                  </a:moveTo>
                  <a:lnTo>
                    <a:pt x="1" y="22"/>
                  </a:lnTo>
                  <a:lnTo>
                    <a:pt x="2" y="20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3" y="15"/>
                  </a:lnTo>
                  <a:lnTo>
                    <a:pt x="32" y="19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1" y="37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Freeform 199"/>
            <p:cNvSpPr>
              <a:spLocks/>
            </p:cNvSpPr>
            <p:nvPr/>
          </p:nvSpPr>
          <p:spPr bwMode="auto">
            <a:xfrm>
              <a:off x="4916" y="2783"/>
              <a:ext cx="104" cy="292"/>
            </a:xfrm>
            <a:custGeom>
              <a:avLst/>
              <a:gdLst>
                <a:gd name="T0" fmla="*/ 39 w 104"/>
                <a:gd name="T1" fmla="*/ 277 h 292"/>
                <a:gd name="T2" fmla="*/ 37 w 104"/>
                <a:gd name="T3" fmla="*/ 271 h 292"/>
                <a:gd name="T4" fmla="*/ 35 w 104"/>
                <a:gd name="T5" fmla="*/ 273 h 292"/>
                <a:gd name="T6" fmla="*/ 33 w 104"/>
                <a:gd name="T7" fmla="*/ 276 h 292"/>
                <a:gd name="T8" fmla="*/ 30 w 104"/>
                <a:gd name="T9" fmla="*/ 268 h 292"/>
                <a:gd name="T10" fmla="*/ 31 w 104"/>
                <a:gd name="T11" fmla="*/ 253 h 292"/>
                <a:gd name="T12" fmla="*/ 31 w 104"/>
                <a:gd name="T13" fmla="*/ 245 h 292"/>
                <a:gd name="T14" fmla="*/ 31 w 104"/>
                <a:gd name="T15" fmla="*/ 239 h 292"/>
                <a:gd name="T16" fmla="*/ 29 w 104"/>
                <a:gd name="T17" fmla="*/ 233 h 292"/>
                <a:gd name="T18" fmla="*/ 27 w 104"/>
                <a:gd name="T19" fmla="*/ 237 h 292"/>
                <a:gd name="T20" fmla="*/ 24 w 104"/>
                <a:gd name="T21" fmla="*/ 241 h 292"/>
                <a:gd name="T22" fmla="*/ 21 w 104"/>
                <a:gd name="T23" fmla="*/ 242 h 292"/>
                <a:gd name="T24" fmla="*/ 20 w 104"/>
                <a:gd name="T25" fmla="*/ 241 h 292"/>
                <a:gd name="T26" fmla="*/ 20 w 104"/>
                <a:gd name="T27" fmla="*/ 229 h 292"/>
                <a:gd name="T28" fmla="*/ 16 w 104"/>
                <a:gd name="T29" fmla="*/ 219 h 292"/>
                <a:gd name="T30" fmla="*/ 16 w 104"/>
                <a:gd name="T31" fmla="*/ 219 h 292"/>
                <a:gd name="T32" fmla="*/ 16 w 104"/>
                <a:gd name="T33" fmla="*/ 219 h 292"/>
                <a:gd name="T34" fmla="*/ 16 w 104"/>
                <a:gd name="T35" fmla="*/ 218 h 292"/>
                <a:gd name="T36" fmla="*/ 15 w 104"/>
                <a:gd name="T37" fmla="*/ 192 h 292"/>
                <a:gd name="T38" fmla="*/ 0 w 104"/>
                <a:gd name="T39" fmla="*/ 110 h 292"/>
                <a:gd name="T40" fmla="*/ 11 w 104"/>
                <a:gd name="T41" fmla="*/ 45 h 292"/>
                <a:gd name="T42" fmla="*/ 16 w 104"/>
                <a:gd name="T43" fmla="*/ 5 h 292"/>
                <a:gd name="T44" fmla="*/ 20 w 104"/>
                <a:gd name="T45" fmla="*/ 0 h 292"/>
                <a:gd name="T46" fmla="*/ 24 w 104"/>
                <a:gd name="T47" fmla="*/ 2 h 292"/>
                <a:gd name="T48" fmla="*/ 27 w 104"/>
                <a:gd name="T49" fmla="*/ 4 h 292"/>
                <a:gd name="T50" fmla="*/ 31 w 104"/>
                <a:gd name="T51" fmla="*/ 8 h 292"/>
                <a:gd name="T52" fmla="*/ 34 w 104"/>
                <a:gd name="T53" fmla="*/ 18 h 292"/>
                <a:gd name="T54" fmla="*/ 30 w 104"/>
                <a:gd name="T55" fmla="*/ 39 h 292"/>
                <a:gd name="T56" fmla="*/ 33 w 104"/>
                <a:gd name="T57" fmla="*/ 45 h 292"/>
                <a:gd name="T58" fmla="*/ 29 w 104"/>
                <a:gd name="T59" fmla="*/ 53 h 292"/>
                <a:gd name="T60" fmla="*/ 29 w 104"/>
                <a:gd name="T61" fmla="*/ 68 h 292"/>
                <a:gd name="T62" fmla="*/ 24 w 104"/>
                <a:gd name="T63" fmla="*/ 77 h 292"/>
                <a:gd name="T64" fmla="*/ 23 w 104"/>
                <a:gd name="T65" fmla="*/ 83 h 292"/>
                <a:gd name="T66" fmla="*/ 30 w 104"/>
                <a:gd name="T67" fmla="*/ 95 h 292"/>
                <a:gd name="T68" fmla="*/ 38 w 104"/>
                <a:gd name="T69" fmla="*/ 111 h 292"/>
                <a:gd name="T70" fmla="*/ 47 w 104"/>
                <a:gd name="T71" fmla="*/ 116 h 292"/>
                <a:gd name="T72" fmla="*/ 52 w 104"/>
                <a:gd name="T73" fmla="*/ 120 h 292"/>
                <a:gd name="T74" fmla="*/ 63 w 104"/>
                <a:gd name="T75" fmla="*/ 119 h 292"/>
                <a:gd name="T76" fmla="*/ 71 w 104"/>
                <a:gd name="T77" fmla="*/ 119 h 292"/>
                <a:gd name="T78" fmla="*/ 72 w 104"/>
                <a:gd name="T79" fmla="*/ 120 h 292"/>
                <a:gd name="T80" fmla="*/ 76 w 104"/>
                <a:gd name="T81" fmla="*/ 121 h 292"/>
                <a:gd name="T82" fmla="*/ 85 w 104"/>
                <a:gd name="T83" fmla="*/ 129 h 292"/>
                <a:gd name="T84" fmla="*/ 90 w 104"/>
                <a:gd name="T85" fmla="*/ 135 h 292"/>
                <a:gd name="T86" fmla="*/ 91 w 104"/>
                <a:gd name="T87" fmla="*/ 142 h 292"/>
                <a:gd name="T88" fmla="*/ 94 w 104"/>
                <a:gd name="T89" fmla="*/ 149 h 292"/>
                <a:gd name="T90" fmla="*/ 98 w 104"/>
                <a:gd name="T91" fmla="*/ 151 h 292"/>
                <a:gd name="T92" fmla="*/ 102 w 104"/>
                <a:gd name="T93" fmla="*/ 153 h 292"/>
                <a:gd name="T94" fmla="*/ 103 w 104"/>
                <a:gd name="T95" fmla="*/ 161 h 292"/>
                <a:gd name="T96" fmla="*/ 94 w 104"/>
                <a:gd name="T97" fmla="*/ 171 h 292"/>
                <a:gd name="T98" fmla="*/ 89 w 104"/>
                <a:gd name="T99" fmla="*/ 181 h 292"/>
                <a:gd name="T100" fmla="*/ 91 w 104"/>
                <a:gd name="T101" fmla="*/ 185 h 292"/>
                <a:gd name="T102" fmla="*/ 93 w 104"/>
                <a:gd name="T103" fmla="*/ 189 h 292"/>
                <a:gd name="T104" fmla="*/ 91 w 104"/>
                <a:gd name="T105" fmla="*/ 193 h 292"/>
                <a:gd name="T106" fmla="*/ 75 w 104"/>
                <a:gd name="T107" fmla="*/ 217 h 292"/>
                <a:gd name="T108" fmla="*/ 52 w 104"/>
                <a:gd name="T109" fmla="*/ 241 h 292"/>
                <a:gd name="T110" fmla="*/ 44 w 104"/>
                <a:gd name="T111" fmla="*/ 27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292"/>
                <a:gd name="T170" fmla="*/ 104 w 104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292">
                  <a:moveTo>
                    <a:pt x="43" y="292"/>
                  </a:moveTo>
                  <a:lnTo>
                    <a:pt x="42" y="291"/>
                  </a:lnTo>
                  <a:lnTo>
                    <a:pt x="42" y="290"/>
                  </a:lnTo>
                  <a:lnTo>
                    <a:pt x="41" y="288"/>
                  </a:lnTo>
                  <a:lnTo>
                    <a:pt x="41" y="286"/>
                  </a:lnTo>
                  <a:lnTo>
                    <a:pt x="40" y="284"/>
                  </a:lnTo>
                  <a:lnTo>
                    <a:pt x="40" y="281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39" y="275"/>
                  </a:lnTo>
                  <a:lnTo>
                    <a:pt x="39" y="273"/>
                  </a:lnTo>
                  <a:lnTo>
                    <a:pt x="38" y="273"/>
                  </a:lnTo>
                  <a:lnTo>
                    <a:pt x="38" y="272"/>
                  </a:lnTo>
                  <a:lnTo>
                    <a:pt x="37" y="272"/>
                  </a:lnTo>
                  <a:lnTo>
                    <a:pt x="37" y="271"/>
                  </a:lnTo>
                  <a:lnTo>
                    <a:pt x="36" y="270"/>
                  </a:lnTo>
                  <a:lnTo>
                    <a:pt x="36" y="271"/>
                  </a:lnTo>
                  <a:lnTo>
                    <a:pt x="36" y="272"/>
                  </a:lnTo>
                  <a:lnTo>
                    <a:pt x="35" y="272"/>
                  </a:lnTo>
                  <a:lnTo>
                    <a:pt x="35" y="273"/>
                  </a:lnTo>
                  <a:lnTo>
                    <a:pt x="35" y="274"/>
                  </a:lnTo>
                  <a:lnTo>
                    <a:pt x="34" y="275"/>
                  </a:lnTo>
                  <a:lnTo>
                    <a:pt x="34" y="276"/>
                  </a:lnTo>
                  <a:lnTo>
                    <a:pt x="33" y="276"/>
                  </a:lnTo>
                  <a:lnTo>
                    <a:pt x="32" y="276"/>
                  </a:lnTo>
                  <a:lnTo>
                    <a:pt x="32" y="275"/>
                  </a:lnTo>
                  <a:lnTo>
                    <a:pt x="31" y="275"/>
                  </a:lnTo>
                  <a:lnTo>
                    <a:pt x="31" y="273"/>
                  </a:lnTo>
                  <a:lnTo>
                    <a:pt x="31" y="272"/>
                  </a:lnTo>
                  <a:lnTo>
                    <a:pt x="30" y="270"/>
                  </a:lnTo>
                  <a:lnTo>
                    <a:pt x="30" y="268"/>
                  </a:lnTo>
                  <a:lnTo>
                    <a:pt x="30" y="266"/>
                  </a:lnTo>
                  <a:lnTo>
                    <a:pt x="30" y="264"/>
                  </a:lnTo>
                  <a:lnTo>
                    <a:pt x="30" y="262"/>
                  </a:lnTo>
                  <a:lnTo>
                    <a:pt x="31" y="260"/>
                  </a:lnTo>
                  <a:lnTo>
                    <a:pt x="31" y="258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2" y="254"/>
                  </a:lnTo>
                  <a:lnTo>
                    <a:pt x="31" y="253"/>
                  </a:lnTo>
                  <a:lnTo>
                    <a:pt x="31" y="252"/>
                  </a:lnTo>
                  <a:lnTo>
                    <a:pt x="31" y="251"/>
                  </a:lnTo>
                  <a:lnTo>
                    <a:pt x="30" y="250"/>
                  </a:lnTo>
                  <a:lnTo>
                    <a:pt x="30" y="249"/>
                  </a:lnTo>
                  <a:lnTo>
                    <a:pt x="30" y="248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4"/>
                  </a:lnTo>
                  <a:lnTo>
                    <a:pt x="31" y="243"/>
                  </a:lnTo>
                  <a:lnTo>
                    <a:pt x="31" y="242"/>
                  </a:lnTo>
                  <a:lnTo>
                    <a:pt x="31" y="241"/>
                  </a:lnTo>
                  <a:lnTo>
                    <a:pt x="31" y="240"/>
                  </a:lnTo>
                  <a:lnTo>
                    <a:pt x="31" y="239"/>
                  </a:lnTo>
                  <a:lnTo>
                    <a:pt x="31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0" y="236"/>
                  </a:lnTo>
                  <a:lnTo>
                    <a:pt x="29" y="235"/>
                  </a:lnTo>
                  <a:lnTo>
                    <a:pt x="29" y="234"/>
                  </a:lnTo>
                  <a:lnTo>
                    <a:pt x="29" y="233"/>
                  </a:lnTo>
                  <a:lnTo>
                    <a:pt x="29" y="234"/>
                  </a:lnTo>
                  <a:lnTo>
                    <a:pt x="28" y="234"/>
                  </a:lnTo>
                  <a:lnTo>
                    <a:pt x="28" y="235"/>
                  </a:lnTo>
                  <a:lnTo>
                    <a:pt x="27" y="236"/>
                  </a:lnTo>
                  <a:lnTo>
                    <a:pt x="27" y="237"/>
                  </a:lnTo>
                  <a:lnTo>
                    <a:pt x="26" y="238"/>
                  </a:lnTo>
                  <a:lnTo>
                    <a:pt x="26" y="239"/>
                  </a:lnTo>
                  <a:lnTo>
                    <a:pt x="25" y="240"/>
                  </a:lnTo>
                  <a:lnTo>
                    <a:pt x="25" y="241"/>
                  </a:lnTo>
                  <a:lnTo>
                    <a:pt x="24" y="241"/>
                  </a:lnTo>
                  <a:lnTo>
                    <a:pt x="24" y="242"/>
                  </a:lnTo>
                  <a:lnTo>
                    <a:pt x="23" y="242"/>
                  </a:lnTo>
                  <a:lnTo>
                    <a:pt x="22" y="242"/>
                  </a:lnTo>
                  <a:lnTo>
                    <a:pt x="21" y="242"/>
                  </a:lnTo>
                  <a:lnTo>
                    <a:pt x="20" y="242"/>
                  </a:lnTo>
                  <a:lnTo>
                    <a:pt x="20" y="241"/>
                  </a:lnTo>
                  <a:lnTo>
                    <a:pt x="20" y="240"/>
                  </a:lnTo>
                  <a:lnTo>
                    <a:pt x="20" y="238"/>
                  </a:lnTo>
                  <a:lnTo>
                    <a:pt x="20" y="236"/>
                  </a:lnTo>
                  <a:lnTo>
                    <a:pt x="20" y="234"/>
                  </a:lnTo>
                  <a:lnTo>
                    <a:pt x="20" y="231"/>
                  </a:lnTo>
                  <a:lnTo>
                    <a:pt x="20" y="229"/>
                  </a:lnTo>
                  <a:lnTo>
                    <a:pt x="20" y="226"/>
                  </a:lnTo>
                  <a:lnTo>
                    <a:pt x="20" y="224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6" y="219"/>
                  </a:lnTo>
                  <a:lnTo>
                    <a:pt x="16" y="218"/>
                  </a:lnTo>
                  <a:lnTo>
                    <a:pt x="16" y="215"/>
                  </a:lnTo>
                  <a:lnTo>
                    <a:pt x="16" y="211"/>
                  </a:lnTo>
                  <a:lnTo>
                    <a:pt x="16" y="207"/>
                  </a:lnTo>
                  <a:lnTo>
                    <a:pt x="16" y="204"/>
                  </a:lnTo>
                  <a:lnTo>
                    <a:pt x="16" y="200"/>
                  </a:lnTo>
                  <a:lnTo>
                    <a:pt x="15" y="197"/>
                  </a:lnTo>
                  <a:lnTo>
                    <a:pt x="15" y="194"/>
                  </a:lnTo>
                  <a:lnTo>
                    <a:pt x="15" y="192"/>
                  </a:lnTo>
                  <a:lnTo>
                    <a:pt x="12" y="180"/>
                  </a:lnTo>
                  <a:lnTo>
                    <a:pt x="9" y="168"/>
                  </a:lnTo>
                  <a:lnTo>
                    <a:pt x="7" y="158"/>
                  </a:lnTo>
                  <a:lnTo>
                    <a:pt x="5" y="147"/>
                  </a:lnTo>
                  <a:lnTo>
                    <a:pt x="4" y="138"/>
                  </a:lnTo>
                  <a:lnTo>
                    <a:pt x="3" y="129"/>
                  </a:lnTo>
                  <a:lnTo>
                    <a:pt x="2" y="121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5"/>
                  </a:lnTo>
                  <a:lnTo>
                    <a:pt x="2" y="87"/>
                  </a:lnTo>
                  <a:lnTo>
                    <a:pt x="3" y="78"/>
                  </a:lnTo>
                  <a:lnTo>
                    <a:pt x="5" y="69"/>
                  </a:lnTo>
                  <a:lnTo>
                    <a:pt x="7" y="60"/>
                  </a:lnTo>
                  <a:lnTo>
                    <a:pt x="9" y="53"/>
                  </a:lnTo>
                  <a:lnTo>
                    <a:pt x="11" y="45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3" y="30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5" y="15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8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3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1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28" y="73"/>
                  </a:lnTo>
                  <a:lnTo>
                    <a:pt x="27" y="74"/>
                  </a:lnTo>
                  <a:lnTo>
                    <a:pt x="26" y="75"/>
                  </a:lnTo>
                  <a:lnTo>
                    <a:pt x="26" y="76"/>
                  </a:lnTo>
                  <a:lnTo>
                    <a:pt x="25" y="76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3" y="79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2" y="81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8"/>
                  </a:lnTo>
                  <a:lnTo>
                    <a:pt x="26" y="90"/>
                  </a:lnTo>
                  <a:lnTo>
                    <a:pt x="28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1" y="97"/>
                  </a:lnTo>
                  <a:lnTo>
                    <a:pt x="32" y="100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3" y="107"/>
                  </a:lnTo>
                  <a:lnTo>
                    <a:pt x="34" y="108"/>
                  </a:lnTo>
                  <a:lnTo>
                    <a:pt x="36" y="109"/>
                  </a:lnTo>
                  <a:lnTo>
                    <a:pt x="37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3" y="113"/>
                  </a:lnTo>
                  <a:lnTo>
                    <a:pt x="45" y="114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8" y="117"/>
                  </a:lnTo>
                  <a:lnTo>
                    <a:pt x="49" y="117"/>
                  </a:lnTo>
                  <a:lnTo>
                    <a:pt x="49" y="118"/>
                  </a:lnTo>
                  <a:lnTo>
                    <a:pt x="50" y="118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6" y="120"/>
                  </a:lnTo>
                  <a:lnTo>
                    <a:pt x="57" y="120"/>
                  </a:lnTo>
                  <a:lnTo>
                    <a:pt x="59" y="120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2" y="120"/>
                  </a:lnTo>
                  <a:lnTo>
                    <a:pt x="63" y="119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6" y="118"/>
                  </a:lnTo>
                  <a:lnTo>
                    <a:pt x="67" y="118"/>
                  </a:lnTo>
                  <a:lnTo>
                    <a:pt x="68" y="118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1" y="119"/>
                  </a:lnTo>
                  <a:lnTo>
                    <a:pt x="72" y="119"/>
                  </a:lnTo>
                  <a:lnTo>
                    <a:pt x="72" y="120"/>
                  </a:lnTo>
                  <a:lnTo>
                    <a:pt x="73" y="120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79" y="124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2" y="127"/>
                  </a:lnTo>
                  <a:lnTo>
                    <a:pt x="84" y="128"/>
                  </a:lnTo>
                  <a:lnTo>
                    <a:pt x="85" y="129"/>
                  </a:lnTo>
                  <a:lnTo>
                    <a:pt x="86" y="130"/>
                  </a:lnTo>
                  <a:lnTo>
                    <a:pt x="87" y="131"/>
                  </a:lnTo>
                  <a:lnTo>
                    <a:pt x="89" y="132"/>
                  </a:lnTo>
                  <a:lnTo>
                    <a:pt x="89" y="133"/>
                  </a:lnTo>
                  <a:lnTo>
                    <a:pt x="89" y="134"/>
                  </a:lnTo>
                  <a:lnTo>
                    <a:pt x="90" y="134"/>
                  </a:lnTo>
                  <a:lnTo>
                    <a:pt x="90" y="135"/>
                  </a:lnTo>
                  <a:lnTo>
                    <a:pt x="91" y="136"/>
                  </a:lnTo>
                  <a:lnTo>
                    <a:pt x="92" y="137"/>
                  </a:lnTo>
                  <a:lnTo>
                    <a:pt x="91" y="138"/>
                  </a:lnTo>
                  <a:lnTo>
                    <a:pt x="91" y="139"/>
                  </a:lnTo>
                  <a:lnTo>
                    <a:pt x="91" y="140"/>
                  </a:lnTo>
                  <a:lnTo>
                    <a:pt x="91" y="141"/>
                  </a:lnTo>
                  <a:lnTo>
                    <a:pt x="91" y="142"/>
                  </a:lnTo>
                  <a:lnTo>
                    <a:pt x="92" y="144"/>
                  </a:lnTo>
                  <a:lnTo>
                    <a:pt x="92" y="145"/>
                  </a:lnTo>
                  <a:lnTo>
                    <a:pt x="92" y="146"/>
                  </a:lnTo>
                  <a:lnTo>
                    <a:pt x="93" y="147"/>
                  </a:lnTo>
                  <a:lnTo>
                    <a:pt x="93" y="148"/>
                  </a:lnTo>
                  <a:lnTo>
                    <a:pt x="93" y="149"/>
                  </a:lnTo>
                  <a:lnTo>
                    <a:pt x="94" y="149"/>
                  </a:lnTo>
                  <a:lnTo>
                    <a:pt x="95" y="149"/>
                  </a:lnTo>
                  <a:lnTo>
                    <a:pt x="95" y="150"/>
                  </a:lnTo>
                  <a:lnTo>
                    <a:pt x="96" y="150"/>
                  </a:lnTo>
                  <a:lnTo>
                    <a:pt x="96" y="151"/>
                  </a:lnTo>
                  <a:lnTo>
                    <a:pt x="97" y="151"/>
                  </a:lnTo>
                  <a:lnTo>
                    <a:pt x="98" y="151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2" y="153"/>
                  </a:lnTo>
                  <a:lnTo>
                    <a:pt x="103" y="154"/>
                  </a:lnTo>
                  <a:lnTo>
                    <a:pt x="103" y="155"/>
                  </a:lnTo>
                  <a:lnTo>
                    <a:pt x="103" y="156"/>
                  </a:lnTo>
                  <a:lnTo>
                    <a:pt x="104" y="157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3" y="161"/>
                  </a:lnTo>
                  <a:lnTo>
                    <a:pt x="102" y="163"/>
                  </a:lnTo>
                  <a:lnTo>
                    <a:pt x="102" y="164"/>
                  </a:lnTo>
                  <a:lnTo>
                    <a:pt x="101" y="165"/>
                  </a:lnTo>
                  <a:lnTo>
                    <a:pt x="100" y="166"/>
                  </a:lnTo>
                  <a:lnTo>
                    <a:pt x="99" y="167"/>
                  </a:lnTo>
                  <a:lnTo>
                    <a:pt x="98" y="168"/>
                  </a:lnTo>
                  <a:lnTo>
                    <a:pt x="97" y="169"/>
                  </a:lnTo>
                  <a:lnTo>
                    <a:pt x="95" y="170"/>
                  </a:lnTo>
                  <a:lnTo>
                    <a:pt x="94" y="171"/>
                  </a:lnTo>
                  <a:lnTo>
                    <a:pt x="93" y="172"/>
                  </a:lnTo>
                  <a:lnTo>
                    <a:pt x="93" y="173"/>
                  </a:lnTo>
                  <a:lnTo>
                    <a:pt x="92" y="174"/>
                  </a:lnTo>
                  <a:lnTo>
                    <a:pt x="92" y="175"/>
                  </a:lnTo>
                  <a:lnTo>
                    <a:pt x="91" y="176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89" y="179"/>
                  </a:lnTo>
                  <a:lnTo>
                    <a:pt x="89" y="181"/>
                  </a:lnTo>
                  <a:lnTo>
                    <a:pt x="89" y="182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1" y="184"/>
                  </a:lnTo>
                  <a:lnTo>
                    <a:pt x="91" y="185"/>
                  </a:lnTo>
                  <a:lnTo>
                    <a:pt x="92" y="186"/>
                  </a:lnTo>
                  <a:lnTo>
                    <a:pt x="92" y="187"/>
                  </a:lnTo>
                  <a:lnTo>
                    <a:pt x="93" y="187"/>
                  </a:lnTo>
                  <a:lnTo>
                    <a:pt x="93" y="188"/>
                  </a:lnTo>
                  <a:lnTo>
                    <a:pt x="93" y="189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3"/>
                  </a:lnTo>
                  <a:lnTo>
                    <a:pt x="91" y="193"/>
                  </a:lnTo>
                  <a:lnTo>
                    <a:pt x="90" y="195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8" y="200"/>
                  </a:lnTo>
                  <a:lnTo>
                    <a:pt x="87" y="202"/>
                  </a:lnTo>
                  <a:lnTo>
                    <a:pt x="85" y="205"/>
                  </a:lnTo>
                  <a:lnTo>
                    <a:pt x="81" y="209"/>
                  </a:lnTo>
                  <a:lnTo>
                    <a:pt x="78" y="213"/>
                  </a:lnTo>
                  <a:lnTo>
                    <a:pt x="75" y="217"/>
                  </a:lnTo>
                  <a:lnTo>
                    <a:pt x="71" y="220"/>
                  </a:lnTo>
                  <a:lnTo>
                    <a:pt x="68" y="224"/>
                  </a:lnTo>
                  <a:lnTo>
                    <a:pt x="64" y="228"/>
                  </a:lnTo>
                  <a:lnTo>
                    <a:pt x="62" y="231"/>
                  </a:lnTo>
                  <a:lnTo>
                    <a:pt x="59" y="233"/>
                  </a:lnTo>
                  <a:lnTo>
                    <a:pt x="58" y="235"/>
                  </a:lnTo>
                  <a:lnTo>
                    <a:pt x="56" y="236"/>
                  </a:lnTo>
                  <a:lnTo>
                    <a:pt x="55" y="239"/>
                  </a:lnTo>
                  <a:lnTo>
                    <a:pt x="52" y="241"/>
                  </a:lnTo>
                  <a:lnTo>
                    <a:pt x="50" y="244"/>
                  </a:lnTo>
                  <a:lnTo>
                    <a:pt x="49" y="246"/>
                  </a:lnTo>
                  <a:lnTo>
                    <a:pt x="47" y="249"/>
                  </a:lnTo>
                  <a:lnTo>
                    <a:pt x="46" y="252"/>
                  </a:lnTo>
                  <a:lnTo>
                    <a:pt x="45" y="255"/>
                  </a:lnTo>
                  <a:lnTo>
                    <a:pt x="45" y="258"/>
                  </a:lnTo>
                  <a:lnTo>
                    <a:pt x="45" y="262"/>
                  </a:lnTo>
                  <a:lnTo>
                    <a:pt x="44" y="266"/>
                  </a:lnTo>
                  <a:lnTo>
                    <a:pt x="44" y="271"/>
                  </a:lnTo>
                  <a:lnTo>
                    <a:pt x="44" y="274"/>
                  </a:lnTo>
                  <a:lnTo>
                    <a:pt x="44" y="279"/>
                  </a:lnTo>
                  <a:lnTo>
                    <a:pt x="44" y="283"/>
                  </a:lnTo>
                  <a:lnTo>
                    <a:pt x="43" y="287"/>
                  </a:lnTo>
                  <a:lnTo>
                    <a:pt x="43" y="290"/>
                  </a:lnTo>
                  <a:lnTo>
                    <a:pt x="43" y="2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Freeform 200"/>
            <p:cNvSpPr>
              <a:spLocks/>
            </p:cNvSpPr>
            <p:nvPr/>
          </p:nvSpPr>
          <p:spPr bwMode="auto">
            <a:xfrm>
              <a:off x="5165" y="2750"/>
              <a:ext cx="135" cy="122"/>
            </a:xfrm>
            <a:custGeom>
              <a:avLst/>
              <a:gdLst>
                <a:gd name="T0" fmla="*/ 135 w 135"/>
                <a:gd name="T1" fmla="*/ 61 h 122"/>
                <a:gd name="T2" fmla="*/ 135 w 135"/>
                <a:gd name="T3" fmla="*/ 61 h 122"/>
                <a:gd name="T4" fmla="*/ 134 w 135"/>
                <a:gd name="T5" fmla="*/ 63 h 122"/>
                <a:gd name="T6" fmla="*/ 133 w 135"/>
                <a:gd name="T7" fmla="*/ 65 h 122"/>
                <a:gd name="T8" fmla="*/ 130 w 135"/>
                <a:gd name="T9" fmla="*/ 67 h 122"/>
                <a:gd name="T10" fmla="*/ 127 w 135"/>
                <a:gd name="T11" fmla="*/ 68 h 122"/>
                <a:gd name="T12" fmla="*/ 125 w 135"/>
                <a:gd name="T13" fmla="*/ 72 h 122"/>
                <a:gd name="T14" fmla="*/ 126 w 135"/>
                <a:gd name="T15" fmla="*/ 76 h 122"/>
                <a:gd name="T16" fmla="*/ 126 w 135"/>
                <a:gd name="T17" fmla="*/ 77 h 122"/>
                <a:gd name="T18" fmla="*/ 126 w 135"/>
                <a:gd name="T19" fmla="*/ 77 h 122"/>
                <a:gd name="T20" fmla="*/ 129 w 135"/>
                <a:gd name="T21" fmla="*/ 86 h 122"/>
                <a:gd name="T22" fmla="*/ 128 w 135"/>
                <a:gd name="T23" fmla="*/ 95 h 122"/>
                <a:gd name="T24" fmla="*/ 119 w 135"/>
                <a:gd name="T25" fmla="*/ 101 h 122"/>
                <a:gd name="T26" fmla="*/ 111 w 135"/>
                <a:gd name="T27" fmla="*/ 109 h 122"/>
                <a:gd name="T28" fmla="*/ 110 w 135"/>
                <a:gd name="T29" fmla="*/ 114 h 122"/>
                <a:gd name="T30" fmla="*/ 108 w 135"/>
                <a:gd name="T31" fmla="*/ 117 h 122"/>
                <a:gd name="T32" fmla="*/ 100 w 135"/>
                <a:gd name="T33" fmla="*/ 118 h 122"/>
                <a:gd name="T34" fmla="*/ 90 w 135"/>
                <a:gd name="T35" fmla="*/ 121 h 122"/>
                <a:gd name="T36" fmla="*/ 80 w 135"/>
                <a:gd name="T37" fmla="*/ 120 h 122"/>
                <a:gd name="T38" fmla="*/ 69 w 135"/>
                <a:gd name="T39" fmla="*/ 118 h 122"/>
                <a:gd name="T40" fmla="*/ 63 w 135"/>
                <a:gd name="T41" fmla="*/ 115 h 122"/>
                <a:gd name="T42" fmla="*/ 59 w 135"/>
                <a:gd name="T43" fmla="*/ 110 h 122"/>
                <a:gd name="T44" fmla="*/ 57 w 135"/>
                <a:gd name="T45" fmla="*/ 107 h 122"/>
                <a:gd name="T46" fmla="*/ 55 w 135"/>
                <a:gd name="T47" fmla="*/ 105 h 122"/>
                <a:gd name="T48" fmla="*/ 48 w 135"/>
                <a:gd name="T49" fmla="*/ 99 h 122"/>
                <a:gd name="T50" fmla="*/ 42 w 135"/>
                <a:gd name="T51" fmla="*/ 91 h 122"/>
                <a:gd name="T52" fmla="*/ 41 w 135"/>
                <a:gd name="T53" fmla="*/ 85 h 122"/>
                <a:gd name="T54" fmla="*/ 41 w 135"/>
                <a:gd name="T55" fmla="*/ 80 h 122"/>
                <a:gd name="T56" fmla="*/ 41 w 135"/>
                <a:gd name="T57" fmla="*/ 75 h 122"/>
                <a:gd name="T58" fmla="*/ 41 w 135"/>
                <a:gd name="T59" fmla="*/ 70 h 122"/>
                <a:gd name="T60" fmla="*/ 41 w 135"/>
                <a:gd name="T61" fmla="*/ 67 h 122"/>
                <a:gd name="T62" fmla="*/ 40 w 135"/>
                <a:gd name="T63" fmla="*/ 65 h 122"/>
                <a:gd name="T64" fmla="*/ 38 w 135"/>
                <a:gd name="T65" fmla="*/ 59 h 122"/>
                <a:gd name="T66" fmla="*/ 33 w 135"/>
                <a:gd name="T67" fmla="*/ 53 h 122"/>
                <a:gd name="T68" fmla="*/ 31 w 135"/>
                <a:gd name="T69" fmla="*/ 44 h 122"/>
                <a:gd name="T70" fmla="*/ 29 w 135"/>
                <a:gd name="T71" fmla="*/ 37 h 122"/>
                <a:gd name="T72" fmla="*/ 25 w 135"/>
                <a:gd name="T73" fmla="*/ 32 h 122"/>
                <a:gd name="T74" fmla="*/ 17 w 135"/>
                <a:gd name="T75" fmla="*/ 30 h 122"/>
                <a:gd name="T76" fmla="*/ 16 w 135"/>
                <a:gd name="T77" fmla="*/ 29 h 122"/>
                <a:gd name="T78" fmla="*/ 16 w 135"/>
                <a:gd name="T79" fmla="*/ 28 h 122"/>
                <a:gd name="T80" fmla="*/ 15 w 135"/>
                <a:gd name="T81" fmla="*/ 26 h 122"/>
                <a:gd name="T82" fmla="*/ 14 w 135"/>
                <a:gd name="T83" fmla="*/ 22 h 122"/>
                <a:gd name="T84" fmla="*/ 10 w 135"/>
                <a:gd name="T85" fmla="*/ 17 h 122"/>
                <a:gd name="T86" fmla="*/ 4 w 135"/>
                <a:gd name="T87" fmla="*/ 15 h 122"/>
                <a:gd name="T88" fmla="*/ 2 w 135"/>
                <a:gd name="T89" fmla="*/ 13 h 122"/>
                <a:gd name="T90" fmla="*/ 1 w 135"/>
                <a:gd name="T91" fmla="*/ 10 h 122"/>
                <a:gd name="T92" fmla="*/ 3 w 135"/>
                <a:gd name="T93" fmla="*/ 9 h 122"/>
                <a:gd name="T94" fmla="*/ 17 w 135"/>
                <a:gd name="T95" fmla="*/ 7 h 122"/>
                <a:gd name="T96" fmla="*/ 34 w 135"/>
                <a:gd name="T97" fmla="*/ 4 h 122"/>
                <a:gd name="T98" fmla="*/ 62 w 135"/>
                <a:gd name="T99" fmla="*/ 0 h 122"/>
                <a:gd name="T100" fmla="*/ 80 w 135"/>
                <a:gd name="T101" fmla="*/ 4 h 122"/>
                <a:gd name="T102" fmla="*/ 101 w 135"/>
                <a:gd name="T103" fmla="*/ 18 h 122"/>
                <a:gd name="T104" fmla="*/ 124 w 135"/>
                <a:gd name="T105" fmla="*/ 45 h 122"/>
                <a:gd name="T106" fmla="*/ 135 w 135"/>
                <a:gd name="T107" fmla="*/ 61 h 1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"/>
                <a:gd name="T163" fmla="*/ 0 h 122"/>
                <a:gd name="T164" fmla="*/ 135 w 135"/>
                <a:gd name="T165" fmla="*/ 122 h 1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" h="122">
                  <a:moveTo>
                    <a:pt x="135" y="61"/>
                  </a:moveTo>
                  <a:lnTo>
                    <a:pt x="135" y="61"/>
                  </a:lnTo>
                  <a:lnTo>
                    <a:pt x="135" y="62"/>
                  </a:lnTo>
                  <a:lnTo>
                    <a:pt x="134" y="63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5"/>
                  </a:lnTo>
                  <a:lnTo>
                    <a:pt x="132" y="66"/>
                  </a:lnTo>
                  <a:lnTo>
                    <a:pt x="131" y="67"/>
                  </a:lnTo>
                  <a:lnTo>
                    <a:pt x="130" y="67"/>
                  </a:lnTo>
                  <a:lnTo>
                    <a:pt x="129" y="67"/>
                  </a:lnTo>
                  <a:lnTo>
                    <a:pt x="128" y="67"/>
                  </a:lnTo>
                  <a:lnTo>
                    <a:pt x="127" y="68"/>
                  </a:lnTo>
                  <a:lnTo>
                    <a:pt x="126" y="68"/>
                  </a:lnTo>
                  <a:lnTo>
                    <a:pt x="125" y="69"/>
                  </a:lnTo>
                  <a:lnTo>
                    <a:pt x="125" y="70"/>
                  </a:lnTo>
                  <a:lnTo>
                    <a:pt x="125" y="71"/>
                  </a:lnTo>
                  <a:lnTo>
                    <a:pt x="125" y="72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26" y="75"/>
                  </a:lnTo>
                  <a:lnTo>
                    <a:pt x="126" y="76"/>
                  </a:lnTo>
                  <a:lnTo>
                    <a:pt x="127" y="77"/>
                  </a:lnTo>
                  <a:lnTo>
                    <a:pt x="126" y="77"/>
                  </a:lnTo>
                  <a:lnTo>
                    <a:pt x="126" y="78"/>
                  </a:lnTo>
                  <a:lnTo>
                    <a:pt x="127" y="80"/>
                  </a:lnTo>
                  <a:lnTo>
                    <a:pt x="128" y="82"/>
                  </a:lnTo>
                  <a:lnTo>
                    <a:pt x="129" y="84"/>
                  </a:lnTo>
                  <a:lnTo>
                    <a:pt x="129" y="86"/>
                  </a:lnTo>
                  <a:lnTo>
                    <a:pt x="129" y="88"/>
                  </a:lnTo>
                  <a:lnTo>
                    <a:pt x="129" y="90"/>
                  </a:lnTo>
                  <a:lnTo>
                    <a:pt x="129" y="91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7" y="96"/>
                  </a:lnTo>
                  <a:lnTo>
                    <a:pt x="124" y="97"/>
                  </a:lnTo>
                  <a:lnTo>
                    <a:pt x="123" y="98"/>
                  </a:lnTo>
                  <a:lnTo>
                    <a:pt x="121" y="99"/>
                  </a:lnTo>
                  <a:lnTo>
                    <a:pt x="119" y="101"/>
                  </a:lnTo>
                  <a:lnTo>
                    <a:pt x="117" y="102"/>
                  </a:lnTo>
                  <a:lnTo>
                    <a:pt x="116" y="104"/>
                  </a:lnTo>
                  <a:lnTo>
                    <a:pt x="115" y="105"/>
                  </a:lnTo>
                  <a:lnTo>
                    <a:pt x="113" y="107"/>
                  </a:lnTo>
                  <a:lnTo>
                    <a:pt x="111" y="109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8" y="117"/>
                  </a:lnTo>
                  <a:lnTo>
                    <a:pt x="108" y="118"/>
                  </a:lnTo>
                  <a:lnTo>
                    <a:pt x="106" y="118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8" y="119"/>
                  </a:lnTo>
                  <a:lnTo>
                    <a:pt x="96" y="119"/>
                  </a:lnTo>
                  <a:lnTo>
                    <a:pt x="94" y="120"/>
                  </a:lnTo>
                  <a:lnTo>
                    <a:pt x="91" y="120"/>
                  </a:lnTo>
                  <a:lnTo>
                    <a:pt x="90" y="121"/>
                  </a:lnTo>
                  <a:lnTo>
                    <a:pt x="87" y="122"/>
                  </a:lnTo>
                  <a:lnTo>
                    <a:pt x="86" y="121"/>
                  </a:lnTo>
                  <a:lnTo>
                    <a:pt x="83" y="121"/>
                  </a:lnTo>
                  <a:lnTo>
                    <a:pt x="81" y="120"/>
                  </a:lnTo>
                  <a:lnTo>
                    <a:pt x="80" y="120"/>
                  </a:lnTo>
                  <a:lnTo>
                    <a:pt x="77" y="120"/>
                  </a:lnTo>
                  <a:lnTo>
                    <a:pt x="76" y="120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69" y="118"/>
                  </a:lnTo>
                  <a:lnTo>
                    <a:pt x="68" y="118"/>
                  </a:lnTo>
                  <a:lnTo>
                    <a:pt x="66" y="117"/>
                  </a:lnTo>
                  <a:lnTo>
                    <a:pt x="65" y="117"/>
                  </a:lnTo>
                  <a:lnTo>
                    <a:pt x="64" y="116"/>
                  </a:lnTo>
                  <a:lnTo>
                    <a:pt x="63" y="115"/>
                  </a:lnTo>
                  <a:lnTo>
                    <a:pt x="62" y="115"/>
                  </a:lnTo>
                  <a:lnTo>
                    <a:pt x="61" y="114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59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6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3" y="103"/>
                  </a:lnTo>
                  <a:lnTo>
                    <a:pt x="51" y="101"/>
                  </a:lnTo>
                  <a:lnTo>
                    <a:pt x="50" y="100"/>
                  </a:lnTo>
                  <a:lnTo>
                    <a:pt x="48" y="99"/>
                  </a:lnTo>
                  <a:lnTo>
                    <a:pt x="47" y="97"/>
                  </a:lnTo>
                  <a:lnTo>
                    <a:pt x="45" y="96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2" y="91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1" y="78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5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1" y="70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39" y="63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7" y="58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8" y="34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7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30" y="5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7" y="2"/>
                  </a:lnTo>
                  <a:lnTo>
                    <a:pt x="80" y="4"/>
                  </a:lnTo>
                  <a:lnTo>
                    <a:pt x="84" y="5"/>
                  </a:lnTo>
                  <a:lnTo>
                    <a:pt x="88" y="7"/>
                  </a:lnTo>
                  <a:lnTo>
                    <a:pt x="92" y="10"/>
                  </a:lnTo>
                  <a:lnTo>
                    <a:pt x="97" y="14"/>
                  </a:lnTo>
                  <a:lnTo>
                    <a:pt x="101" y="18"/>
                  </a:lnTo>
                  <a:lnTo>
                    <a:pt x="106" y="24"/>
                  </a:lnTo>
                  <a:lnTo>
                    <a:pt x="111" y="30"/>
                  </a:lnTo>
                  <a:lnTo>
                    <a:pt x="116" y="36"/>
                  </a:lnTo>
                  <a:lnTo>
                    <a:pt x="120" y="40"/>
                  </a:lnTo>
                  <a:lnTo>
                    <a:pt x="124" y="45"/>
                  </a:lnTo>
                  <a:lnTo>
                    <a:pt x="127" y="50"/>
                  </a:lnTo>
                  <a:lnTo>
                    <a:pt x="130" y="54"/>
                  </a:lnTo>
                  <a:lnTo>
                    <a:pt x="132" y="57"/>
                  </a:lnTo>
                  <a:lnTo>
                    <a:pt x="134" y="59"/>
                  </a:lnTo>
                  <a:lnTo>
                    <a:pt x="135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Freeform 201"/>
            <p:cNvSpPr>
              <a:spLocks/>
            </p:cNvSpPr>
            <p:nvPr/>
          </p:nvSpPr>
          <p:spPr bwMode="auto">
            <a:xfrm>
              <a:off x="5162" y="2776"/>
              <a:ext cx="25" cy="38"/>
            </a:xfrm>
            <a:custGeom>
              <a:avLst/>
              <a:gdLst>
                <a:gd name="T0" fmla="*/ 13 w 25"/>
                <a:gd name="T1" fmla="*/ 9 h 38"/>
                <a:gd name="T2" fmla="*/ 15 w 25"/>
                <a:gd name="T3" fmla="*/ 11 h 38"/>
                <a:gd name="T4" fmla="*/ 18 w 25"/>
                <a:gd name="T5" fmla="*/ 13 h 38"/>
                <a:gd name="T6" fmla="*/ 20 w 25"/>
                <a:gd name="T7" fmla="*/ 15 h 38"/>
                <a:gd name="T8" fmla="*/ 23 w 25"/>
                <a:gd name="T9" fmla="*/ 16 h 38"/>
                <a:gd name="T10" fmla="*/ 25 w 25"/>
                <a:gd name="T11" fmla="*/ 20 h 38"/>
                <a:gd name="T12" fmla="*/ 25 w 25"/>
                <a:gd name="T13" fmla="*/ 24 h 38"/>
                <a:gd name="T14" fmla="*/ 24 w 25"/>
                <a:gd name="T15" fmla="*/ 28 h 38"/>
                <a:gd name="T16" fmla="*/ 23 w 25"/>
                <a:gd name="T17" fmla="*/ 31 h 38"/>
                <a:gd name="T18" fmla="*/ 20 w 25"/>
                <a:gd name="T19" fmla="*/ 34 h 38"/>
                <a:gd name="T20" fmla="*/ 18 w 25"/>
                <a:gd name="T21" fmla="*/ 35 h 38"/>
                <a:gd name="T22" fmla="*/ 15 w 25"/>
                <a:gd name="T23" fmla="*/ 35 h 38"/>
                <a:gd name="T24" fmla="*/ 13 w 25"/>
                <a:gd name="T25" fmla="*/ 35 h 38"/>
                <a:gd name="T26" fmla="*/ 11 w 25"/>
                <a:gd name="T27" fmla="*/ 36 h 38"/>
                <a:gd name="T28" fmla="*/ 9 w 25"/>
                <a:gd name="T29" fmla="*/ 36 h 38"/>
                <a:gd name="T30" fmla="*/ 7 w 25"/>
                <a:gd name="T31" fmla="*/ 37 h 38"/>
                <a:gd name="T32" fmla="*/ 7 w 25"/>
                <a:gd name="T33" fmla="*/ 37 h 38"/>
                <a:gd name="T34" fmla="*/ 6 w 25"/>
                <a:gd name="T35" fmla="*/ 37 h 38"/>
                <a:gd name="T36" fmla="*/ 5 w 25"/>
                <a:gd name="T37" fmla="*/ 38 h 38"/>
                <a:gd name="T38" fmla="*/ 5 w 25"/>
                <a:gd name="T39" fmla="*/ 38 h 38"/>
                <a:gd name="T40" fmla="*/ 4 w 25"/>
                <a:gd name="T41" fmla="*/ 37 h 38"/>
                <a:gd name="T42" fmla="*/ 3 w 25"/>
                <a:gd name="T43" fmla="*/ 36 h 38"/>
                <a:gd name="T44" fmla="*/ 2 w 25"/>
                <a:gd name="T45" fmla="*/ 35 h 38"/>
                <a:gd name="T46" fmla="*/ 2 w 25"/>
                <a:gd name="T47" fmla="*/ 33 h 38"/>
                <a:gd name="T48" fmla="*/ 1 w 25"/>
                <a:gd name="T49" fmla="*/ 32 h 38"/>
                <a:gd name="T50" fmla="*/ 0 w 25"/>
                <a:gd name="T51" fmla="*/ 31 h 38"/>
                <a:gd name="T52" fmla="*/ 0 w 25"/>
                <a:gd name="T53" fmla="*/ 31 h 38"/>
                <a:gd name="T54" fmla="*/ 0 w 25"/>
                <a:gd name="T55" fmla="*/ 30 h 38"/>
                <a:gd name="T56" fmla="*/ 0 w 25"/>
                <a:gd name="T57" fmla="*/ 30 h 38"/>
                <a:gd name="T58" fmla="*/ 0 w 25"/>
                <a:gd name="T59" fmla="*/ 29 h 38"/>
                <a:gd name="T60" fmla="*/ 1 w 25"/>
                <a:gd name="T61" fmla="*/ 29 h 38"/>
                <a:gd name="T62" fmla="*/ 1 w 25"/>
                <a:gd name="T63" fmla="*/ 28 h 38"/>
                <a:gd name="T64" fmla="*/ 2 w 25"/>
                <a:gd name="T65" fmla="*/ 27 h 38"/>
                <a:gd name="T66" fmla="*/ 2 w 25"/>
                <a:gd name="T67" fmla="*/ 26 h 38"/>
                <a:gd name="T68" fmla="*/ 2 w 25"/>
                <a:gd name="T69" fmla="*/ 25 h 38"/>
                <a:gd name="T70" fmla="*/ 3 w 25"/>
                <a:gd name="T71" fmla="*/ 23 h 38"/>
                <a:gd name="T72" fmla="*/ 3 w 25"/>
                <a:gd name="T73" fmla="*/ 20 h 38"/>
                <a:gd name="T74" fmla="*/ 2 w 25"/>
                <a:gd name="T75" fmla="*/ 17 h 38"/>
                <a:gd name="T76" fmla="*/ 2 w 25"/>
                <a:gd name="T77" fmla="*/ 14 h 38"/>
                <a:gd name="T78" fmla="*/ 2 w 25"/>
                <a:gd name="T79" fmla="*/ 11 h 38"/>
                <a:gd name="T80" fmla="*/ 2 w 25"/>
                <a:gd name="T81" fmla="*/ 10 h 38"/>
                <a:gd name="T82" fmla="*/ 2 w 25"/>
                <a:gd name="T83" fmla="*/ 8 h 38"/>
                <a:gd name="T84" fmla="*/ 2 w 25"/>
                <a:gd name="T85" fmla="*/ 7 h 38"/>
                <a:gd name="T86" fmla="*/ 2 w 25"/>
                <a:gd name="T87" fmla="*/ 5 h 38"/>
                <a:gd name="T88" fmla="*/ 1 w 25"/>
                <a:gd name="T89" fmla="*/ 4 h 38"/>
                <a:gd name="T90" fmla="*/ 0 w 25"/>
                <a:gd name="T91" fmla="*/ 3 h 38"/>
                <a:gd name="T92" fmla="*/ 0 w 25"/>
                <a:gd name="T93" fmla="*/ 2 h 38"/>
                <a:gd name="T94" fmla="*/ 0 w 25"/>
                <a:gd name="T95" fmla="*/ 2 h 38"/>
                <a:gd name="T96" fmla="*/ 0 w 25"/>
                <a:gd name="T97" fmla="*/ 1 h 38"/>
                <a:gd name="T98" fmla="*/ 0 w 25"/>
                <a:gd name="T99" fmla="*/ 1 h 38"/>
                <a:gd name="T100" fmla="*/ 2 w 25"/>
                <a:gd name="T101" fmla="*/ 0 h 38"/>
                <a:gd name="T102" fmla="*/ 6 w 25"/>
                <a:gd name="T103" fmla="*/ 0 h 38"/>
                <a:gd name="T104" fmla="*/ 8 w 25"/>
                <a:gd name="T105" fmla="*/ 2 h 38"/>
                <a:gd name="T106" fmla="*/ 11 w 25"/>
                <a:gd name="T107" fmla="*/ 5 h 38"/>
                <a:gd name="T108" fmla="*/ 12 w 25"/>
                <a:gd name="T109" fmla="*/ 8 h 38"/>
                <a:gd name="T110" fmla="*/ 12 w 25"/>
                <a:gd name="T111" fmla="*/ 7 h 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"/>
                <a:gd name="T169" fmla="*/ 0 h 38"/>
                <a:gd name="T170" fmla="*/ 25 w 25"/>
                <a:gd name="T171" fmla="*/ 38 h 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" h="38">
                  <a:moveTo>
                    <a:pt x="12" y="7"/>
                  </a:moveTo>
                  <a:lnTo>
                    <a:pt x="13" y="9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4" y="18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23" y="31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4" name="Freeform 202"/>
            <p:cNvSpPr>
              <a:spLocks/>
            </p:cNvSpPr>
            <p:nvPr/>
          </p:nvSpPr>
          <p:spPr bwMode="auto">
            <a:xfrm>
              <a:off x="5298" y="2812"/>
              <a:ext cx="146" cy="183"/>
            </a:xfrm>
            <a:custGeom>
              <a:avLst/>
              <a:gdLst>
                <a:gd name="T0" fmla="*/ 1 w 146"/>
                <a:gd name="T1" fmla="*/ 3 h 183"/>
                <a:gd name="T2" fmla="*/ 0 w 146"/>
                <a:gd name="T3" fmla="*/ 7 h 183"/>
                <a:gd name="T4" fmla="*/ 0 w 146"/>
                <a:gd name="T5" fmla="*/ 13 h 183"/>
                <a:gd name="T6" fmla="*/ 2 w 146"/>
                <a:gd name="T7" fmla="*/ 19 h 183"/>
                <a:gd name="T8" fmla="*/ 3 w 146"/>
                <a:gd name="T9" fmla="*/ 23 h 183"/>
                <a:gd name="T10" fmla="*/ 4 w 146"/>
                <a:gd name="T11" fmla="*/ 27 h 183"/>
                <a:gd name="T12" fmla="*/ 6 w 146"/>
                <a:gd name="T13" fmla="*/ 28 h 183"/>
                <a:gd name="T14" fmla="*/ 7 w 146"/>
                <a:gd name="T15" fmla="*/ 30 h 183"/>
                <a:gd name="T16" fmla="*/ 8 w 146"/>
                <a:gd name="T17" fmla="*/ 31 h 183"/>
                <a:gd name="T18" fmla="*/ 8 w 146"/>
                <a:gd name="T19" fmla="*/ 32 h 183"/>
                <a:gd name="T20" fmla="*/ 9 w 146"/>
                <a:gd name="T21" fmla="*/ 33 h 183"/>
                <a:gd name="T22" fmla="*/ 9 w 146"/>
                <a:gd name="T23" fmla="*/ 36 h 183"/>
                <a:gd name="T24" fmla="*/ 8 w 146"/>
                <a:gd name="T25" fmla="*/ 39 h 183"/>
                <a:gd name="T26" fmla="*/ 7 w 146"/>
                <a:gd name="T27" fmla="*/ 41 h 183"/>
                <a:gd name="T28" fmla="*/ 7 w 146"/>
                <a:gd name="T29" fmla="*/ 44 h 183"/>
                <a:gd name="T30" fmla="*/ 7 w 146"/>
                <a:gd name="T31" fmla="*/ 46 h 183"/>
                <a:gd name="T32" fmla="*/ 7 w 146"/>
                <a:gd name="T33" fmla="*/ 51 h 183"/>
                <a:gd name="T34" fmla="*/ 5 w 146"/>
                <a:gd name="T35" fmla="*/ 56 h 183"/>
                <a:gd name="T36" fmla="*/ 5 w 146"/>
                <a:gd name="T37" fmla="*/ 65 h 183"/>
                <a:gd name="T38" fmla="*/ 8 w 146"/>
                <a:gd name="T39" fmla="*/ 75 h 183"/>
                <a:gd name="T40" fmla="*/ 7 w 146"/>
                <a:gd name="T41" fmla="*/ 84 h 183"/>
                <a:gd name="T42" fmla="*/ 5 w 146"/>
                <a:gd name="T43" fmla="*/ 93 h 183"/>
                <a:gd name="T44" fmla="*/ 7 w 146"/>
                <a:gd name="T45" fmla="*/ 100 h 183"/>
                <a:gd name="T46" fmla="*/ 11 w 146"/>
                <a:gd name="T47" fmla="*/ 105 h 183"/>
                <a:gd name="T48" fmla="*/ 20 w 146"/>
                <a:gd name="T49" fmla="*/ 107 h 183"/>
                <a:gd name="T50" fmla="*/ 30 w 146"/>
                <a:gd name="T51" fmla="*/ 109 h 183"/>
                <a:gd name="T52" fmla="*/ 45 w 146"/>
                <a:gd name="T53" fmla="*/ 117 h 183"/>
                <a:gd name="T54" fmla="*/ 56 w 146"/>
                <a:gd name="T55" fmla="*/ 132 h 183"/>
                <a:gd name="T56" fmla="*/ 59 w 146"/>
                <a:gd name="T57" fmla="*/ 138 h 183"/>
                <a:gd name="T58" fmla="*/ 61 w 146"/>
                <a:gd name="T59" fmla="*/ 141 h 183"/>
                <a:gd name="T60" fmla="*/ 61 w 146"/>
                <a:gd name="T61" fmla="*/ 141 h 183"/>
                <a:gd name="T62" fmla="*/ 61 w 146"/>
                <a:gd name="T63" fmla="*/ 141 h 183"/>
                <a:gd name="T64" fmla="*/ 61 w 146"/>
                <a:gd name="T65" fmla="*/ 145 h 183"/>
                <a:gd name="T66" fmla="*/ 65 w 146"/>
                <a:gd name="T67" fmla="*/ 149 h 183"/>
                <a:gd name="T68" fmla="*/ 65 w 146"/>
                <a:gd name="T69" fmla="*/ 151 h 183"/>
                <a:gd name="T70" fmla="*/ 65 w 146"/>
                <a:gd name="T71" fmla="*/ 153 h 183"/>
                <a:gd name="T72" fmla="*/ 67 w 146"/>
                <a:gd name="T73" fmla="*/ 159 h 183"/>
                <a:gd name="T74" fmla="*/ 69 w 146"/>
                <a:gd name="T75" fmla="*/ 166 h 183"/>
                <a:gd name="T76" fmla="*/ 69 w 146"/>
                <a:gd name="T77" fmla="*/ 167 h 183"/>
                <a:gd name="T78" fmla="*/ 70 w 146"/>
                <a:gd name="T79" fmla="*/ 169 h 183"/>
                <a:gd name="T80" fmla="*/ 77 w 146"/>
                <a:gd name="T81" fmla="*/ 170 h 183"/>
                <a:gd name="T82" fmla="*/ 86 w 146"/>
                <a:gd name="T83" fmla="*/ 171 h 183"/>
                <a:gd name="T84" fmla="*/ 91 w 146"/>
                <a:gd name="T85" fmla="*/ 169 h 183"/>
                <a:gd name="T86" fmla="*/ 96 w 146"/>
                <a:gd name="T87" fmla="*/ 168 h 183"/>
                <a:gd name="T88" fmla="*/ 103 w 146"/>
                <a:gd name="T89" fmla="*/ 169 h 183"/>
                <a:gd name="T90" fmla="*/ 109 w 146"/>
                <a:gd name="T91" fmla="*/ 172 h 183"/>
                <a:gd name="T92" fmla="*/ 112 w 146"/>
                <a:gd name="T93" fmla="*/ 174 h 183"/>
                <a:gd name="T94" fmla="*/ 113 w 146"/>
                <a:gd name="T95" fmla="*/ 174 h 183"/>
                <a:gd name="T96" fmla="*/ 115 w 146"/>
                <a:gd name="T97" fmla="*/ 173 h 183"/>
                <a:gd name="T98" fmla="*/ 116 w 146"/>
                <a:gd name="T99" fmla="*/ 172 h 183"/>
                <a:gd name="T100" fmla="*/ 120 w 146"/>
                <a:gd name="T101" fmla="*/ 172 h 183"/>
                <a:gd name="T102" fmla="*/ 123 w 146"/>
                <a:gd name="T103" fmla="*/ 172 h 183"/>
                <a:gd name="T104" fmla="*/ 125 w 146"/>
                <a:gd name="T105" fmla="*/ 171 h 183"/>
                <a:gd name="T106" fmla="*/ 129 w 146"/>
                <a:gd name="T107" fmla="*/ 170 h 183"/>
                <a:gd name="T108" fmla="*/ 130 w 146"/>
                <a:gd name="T109" fmla="*/ 171 h 183"/>
                <a:gd name="T110" fmla="*/ 131 w 146"/>
                <a:gd name="T111" fmla="*/ 172 h 183"/>
                <a:gd name="T112" fmla="*/ 133 w 146"/>
                <a:gd name="T113" fmla="*/ 177 h 183"/>
                <a:gd name="T114" fmla="*/ 136 w 146"/>
                <a:gd name="T115" fmla="*/ 182 h 183"/>
                <a:gd name="T116" fmla="*/ 128 w 146"/>
                <a:gd name="T117" fmla="*/ 154 h 183"/>
                <a:gd name="T118" fmla="*/ 126 w 146"/>
                <a:gd name="T119" fmla="*/ 153 h 183"/>
                <a:gd name="T120" fmla="*/ 2 w 146"/>
                <a:gd name="T121" fmla="*/ 0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6"/>
                <a:gd name="T184" fmla="*/ 0 h 183"/>
                <a:gd name="T185" fmla="*/ 146 w 146"/>
                <a:gd name="T186" fmla="*/ 183 h 1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6" h="183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6" y="54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8" y="75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8" y="82"/>
                  </a:lnTo>
                  <a:lnTo>
                    <a:pt x="7" y="84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8"/>
                  </a:lnTo>
                  <a:lnTo>
                    <a:pt x="6" y="99"/>
                  </a:lnTo>
                  <a:lnTo>
                    <a:pt x="7" y="100"/>
                  </a:lnTo>
                  <a:lnTo>
                    <a:pt x="7" y="101"/>
                  </a:lnTo>
                  <a:lnTo>
                    <a:pt x="8" y="102"/>
                  </a:lnTo>
                  <a:lnTo>
                    <a:pt x="9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2" y="105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18" y="107"/>
                  </a:lnTo>
                  <a:lnTo>
                    <a:pt x="20" y="107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8" y="109"/>
                  </a:lnTo>
                  <a:lnTo>
                    <a:pt x="30" y="109"/>
                  </a:lnTo>
                  <a:lnTo>
                    <a:pt x="33" y="109"/>
                  </a:lnTo>
                  <a:lnTo>
                    <a:pt x="36" y="111"/>
                  </a:lnTo>
                  <a:lnTo>
                    <a:pt x="39" y="113"/>
                  </a:lnTo>
                  <a:lnTo>
                    <a:pt x="42" y="115"/>
                  </a:lnTo>
                  <a:lnTo>
                    <a:pt x="45" y="117"/>
                  </a:lnTo>
                  <a:lnTo>
                    <a:pt x="47" y="120"/>
                  </a:lnTo>
                  <a:lnTo>
                    <a:pt x="50" y="123"/>
                  </a:lnTo>
                  <a:lnTo>
                    <a:pt x="52" y="126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8" y="136"/>
                  </a:lnTo>
                  <a:lnTo>
                    <a:pt x="59" y="137"/>
                  </a:lnTo>
                  <a:lnTo>
                    <a:pt x="59" y="138"/>
                  </a:lnTo>
                  <a:lnTo>
                    <a:pt x="60" y="138"/>
                  </a:lnTo>
                  <a:lnTo>
                    <a:pt x="60" y="139"/>
                  </a:lnTo>
                  <a:lnTo>
                    <a:pt x="60" y="140"/>
                  </a:lnTo>
                  <a:lnTo>
                    <a:pt x="61" y="141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0" y="142"/>
                  </a:lnTo>
                  <a:lnTo>
                    <a:pt x="61" y="143"/>
                  </a:lnTo>
                  <a:lnTo>
                    <a:pt x="61" y="144"/>
                  </a:lnTo>
                  <a:lnTo>
                    <a:pt x="61" y="145"/>
                  </a:lnTo>
                  <a:lnTo>
                    <a:pt x="62" y="146"/>
                  </a:lnTo>
                  <a:lnTo>
                    <a:pt x="63" y="146"/>
                  </a:lnTo>
                  <a:lnTo>
                    <a:pt x="63" y="147"/>
                  </a:lnTo>
                  <a:lnTo>
                    <a:pt x="64" y="148"/>
                  </a:lnTo>
                  <a:lnTo>
                    <a:pt x="65" y="149"/>
                  </a:lnTo>
                  <a:lnTo>
                    <a:pt x="65" y="150"/>
                  </a:lnTo>
                  <a:lnTo>
                    <a:pt x="65" y="151"/>
                  </a:lnTo>
                  <a:lnTo>
                    <a:pt x="65" y="152"/>
                  </a:lnTo>
                  <a:lnTo>
                    <a:pt x="65" y="153"/>
                  </a:lnTo>
                  <a:lnTo>
                    <a:pt x="65" y="155"/>
                  </a:lnTo>
                  <a:lnTo>
                    <a:pt x="65" y="156"/>
                  </a:lnTo>
                  <a:lnTo>
                    <a:pt x="66" y="157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8" y="161"/>
                  </a:lnTo>
                  <a:lnTo>
                    <a:pt x="68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7"/>
                  </a:lnTo>
                  <a:lnTo>
                    <a:pt x="70" y="168"/>
                  </a:lnTo>
                  <a:lnTo>
                    <a:pt x="70" y="169"/>
                  </a:lnTo>
                  <a:lnTo>
                    <a:pt x="72" y="169"/>
                  </a:lnTo>
                  <a:lnTo>
                    <a:pt x="73" y="170"/>
                  </a:lnTo>
                  <a:lnTo>
                    <a:pt x="75" y="170"/>
                  </a:lnTo>
                  <a:lnTo>
                    <a:pt x="77" y="170"/>
                  </a:lnTo>
                  <a:lnTo>
                    <a:pt x="79" y="171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4" y="171"/>
                  </a:lnTo>
                  <a:lnTo>
                    <a:pt x="86" y="171"/>
                  </a:lnTo>
                  <a:lnTo>
                    <a:pt x="87" y="170"/>
                  </a:lnTo>
                  <a:lnTo>
                    <a:pt x="88" y="170"/>
                  </a:lnTo>
                  <a:lnTo>
                    <a:pt x="89" y="169"/>
                  </a:lnTo>
                  <a:lnTo>
                    <a:pt x="90" y="169"/>
                  </a:lnTo>
                  <a:lnTo>
                    <a:pt x="91" y="169"/>
                  </a:lnTo>
                  <a:lnTo>
                    <a:pt x="92" y="169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7" y="168"/>
                  </a:lnTo>
                  <a:lnTo>
                    <a:pt x="99" y="168"/>
                  </a:lnTo>
                  <a:lnTo>
                    <a:pt x="101" y="168"/>
                  </a:lnTo>
                  <a:lnTo>
                    <a:pt x="103" y="169"/>
                  </a:lnTo>
                  <a:lnTo>
                    <a:pt x="105" y="170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09" y="172"/>
                  </a:lnTo>
                  <a:lnTo>
                    <a:pt x="110" y="173"/>
                  </a:lnTo>
                  <a:lnTo>
                    <a:pt x="110" y="174"/>
                  </a:lnTo>
                  <a:lnTo>
                    <a:pt x="111" y="174"/>
                  </a:lnTo>
                  <a:lnTo>
                    <a:pt x="112" y="174"/>
                  </a:lnTo>
                  <a:lnTo>
                    <a:pt x="113" y="174"/>
                  </a:lnTo>
                  <a:lnTo>
                    <a:pt x="114" y="174"/>
                  </a:lnTo>
                  <a:lnTo>
                    <a:pt x="114" y="173"/>
                  </a:lnTo>
                  <a:lnTo>
                    <a:pt x="115" y="173"/>
                  </a:lnTo>
                  <a:lnTo>
                    <a:pt x="116" y="173"/>
                  </a:lnTo>
                  <a:lnTo>
                    <a:pt x="116" y="172"/>
                  </a:lnTo>
                  <a:lnTo>
                    <a:pt x="117" y="172"/>
                  </a:lnTo>
                  <a:lnTo>
                    <a:pt x="118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1" y="172"/>
                  </a:lnTo>
                  <a:lnTo>
                    <a:pt x="122" y="173"/>
                  </a:lnTo>
                  <a:lnTo>
                    <a:pt x="123" y="172"/>
                  </a:lnTo>
                  <a:lnTo>
                    <a:pt x="124" y="172"/>
                  </a:lnTo>
                  <a:lnTo>
                    <a:pt x="125" y="172"/>
                  </a:lnTo>
                  <a:lnTo>
                    <a:pt x="125" y="171"/>
                  </a:lnTo>
                  <a:lnTo>
                    <a:pt x="126" y="171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30" y="171"/>
                  </a:lnTo>
                  <a:lnTo>
                    <a:pt x="130" y="172"/>
                  </a:lnTo>
                  <a:lnTo>
                    <a:pt x="131" y="172"/>
                  </a:lnTo>
                  <a:lnTo>
                    <a:pt x="131" y="173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5" y="180"/>
                  </a:lnTo>
                  <a:lnTo>
                    <a:pt x="135" y="181"/>
                  </a:lnTo>
                  <a:lnTo>
                    <a:pt x="136" y="182"/>
                  </a:lnTo>
                  <a:lnTo>
                    <a:pt x="137" y="183"/>
                  </a:lnTo>
                  <a:lnTo>
                    <a:pt x="146" y="177"/>
                  </a:lnTo>
                  <a:lnTo>
                    <a:pt x="143" y="157"/>
                  </a:lnTo>
                  <a:lnTo>
                    <a:pt x="128" y="154"/>
                  </a:lnTo>
                  <a:lnTo>
                    <a:pt x="127" y="154"/>
                  </a:lnTo>
                  <a:lnTo>
                    <a:pt x="126" y="153"/>
                  </a:lnTo>
                  <a:lnTo>
                    <a:pt x="125" y="151"/>
                  </a:lnTo>
                  <a:lnTo>
                    <a:pt x="123" y="149"/>
                  </a:lnTo>
                  <a:lnTo>
                    <a:pt x="120" y="147"/>
                  </a:lnTo>
                  <a:lnTo>
                    <a:pt x="116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5" name="Freeform 203"/>
            <p:cNvSpPr>
              <a:spLocks/>
            </p:cNvSpPr>
            <p:nvPr/>
          </p:nvSpPr>
          <p:spPr bwMode="auto">
            <a:xfrm>
              <a:off x="5392" y="3123"/>
              <a:ext cx="10" cy="11"/>
            </a:xfrm>
            <a:custGeom>
              <a:avLst/>
              <a:gdLst>
                <a:gd name="T0" fmla="*/ 9 w 10"/>
                <a:gd name="T1" fmla="*/ 2 h 11"/>
                <a:gd name="T2" fmla="*/ 9 w 10"/>
                <a:gd name="T3" fmla="*/ 2 h 11"/>
                <a:gd name="T4" fmla="*/ 9 w 10"/>
                <a:gd name="T5" fmla="*/ 2 h 11"/>
                <a:gd name="T6" fmla="*/ 8 w 10"/>
                <a:gd name="T7" fmla="*/ 1 h 11"/>
                <a:gd name="T8" fmla="*/ 7 w 10"/>
                <a:gd name="T9" fmla="*/ 1 h 11"/>
                <a:gd name="T10" fmla="*/ 5 w 10"/>
                <a:gd name="T11" fmla="*/ 1 h 11"/>
                <a:gd name="T12" fmla="*/ 4 w 10"/>
                <a:gd name="T13" fmla="*/ 0 h 11"/>
                <a:gd name="T14" fmla="*/ 2 w 10"/>
                <a:gd name="T15" fmla="*/ 1 h 11"/>
                <a:gd name="T16" fmla="*/ 1 w 10"/>
                <a:gd name="T17" fmla="*/ 2 h 11"/>
                <a:gd name="T18" fmla="*/ 1 w 10"/>
                <a:gd name="T19" fmla="*/ 3 h 11"/>
                <a:gd name="T20" fmla="*/ 0 w 10"/>
                <a:gd name="T21" fmla="*/ 6 h 11"/>
                <a:gd name="T22" fmla="*/ 0 w 10"/>
                <a:gd name="T23" fmla="*/ 8 h 11"/>
                <a:gd name="T24" fmla="*/ 1 w 10"/>
                <a:gd name="T25" fmla="*/ 10 h 11"/>
                <a:gd name="T26" fmla="*/ 1 w 10"/>
                <a:gd name="T27" fmla="*/ 11 h 11"/>
                <a:gd name="T28" fmla="*/ 1 w 10"/>
                <a:gd name="T29" fmla="*/ 11 h 11"/>
                <a:gd name="T30" fmla="*/ 2 w 10"/>
                <a:gd name="T31" fmla="*/ 11 h 11"/>
                <a:gd name="T32" fmla="*/ 3 w 10"/>
                <a:gd name="T33" fmla="*/ 11 h 11"/>
                <a:gd name="T34" fmla="*/ 4 w 10"/>
                <a:gd name="T35" fmla="*/ 11 h 11"/>
                <a:gd name="T36" fmla="*/ 5 w 10"/>
                <a:gd name="T37" fmla="*/ 11 h 11"/>
                <a:gd name="T38" fmla="*/ 5 w 10"/>
                <a:gd name="T39" fmla="*/ 10 h 11"/>
                <a:gd name="T40" fmla="*/ 5 w 10"/>
                <a:gd name="T41" fmla="*/ 10 h 11"/>
                <a:gd name="T42" fmla="*/ 5 w 10"/>
                <a:gd name="T43" fmla="*/ 10 h 11"/>
                <a:gd name="T44" fmla="*/ 5 w 10"/>
                <a:gd name="T45" fmla="*/ 9 h 11"/>
                <a:gd name="T46" fmla="*/ 5 w 10"/>
                <a:gd name="T47" fmla="*/ 8 h 11"/>
                <a:gd name="T48" fmla="*/ 6 w 10"/>
                <a:gd name="T49" fmla="*/ 7 h 11"/>
                <a:gd name="T50" fmla="*/ 6 w 10"/>
                <a:gd name="T51" fmla="*/ 6 h 11"/>
                <a:gd name="T52" fmla="*/ 7 w 10"/>
                <a:gd name="T53" fmla="*/ 4 h 11"/>
                <a:gd name="T54" fmla="*/ 8 w 10"/>
                <a:gd name="T55" fmla="*/ 3 h 11"/>
                <a:gd name="T56" fmla="*/ 9 w 10"/>
                <a:gd name="T57" fmla="*/ 2 h 11"/>
                <a:gd name="T58" fmla="*/ 9 w 10"/>
                <a:gd name="T59" fmla="*/ 2 h 11"/>
                <a:gd name="T60" fmla="*/ 10 w 10"/>
                <a:gd name="T61" fmla="*/ 3 h 11"/>
                <a:gd name="T62" fmla="*/ 10 w 10"/>
                <a:gd name="T63" fmla="*/ 3 h 11"/>
                <a:gd name="T64" fmla="*/ 9 w 10"/>
                <a:gd name="T65" fmla="*/ 2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1"/>
                <a:gd name="T101" fmla="*/ 10 w 10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1">
                  <a:moveTo>
                    <a:pt x="9" y="2"/>
                  </a:move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6" name="Freeform 204"/>
            <p:cNvSpPr>
              <a:spLocks/>
            </p:cNvSpPr>
            <p:nvPr/>
          </p:nvSpPr>
          <p:spPr bwMode="auto">
            <a:xfrm>
              <a:off x="5032" y="2904"/>
              <a:ext cx="212" cy="120"/>
            </a:xfrm>
            <a:custGeom>
              <a:avLst/>
              <a:gdLst>
                <a:gd name="T0" fmla="*/ 211 w 212"/>
                <a:gd name="T1" fmla="*/ 120 h 120"/>
                <a:gd name="T2" fmla="*/ 206 w 212"/>
                <a:gd name="T3" fmla="*/ 117 h 120"/>
                <a:gd name="T4" fmla="*/ 199 w 212"/>
                <a:gd name="T5" fmla="*/ 113 h 120"/>
                <a:gd name="T6" fmla="*/ 189 w 212"/>
                <a:gd name="T7" fmla="*/ 107 h 120"/>
                <a:gd name="T8" fmla="*/ 181 w 212"/>
                <a:gd name="T9" fmla="*/ 100 h 120"/>
                <a:gd name="T10" fmla="*/ 177 w 212"/>
                <a:gd name="T11" fmla="*/ 97 h 120"/>
                <a:gd name="T12" fmla="*/ 175 w 212"/>
                <a:gd name="T13" fmla="*/ 95 h 120"/>
                <a:gd name="T14" fmla="*/ 171 w 212"/>
                <a:gd name="T15" fmla="*/ 93 h 120"/>
                <a:gd name="T16" fmla="*/ 167 w 212"/>
                <a:gd name="T17" fmla="*/ 91 h 120"/>
                <a:gd name="T18" fmla="*/ 164 w 212"/>
                <a:gd name="T19" fmla="*/ 90 h 120"/>
                <a:gd name="T20" fmla="*/ 160 w 212"/>
                <a:gd name="T21" fmla="*/ 90 h 120"/>
                <a:gd name="T22" fmla="*/ 152 w 212"/>
                <a:gd name="T23" fmla="*/ 91 h 120"/>
                <a:gd name="T24" fmla="*/ 138 w 212"/>
                <a:gd name="T25" fmla="*/ 91 h 120"/>
                <a:gd name="T26" fmla="*/ 120 w 212"/>
                <a:gd name="T27" fmla="*/ 90 h 120"/>
                <a:gd name="T28" fmla="*/ 101 w 212"/>
                <a:gd name="T29" fmla="*/ 87 h 120"/>
                <a:gd name="T30" fmla="*/ 81 w 212"/>
                <a:gd name="T31" fmla="*/ 82 h 120"/>
                <a:gd name="T32" fmla="*/ 57 w 212"/>
                <a:gd name="T33" fmla="*/ 72 h 120"/>
                <a:gd name="T34" fmla="*/ 33 w 212"/>
                <a:gd name="T35" fmla="*/ 61 h 120"/>
                <a:gd name="T36" fmla="*/ 13 w 212"/>
                <a:gd name="T37" fmla="*/ 51 h 120"/>
                <a:gd name="T38" fmla="*/ 2 w 212"/>
                <a:gd name="T39" fmla="*/ 45 h 120"/>
                <a:gd name="T40" fmla="*/ 0 w 212"/>
                <a:gd name="T41" fmla="*/ 44 h 120"/>
                <a:gd name="T42" fmla="*/ 4 w 212"/>
                <a:gd name="T43" fmla="*/ 39 h 120"/>
                <a:gd name="T44" fmla="*/ 10 w 212"/>
                <a:gd name="T45" fmla="*/ 31 h 120"/>
                <a:gd name="T46" fmla="*/ 16 w 212"/>
                <a:gd name="T47" fmla="*/ 20 h 120"/>
                <a:gd name="T48" fmla="*/ 20 w 212"/>
                <a:gd name="T49" fmla="*/ 7 h 120"/>
                <a:gd name="T50" fmla="*/ 23 w 212"/>
                <a:gd name="T51" fmla="*/ 2 h 120"/>
                <a:gd name="T52" fmla="*/ 32 w 212"/>
                <a:gd name="T53" fmla="*/ 13 h 120"/>
                <a:gd name="T54" fmla="*/ 50 w 212"/>
                <a:gd name="T55" fmla="*/ 30 h 120"/>
                <a:gd name="T56" fmla="*/ 78 w 212"/>
                <a:gd name="T57" fmla="*/ 47 h 120"/>
                <a:gd name="T58" fmla="*/ 115 w 212"/>
                <a:gd name="T59" fmla="*/ 60 h 120"/>
                <a:gd name="T60" fmla="*/ 160 w 212"/>
                <a:gd name="T61" fmla="*/ 66 h 120"/>
                <a:gd name="T62" fmla="*/ 189 w 212"/>
                <a:gd name="T63" fmla="*/ 70 h 120"/>
                <a:gd name="T64" fmla="*/ 204 w 212"/>
                <a:gd name="T65" fmla="*/ 73 h 120"/>
                <a:gd name="T66" fmla="*/ 210 w 212"/>
                <a:gd name="T67" fmla="*/ 76 h 120"/>
                <a:gd name="T68" fmla="*/ 210 w 212"/>
                <a:gd name="T69" fmla="*/ 77 h 120"/>
                <a:gd name="T70" fmla="*/ 212 w 212"/>
                <a:gd name="T71" fmla="*/ 12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"/>
                <a:gd name="T109" fmla="*/ 0 h 120"/>
                <a:gd name="T110" fmla="*/ 212 w 212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" h="120">
                  <a:moveTo>
                    <a:pt x="212" y="120"/>
                  </a:moveTo>
                  <a:lnTo>
                    <a:pt x="211" y="120"/>
                  </a:lnTo>
                  <a:lnTo>
                    <a:pt x="210" y="119"/>
                  </a:lnTo>
                  <a:lnTo>
                    <a:pt x="206" y="117"/>
                  </a:lnTo>
                  <a:lnTo>
                    <a:pt x="203" y="115"/>
                  </a:lnTo>
                  <a:lnTo>
                    <a:pt x="199" y="113"/>
                  </a:lnTo>
                  <a:lnTo>
                    <a:pt x="194" y="110"/>
                  </a:lnTo>
                  <a:lnTo>
                    <a:pt x="189" y="107"/>
                  </a:lnTo>
                  <a:lnTo>
                    <a:pt x="185" y="103"/>
                  </a:lnTo>
                  <a:lnTo>
                    <a:pt x="181" y="100"/>
                  </a:lnTo>
                  <a:lnTo>
                    <a:pt x="177" y="97"/>
                  </a:lnTo>
                  <a:lnTo>
                    <a:pt x="176" y="96"/>
                  </a:lnTo>
                  <a:lnTo>
                    <a:pt x="175" y="95"/>
                  </a:lnTo>
                  <a:lnTo>
                    <a:pt x="173" y="94"/>
                  </a:lnTo>
                  <a:lnTo>
                    <a:pt x="171" y="93"/>
                  </a:lnTo>
                  <a:lnTo>
                    <a:pt x="170" y="92"/>
                  </a:lnTo>
                  <a:lnTo>
                    <a:pt x="167" y="91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3" y="90"/>
                  </a:lnTo>
                  <a:lnTo>
                    <a:pt x="160" y="90"/>
                  </a:lnTo>
                  <a:lnTo>
                    <a:pt x="157" y="91"/>
                  </a:lnTo>
                  <a:lnTo>
                    <a:pt x="152" y="91"/>
                  </a:lnTo>
                  <a:lnTo>
                    <a:pt x="145" y="91"/>
                  </a:lnTo>
                  <a:lnTo>
                    <a:pt x="138" y="91"/>
                  </a:lnTo>
                  <a:lnTo>
                    <a:pt x="129" y="91"/>
                  </a:lnTo>
                  <a:lnTo>
                    <a:pt x="120" y="90"/>
                  </a:lnTo>
                  <a:lnTo>
                    <a:pt x="111" y="89"/>
                  </a:lnTo>
                  <a:lnTo>
                    <a:pt x="101" y="87"/>
                  </a:lnTo>
                  <a:lnTo>
                    <a:pt x="91" y="85"/>
                  </a:lnTo>
                  <a:lnTo>
                    <a:pt x="81" y="82"/>
                  </a:lnTo>
                  <a:lnTo>
                    <a:pt x="68" y="77"/>
                  </a:lnTo>
                  <a:lnTo>
                    <a:pt x="57" y="72"/>
                  </a:lnTo>
                  <a:lnTo>
                    <a:pt x="45" y="67"/>
                  </a:lnTo>
                  <a:lnTo>
                    <a:pt x="33" y="61"/>
                  </a:lnTo>
                  <a:lnTo>
                    <a:pt x="22" y="56"/>
                  </a:lnTo>
                  <a:lnTo>
                    <a:pt x="13" y="51"/>
                  </a:lnTo>
                  <a:lnTo>
                    <a:pt x="6" y="47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3" y="25"/>
                  </a:lnTo>
                  <a:lnTo>
                    <a:pt x="16" y="20"/>
                  </a:lnTo>
                  <a:lnTo>
                    <a:pt x="19" y="13"/>
                  </a:lnTo>
                  <a:lnTo>
                    <a:pt x="20" y="7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2" y="13"/>
                  </a:lnTo>
                  <a:lnTo>
                    <a:pt x="40" y="21"/>
                  </a:lnTo>
                  <a:lnTo>
                    <a:pt x="50" y="30"/>
                  </a:lnTo>
                  <a:lnTo>
                    <a:pt x="63" y="39"/>
                  </a:lnTo>
                  <a:lnTo>
                    <a:pt x="78" y="47"/>
                  </a:lnTo>
                  <a:lnTo>
                    <a:pt x="95" y="54"/>
                  </a:lnTo>
                  <a:lnTo>
                    <a:pt x="115" y="60"/>
                  </a:lnTo>
                  <a:lnTo>
                    <a:pt x="138" y="64"/>
                  </a:lnTo>
                  <a:lnTo>
                    <a:pt x="160" y="66"/>
                  </a:lnTo>
                  <a:lnTo>
                    <a:pt x="176" y="68"/>
                  </a:lnTo>
                  <a:lnTo>
                    <a:pt x="189" y="70"/>
                  </a:lnTo>
                  <a:lnTo>
                    <a:pt x="198" y="72"/>
                  </a:lnTo>
                  <a:lnTo>
                    <a:pt x="204" y="73"/>
                  </a:lnTo>
                  <a:lnTo>
                    <a:pt x="208" y="74"/>
                  </a:lnTo>
                  <a:lnTo>
                    <a:pt x="210" y="76"/>
                  </a:lnTo>
                  <a:lnTo>
                    <a:pt x="210" y="77"/>
                  </a:lnTo>
                  <a:lnTo>
                    <a:pt x="212" y="12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7" name="Freeform 205"/>
            <p:cNvSpPr>
              <a:spLocks/>
            </p:cNvSpPr>
            <p:nvPr/>
          </p:nvSpPr>
          <p:spPr bwMode="auto">
            <a:xfrm>
              <a:off x="4932" y="2753"/>
              <a:ext cx="219" cy="167"/>
            </a:xfrm>
            <a:custGeom>
              <a:avLst/>
              <a:gdLst>
                <a:gd name="T0" fmla="*/ 149 w 219"/>
                <a:gd name="T1" fmla="*/ 8 h 167"/>
                <a:gd name="T2" fmla="*/ 103 w 219"/>
                <a:gd name="T3" fmla="*/ 3 h 167"/>
                <a:gd name="T4" fmla="*/ 69 w 219"/>
                <a:gd name="T5" fmla="*/ 2 h 167"/>
                <a:gd name="T6" fmla="*/ 12 w 219"/>
                <a:gd name="T7" fmla="*/ 4 h 167"/>
                <a:gd name="T8" fmla="*/ 1 w 219"/>
                <a:gd name="T9" fmla="*/ 22 h 167"/>
                <a:gd name="T10" fmla="*/ 2 w 219"/>
                <a:gd name="T11" fmla="*/ 22 h 167"/>
                <a:gd name="T12" fmla="*/ 4 w 219"/>
                <a:gd name="T13" fmla="*/ 23 h 167"/>
                <a:gd name="T14" fmla="*/ 11 w 219"/>
                <a:gd name="T15" fmla="*/ 22 h 167"/>
                <a:gd name="T16" fmla="*/ 16 w 219"/>
                <a:gd name="T17" fmla="*/ 24 h 167"/>
                <a:gd name="T18" fmla="*/ 16 w 219"/>
                <a:gd name="T19" fmla="*/ 24 h 167"/>
                <a:gd name="T20" fmla="*/ 17 w 219"/>
                <a:gd name="T21" fmla="*/ 26 h 167"/>
                <a:gd name="T22" fmla="*/ 16 w 219"/>
                <a:gd name="T23" fmla="*/ 32 h 167"/>
                <a:gd name="T24" fmla="*/ 18 w 219"/>
                <a:gd name="T25" fmla="*/ 38 h 167"/>
                <a:gd name="T26" fmla="*/ 22 w 219"/>
                <a:gd name="T27" fmla="*/ 45 h 167"/>
                <a:gd name="T28" fmla="*/ 25 w 219"/>
                <a:gd name="T29" fmla="*/ 52 h 167"/>
                <a:gd name="T30" fmla="*/ 24 w 219"/>
                <a:gd name="T31" fmla="*/ 59 h 167"/>
                <a:gd name="T32" fmla="*/ 26 w 219"/>
                <a:gd name="T33" fmla="*/ 60 h 167"/>
                <a:gd name="T34" fmla="*/ 34 w 219"/>
                <a:gd name="T35" fmla="*/ 67 h 167"/>
                <a:gd name="T36" fmla="*/ 36 w 219"/>
                <a:gd name="T37" fmla="*/ 83 h 167"/>
                <a:gd name="T38" fmla="*/ 39 w 219"/>
                <a:gd name="T39" fmla="*/ 90 h 167"/>
                <a:gd name="T40" fmla="*/ 44 w 219"/>
                <a:gd name="T41" fmla="*/ 95 h 167"/>
                <a:gd name="T42" fmla="*/ 48 w 219"/>
                <a:gd name="T43" fmla="*/ 101 h 167"/>
                <a:gd name="T44" fmla="*/ 50 w 219"/>
                <a:gd name="T45" fmla="*/ 104 h 167"/>
                <a:gd name="T46" fmla="*/ 52 w 219"/>
                <a:gd name="T47" fmla="*/ 107 h 167"/>
                <a:gd name="T48" fmla="*/ 52 w 219"/>
                <a:gd name="T49" fmla="*/ 115 h 167"/>
                <a:gd name="T50" fmla="*/ 53 w 219"/>
                <a:gd name="T51" fmla="*/ 129 h 167"/>
                <a:gd name="T52" fmla="*/ 58 w 219"/>
                <a:gd name="T53" fmla="*/ 134 h 167"/>
                <a:gd name="T54" fmla="*/ 69 w 219"/>
                <a:gd name="T55" fmla="*/ 140 h 167"/>
                <a:gd name="T56" fmla="*/ 70 w 219"/>
                <a:gd name="T57" fmla="*/ 149 h 167"/>
                <a:gd name="T58" fmla="*/ 82 w 219"/>
                <a:gd name="T59" fmla="*/ 160 h 167"/>
                <a:gd name="T60" fmla="*/ 90 w 219"/>
                <a:gd name="T61" fmla="*/ 164 h 167"/>
                <a:gd name="T62" fmla="*/ 103 w 219"/>
                <a:gd name="T63" fmla="*/ 166 h 167"/>
                <a:gd name="T64" fmla="*/ 124 w 219"/>
                <a:gd name="T65" fmla="*/ 155 h 167"/>
                <a:gd name="T66" fmla="*/ 144 w 219"/>
                <a:gd name="T67" fmla="*/ 156 h 167"/>
                <a:gd name="T68" fmla="*/ 158 w 219"/>
                <a:gd name="T69" fmla="*/ 154 h 167"/>
                <a:gd name="T70" fmla="*/ 168 w 219"/>
                <a:gd name="T71" fmla="*/ 141 h 167"/>
                <a:gd name="T72" fmla="*/ 170 w 219"/>
                <a:gd name="T73" fmla="*/ 137 h 167"/>
                <a:gd name="T74" fmla="*/ 179 w 219"/>
                <a:gd name="T75" fmla="*/ 117 h 167"/>
                <a:gd name="T76" fmla="*/ 181 w 219"/>
                <a:gd name="T77" fmla="*/ 107 h 167"/>
                <a:gd name="T78" fmla="*/ 170 w 219"/>
                <a:gd name="T79" fmla="*/ 99 h 167"/>
                <a:gd name="T80" fmla="*/ 168 w 219"/>
                <a:gd name="T81" fmla="*/ 91 h 167"/>
                <a:gd name="T82" fmla="*/ 167 w 219"/>
                <a:gd name="T83" fmla="*/ 87 h 167"/>
                <a:gd name="T84" fmla="*/ 165 w 219"/>
                <a:gd name="T85" fmla="*/ 79 h 167"/>
                <a:gd name="T86" fmla="*/ 168 w 219"/>
                <a:gd name="T87" fmla="*/ 67 h 167"/>
                <a:gd name="T88" fmla="*/ 173 w 219"/>
                <a:gd name="T89" fmla="*/ 62 h 167"/>
                <a:gd name="T90" fmla="*/ 181 w 219"/>
                <a:gd name="T91" fmla="*/ 60 h 167"/>
                <a:gd name="T92" fmla="*/ 193 w 219"/>
                <a:gd name="T93" fmla="*/ 56 h 167"/>
                <a:gd name="T94" fmla="*/ 195 w 219"/>
                <a:gd name="T95" fmla="*/ 58 h 167"/>
                <a:gd name="T96" fmla="*/ 208 w 219"/>
                <a:gd name="T97" fmla="*/ 57 h 167"/>
                <a:gd name="T98" fmla="*/ 216 w 219"/>
                <a:gd name="T99" fmla="*/ 44 h 167"/>
                <a:gd name="T100" fmla="*/ 216 w 219"/>
                <a:gd name="T101" fmla="*/ 37 h 167"/>
                <a:gd name="T102" fmla="*/ 219 w 219"/>
                <a:gd name="T103" fmla="*/ 34 h 167"/>
                <a:gd name="T104" fmla="*/ 217 w 219"/>
                <a:gd name="T105" fmla="*/ 32 h 167"/>
                <a:gd name="T106" fmla="*/ 216 w 219"/>
                <a:gd name="T107" fmla="*/ 27 h 167"/>
                <a:gd name="T108" fmla="*/ 215 w 219"/>
                <a:gd name="T109" fmla="*/ 20 h 167"/>
                <a:gd name="T110" fmla="*/ 211 w 219"/>
                <a:gd name="T111" fmla="*/ 18 h 167"/>
                <a:gd name="T112" fmla="*/ 209 w 219"/>
                <a:gd name="T113" fmla="*/ 12 h 167"/>
                <a:gd name="T114" fmla="*/ 208 w 219"/>
                <a:gd name="T115" fmla="*/ 10 h 167"/>
                <a:gd name="T116" fmla="*/ 208 w 219"/>
                <a:gd name="T117" fmla="*/ 10 h 1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"/>
                <a:gd name="T178" fmla="*/ 0 h 167"/>
                <a:gd name="T179" fmla="*/ 219 w 219"/>
                <a:gd name="T180" fmla="*/ 167 h 1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" h="167">
                  <a:moveTo>
                    <a:pt x="208" y="9"/>
                  </a:moveTo>
                  <a:lnTo>
                    <a:pt x="204" y="10"/>
                  </a:lnTo>
                  <a:lnTo>
                    <a:pt x="198" y="10"/>
                  </a:lnTo>
                  <a:lnTo>
                    <a:pt x="192" y="10"/>
                  </a:lnTo>
                  <a:lnTo>
                    <a:pt x="185" y="10"/>
                  </a:lnTo>
                  <a:lnTo>
                    <a:pt x="177" y="10"/>
                  </a:lnTo>
                  <a:lnTo>
                    <a:pt x="168" y="10"/>
                  </a:lnTo>
                  <a:lnTo>
                    <a:pt x="159" y="9"/>
                  </a:lnTo>
                  <a:lnTo>
                    <a:pt x="149" y="8"/>
                  </a:lnTo>
                  <a:lnTo>
                    <a:pt x="138" y="7"/>
                  </a:lnTo>
                  <a:lnTo>
                    <a:pt x="128" y="6"/>
                  </a:lnTo>
                  <a:lnTo>
                    <a:pt x="127" y="6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5" y="5"/>
                  </a:lnTo>
                  <a:lnTo>
                    <a:pt x="109" y="4"/>
                  </a:lnTo>
                  <a:lnTo>
                    <a:pt x="103" y="3"/>
                  </a:lnTo>
                  <a:lnTo>
                    <a:pt x="96" y="2"/>
                  </a:lnTo>
                  <a:lnTo>
                    <a:pt x="89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69" y="2"/>
                  </a:lnTo>
                  <a:lnTo>
                    <a:pt x="63" y="2"/>
                  </a:lnTo>
                  <a:lnTo>
                    <a:pt x="56" y="2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3" y="46"/>
                  </a:lnTo>
                  <a:lnTo>
                    <a:pt x="23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5" y="54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70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6" y="80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7" y="85"/>
                  </a:lnTo>
                  <a:lnTo>
                    <a:pt x="37" y="86"/>
                  </a:lnTo>
                  <a:lnTo>
                    <a:pt x="37" y="87"/>
                  </a:lnTo>
                  <a:lnTo>
                    <a:pt x="38" y="87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89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40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8" y="101"/>
                  </a:lnTo>
                  <a:lnTo>
                    <a:pt x="49" y="102"/>
                  </a:lnTo>
                  <a:lnTo>
                    <a:pt x="50" y="103"/>
                  </a:lnTo>
                  <a:lnTo>
                    <a:pt x="50" y="104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6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2" y="113"/>
                  </a:lnTo>
                  <a:lnTo>
                    <a:pt x="52" y="115"/>
                  </a:lnTo>
                  <a:lnTo>
                    <a:pt x="52" y="117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52" y="128"/>
                  </a:lnTo>
                  <a:lnTo>
                    <a:pt x="53" y="128"/>
                  </a:lnTo>
                  <a:lnTo>
                    <a:pt x="53" y="129"/>
                  </a:lnTo>
                  <a:lnTo>
                    <a:pt x="54" y="129"/>
                  </a:lnTo>
                  <a:lnTo>
                    <a:pt x="54" y="130"/>
                  </a:lnTo>
                  <a:lnTo>
                    <a:pt x="55" y="131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3"/>
                  </a:lnTo>
                  <a:lnTo>
                    <a:pt x="58" y="134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1" y="136"/>
                  </a:lnTo>
                  <a:lnTo>
                    <a:pt x="63" y="136"/>
                  </a:lnTo>
                  <a:lnTo>
                    <a:pt x="64" y="137"/>
                  </a:lnTo>
                  <a:lnTo>
                    <a:pt x="65" y="137"/>
                  </a:lnTo>
                  <a:lnTo>
                    <a:pt x="67" y="138"/>
                  </a:lnTo>
                  <a:lnTo>
                    <a:pt x="68" y="139"/>
                  </a:lnTo>
                  <a:lnTo>
                    <a:pt x="69" y="140"/>
                  </a:lnTo>
                  <a:lnTo>
                    <a:pt x="69" y="141"/>
                  </a:lnTo>
                  <a:lnTo>
                    <a:pt x="69" y="142"/>
                  </a:lnTo>
                  <a:lnTo>
                    <a:pt x="69" y="143"/>
                  </a:lnTo>
                  <a:lnTo>
                    <a:pt x="70" y="145"/>
                  </a:lnTo>
                  <a:lnTo>
                    <a:pt x="70" y="146"/>
                  </a:lnTo>
                  <a:lnTo>
                    <a:pt x="70" y="147"/>
                  </a:lnTo>
                  <a:lnTo>
                    <a:pt x="70" y="148"/>
                  </a:lnTo>
                  <a:lnTo>
                    <a:pt x="70" y="149"/>
                  </a:lnTo>
                  <a:lnTo>
                    <a:pt x="71" y="149"/>
                  </a:lnTo>
                  <a:lnTo>
                    <a:pt x="72" y="151"/>
                  </a:lnTo>
                  <a:lnTo>
                    <a:pt x="73" y="153"/>
                  </a:lnTo>
                  <a:lnTo>
                    <a:pt x="74" y="155"/>
                  </a:lnTo>
                  <a:lnTo>
                    <a:pt x="76" y="156"/>
                  </a:lnTo>
                  <a:lnTo>
                    <a:pt x="77" y="158"/>
                  </a:lnTo>
                  <a:lnTo>
                    <a:pt x="79" y="159"/>
                  </a:lnTo>
                  <a:lnTo>
                    <a:pt x="81" y="160"/>
                  </a:lnTo>
                  <a:lnTo>
                    <a:pt x="82" y="160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7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4"/>
                  </a:lnTo>
                  <a:lnTo>
                    <a:pt x="92" y="165"/>
                  </a:lnTo>
                  <a:lnTo>
                    <a:pt x="94" y="165"/>
                  </a:lnTo>
                  <a:lnTo>
                    <a:pt x="95" y="166"/>
                  </a:lnTo>
                  <a:lnTo>
                    <a:pt x="97" y="166"/>
                  </a:lnTo>
                  <a:lnTo>
                    <a:pt x="99" y="166"/>
                  </a:lnTo>
                  <a:lnTo>
                    <a:pt x="101" y="166"/>
                  </a:lnTo>
                  <a:lnTo>
                    <a:pt x="103" y="166"/>
                  </a:lnTo>
                  <a:lnTo>
                    <a:pt x="105" y="166"/>
                  </a:lnTo>
                  <a:lnTo>
                    <a:pt x="107" y="166"/>
                  </a:lnTo>
                  <a:lnTo>
                    <a:pt x="108" y="167"/>
                  </a:lnTo>
                  <a:lnTo>
                    <a:pt x="111" y="167"/>
                  </a:lnTo>
                  <a:lnTo>
                    <a:pt x="113" y="164"/>
                  </a:lnTo>
                  <a:lnTo>
                    <a:pt x="116" y="162"/>
                  </a:lnTo>
                  <a:lnTo>
                    <a:pt x="118" y="159"/>
                  </a:lnTo>
                  <a:lnTo>
                    <a:pt x="121" y="157"/>
                  </a:lnTo>
                  <a:lnTo>
                    <a:pt x="124" y="155"/>
                  </a:lnTo>
                  <a:lnTo>
                    <a:pt x="127" y="154"/>
                  </a:lnTo>
                  <a:lnTo>
                    <a:pt x="130" y="152"/>
                  </a:lnTo>
                  <a:lnTo>
                    <a:pt x="133" y="151"/>
                  </a:lnTo>
                  <a:lnTo>
                    <a:pt x="136" y="150"/>
                  </a:lnTo>
                  <a:lnTo>
                    <a:pt x="139" y="150"/>
                  </a:lnTo>
                  <a:lnTo>
                    <a:pt x="141" y="152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4" y="156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3" y="157"/>
                  </a:lnTo>
                  <a:lnTo>
                    <a:pt x="155" y="156"/>
                  </a:lnTo>
                  <a:lnTo>
                    <a:pt x="156" y="155"/>
                  </a:lnTo>
                  <a:lnTo>
                    <a:pt x="158" y="154"/>
                  </a:lnTo>
                  <a:lnTo>
                    <a:pt x="159" y="152"/>
                  </a:lnTo>
                  <a:lnTo>
                    <a:pt x="160" y="151"/>
                  </a:lnTo>
                  <a:lnTo>
                    <a:pt x="162" y="149"/>
                  </a:lnTo>
                  <a:lnTo>
                    <a:pt x="163" y="147"/>
                  </a:lnTo>
                  <a:lnTo>
                    <a:pt x="164" y="145"/>
                  </a:lnTo>
                  <a:lnTo>
                    <a:pt x="165" y="143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8" y="140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3" y="133"/>
                  </a:lnTo>
                  <a:lnTo>
                    <a:pt x="175" y="131"/>
                  </a:lnTo>
                  <a:lnTo>
                    <a:pt x="176" y="129"/>
                  </a:lnTo>
                  <a:lnTo>
                    <a:pt x="177" y="127"/>
                  </a:lnTo>
                  <a:lnTo>
                    <a:pt x="178" y="125"/>
                  </a:lnTo>
                  <a:lnTo>
                    <a:pt x="179" y="122"/>
                  </a:lnTo>
                  <a:lnTo>
                    <a:pt x="179" y="120"/>
                  </a:lnTo>
                  <a:lnTo>
                    <a:pt x="179" y="117"/>
                  </a:lnTo>
                  <a:lnTo>
                    <a:pt x="179" y="116"/>
                  </a:lnTo>
                  <a:lnTo>
                    <a:pt x="180" y="115"/>
                  </a:lnTo>
                  <a:lnTo>
                    <a:pt x="180" y="114"/>
                  </a:lnTo>
                  <a:lnTo>
                    <a:pt x="180" y="113"/>
                  </a:lnTo>
                  <a:lnTo>
                    <a:pt x="181" y="112"/>
                  </a:lnTo>
                  <a:lnTo>
                    <a:pt x="181" y="110"/>
                  </a:lnTo>
                  <a:lnTo>
                    <a:pt x="181" y="109"/>
                  </a:lnTo>
                  <a:lnTo>
                    <a:pt x="181" y="108"/>
                  </a:lnTo>
                  <a:lnTo>
                    <a:pt x="181" y="107"/>
                  </a:lnTo>
                  <a:lnTo>
                    <a:pt x="181" y="106"/>
                  </a:lnTo>
                  <a:lnTo>
                    <a:pt x="180" y="104"/>
                  </a:lnTo>
                  <a:lnTo>
                    <a:pt x="179" y="103"/>
                  </a:lnTo>
                  <a:lnTo>
                    <a:pt x="177" y="102"/>
                  </a:lnTo>
                  <a:lnTo>
                    <a:pt x="176" y="102"/>
                  </a:lnTo>
                  <a:lnTo>
                    <a:pt x="175" y="101"/>
                  </a:lnTo>
                  <a:lnTo>
                    <a:pt x="173" y="100"/>
                  </a:lnTo>
                  <a:lnTo>
                    <a:pt x="172" y="100"/>
                  </a:lnTo>
                  <a:lnTo>
                    <a:pt x="170" y="99"/>
                  </a:lnTo>
                  <a:lnTo>
                    <a:pt x="168" y="99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8" y="94"/>
                  </a:lnTo>
                  <a:lnTo>
                    <a:pt x="168" y="93"/>
                  </a:lnTo>
                  <a:lnTo>
                    <a:pt x="168" y="92"/>
                  </a:lnTo>
                  <a:lnTo>
                    <a:pt x="168" y="91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7"/>
                  </a:lnTo>
                  <a:lnTo>
                    <a:pt x="167" y="87"/>
                  </a:lnTo>
                  <a:lnTo>
                    <a:pt x="166" y="87"/>
                  </a:lnTo>
                  <a:lnTo>
                    <a:pt x="166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5" y="81"/>
                  </a:lnTo>
                  <a:lnTo>
                    <a:pt x="165" y="79"/>
                  </a:lnTo>
                  <a:lnTo>
                    <a:pt x="164" y="77"/>
                  </a:lnTo>
                  <a:lnTo>
                    <a:pt x="164" y="76"/>
                  </a:lnTo>
                  <a:lnTo>
                    <a:pt x="164" y="74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6" y="70"/>
                  </a:lnTo>
                  <a:lnTo>
                    <a:pt x="167" y="69"/>
                  </a:lnTo>
                  <a:lnTo>
                    <a:pt x="167" y="68"/>
                  </a:lnTo>
                  <a:lnTo>
                    <a:pt x="168" y="67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9" y="64"/>
                  </a:lnTo>
                  <a:lnTo>
                    <a:pt x="170" y="64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72" y="62"/>
                  </a:lnTo>
                  <a:lnTo>
                    <a:pt x="173" y="62"/>
                  </a:lnTo>
                  <a:lnTo>
                    <a:pt x="175" y="63"/>
                  </a:lnTo>
                  <a:lnTo>
                    <a:pt x="176" y="63"/>
                  </a:lnTo>
                  <a:lnTo>
                    <a:pt x="177" y="64"/>
                  </a:lnTo>
                  <a:lnTo>
                    <a:pt x="178" y="64"/>
                  </a:lnTo>
                  <a:lnTo>
                    <a:pt x="179" y="64"/>
                  </a:lnTo>
                  <a:lnTo>
                    <a:pt x="179" y="63"/>
                  </a:lnTo>
                  <a:lnTo>
                    <a:pt x="181" y="62"/>
                  </a:lnTo>
                  <a:lnTo>
                    <a:pt x="181" y="60"/>
                  </a:lnTo>
                  <a:lnTo>
                    <a:pt x="183" y="60"/>
                  </a:lnTo>
                  <a:lnTo>
                    <a:pt x="185" y="59"/>
                  </a:lnTo>
                  <a:lnTo>
                    <a:pt x="185" y="58"/>
                  </a:lnTo>
                  <a:lnTo>
                    <a:pt x="187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3" y="56"/>
                  </a:lnTo>
                  <a:lnTo>
                    <a:pt x="194" y="56"/>
                  </a:lnTo>
                  <a:lnTo>
                    <a:pt x="194" y="57"/>
                  </a:lnTo>
                  <a:lnTo>
                    <a:pt x="194" y="58"/>
                  </a:lnTo>
                  <a:lnTo>
                    <a:pt x="195" y="58"/>
                  </a:lnTo>
                  <a:lnTo>
                    <a:pt x="197" y="59"/>
                  </a:lnTo>
                  <a:lnTo>
                    <a:pt x="198" y="59"/>
                  </a:lnTo>
                  <a:lnTo>
                    <a:pt x="199" y="59"/>
                  </a:lnTo>
                  <a:lnTo>
                    <a:pt x="201" y="59"/>
                  </a:lnTo>
                  <a:lnTo>
                    <a:pt x="202" y="58"/>
                  </a:lnTo>
                  <a:lnTo>
                    <a:pt x="204" y="58"/>
                  </a:lnTo>
                  <a:lnTo>
                    <a:pt x="206" y="57"/>
                  </a:lnTo>
                  <a:lnTo>
                    <a:pt x="207" y="57"/>
                  </a:lnTo>
                  <a:lnTo>
                    <a:pt x="208" y="57"/>
                  </a:lnTo>
                  <a:lnTo>
                    <a:pt x="210" y="57"/>
                  </a:lnTo>
                  <a:lnTo>
                    <a:pt x="211" y="56"/>
                  </a:lnTo>
                  <a:lnTo>
                    <a:pt x="212" y="55"/>
                  </a:lnTo>
                  <a:lnTo>
                    <a:pt x="214" y="53"/>
                  </a:lnTo>
                  <a:lnTo>
                    <a:pt x="215" y="51"/>
                  </a:lnTo>
                  <a:lnTo>
                    <a:pt x="215" y="50"/>
                  </a:lnTo>
                  <a:lnTo>
                    <a:pt x="216" y="48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6" y="42"/>
                  </a:lnTo>
                  <a:lnTo>
                    <a:pt x="215" y="40"/>
                  </a:lnTo>
                  <a:lnTo>
                    <a:pt x="215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7"/>
                  </a:lnTo>
                  <a:lnTo>
                    <a:pt x="216" y="36"/>
                  </a:lnTo>
                  <a:lnTo>
                    <a:pt x="217" y="35"/>
                  </a:lnTo>
                  <a:lnTo>
                    <a:pt x="218" y="35"/>
                  </a:lnTo>
                  <a:lnTo>
                    <a:pt x="219" y="34"/>
                  </a:lnTo>
                  <a:lnTo>
                    <a:pt x="219" y="33"/>
                  </a:lnTo>
                  <a:lnTo>
                    <a:pt x="219" y="32"/>
                  </a:lnTo>
                  <a:lnTo>
                    <a:pt x="218" y="32"/>
                  </a:lnTo>
                  <a:lnTo>
                    <a:pt x="217" y="32"/>
                  </a:lnTo>
                  <a:lnTo>
                    <a:pt x="217" y="31"/>
                  </a:lnTo>
                  <a:lnTo>
                    <a:pt x="216" y="31"/>
                  </a:lnTo>
                  <a:lnTo>
                    <a:pt x="216" y="30"/>
                  </a:lnTo>
                  <a:lnTo>
                    <a:pt x="216" y="29"/>
                  </a:lnTo>
                  <a:lnTo>
                    <a:pt x="216" y="28"/>
                  </a:lnTo>
                  <a:lnTo>
                    <a:pt x="216" y="27"/>
                  </a:lnTo>
                  <a:lnTo>
                    <a:pt x="216" y="26"/>
                  </a:lnTo>
                  <a:lnTo>
                    <a:pt x="216" y="25"/>
                  </a:lnTo>
                  <a:lnTo>
                    <a:pt x="216" y="24"/>
                  </a:lnTo>
                  <a:lnTo>
                    <a:pt x="216" y="23"/>
                  </a:lnTo>
                  <a:lnTo>
                    <a:pt x="216" y="22"/>
                  </a:lnTo>
                  <a:lnTo>
                    <a:pt x="216" y="21"/>
                  </a:lnTo>
                  <a:lnTo>
                    <a:pt x="215" y="20"/>
                  </a:lnTo>
                  <a:lnTo>
                    <a:pt x="214" y="20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19"/>
                  </a:lnTo>
                  <a:lnTo>
                    <a:pt x="211" y="19"/>
                  </a:lnTo>
                  <a:lnTo>
                    <a:pt x="211" y="18"/>
                  </a:lnTo>
                  <a:lnTo>
                    <a:pt x="211" y="17"/>
                  </a:lnTo>
                  <a:lnTo>
                    <a:pt x="211" y="16"/>
                  </a:lnTo>
                  <a:lnTo>
                    <a:pt x="211" y="15"/>
                  </a:lnTo>
                  <a:lnTo>
                    <a:pt x="210" y="14"/>
                  </a:lnTo>
                  <a:lnTo>
                    <a:pt x="210" y="13"/>
                  </a:lnTo>
                  <a:lnTo>
                    <a:pt x="209" y="12"/>
                  </a:lnTo>
                  <a:lnTo>
                    <a:pt x="209" y="11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8" name="Freeform 206"/>
            <p:cNvSpPr>
              <a:spLocks/>
            </p:cNvSpPr>
            <p:nvPr/>
          </p:nvSpPr>
          <p:spPr bwMode="auto">
            <a:xfrm>
              <a:off x="5116" y="2819"/>
              <a:ext cx="174" cy="177"/>
            </a:xfrm>
            <a:custGeom>
              <a:avLst/>
              <a:gdLst>
                <a:gd name="T0" fmla="*/ 135 w 174"/>
                <a:gd name="T1" fmla="*/ 62 h 177"/>
                <a:gd name="T2" fmla="*/ 138 w 174"/>
                <a:gd name="T3" fmla="*/ 57 h 177"/>
                <a:gd name="T4" fmla="*/ 149 w 174"/>
                <a:gd name="T5" fmla="*/ 54 h 177"/>
                <a:gd name="T6" fmla="*/ 156 w 174"/>
                <a:gd name="T7" fmla="*/ 54 h 177"/>
                <a:gd name="T8" fmla="*/ 159 w 174"/>
                <a:gd name="T9" fmla="*/ 54 h 177"/>
                <a:gd name="T10" fmla="*/ 174 w 174"/>
                <a:gd name="T11" fmla="*/ 63 h 177"/>
                <a:gd name="T12" fmla="*/ 173 w 174"/>
                <a:gd name="T13" fmla="*/ 77 h 177"/>
                <a:gd name="T14" fmla="*/ 173 w 174"/>
                <a:gd name="T15" fmla="*/ 80 h 177"/>
                <a:gd name="T16" fmla="*/ 169 w 174"/>
                <a:gd name="T17" fmla="*/ 83 h 177"/>
                <a:gd name="T18" fmla="*/ 164 w 174"/>
                <a:gd name="T19" fmla="*/ 89 h 177"/>
                <a:gd name="T20" fmla="*/ 160 w 174"/>
                <a:gd name="T21" fmla="*/ 100 h 177"/>
                <a:gd name="T22" fmla="*/ 162 w 174"/>
                <a:gd name="T23" fmla="*/ 113 h 177"/>
                <a:gd name="T24" fmla="*/ 159 w 174"/>
                <a:gd name="T25" fmla="*/ 119 h 177"/>
                <a:gd name="T26" fmla="*/ 156 w 174"/>
                <a:gd name="T27" fmla="*/ 123 h 177"/>
                <a:gd name="T28" fmla="*/ 152 w 174"/>
                <a:gd name="T29" fmla="*/ 126 h 177"/>
                <a:gd name="T30" fmla="*/ 148 w 174"/>
                <a:gd name="T31" fmla="*/ 135 h 177"/>
                <a:gd name="T32" fmla="*/ 147 w 174"/>
                <a:gd name="T33" fmla="*/ 138 h 177"/>
                <a:gd name="T34" fmla="*/ 135 w 174"/>
                <a:gd name="T35" fmla="*/ 139 h 177"/>
                <a:gd name="T36" fmla="*/ 124 w 174"/>
                <a:gd name="T37" fmla="*/ 137 h 177"/>
                <a:gd name="T38" fmla="*/ 122 w 174"/>
                <a:gd name="T39" fmla="*/ 139 h 177"/>
                <a:gd name="T40" fmla="*/ 120 w 174"/>
                <a:gd name="T41" fmla="*/ 149 h 177"/>
                <a:gd name="T42" fmla="*/ 117 w 174"/>
                <a:gd name="T43" fmla="*/ 156 h 177"/>
                <a:gd name="T44" fmla="*/ 112 w 174"/>
                <a:gd name="T45" fmla="*/ 167 h 177"/>
                <a:gd name="T46" fmla="*/ 108 w 174"/>
                <a:gd name="T47" fmla="*/ 167 h 177"/>
                <a:gd name="T48" fmla="*/ 100 w 174"/>
                <a:gd name="T49" fmla="*/ 170 h 177"/>
                <a:gd name="T50" fmla="*/ 96 w 174"/>
                <a:gd name="T51" fmla="*/ 173 h 177"/>
                <a:gd name="T52" fmla="*/ 87 w 174"/>
                <a:gd name="T53" fmla="*/ 177 h 177"/>
                <a:gd name="T54" fmla="*/ 81 w 174"/>
                <a:gd name="T55" fmla="*/ 175 h 177"/>
                <a:gd name="T56" fmla="*/ 76 w 174"/>
                <a:gd name="T57" fmla="*/ 171 h 177"/>
                <a:gd name="T58" fmla="*/ 68 w 174"/>
                <a:gd name="T59" fmla="*/ 165 h 177"/>
                <a:gd name="T60" fmla="*/ 51 w 174"/>
                <a:gd name="T61" fmla="*/ 156 h 177"/>
                <a:gd name="T62" fmla="*/ 42 w 174"/>
                <a:gd name="T63" fmla="*/ 156 h 177"/>
                <a:gd name="T64" fmla="*/ 33 w 174"/>
                <a:gd name="T65" fmla="*/ 151 h 177"/>
                <a:gd name="T66" fmla="*/ 32 w 174"/>
                <a:gd name="T67" fmla="*/ 149 h 177"/>
                <a:gd name="T68" fmla="*/ 23 w 174"/>
                <a:gd name="T69" fmla="*/ 141 h 177"/>
                <a:gd name="T70" fmla="*/ 22 w 174"/>
                <a:gd name="T71" fmla="*/ 138 h 177"/>
                <a:gd name="T72" fmla="*/ 13 w 174"/>
                <a:gd name="T73" fmla="*/ 132 h 177"/>
                <a:gd name="T74" fmla="*/ 1 w 174"/>
                <a:gd name="T75" fmla="*/ 120 h 177"/>
                <a:gd name="T76" fmla="*/ 2 w 174"/>
                <a:gd name="T77" fmla="*/ 113 h 177"/>
                <a:gd name="T78" fmla="*/ 5 w 174"/>
                <a:gd name="T79" fmla="*/ 100 h 177"/>
                <a:gd name="T80" fmla="*/ 13 w 174"/>
                <a:gd name="T81" fmla="*/ 94 h 177"/>
                <a:gd name="T82" fmla="*/ 15 w 174"/>
                <a:gd name="T83" fmla="*/ 87 h 177"/>
                <a:gd name="T84" fmla="*/ 5 w 174"/>
                <a:gd name="T85" fmla="*/ 83 h 177"/>
                <a:gd name="T86" fmla="*/ 1 w 174"/>
                <a:gd name="T87" fmla="*/ 76 h 177"/>
                <a:gd name="T88" fmla="*/ 10 w 174"/>
                <a:gd name="T89" fmla="*/ 56 h 177"/>
                <a:gd name="T90" fmla="*/ 11 w 174"/>
                <a:gd name="T91" fmla="*/ 49 h 177"/>
                <a:gd name="T92" fmla="*/ 24 w 174"/>
                <a:gd name="T93" fmla="*/ 35 h 177"/>
                <a:gd name="T94" fmla="*/ 24 w 174"/>
                <a:gd name="T95" fmla="*/ 26 h 177"/>
                <a:gd name="T96" fmla="*/ 27 w 174"/>
                <a:gd name="T97" fmla="*/ 17 h 177"/>
                <a:gd name="T98" fmla="*/ 35 w 174"/>
                <a:gd name="T99" fmla="*/ 12 h 177"/>
                <a:gd name="T100" fmla="*/ 40 w 174"/>
                <a:gd name="T101" fmla="*/ 4 h 177"/>
                <a:gd name="T102" fmla="*/ 51 w 174"/>
                <a:gd name="T103" fmla="*/ 4 h 177"/>
                <a:gd name="T104" fmla="*/ 61 w 174"/>
                <a:gd name="T105" fmla="*/ 0 h 177"/>
                <a:gd name="T106" fmla="*/ 73 w 174"/>
                <a:gd name="T107" fmla="*/ 11 h 177"/>
                <a:gd name="T108" fmla="*/ 84 w 174"/>
                <a:gd name="T109" fmla="*/ 26 h 177"/>
                <a:gd name="T110" fmla="*/ 79 w 174"/>
                <a:gd name="T111" fmla="*/ 47 h 177"/>
                <a:gd name="T112" fmla="*/ 87 w 174"/>
                <a:gd name="T113" fmla="*/ 61 h 177"/>
                <a:gd name="T114" fmla="*/ 91 w 174"/>
                <a:gd name="T115" fmla="*/ 63 h 177"/>
                <a:gd name="T116" fmla="*/ 105 w 174"/>
                <a:gd name="T117" fmla="*/ 59 h 177"/>
                <a:gd name="T118" fmla="*/ 112 w 174"/>
                <a:gd name="T119" fmla="*/ 64 h 177"/>
                <a:gd name="T120" fmla="*/ 119 w 174"/>
                <a:gd name="T121" fmla="*/ 67 h 177"/>
                <a:gd name="T122" fmla="*/ 120 w 174"/>
                <a:gd name="T123" fmla="*/ 70 h 1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"/>
                <a:gd name="T187" fmla="*/ 0 h 177"/>
                <a:gd name="T188" fmla="*/ 174 w 174"/>
                <a:gd name="T189" fmla="*/ 177 h 17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" h="177">
                  <a:moveTo>
                    <a:pt x="126" y="75"/>
                  </a:moveTo>
                  <a:lnTo>
                    <a:pt x="127" y="75"/>
                  </a:lnTo>
                  <a:lnTo>
                    <a:pt x="128" y="74"/>
                  </a:lnTo>
                  <a:lnTo>
                    <a:pt x="129" y="73"/>
                  </a:lnTo>
                  <a:lnTo>
                    <a:pt x="130" y="71"/>
                  </a:lnTo>
                  <a:lnTo>
                    <a:pt x="131" y="70"/>
                  </a:lnTo>
                  <a:lnTo>
                    <a:pt x="132" y="69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4" y="64"/>
                  </a:lnTo>
                  <a:lnTo>
                    <a:pt x="135" y="62"/>
                  </a:lnTo>
                  <a:lnTo>
                    <a:pt x="135" y="61"/>
                  </a:lnTo>
                  <a:lnTo>
                    <a:pt x="135" y="60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7" y="58"/>
                  </a:lnTo>
                  <a:lnTo>
                    <a:pt x="138" y="57"/>
                  </a:lnTo>
                  <a:lnTo>
                    <a:pt x="139" y="57"/>
                  </a:lnTo>
                  <a:lnTo>
                    <a:pt x="139" y="56"/>
                  </a:lnTo>
                  <a:lnTo>
                    <a:pt x="140" y="56"/>
                  </a:lnTo>
                  <a:lnTo>
                    <a:pt x="140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3" y="55"/>
                  </a:lnTo>
                  <a:lnTo>
                    <a:pt x="144" y="54"/>
                  </a:lnTo>
                  <a:lnTo>
                    <a:pt x="145" y="54"/>
                  </a:lnTo>
                  <a:lnTo>
                    <a:pt x="147" y="54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51" y="54"/>
                  </a:lnTo>
                  <a:lnTo>
                    <a:pt x="152" y="54"/>
                  </a:lnTo>
                  <a:lnTo>
                    <a:pt x="153" y="54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4"/>
                  </a:lnTo>
                  <a:lnTo>
                    <a:pt x="157" y="53"/>
                  </a:lnTo>
                  <a:lnTo>
                    <a:pt x="158" y="53"/>
                  </a:lnTo>
                  <a:lnTo>
                    <a:pt x="159" y="54"/>
                  </a:lnTo>
                  <a:lnTo>
                    <a:pt x="160" y="54"/>
                  </a:lnTo>
                  <a:lnTo>
                    <a:pt x="163" y="53"/>
                  </a:lnTo>
                  <a:lnTo>
                    <a:pt x="165" y="53"/>
                  </a:lnTo>
                  <a:lnTo>
                    <a:pt x="166" y="54"/>
                  </a:lnTo>
                  <a:lnTo>
                    <a:pt x="168" y="54"/>
                  </a:lnTo>
                  <a:lnTo>
                    <a:pt x="169" y="55"/>
                  </a:lnTo>
                  <a:lnTo>
                    <a:pt x="171" y="56"/>
                  </a:lnTo>
                  <a:lnTo>
                    <a:pt x="172" y="58"/>
                  </a:lnTo>
                  <a:lnTo>
                    <a:pt x="173" y="59"/>
                  </a:lnTo>
                  <a:lnTo>
                    <a:pt x="174" y="61"/>
                  </a:lnTo>
                  <a:lnTo>
                    <a:pt x="174" y="63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69"/>
                  </a:lnTo>
                  <a:lnTo>
                    <a:pt x="174" y="71"/>
                  </a:lnTo>
                  <a:lnTo>
                    <a:pt x="174" y="72"/>
                  </a:lnTo>
                  <a:lnTo>
                    <a:pt x="173" y="74"/>
                  </a:lnTo>
                  <a:lnTo>
                    <a:pt x="173" y="75"/>
                  </a:lnTo>
                  <a:lnTo>
                    <a:pt x="173" y="76"/>
                  </a:lnTo>
                  <a:lnTo>
                    <a:pt x="173" y="77"/>
                  </a:lnTo>
                  <a:lnTo>
                    <a:pt x="173" y="78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0"/>
                  </a:lnTo>
                  <a:lnTo>
                    <a:pt x="172" y="81"/>
                  </a:lnTo>
                  <a:lnTo>
                    <a:pt x="171" y="81"/>
                  </a:lnTo>
                  <a:lnTo>
                    <a:pt x="171" y="82"/>
                  </a:lnTo>
                  <a:lnTo>
                    <a:pt x="170" y="82"/>
                  </a:lnTo>
                  <a:lnTo>
                    <a:pt x="170" y="83"/>
                  </a:lnTo>
                  <a:lnTo>
                    <a:pt x="169" y="83"/>
                  </a:lnTo>
                  <a:lnTo>
                    <a:pt x="169" y="84"/>
                  </a:lnTo>
                  <a:lnTo>
                    <a:pt x="168" y="84"/>
                  </a:lnTo>
                  <a:lnTo>
                    <a:pt x="168" y="85"/>
                  </a:lnTo>
                  <a:lnTo>
                    <a:pt x="167" y="85"/>
                  </a:lnTo>
                  <a:lnTo>
                    <a:pt x="167" y="86"/>
                  </a:lnTo>
                  <a:lnTo>
                    <a:pt x="166" y="86"/>
                  </a:lnTo>
                  <a:lnTo>
                    <a:pt x="165" y="87"/>
                  </a:lnTo>
                  <a:lnTo>
                    <a:pt x="165" y="88"/>
                  </a:lnTo>
                  <a:lnTo>
                    <a:pt x="164" y="89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62" y="92"/>
                  </a:lnTo>
                  <a:lnTo>
                    <a:pt x="161" y="92"/>
                  </a:lnTo>
                  <a:lnTo>
                    <a:pt x="160" y="93"/>
                  </a:lnTo>
                  <a:lnTo>
                    <a:pt x="160" y="94"/>
                  </a:lnTo>
                  <a:lnTo>
                    <a:pt x="160" y="95"/>
                  </a:lnTo>
                  <a:lnTo>
                    <a:pt x="160" y="96"/>
                  </a:lnTo>
                  <a:lnTo>
                    <a:pt x="160" y="97"/>
                  </a:lnTo>
                  <a:lnTo>
                    <a:pt x="160" y="98"/>
                  </a:lnTo>
                  <a:lnTo>
                    <a:pt x="160" y="99"/>
                  </a:lnTo>
                  <a:lnTo>
                    <a:pt x="160" y="100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3" y="104"/>
                  </a:lnTo>
                  <a:lnTo>
                    <a:pt x="163" y="105"/>
                  </a:lnTo>
                  <a:lnTo>
                    <a:pt x="164" y="107"/>
                  </a:lnTo>
                  <a:lnTo>
                    <a:pt x="164" y="108"/>
                  </a:lnTo>
                  <a:lnTo>
                    <a:pt x="164" y="109"/>
                  </a:lnTo>
                  <a:lnTo>
                    <a:pt x="164" y="111"/>
                  </a:lnTo>
                  <a:lnTo>
                    <a:pt x="163" y="112"/>
                  </a:lnTo>
                  <a:lnTo>
                    <a:pt x="163" y="113"/>
                  </a:lnTo>
                  <a:lnTo>
                    <a:pt x="162" y="113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60" y="115"/>
                  </a:lnTo>
                  <a:lnTo>
                    <a:pt x="160" y="116"/>
                  </a:lnTo>
                  <a:lnTo>
                    <a:pt x="160" y="117"/>
                  </a:lnTo>
                  <a:lnTo>
                    <a:pt x="160" y="118"/>
                  </a:lnTo>
                  <a:lnTo>
                    <a:pt x="159" y="119"/>
                  </a:lnTo>
                  <a:lnTo>
                    <a:pt x="159" y="120"/>
                  </a:lnTo>
                  <a:lnTo>
                    <a:pt x="158" y="120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5" y="123"/>
                  </a:lnTo>
                  <a:lnTo>
                    <a:pt x="154" y="123"/>
                  </a:lnTo>
                  <a:lnTo>
                    <a:pt x="154" y="124"/>
                  </a:lnTo>
                  <a:lnTo>
                    <a:pt x="153" y="124"/>
                  </a:lnTo>
                  <a:lnTo>
                    <a:pt x="152" y="124"/>
                  </a:lnTo>
                  <a:lnTo>
                    <a:pt x="152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1" y="128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1"/>
                  </a:lnTo>
                  <a:lnTo>
                    <a:pt x="151" y="132"/>
                  </a:lnTo>
                  <a:lnTo>
                    <a:pt x="150" y="133"/>
                  </a:lnTo>
                  <a:lnTo>
                    <a:pt x="150" y="134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8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6" y="139"/>
                  </a:lnTo>
                  <a:lnTo>
                    <a:pt x="145" y="139"/>
                  </a:lnTo>
                  <a:lnTo>
                    <a:pt x="143" y="139"/>
                  </a:lnTo>
                  <a:lnTo>
                    <a:pt x="141" y="139"/>
                  </a:lnTo>
                  <a:lnTo>
                    <a:pt x="139" y="139"/>
                  </a:lnTo>
                  <a:lnTo>
                    <a:pt x="138" y="139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30" y="138"/>
                  </a:lnTo>
                  <a:lnTo>
                    <a:pt x="128" y="138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4" y="137"/>
                  </a:lnTo>
                  <a:lnTo>
                    <a:pt x="123" y="137"/>
                  </a:lnTo>
                  <a:lnTo>
                    <a:pt x="123" y="138"/>
                  </a:lnTo>
                  <a:lnTo>
                    <a:pt x="122" y="138"/>
                  </a:lnTo>
                  <a:lnTo>
                    <a:pt x="122" y="139"/>
                  </a:lnTo>
                  <a:lnTo>
                    <a:pt x="122" y="140"/>
                  </a:lnTo>
                  <a:lnTo>
                    <a:pt x="122" y="141"/>
                  </a:lnTo>
                  <a:lnTo>
                    <a:pt x="122" y="142"/>
                  </a:lnTo>
                  <a:lnTo>
                    <a:pt x="122" y="143"/>
                  </a:lnTo>
                  <a:lnTo>
                    <a:pt x="121" y="144"/>
                  </a:lnTo>
                  <a:lnTo>
                    <a:pt x="121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0" y="148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8" y="152"/>
                  </a:lnTo>
                  <a:lnTo>
                    <a:pt x="117" y="154"/>
                  </a:lnTo>
                  <a:lnTo>
                    <a:pt x="117" y="155"/>
                  </a:lnTo>
                  <a:lnTo>
                    <a:pt x="117" y="156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6" y="161"/>
                  </a:lnTo>
                  <a:lnTo>
                    <a:pt x="116" y="162"/>
                  </a:lnTo>
                  <a:lnTo>
                    <a:pt x="115" y="163"/>
                  </a:lnTo>
                  <a:lnTo>
                    <a:pt x="114" y="164"/>
                  </a:lnTo>
                  <a:lnTo>
                    <a:pt x="113" y="165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0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9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0" y="170"/>
                  </a:lnTo>
                  <a:lnTo>
                    <a:pt x="99" y="170"/>
                  </a:lnTo>
                  <a:lnTo>
                    <a:pt x="98" y="171"/>
                  </a:lnTo>
                  <a:lnTo>
                    <a:pt x="97" y="171"/>
                  </a:lnTo>
                  <a:lnTo>
                    <a:pt x="97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4" y="175"/>
                  </a:lnTo>
                  <a:lnTo>
                    <a:pt x="93" y="176"/>
                  </a:lnTo>
                  <a:lnTo>
                    <a:pt x="92" y="176"/>
                  </a:lnTo>
                  <a:lnTo>
                    <a:pt x="91" y="176"/>
                  </a:lnTo>
                  <a:lnTo>
                    <a:pt x="91" y="177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7" y="172"/>
                  </a:lnTo>
                  <a:lnTo>
                    <a:pt x="76" y="172"/>
                  </a:lnTo>
                  <a:lnTo>
                    <a:pt x="76" y="171"/>
                  </a:lnTo>
                  <a:lnTo>
                    <a:pt x="75" y="171"/>
                  </a:lnTo>
                  <a:lnTo>
                    <a:pt x="75" y="170"/>
                  </a:lnTo>
                  <a:lnTo>
                    <a:pt x="74" y="170"/>
                  </a:lnTo>
                  <a:lnTo>
                    <a:pt x="74" y="169"/>
                  </a:lnTo>
                  <a:lnTo>
                    <a:pt x="73" y="169"/>
                  </a:lnTo>
                  <a:lnTo>
                    <a:pt x="73" y="168"/>
                  </a:lnTo>
                  <a:lnTo>
                    <a:pt x="72" y="168"/>
                  </a:lnTo>
                  <a:lnTo>
                    <a:pt x="71" y="167"/>
                  </a:lnTo>
                  <a:lnTo>
                    <a:pt x="70" y="167"/>
                  </a:lnTo>
                  <a:lnTo>
                    <a:pt x="70" y="166"/>
                  </a:lnTo>
                  <a:lnTo>
                    <a:pt x="69" y="166"/>
                  </a:lnTo>
                  <a:lnTo>
                    <a:pt x="68" y="165"/>
                  </a:lnTo>
                  <a:lnTo>
                    <a:pt x="68" y="164"/>
                  </a:lnTo>
                  <a:lnTo>
                    <a:pt x="66" y="163"/>
                  </a:lnTo>
                  <a:lnTo>
                    <a:pt x="65" y="162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0"/>
                  </a:lnTo>
                  <a:lnTo>
                    <a:pt x="58" y="159"/>
                  </a:lnTo>
                  <a:lnTo>
                    <a:pt x="57" y="158"/>
                  </a:lnTo>
                  <a:lnTo>
                    <a:pt x="55" y="157"/>
                  </a:lnTo>
                  <a:lnTo>
                    <a:pt x="53" y="156"/>
                  </a:lnTo>
                  <a:lnTo>
                    <a:pt x="52" y="156"/>
                  </a:lnTo>
                  <a:lnTo>
                    <a:pt x="51" y="156"/>
                  </a:lnTo>
                  <a:lnTo>
                    <a:pt x="50" y="156"/>
                  </a:lnTo>
                  <a:lnTo>
                    <a:pt x="49" y="156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7" y="157"/>
                  </a:lnTo>
                  <a:lnTo>
                    <a:pt x="46" y="157"/>
                  </a:lnTo>
                  <a:lnTo>
                    <a:pt x="46" y="158"/>
                  </a:lnTo>
                  <a:lnTo>
                    <a:pt x="44" y="157"/>
                  </a:lnTo>
                  <a:lnTo>
                    <a:pt x="42" y="156"/>
                  </a:lnTo>
                  <a:lnTo>
                    <a:pt x="41" y="155"/>
                  </a:lnTo>
                  <a:lnTo>
                    <a:pt x="40" y="155"/>
                  </a:lnTo>
                  <a:lnTo>
                    <a:pt x="39" y="154"/>
                  </a:lnTo>
                  <a:lnTo>
                    <a:pt x="38" y="154"/>
                  </a:lnTo>
                  <a:lnTo>
                    <a:pt x="36" y="153"/>
                  </a:lnTo>
                  <a:lnTo>
                    <a:pt x="36" y="152"/>
                  </a:lnTo>
                  <a:lnTo>
                    <a:pt x="35" y="151"/>
                  </a:lnTo>
                  <a:lnTo>
                    <a:pt x="34" y="151"/>
                  </a:lnTo>
                  <a:lnTo>
                    <a:pt x="33" y="151"/>
                  </a:lnTo>
                  <a:lnTo>
                    <a:pt x="33" y="150"/>
                  </a:lnTo>
                  <a:lnTo>
                    <a:pt x="32" y="150"/>
                  </a:lnTo>
                  <a:lnTo>
                    <a:pt x="32" y="149"/>
                  </a:lnTo>
                  <a:lnTo>
                    <a:pt x="31" y="148"/>
                  </a:lnTo>
                  <a:lnTo>
                    <a:pt x="30" y="148"/>
                  </a:lnTo>
                  <a:lnTo>
                    <a:pt x="28" y="147"/>
                  </a:lnTo>
                  <a:lnTo>
                    <a:pt x="27" y="146"/>
                  </a:lnTo>
                  <a:lnTo>
                    <a:pt x="26" y="145"/>
                  </a:lnTo>
                  <a:lnTo>
                    <a:pt x="25" y="145"/>
                  </a:lnTo>
                  <a:lnTo>
                    <a:pt x="24" y="144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1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18" y="137"/>
                  </a:lnTo>
                  <a:lnTo>
                    <a:pt x="18" y="136"/>
                  </a:lnTo>
                  <a:lnTo>
                    <a:pt x="17" y="136"/>
                  </a:lnTo>
                  <a:lnTo>
                    <a:pt x="16" y="136"/>
                  </a:lnTo>
                  <a:lnTo>
                    <a:pt x="15" y="134"/>
                  </a:lnTo>
                  <a:lnTo>
                    <a:pt x="14" y="133"/>
                  </a:lnTo>
                  <a:lnTo>
                    <a:pt x="13" y="132"/>
                  </a:lnTo>
                  <a:lnTo>
                    <a:pt x="11" y="130"/>
                  </a:lnTo>
                  <a:lnTo>
                    <a:pt x="10" y="129"/>
                  </a:lnTo>
                  <a:lnTo>
                    <a:pt x="9" y="129"/>
                  </a:lnTo>
                  <a:lnTo>
                    <a:pt x="8" y="128"/>
                  </a:lnTo>
                  <a:lnTo>
                    <a:pt x="6" y="127"/>
                  </a:lnTo>
                  <a:lnTo>
                    <a:pt x="5" y="126"/>
                  </a:lnTo>
                  <a:lnTo>
                    <a:pt x="4" y="125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1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3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6" y="98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10" y="96"/>
                  </a:lnTo>
                  <a:lnTo>
                    <a:pt x="10" y="95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3"/>
                  </a:lnTo>
                  <a:lnTo>
                    <a:pt x="15" y="92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7" y="89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7" y="88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3" y="79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5" y="69"/>
                  </a:lnTo>
                  <a:lnTo>
                    <a:pt x="6" y="66"/>
                  </a:lnTo>
                  <a:lnTo>
                    <a:pt x="7" y="64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0" y="56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2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7" y="3"/>
                  </a:lnTo>
                  <a:lnTo>
                    <a:pt x="68" y="5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4" y="13"/>
                  </a:lnTo>
                  <a:lnTo>
                    <a:pt x="75" y="14"/>
                  </a:lnTo>
                  <a:lnTo>
                    <a:pt x="77" y="15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8"/>
                  </a:lnTo>
                  <a:lnTo>
                    <a:pt x="81" y="20"/>
                  </a:lnTo>
                  <a:lnTo>
                    <a:pt x="82" y="21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4" y="29"/>
                  </a:lnTo>
                  <a:lnTo>
                    <a:pt x="83" y="31"/>
                  </a:lnTo>
                  <a:lnTo>
                    <a:pt x="83" y="33"/>
                  </a:lnTo>
                  <a:lnTo>
                    <a:pt x="82" y="35"/>
                  </a:lnTo>
                  <a:lnTo>
                    <a:pt x="81" y="36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9" y="42"/>
                  </a:lnTo>
                  <a:lnTo>
                    <a:pt x="79" y="43"/>
                  </a:lnTo>
                  <a:lnTo>
                    <a:pt x="79" y="45"/>
                  </a:lnTo>
                  <a:lnTo>
                    <a:pt x="79" y="47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2" y="53"/>
                  </a:lnTo>
                  <a:lnTo>
                    <a:pt x="82" y="55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3"/>
                  </a:lnTo>
                  <a:lnTo>
                    <a:pt x="89" y="63"/>
                  </a:lnTo>
                  <a:lnTo>
                    <a:pt x="91" y="63"/>
                  </a:lnTo>
                  <a:lnTo>
                    <a:pt x="93" y="63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2" y="61"/>
                  </a:lnTo>
                  <a:lnTo>
                    <a:pt x="104" y="60"/>
                  </a:lnTo>
                  <a:lnTo>
                    <a:pt x="105" y="59"/>
                  </a:lnTo>
                  <a:lnTo>
                    <a:pt x="106" y="58"/>
                  </a:lnTo>
                  <a:lnTo>
                    <a:pt x="107" y="58"/>
                  </a:lnTo>
                  <a:lnTo>
                    <a:pt x="108" y="57"/>
                  </a:lnTo>
                  <a:lnTo>
                    <a:pt x="109" y="57"/>
                  </a:lnTo>
                  <a:lnTo>
                    <a:pt x="109" y="58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2"/>
                  </a:lnTo>
                  <a:lnTo>
                    <a:pt x="110" y="63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3" y="65"/>
                  </a:lnTo>
                  <a:lnTo>
                    <a:pt x="114" y="65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7" y="65"/>
                  </a:lnTo>
                  <a:lnTo>
                    <a:pt x="117" y="66"/>
                  </a:lnTo>
                  <a:lnTo>
                    <a:pt x="118" y="66"/>
                  </a:lnTo>
                  <a:lnTo>
                    <a:pt x="119" y="66"/>
                  </a:lnTo>
                  <a:lnTo>
                    <a:pt x="119" y="67"/>
                  </a:lnTo>
                  <a:lnTo>
                    <a:pt x="120" y="67"/>
                  </a:lnTo>
                  <a:lnTo>
                    <a:pt x="120" y="68"/>
                  </a:lnTo>
                  <a:lnTo>
                    <a:pt x="120" y="69"/>
                  </a:lnTo>
                  <a:lnTo>
                    <a:pt x="120" y="70"/>
                  </a:lnTo>
                  <a:lnTo>
                    <a:pt x="120" y="71"/>
                  </a:lnTo>
                  <a:lnTo>
                    <a:pt x="120" y="72"/>
                  </a:lnTo>
                  <a:lnTo>
                    <a:pt x="120" y="73"/>
                  </a:lnTo>
                  <a:lnTo>
                    <a:pt x="121" y="74"/>
                  </a:lnTo>
                  <a:lnTo>
                    <a:pt x="122" y="75"/>
                  </a:lnTo>
                  <a:lnTo>
                    <a:pt x="123" y="75"/>
                  </a:lnTo>
                  <a:lnTo>
                    <a:pt x="124" y="75"/>
                  </a:lnTo>
                  <a:lnTo>
                    <a:pt x="126" y="76"/>
                  </a:lnTo>
                  <a:lnTo>
                    <a:pt x="126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9" name="Freeform 207"/>
            <p:cNvSpPr>
              <a:spLocks/>
            </p:cNvSpPr>
            <p:nvPr/>
          </p:nvSpPr>
          <p:spPr bwMode="auto">
            <a:xfrm>
              <a:off x="5070" y="2904"/>
              <a:ext cx="45" cy="53"/>
            </a:xfrm>
            <a:custGeom>
              <a:avLst/>
              <a:gdLst>
                <a:gd name="T0" fmla="*/ 22 w 45"/>
                <a:gd name="T1" fmla="*/ 15 h 53"/>
                <a:gd name="T2" fmla="*/ 26 w 45"/>
                <a:gd name="T3" fmla="*/ 14 h 53"/>
                <a:gd name="T4" fmla="*/ 29 w 45"/>
                <a:gd name="T5" fmla="*/ 12 h 53"/>
                <a:gd name="T6" fmla="*/ 30 w 45"/>
                <a:gd name="T7" fmla="*/ 10 h 53"/>
                <a:gd name="T8" fmla="*/ 31 w 45"/>
                <a:gd name="T9" fmla="*/ 7 h 53"/>
                <a:gd name="T10" fmla="*/ 32 w 45"/>
                <a:gd name="T11" fmla="*/ 6 h 53"/>
                <a:gd name="T12" fmla="*/ 32 w 45"/>
                <a:gd name="T13" fmla="*/ 5 h 53"/>
                <a:gd name="T14" fmla="*/ 34 w 45"/>
                <a:gd name="T15" fmla="*/ 3 h 53"/>
                <a:gd name="T16" fmla="*/ 38 w 45"/>
                <a:gd name="T17" fmla="*/ 0 h 53"/>
                <a:gd name="T18" fmla="*/ 42 w 45"/>
                <a:gd name="T19" fmla="*/ 0 h 53"/>
                <a:gd name="T20" fmla="*/ 43 w 45"/>
                <a:gd name="T21" fmla="*/ 6 h 53"/>
                <a:gd name="T22" fmla="*/ 39 w 45"/>
                <a:gd name="T23" fmla="*/ 14 h 53"/>
                <a:gd name="T24" fmla="*/ 37 w 45"/>
                <a:gd name="T25" fmla="*/ 20 h 53"/>
                <a:gd name="T26" fmla="*/ 37 w 45"/>
                <a:gd name="T27" fmla="*/ 21 h 53"/>
                <a:gd name="T28" fmla="*/ 37 w 45"/>
                <a:gd name="T29" fmla="*/ 23 h 53"/>
                <a:gd name="T30" fmla="*/ 38 w 45"/>
                <a:gd name="T31" fmla="*/ 25 h 53"/>
                <a:gd name="T32" fmla="*/ 38 w 45"/>
                <a:gd name="T33" fmla="*/ 28 h 53"/>
                <a:gd name="T34" fmla="*/ 39 w 45"/>
                <a:gd name="T35" fmla="*/ 31 h 53"/>
                <a:gd name="T36" fmla="*/ 40 w 45"/>
                <a:gd name="T37" fmla="*/ 32 h 53"/>
                <a:gd name="T38" fmla="*/ 40 w 45"/>
                <a:gd name="T39" fmla="*/ 33 h 53"/>
                <a:gd name="T40" fmla="*/ 41 w 45"/>
                <a:gd name="T41" fmla="*/ 37 h 53"/>
                <a:gd name="T42" fmla="*/ 43 w 45"/>
                <a:gd name="T43" fmla="*/ 41 h 53"/>
                <a:gd name="T44" fmla="*/ 44 w 45"/>
                <a:gd name="T45" fmla="*/ 44 h 53"/>
                <a:gd name="T46" fmla="*/ 45 w 45"/>
                <a:gd name="T47" fmla="*/ 48 h 53"/>
                <a:gd name="T48" fmla="*/ 44 w 45"/>
                <a:gd name="T49" fmla="*/ 52 h 53"/>
                <a:gd name="T50" fmla="*/ 42 w 45"/>
                <a:gd name="T51" fmla="*/ 52 h 53"/>
                <a:gd name="T52" fmla="*/ 39 w 45"/>
                <a:gd name="T53" fmla="*/ 49 h 53"/>
                <a:gd name="T54" fmla="*/ 38 w 45"/>
                <a:gd name="T55" fmla="*/ 45 h 53"/>
                <a:gd name="T56" fmla="*/ 37 w 45"/>
                <a:gd name="T57" fmla="*/ 43 h 53"/>
                <a:gd name="T58" fmla="*/ 35 w 45"/>
                <a:gd name="T59" fmla="*/ 40 h 53"/>
                <a:gd name="T60" fmla="*/ 32 w 45"/>
                <a:gd name="T61" fmla="*/ 40 h 53"/>
                <a:gd name="T62" fmla="*/ 29 w 45"/>
                <a:gd name="T63" fmla="*/ 41 h 53"/>
                <a:gd name="T64" fmla="*/ 26 w 45"/>
                <a:gd name="T65" fmla="*/ 40 h 53"/>
                <a:gd name="T66" fmla="*/ 24 w 45"/>
                <a:gd name="T67" fmla="*/ 38 h 53"/>
                <a:gd name="T68" fmla="*/ 21 w 45"/>
                <a:gd name="T69" fmla="*/ 36 h 53"/>
                <a:gd name="T70" fmla="*/ 19 w 45"/>
                <a:gd name="T71" fmla="*/ 35 h 53"/>
                <a:gd name="T72" fmla="*/ 17 w 45"/>
                <a:gd name="T73" fmla="*/ 34 h 53"/>
                <a:gd name="T74" fmla="*/ 13 w 45"/>
                <a:gd name="T75" fmla="*/ 33 h 53"/>
                <a:gd name="T76" fmla="*/ 12 w 45"/>
                <a:gd name="T77" fmla="*/ 30 h 53"/>
                <a:gd name="T78" fmla="*/ 10 w 45"/>
                <a:gd name="T79" fmla="*/ 27 h 53"/>
                <a:gd name="T80" fmla="*/ 8 w 45"/>
                <a:gd name="T81" fmla="*/ 26 h 53"/>
                <a:gd name="T82" fmla="*/ 6 w 45"/>
                <a:gd name="T83" fmla="*/ 26 h 53"/>
                <a:gd name="T84" fmla="*/ 4 w 45"/>
                <a:gd name="T85" fmla="*/ 26 h 53"/>
                <a:gd name="T86" fmla="*/ 2 w 45"/>
                <a:gd name="T87" fmla="*/ 26 h 53"/>
                <a:gd name="T88" fmla="*/ 0 w 45"/>
                <a:gd name="T89" fmla="*/ 25 h 53"/>
                <a:gd name="T90" fmla="*/ 0 w 45"/>
                <a:gd name="T91" fmla="*/ 24 h 53"/>
                <a:gd name="T92" fmla="*/ 0 w 45"/>
                <a:gd name="T93" fmla="*/ 24 h 53"/>
                <a:gd name="T94" fmla="*/ 0 w 45"/>
                <a:gd name="T95" fmla="*/ 22 h 53"/>
                <a:gd name="T96" fmla="*/ 4 w 45"/>
                <a:gd name="T97" fmla="*/ 20 h 53"/>
                <a:gd name="T98" fmla="*/ 8 w 45"/>
                <a:gd name="T99" fmla="*/ 18 h 53"/>
                <a:gd name="T100" fmla="*/ 11 w 45"/>
                <a:gd name="T101" fmla="*/ 18 h 53"/>
                <a:gd name="T102" fmla="*/ 14 w 45"/>
                <a:gd name="T103" fmla="*/ 17 h 53"/>
                <a:gd name="T104" fmla="*/ 17 w 45"/>
                <a:gd name="T105" fmla="*/ 16 h 53"/>
                <a:gd name="T106" fmla="*/ 17 w 45"/>
                <a:gd name="T107" fmla="*/ 16 h 53"/>
                <a:gd name="T108" fmla="*/ 17 w 45"/>
                <a:gd name="T109" fmla="*/ 15 h 53"/>
                <a:gd name="T110" fmla="*/ 17 w 45"/>
                <a:gd name="T111" fmla="*/ 15 h 53"/>
                <a:gd name="T112" fmla="*/ 19 w 45"/>
                <a:gd name="T113" fmla="*/ 15 h 53"/>
                <a:gd name="T114" fmla="*/ 19 w 45"/>
                <a:gd name="T115" fmla="*/ 15 h 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"/>
                <a:gd name="T175" fmla="*/ 0 h 53"/>
                <a:gd name="T176" fmla="*/ 45 w 45"/>
                <a:gd name="T177" fmla="*/ 53 h 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" h="53">
                  <a:moveTo>
                    <a:pt x="19" y="14"/>
                  </a:moveTo>
                  <a:lnTo>
                    <a:pt x="21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7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3" y="42"/>
                  </a:lnTo>
                  <a:lnTo>
                    <a:pt x="43" y="43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2" y="52"/>
                  </a:lnTo>
                  <a:lnTo>
                    <a:pt x="41" y="51"/>
                  </a:lnTo>
                  <a:lnTo>
                    <a:pt x="40" y="50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7" y="43"/>
                  </a:lnTo>
                  <a:lnTo>
                    <a:pt x="36" y="42"/>
                  </a:lnTo>
                  <a:lnTo>
                    <a:pt x="36" y="41"/>
                  </a:lnTo>
                  <a:lnTo>
                    <a:pt x="35" y="40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7" y="42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0" name="Freeform 208"/>
            <p:cNvSpPr>
              <a:spLocks/>
            </p:cNvSpPr>
            <p:nvPr/>
          </p:nvSpPr>
          <p:spPr bwMode="auto">
            <a:xfrm>
              <a:off x="4927" y="3026"/>
              <a:ext cx="4" cy="11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1 h 11"/>
                <a:gd name="T4" fmla="*/ 3 w 4"/>
                <a:gd name="T5" fmla="*/ 1 h 11"/>
                <a:gd name="T6" fmla="*/ 2 w 4"/>
                <a:gd name="T7" fmla="*/ 1 h 11"/>
                <a:gd name="T8" fmla="*/ 1 w 4"/>
                <a:gd name="T9" fmla="*/ 2 h 11"/>
                <a:gd name="T10" fmla="*/ 1 w 4"/>
                <a:gd name="T11" fmla="*/ 3 h 11"/>
                <a:gd name="T12" fmla="*/ 0 w 4"/>
                <a:gd name="T13" fmla="*/ 4 h 11"/>
                <a:gd name="T14" fmla="*/ 0 w 4"/>
                <a:gd name="T15" fmla="*/ 5 h 11"/>
                <a:gd name="T16" fmla="*/ 0 w 4"/>
                <a:gd name="T17" fmla="*/ 7 h 11"/>
                <a:gd name="T18" fmla="*/ 1 w 4"/>
                <a:gd name="T19" fmla="*/ 9 h 11"/>
                <a:gd name="T20" fmla="*/ 2 w 4"/>
                <a:gd name="T21" fmla="*/ 11 h 11"/>
                <a:gd name="T22" fmla="*/ 4 w 4"/>
                <a:gd name="T23" fmla="*/ 1 h 11"/>
                <a:gd name="T24" fmla="*/ 4 w 4"/>
                <a:gd name="T25" fmla="*/ 1 h 11"/>
                <a:gd name="T26" fmla="*/ 3 w 4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11"/>
                <a:gd name="T44" fmla="*/ 4 w 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11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1" name="Freeform 209"/>
            <p:cNvSpPr>
              <a:spLocks/>
            </p:cNvSpPr>
            <p:nvPr/>
          </p:nvSpPr>
          <p:spPr bwMode="auto">
            <a:xfrm>
              <a:off x="4945" y="3067"/>
              <a:ext cx="6" cy="48"/>
            </a:xfrm>
            <a:custGeom>
              <a:avLst/>
              <a:gdLst>
                <a:gd name="T0" fmla="*/ 0 w 6"/>
                <a:gd name="T1" fmla="*/ 0 h 48"/>
                <a:gd name="T2" fmla="*/ 0 w 6"/>
                <a:gd name="T3" fmla="*/ 1 h 48"/>
                <a:gd name="T4" fmla="*/ 0 w 6"/>
                <a:gd name="T5" fmla="*/ 4 h 48"/>
                <a:gd name="T6" fmla="*/ 0 w 6"/>
                <a:gd name="T7" fmla="*/ 7 h 48"/>
                <a:gd name="T8" fmla="*/ 1 w 6"/>
                <a:gd name="T9" fmla="*/ 12 h 48"/>
                <a:gd name="T10" fmla="*/ 1 w 6"/>
                <a:gd name="T11" fmla="*/ 18 h 48"/>
                <a:gd name="T12" fmla="*/ 2 w 6"/>
                <a:gd name="T13" fmla="*/ 24 h 48"/>
                <a:gd name="T14" fmla="*/ 2 w 6"/>
                <a:gd name="T15" fmla="*/ 30 h 48"/>
                <a:gd name="T16" fmla="*/ 2 w 6"/>
                <a:gd name="T17" fmla="*/ 37 h 48"/>
                <a:gd name="T18" fmla="*/ 2 w 6"/>
                <a:gd name="T19" fmla="*/ 42 h 48"/>
                <a:gd name="T20" fmla="*/ 2 w 6"/>
                <a:gd name="T21" fmla="*/ 48 h 48"/>
                <a:gd name="T22" fmla="*/ 2 w 6"/>
                <a:gd name="T23" fmla="*/ 48 h 48"/>
                <a:gd name="T24" fmla="*/ 2 w 6"/>
                <a:gd name="T25" fmla="*/ 48 h 48"/>
                <a:gd name="T26" fmla="*/ 2 w 6"/>
                <a:gd name="T27" fmla="*/ 48 h 48"/>
                <a:gd name="T28" fmla="*/ 2 w 6"/>
                <a:gd name="T29" fmla="*/ 48 h 48"/>
                <a:gd name="T30" fmla="*/ 3 w 6"/>
                <a:gd name="T31" fmla="*/ 47 h 48"/>
                <a:gd name="T32" fmla="*/ 4 w 6"/>
                <a:gd name="T33" fmla="*/ 47 h 48"/>
                <a:gd name="T34" fmla="*/ 4 w 6"/>
                <a:gd name="T35" fmla="*/ 46 h 48"/>
                <a:gd name="T36" fmla="*/ 4 w 6"/>
                <a:gd name="T37" fmla="*/ 46 h 48"/>
                <a:gd name="T38" fmla="*/ 5 w 6"/>
                <a:gd name="T39" fmla="*/ 46 h 48"/>
                <a:gd name="T40" fmla="*/ 6 w 6"/>
                <a:gd name="T41" fmla="*/ 45 h 48"/>
                <a:gd name="T42" fmla="*/ 0 w 6"/>
                <a:gd name="T43" fmla="*/ 1 h 48"/>
                <a:gd name="T44" fmla="*/ 0 w 6"/>
                <a:gd name="T45" fmla="*/ 1 h 48"/>
                <a:gd name="T46" fmla="*/ 0 w 6"/>
                <a:gd name="T47" fmla="*/ 0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"/>
                <a:gd name="T73" fmla="*/ 0 h 48"/>
                <a:gd name="T74" fmla="*/ 6 w 6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" h="48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7"/>
                  </a:lnTo>
                  <a:lnTo>
                    <a:pt x="2" y="42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2" name="Freeform 210"/>
            <p:cNvSpPr>
              <a:spLocks/>
            </p:cNvSpPr>
            <p:nvPr/>
          </p:nvSpPr>
          <p:spPr bwMode="auto">
            <a:xfrm>
              <a:off x="4941" y="3133"/>
              <a:ext cx="17" cy="30"/>
            </a:xfrm>
            <a:custGeom>
              <a:avLst/>
              <a:gdLst>
                <a:gd name="T0" fmla="*/ 0 w 17"/>
                <a:gd name="T1" fmla="*/ 5 h 30"/>
                <a:gd name="T2" fmla="*/ 1 w 17"/>
                <a:gd name="T3" fmla="*/ 6 h 30"/>
                <a:gd name="T4" fmla="*/ 1 w 17"/>
                <a:gd name="T5" fmla="*/ 6 h 30"/>
                <a:gd name="T6" fmla="*/ 2 w 17"/>
                <a:gd name="T7" fmla="*/ 6 h 30"/>
                <a:gd name="T8" fmla="*/ 3 w 17"/>
                <a:gd name="T9" fmla="*/ 6 h 30"/>
                <a:gd name="T10" fmla="*/ 4 w 17"/>
                <a:gd name="T11" fmla="*/ 5 h 30"/>
                <a:gd name="T12" fmla="*/ 4 w 17"/>
                <a:gd name="T13" fmla="*/ 5 h 30"/>
                <a:gd name="T14" fmla="*/ 5 w 17"/>
                <a:gd name="T15" fmla="*/ 5 h 30"/>
                <a:gd name="T16" fmla="*/ 6 w 17"/>
                <a:gd name="T17" fmla="*/ 4 h 30"/>
                <a:gd name="T18" fmla="*/ 7 w 17"/>
                <a:gd name="T19" fmla="*/ 3 h 30"/>
                <a:gd name="T20" fmla="*/ 8 w 17"/>
                <a:gd name="T21" fmla="*/ 2 h 30"/>
                <a:gd name="T22" fmla="*/ 8 w 17"/>
                <a:gd name="T23" fmla="*/ 1 h 30"/>
                <a:gd name="T24" fmla="*/ 8 w 17"/>
                <a:gd name="T25" fmla="*/ 0 h 30"/>
                <a:gd name="T26" fmla="*/ 9 w 17"/>
                <a:gd name="T27" fmla="*/ 1 h 30"/>
                <a:gd name="T28" fmla="*/ 9 w 17"/>
                <a:gd name="T29" fmla="*/ 2 h 30"/>
                <a:gd name="T30" fmla="*/ 9 w 17"/>
                <a:gd name="T31" fmla="*/ 3 h 30"/>
                <a:gd name="T32" fmla="*/ 10 w 17"/>
                <a:gd name="T33" fmla="*/ 5 h 30"/>
                <a:gd name="T34" fmla="*/ 10 w 17"/>
                <a:gd name="T35" fmla="*/ 7 h 30"/>
                <a:gd name="T36" fmla="*/ 11 w 17"/>
                <a:gd name="T37" fmla="*/ 10 h 30"/>
                <a:gd name="T38" fmla="*/ 12 w 17"/>
                <a:gd name="T39" fmla="*/ 13 h 30"/>
                <a:gd name="T40" fmla="*/ 12 w 17"/>
                <a:gd name="T41" fmla="*/ 16 h 30"/>
                <a:gd name="T42" fmla="*/ 12 w 17"/>
                <a:gd name="T43" fmla="*/ 19 h 30"/>
                <a:gd name="T44" fmla="*/ 13 w 17"/>
                <a:gd name="T45" fmla="*/ 22 h 30"/>
                <a:gd name="T46" fmla="*/ 14 w 17"/>
                <a:gd name="T47" fmla="*/ 24 h 30"/>
                <a:gd name="T48" fmla="*/ 15 w 17"/>
                <a:gd name="T49" fmla="*/ 26 h 30"/>
                <a:gd name="T50" fmla="*/ 16 w 17"/>
                <a:gd name="T51" fmla="*/ 28 h 30"/>
                <a:gd name="T52" fmla="*/ 16 w 17"/>
                <a:gd name="T53" fmla="*/ 29 h 30"/>
                <a:gd name="T54" fmla="*/ 17 w 17"/>
                <a:gd name="T55" fmla="*/ 30 h 30"/>
                <a:gd name="T56" fmla="*/ 17 w 17"/>
                <a:gd name="T57" fmla="*/ 30 h 30"/>
                <a:gd name="T58" fmla="*/ 17 w 17"/>
                <a:gd name="T59" fmla="*/ 30 h 30"/>
                <a:gd name="T60" fmla="*/ 17 w 17"/>
                <a:gd name="T61" fmla="*/ 30 h 30"/>
                <a:gd name="T62" fmla="*/ 6 w 17"/>
                <a:gd name="T63" fmla="*/ 29 h 30"/>
                <a:gd name="T64" fmla="*/ 10 w 17"/>
                <a:gd name="T65" fmla="*/ 23 h 30"/>
                <a:gd name="T66" fmla="*/ 6 w 17"/>
                <a:gd name="T67" fmla="*/ 9 h 30"/>
                <a:gd name="T68" fmla="*/ 6 w 17"/>
                <a:gd name="T69" fmla="*/ 9 h 30"/>
                <a:gd name="T70" fmla="*/ 6 w 17"/>
                <a:gd name="T71" fmla="*/ 9 h 30"/>
                <a:gd name="T72" fmla="*/ 6 w 17"/>
                <a:gd name="T73" fmla="*/ 9 h 30"/>
                <a:gd name="T74" fmla="*/ 5 w 17"/>
                <a:gd name="T75" fmla="*/ 9 h 30"/>
                <a:gd name="T76" fmla="*/ 4 w 17"/>
                <a:gd name="T77" fmla="*/ 9 h 30"/>
                <a:gd name="T78" fmla="*/ 4 w 17"/>
                <a:gd name="T79" fmla="*/ 9 h 30"/>
                <a:gd name="T80" fmla="*/ 3 w 17"/>
                <a:gd name="T81" fmla="*/ 9 h 30"/>
                <a:gd name="T82" fmla="*/ 2 w 17"/>
                <a:gd name="T83" fmla="*/ 8 h 30"/>
                <a:gd name="T84" fmla="*/ 1 w 17"/>
                <a:gd name="T85" fmla="*/ 7 h 30"/>
                <a:gd name="T86" fmla="*/ 0 w 17"/>
                <a:gd name="T87" fmla="*/ 6 h 30"/>
                <a:gd name="T88" fmla="*/ 0 w 17"/>
                <a:gd name="T89" fmla="*/ 6 h 30"/>
                <a:gd name="T90" fmla="*/ 0 w 17"/>
                <a:gd name="T91" fmla="*/ 5 h 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"/>
                <a:gd name="T139" fmla="*/ 0 h 30"/>
                <a:gd name="T140" fmla="*/ 17 w 17"/>
                <a:gd name="T141" fmla="*/ 30 h 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" h="30">
                  <a:moveTo>
                    <a:pt x="0" y="5"/>
                  </a:move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7" y="30"/>
                  </a:lnTo>
                  <a:lnTo>
                    <a:pt x="6" y="29"/>
                  </a:lnTo>
                  <a:lnTo>
                    <a:pt x="10" y="23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3" name="Freeform 211"/>
            <p:cNvSpPr>
              <a:spLocks/>
            </p:cNvSpPr>
            <p:nvPr/>
          </p:nvSpPr>
          <p:spPr bwMode="auto">
            <a:xfrm>
              <a:off x="5384" y="3115"/>
              <a:ext cx="20" cy="18"/>
            </a:xfrm>
            <a:custGeom>
              <a:avLst/>
              <a:gdLst>
                <a:gd name="T0" fmla="*/ 20 w 20"/>
                <a:gd name="T1" fmla="*/ 2 h 18"/>
                <a:gd name="T2" fmla="*/ 20 w 20"/>
                <a:gd name="T3" fmla="*/ 3 h 18"/>
                <a:gd name="T4" fmla="*/ 19 w 20"/>
                <a:gd name="T5" fmla="*/ 2 h 18"/>
                <a:gd name="T6" fmla="*/ 17 w 20"/>
                <a:gd name="T7" fmla="*/ 1 h 18"/>
                <a:gd name="T8" fmla="*/ 16 w 20"/>
                <a:gd name="T9" fmla="*/ 1 h 18"/>
                <a:gd name="T10" fmla="*/ 13 w 20"/>
                <a:gd name="T11" fmla="*/ 0 h 18"/>
                <a:gd name="T12" fmla="*/ 12 w 20"/>
                <a:gd name="T13" fmla="*/ 0 h 18"/>
                <a:gd name="T14" fmla="*/ 9 w 20"/>
                <a:gd name="T15" fmla="*/ 0 h 18"/>
                <a:gd name="T16" fmla="*/ 7 w 20"/>
                <a:gd name="T17" fmla="*/ 0 h 18"/>
                <a:gd name="T18" fmla="*/ 5 w 20"/>
                <a:gd name="T19" fmla="*/ 1 h 18"/>
                <a:gd name="T20" fmla="*/ 4 w 20"/>
                <a:gd name="T21" fmla="*/ 3 h 18"/>
                <a:gd name="T22" fmla="*/ 2 w 20"/>
                <a:gd name="T23" fmla="*/ 5 h 18"/>
                <a:gd name="T24" fmla="*/ 1 w 20"/>
                <a:gd name="T25" fmla="*/ 7 h 18"/>
                <a:gd name="T26" fmla="*/ 0 w 20"/>
                <a:gd name="T27" fmla="*/ 9 h 18"/>
                <a:gd name="T28" fmla="*/ 0 w 20"/>
                <a:gd name="T29" fmla="*/ 11 h 18"/>
                <a:gd name="T30" fmla="*/ 0 w 20"/>
                <a:gd name="T31" fmla="*/ 13 h 18"/>
                <a:gd name="T32" fmla="*/ 0 w 20"/>
                <a:gd name="T33" fmla="*/ 15 h 18"/>
                <a:gd name="T34" fmla="*/ 0 w 20"/>
                <a:gd name="T35" fmla="*/ 16 h 18"/>
                <a:gd name="T36" fmla="*/ 0 w 20"/>
                <a:gd name="T37" fmla="*/ 17 h 18"/>
                <a:gd name="T38" fmla="*/ 0 w 20"/>
                <a:gd name="T39" fmla="*/ 18 h 18"/>
                <a:gd name="T40" fmla="*/ 0 w 20"/>
                <a:gd name="T41" fmla="*/ 18 h 18"/>
                <a:gd name="T42" fmla="*/ 0 w 20"/>
                <a:gd name="T43" fmla="*/ 18 h 18"/>
                <a:gd name="T44" fmla="*/ 0 w 20"/>
                <a:gd name="T45" fmla="*/ 17 h 18"/>
                <a:gd name="T46" fmla="*/ 1 w 20"/>
                <a:gd name="T47" fmla="*/ 16 h 18"/>
                <a:gd name="T48" fmla="*/ 1 w 20"/>
                <a:gd name="T49" fmla="*/ 14 h 18"/>
                <a:gd name="T50" fmla="*/ 2 w 20"/>
                <a:gd name="T51" fmla="*/ 12 h 18"/>
                <a:gd name="T52" fmla="*/ 3 w 20"/>
                <a:gd name="T53" fmla="*/ 10 h 18"/>
                <a:gd name="T54" fmla="*/ 4 w 20"/>
                <a:gd name="T55" fmla="*/ 8 h 18"/>
                <a:gd name="T56" fmla="*/ 5 w 20"/>
                <a:gd name="T57" fmla="*/ 7 h 18"/>
                <a:gd name="T58" fmla="*/ 6 w 20"/>
                <a:gd name="T59" fmla="*/ 5 h 18"/>
                <a:gd name="T60" fmla="*/ 8 w 20"/>
                <a:gd name="T61" fmla="*/ 4 h 18"/>
                <a:gd name="T62" fmla="*/ 9 w 20"/>
                <a:gd name="T63" fmla="*/ 4 h 18"/>
                <a:gd name="T64" fmla="*/ 12 w 20"/>
                <a:gd name="T65" fmla="*/ 3 h 18"/>
                <a:gd name="T66" fmla="*/ 13 w 20"/>
                <a:gd name="T67" fmla="*/ 3 h 18"/>
                <a:gd name="T68" fmla="*/ 15 w 20"/>
                <a:gd name="T69" fmla="*/ 3 h 18"/>
                <a:gd name="T70" fmla="*/ 16 w 20"/>
                <a:gd name="T71" fmla="*/ 3 h 18"/>
                <a:gd name="T72" fmla="*/ 17 w 20"/>
                <a:gd name="T73" fmla="*/ 3 h 18"/>
                <a:gd name="T74" fmla="*/ 18 w 20"/>
                <a:gd name="T75" fmla="*/ 3 h 18"/>
                <a:gd name="T76" fmla="*/ 19 w 20"/>
                <a:gd name="T77" fmla="*/ 3 h 18"/>
                <a:gd name="T78" fmla="*/ 20 w 20"/>
                <a:gd name="T79" fmla="*/ 3 h 18"/>
                <a:gd name="T80" fmla="*/ 20 w 20"/>
                <a:gd name="T81" fmla="*/ 3 h 18"/>
                <a:gd name="T82" fmla="*/ 20 w 20"/>
                <a:gd name="T83" fmla="*/ 3 h 18"/>
                <a:gd name="T84" fmla="*/ 20 w 20"/>
                <a:gd name="T85" fmla="*/ 2 h 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"/>
                <a:gd name="T130" fmla="*/ 0 h 18"/>
                <a:gd name="T131" fmla="*/ 20 w 20"/>
                <a:gd name="T132" fmla="*/ 18 h 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" h="18">
                  <a:moveTo>
                    <a:pt x="20" y="2"/>
                  </a:moveTo>
                  <a:lnTo>
                    <a:pt x="20" y="3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4" name="Freeform 212"/>
            <p:cNvSpPr>
              <a:spLocks/>
            </p:cNvSpPr>
            <p:nvPr/>
          </p:nvSpPr>
          <p:spPr bwMode="auto">
            <a:xfrm>
              <a:off x="5358" y="3091"/>
              <a:ext cx="22" cy="49"/>
            </a:xfrm>
            <a:custGeom>
              <a:avLst/>
              <a:gdLst>
                <a:gd name="T0" fmla="*/ 0 w 22"/>
                <a:gd name="T1" fmla="*/ 0 h 49"/>
                <a:gd name="T2" fmla="*/ 0 w 22"/>
                <a:gd name="T3" fmla="*/ 1 h 49"/>
                <a:gd name="T4" fmla="*/ 0 w 22"/>
                <a:gd name="T5" fmla="*/ 1 h 49"/>
                <a:gd name="T6" fmla="*/ 0 w 22"/>
                <a:gd name="T7" fmla="*/ 2 h 49"/>
                <a:gd name="T8" fmla="*/ 1 w 22"/>
                <a:gd name="T9" fmla="*/ 3 h 49"/>
                <a:gd name="T10" fmla="*/ 2 w 22"/>
                <a:gd name="T11" fmla="*/ 5 h 49"/>
                <a:gd name="T12" fmla="*/ 2 w 22"/>
                <a:gd name="T13" fmla="*/ 7 h 49"/>
                <a:gd name="T14" fmla="*/ 3 w 22"/>
                <a:gd name="T15" fmla="*/ 9 h 49"/>
                <a:gd name="T16" fmla="*/ 3 w 22"/>
                <a:gd name="T17" fmla="*/ 13 h 49"/>
                <a:gd name="T18" fmla="*/ 3 w 22"/>
                <a:gd name="T19" fmla="*/ 16 h 49"/>
                <a:gd name="T20" fmla="*/ 2 w 22"/>
                <a:gd name="T21" fmla="*/ 19 h 49"/>
                <a:gd name="T22" fmla="*/ 2 w 22"/>
                <a:gd name="T23" fmla="*/ 24 h 49"/>
                <a:gd name="T24" fmla="*/ 2 w 22"/>
                <a:gd name="T25" fmla="*/ 28 h 49"/>
                <a:gd name="T26" fmla="*/ 4 w 22"/>
                <a:gd name="T27" fmla="*/ 31 h 49"/>
                <a:gd name="T28" fmla="*/ 5 w 22"/>
                <a:gd name="T29" fmla="*/ 34 h 49"/>
                <a:gd name="T30" fmla="*/ 7 w 22"/>
                <a:gd name="T31" fmla="*/ 36 h 49"/>
                <a:gd name="T32" fmla="*/ 9 w 22"/>
                <a:gd name="T33" fmla="*/ 38 h 49"/>
                <a:gd name="T34" fmla="*/ 10 w 22"/>
                <a:gd name="T35" fmla="*/ 40 h 49"/>
                <a:gd name="T36" fmla="*/ 12 w 22"/>
                <a:gd name="T37" fmla="*/ 41 h 49"/>
                <a:gd name="T38" fmla="*/ 13 w 22"/>
                <a:gd name="T39" fmla="*/ 42 h 49"/>
                <a:gd name="T40" fmla="*/ 13 w 22"/>
                <a:gd name="T41" fmla="*/ 42 h 49"/>
                <a:gd name="T42" fmla="*/ 13 w 22"/>
                <a:gd name="T43" fmla="*/ 44 h 49"/>
                <a:gd name="T44" fmla="*/ 13 w 22"/>
                <a:gd name="T45" fmla="*/ 45 h 49"/>
                <a:gd name="T46" fmla="*/ 13 w 22"/>
                <a:gd name="T47" fmla="*/ 47 h 49"/>
                <a:gd name="T48" fmla="*/ 13 w 22"/>
                <a:gd name="T49" fmla="*/ 48 h 49"/>
                <a:gd name="T50" fmla="*/ 14 w 22"/>
                <a:gd name="T51" fmla="*/ 48 h 49"/>
                <a:gd name="T52" fmla="*/ 15 w 22"/>
                <a:gd name="T53" fmla="*/ 49 h 49"/>
                <a:gd name="T54" fmla="*/ 16 w 22"/>
                <a:gd name="T55" fmla="*/ 49 h 49"/>
                <a:gd name="T56" fmla="*/ 17 w 22"/>
                <a:gd name="T57" fmla="*/ 49 h 49"/>
                <a:gd name="T58" fmla="*/ 17 w 22"/>
                <a:gd name="T59" fmla="*/ 49 h 49"/>
                <a:gd name="T60" fmla="*/ 17 w 22"/>
                <a:gd name="T61" fmla="*/ 49 h 49"/>
                <a:gd name="T62" fmla="*/ 17 w 22"/>
                <a:gd name="T63" fmla="*/ 49 h 49"/>
                <a:gd name="T64" fmla="*/ 18 w 22"/>
                <a:gd name="T65" fmla="*/ 48 h 49"/>
                <a:gd name="T66" fmla="*/ 18 w 22"/>
                <a:gd name="T67" fmla="*/ 47 h 49"/>
                <a:gd name="T68" fmla="*/ 19 w 22"/>
                <a:gd name="T69" fmla="*/ 45 h 49"/>
                <a:gd name="T70" fmla="*/ 20 w 22"/>
                <a:gd name="T71" fmla="*/ 42 h 49"/>
                <a:gd name="T72" fmla="*/ 21 w 22"/>
                <a:gd name="T73" fmla="*/ 40 h 49"/>
                <a:gd name="T74" fmla="*/ 22 w 22"/>
                <a:gd name="T75" fmla="*/ 37 h 49"/>
                <a:gd name="T76" fmla="*/ 22 w 22"/>
                <a:gd name="T77" fmla="*/ 33 h 49"/>
                <a:gd name="T78" fmla="*/ 22 w 22"/>
                <a:gd name="T79" fmla="*/ 29 h 49"/>
                <a:gd name="T80" fmla="*/ 22 w 22"/>
                <a:gd name="T81" fmla="*/ 25 h 49"/>
                <a:gd name="T82" fmla="*/ 17 w 22"/>
                <a:gd name="T83" fmla="*/ 1 h 49"/>
                <a:gd name="T84" fmla="*/ 0 w 22"/>
                <a:gd name="T85" fmla="*/ 1 h 49"/>
                <a:gd name="T86" fmla="*/ 0 w 22"/>
                <a:gd name="T87" fmla="*/ 1 h 49"/>
                <a:gd name="T88" fmla="*/ 0 w 22"/>
                <a:gd name="T89" fmla="*/ 0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"/>
                <a:gd name="T136" fmla="*/ 0 h 49"/>
                <a:gd name="T137" fmla="*/ 22 w 22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" h="49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5" y="34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3"/>
                  </a:lnTo>
                  <a:lnTo>
                    <a:pt x="22" y="29"/>
                  </a:lnTo>
                  <a:lnTo>
                    <a:pt x="22" y="25"/>
                  </a:lnTo>
                  <a:lnTo>
                    <a:pt x="17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5" name="Freeform 213"/>
            <p:cNvSpPr>
              <a:spLocks/>
            </p:cNvSpPr>
            <p:nvPr/>
          </p:nvSpPr>
          <p:spPr bwMode="auto">
            <a:xfrm>
              <a:off x="5276" y="2927"/>
              <a:ext cx="91" cy="175"/>
            </a:xfrm>
            <a:custGeom>
              <a:avLst/>
              <a:gdLst>
                <a:gd name="T0" fmla="*/ 13 w 91"/>
                <a:gd name="T1" fmla="*/ 21 h 175"/>
                <a:gd name="T2" fmla="*/ 16 w 91"/>
                <a:gd name="T3" fmla="*/ 21 h 175"/>
                <a:gd name="T4" fmla="*/ 18 w 91"/>
                <a:gd name="T5" fmla="*/ 20 h 175"/>
                <a:gd name="T6" fmla="*/ 18 w 91"/>
                <a:gd name="T7" fmla="*/ 20 h 175"/>
                <a:gd name="T8" fmla="*/ 19 w 91"/>
                <a:gd name="T9" fmla="*/ 21 h 175"/>
                <a:gd name="T10" fmla="*/ 23 w 91"/>
                <a:gd name="T11" fmla="*/ 21 h 175"/>
                <a:gd name="T12" fmla="*/ 26 w 91"/>
                <a:gd name="T13" fmla="*/ 19 h 175"/>
                <a:gd name="T14" fmla="*/ 36 w 91"/>
                <a:gd name="T15" fmla="*/ 11 h 175"/>
                <a:gd name="T16" fmla="*/ 46 w 91"/>
                <a:gd name="T17" fmla="*/ 1 h 175"/>
                <a:gd name="T18" fmla="*/ 48 w 91"/>
                <a:gd name="T19" fmla="*/ 0 h 175"/>
                <a:gd name="T20" fmla="*/ 51 w 91"/>
                <a:gd name="T21" fmla="*/ 2 h 175"/>
                <a:gd name="T22" fmla="*/ 51 w 91"/>
                <a:gd name="T23" fmla="*/ 6 h 175"/>
                <a:gd name="T24" fmla="*/ 52 w 91"/>
                <a:gd name="T25" fmla="*/ 10 h 175"/>
                <a:gd name="T26" fmla="*/ 48 w 91"/>
                <a:gd name="T27" fmla="*/ 13 h 175"/>
                <a:gd name="T28" fmla="*/ 51 w 91"/>
                <a:gd name="T29" fmla="*/ 16 h 175"/>
                <a:gd name="T30" fmla="*/ 52 w 91"/>
                <a:gd name="T31" fmla="*/ 19 h 175"/>
                <a:gd name="T32" fmla="*/ 49 w 91"/>
                <a:gd name="T33" fmla="*/ 17 h 175"/>
                <a:gd name="T34" fmla="*/ 51 w 91"/>
                <a:gd name="T35" fmla="*/ 19 h 175"/>
                <a:gd name="T36" fmla="*/ 55 w 91"/>
                <a:gd name="T37" fmla="*/ 26 h 175"/>
                <a:gd name="T38" fmla="*/ 55 w 91"/>
                <a:gd name="T39" fmla="*/ 31 h 175"/>
                <a:gd name="T40" fmla="*/ 59 w 91"/>
                <a:gd name="T41" fmla="*/ 36 h 175"/>
                <a:gd name="T42" fmla="*/ 61 w 91"/>
                <a:gd name="T43" fmla="*/ 40 h 175"/>
                <a:gd name="T44" fmla="*/ 64 w 91"/>
                <a:gd name="T45" fmla="*/ 45 h 175"/>
                <a:gd name="T46" fmla="*/ 74 w 91"/>
                <a:gd name="T47" fmla="*/ 46 h 175"/>
                <a:gd name="T48" fmla="*/ 78 w 91"/>
                <a:gd name="T49" fmla="*/ 47 h 175"/>
                <a:gd name="T50" fmla="*/ 78 w 91"/>
                <a:gd name="T51" fmla="*/ 50 h 175"/>
                <a:gd name="T52" fmla="*/ 74 w 91"/>
                <a:gd name="T53" fmla="*/ 59 h 175"/>
                <a:gd name="T54" fmla="*/ 74 w 91"/>
                <a:gd name="T55" fmla="*/ 62 h 175"/>
                <a:gd name="T56" fmla="*/ 72 w 91"/>
                <a:gd name="T57" fmla="*/ 65 h 175"/>
                <a:gd name="T58" fmla="*/ 74 w 91"/>
                <a:gd name="T59" fmla="*/ 74 h 175"/>
                <a:gd name="T60" fmla="*/ 74 w 91"/>
                <a:gd name="T61" fmla="*/ 75 h 175"/>
                <a:gd name="T62" fmla="*/ 74 w 91"/>
                <a:gd name="T63" fmla="*/ 76 h 175"/>
                <a:gd name="T64" fmla="*/ 74 w 91"/>
                <a:gd name="T65" fmla="*/ 79 h 175"/>
                <a:gd name="T66" fmla="*/ 72 w 91"/>
                <a:gd name="T67" fmla="*/ 81 h 175"/>
                <a:gd name="T68" fmla="*/ 75 w 91"/>
                <a:gd name="T69" fmla="*/ 83 h 175"/>
                <a:gd name="T70" fmla="*/ 83 w 91"/>
                <a:gd name="T71" fmla="*/ 87 h 175"/>
                <a:gd name="T72" fmla="*/ 79 w 91"/>
                <a:gd name="T73" fmla="*/ 93 h 175"/>
                <a:gd name="T74" fmla="*/ 78 w 91"/>
                <a:gd name="T75" fmla="*/ 99 h 175"/>
                <a:gd name="T76" fmla="*/ 76 w 91"/>
                <a:gd name="T77" fmla="*/ 106 h 175"/>
                <a:gd name="T78" fmla="*/ 76 w 91"/>
                <a:gd name="T79" fmla="*/ 116 h 175"/>
                <a:gd name="T80" fmla="*/ 81 w 91"/>
                <a:gd name="T81" fmla="*/ 121 h 175"/>
                <a:gd name="T82" fmla="*/ 86 w 91"/>
                <a:gd name="T83" fmla="*/ 128 h 175"/>
                <a:gd name="T84" fmla="*/ 87 w 91"/>
                <a:gd name="T85" fmla="*/ 137 h 175"/>
                <a:gd name="T86" fmla="*/ 85 w 91"/>
                <a:gd name="T87" fmla="*/ 147 h 175"/>
                <a:gd name="T88" fmla="*/ 83 w 91"/>
                <a:gd name="T89" fmla="*/ 162 h 175"/>
                <a:gd name="T90" fmla="*/ 88 w 91"/>
                <a:gd name="T91" fmla="*/ 163 h 175"/>
                <a:gd name="T92" fmla="*/ 91 w 91"/>
                <a:gd name="T93" fmla="*/ 163 h 175"/>
                <a:gd name="T94" fmla="*/ 88 w 91"/>
                <a:gd name="T95" fmla="*/ 169 h 175"/>
                <a:gd name="T96" fmla="*/ 85 w 91"/>
                <a:gd name="T97" fmla="*/ 174 h 175"/>
                <a:gd name="T98" fmla="*/ 82 w 91"/>
                <a:gd name="T99" fmla="*/ 161 h 175"/>
                <a:gd name="T100" fmla="*/ 77 w 91"/>
                <a:gd name="T101" fmla="*/ 142 h 175"/>
                <a:gd name="T102" fmla="*/ 73 w 91"/>
                <a:gd name="T103" fmla="*/ 128 h 175"/>
                <a:gd name="T104" fmla="*/ 51 w 91"/>
                <a:gd name="T105" fmla="*/ 100 h 175"/>
                <a:gd name="T106" fmla="*/ 35 w 91"/>
                <a:gd name="T107" fmla="*/ 91 h 175"/>
                <a:gd name="T108" fmla="*/ 15 w 91"/>
                <a:gd name="T109" fmla="*/ 97 h 175"/>
                <a:gd name="T110" fmla="*/ 1 w 91"/>
                <a:gd name="T111" fmla="*/ 59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"/>
                <a:gd name="T169" fmla="*/ 0 h 175"/>
                <a:gd name="T170" fmla="*/ 91 w 91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" h="175">
                  <a:moveTo>
                    <a:pt x="11" y="25"/>
                  </a:moveTo>
                  <a:lnTo>
                    <a:pt x="12" y="24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50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1" y="18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2" y="21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4" y="29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7" y="34"/>
                  </a:lnTo>
                  <a:lnTo>
                    <a:pt x="58" y="35"/>
                  </a:lnTo>
                  <a:lnTo>
                    <a:pt x="59" y="36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1" y="38"/>
                  </a:lnTo>
                  <a:lnTo>
                    <a:pt x="60" y="38"/>
                  </a:lnTo>
                  <a:lnTo>
                    <a:pt x="61" y="39"/>
                  </a:lnTo>
                  <a:lnTo>
                    <a:pt x="61" y="40"/>
                  </a:lnTo>
                  <a:lnTo>
                    <a:pt x="61" y="41"/>
                  </a:lnTo>
                  <a:lnTo>
                    <a:pt x="62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5" y="46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5" y="46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7" y="51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4" y="55"/>
                  </a:lnTo>
                  <a:lnTo>
                    <a:pt x="74" y="56"/>
                  </a:lnTo>
                  <a:lnTo>
                    <a:pt x="74" y="58"/>
                  </a:lnTo>
                  <a:lnTo>
                    <a:pt x="74" y="59"/>
                  </a:lnTo>
                  <a:lnTo>
                    <a:pt x="74" y="60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3" y="62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2" y="68"/>
                  </a:lnTo>
                  <a:lnTo>
                    <a:pt x="73" y="69"/>
                  </a:lnTo>
                  <a:lnTo>
                    <a:pt x="73" y="71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5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4" y="79"/>
                  </a:lnTo>
                  <a:lnTo>
                    <a:pt x="74" y="80"/>
                  </a:lnTo>
                  <a:lnTo>
                    <a:pt x="73" y="80"/>
                  </a:lnTo>
                  <a:lnTo>
                    <a:pt x="73" y="81"/>
                  </a:lnTo>
                  <a:lnTo>
                    <a:pt x="72" y="81"/>
                  </a:lnTo>
                  <a:lnTo>
                    <a:pt x="71" y="81"/>
                  </a:lnTo>
                  <a:lnTo>
                    <a:pt x="72" y="81"/>
                  </a:lnTo>
                  <a:lnTo>
                    <a:pt x="73" y="82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80" y="84"/>
                  </a:lnTo>
                  <a:lnTo>
                    <a:pt x="81" y="85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8"/>
                  </a:lnTo>
                  <a:lnTo>
                    <a:pt x="82" y="89"/>
                  </a:lnTo>
                  <a:lnTo>
                    <a:pt x="81" y="90"/>
                  </a:lnTo>
                  <a:lnTo>
                    <a:pt x="80" y="91"/>
                  </a:lnTo>
                  <a:lnTo>
                    <a:pt x="79" y="92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79" y="97"/>
                  </a:lnTo>
                  <a:lnTo>
                    <a:pt x="79" y="98"/>
                  </a:lnTo>
                  <a:lnTo>
                    <a:pt x="78" y="99"/>
                  </a:lnTo>
                  <a:lnTo>
                    <a:pt x="78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7" y="104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7"/>
                  </a:lnTo>
                  <a:lnTo>
                    <a:pt x="76" y="109"/>
                  </a:lnTo>
                  <a:lnTo>
                    <a:pt x="76" y="110"/>
                  </a:lnTo>
                  <a:lnTo>
                    <a:pt x="76" y="112"/>
                  </a:lnTo>
                  <a:lnTo>
                    <a:pt x="77" y="114"/>
                  </a:lnTo>
                  <a:lnTo>
                    <a:pt x="77" y="115"/>
                  </a:lnTo>
                  <a:lnTo>
                    <a:pt x="76" y="116"/>
                  </a:lnTo>
                  <a:lnTo>
                    <a:pt x="76" y="117"/>
                  </a:lnTo>
                  <a:lnTo>
                    <a:pt x="77" y="118"/>
                  </a:lnTo>
                  <a:lnTo>
                    <a:pt x="78" y="119"/>
                  </a:lnTo>
                  <a:lnTo>
                    <a:pt x="79" y="120"/>
                  </a:lnTo>
                  <a:lnTo>
                    <a:pt x="80" y="120"/>
                  </a:lnTo>
                  <a:lnTo>
                    <a:pt x="81" y="121"/>
                  </a:lnTo>
                  <a:lnTo>
                    <a:pt x="82" y="122"/>
                  </a:lnTo>
                  <a:lnTo>
                    <a:pt x="83" y="123"/>
                  </a:lnTo>
                  <a:lnTo>
                    <a:pt x="84" y="124"/>
                  </a:lnTo>
                  <a:lnTo>
                    <a:pt x="85" y="125"/>
                  </a:lnTo>
                  <a:lnTo>
                    <a:pt x="86" y="127"/>
                  </a:lnTo>
                  <a:lnTo>
                    <a:pt x="86" y="128"/>
                  </a:lnTo>
                  <a:lnTo>
                    <a:pt x="86" y="129"/>
                  </a:lnTo>
                  <a:lnTo>
                    <a:pt x="86" y="130"/>
                  </a:lnTo>
                  <a:lnTo>
                    <a:pt x="86" y="131"/>
                  </a:lnTo>
                  <a:lnTo>
                    <a:pt x="86" y="133"/>
                  </a:lnTo>
                  <a:lnTo>
                    <a:pt x="86" y="134"/>
                  </a:lnTo>
                  <a:lnTo>
                    <a:pt x="87" y="135"/>
                  </a:lnTo>
                  <a:lnTo>
                    <a:pt x="87" y="137"/>
                  </a:lnTo>
                  <a:lnTo>
                    <a:pt x="87" y="138"/>
                  </a:lnTo>
                  <a:lnTo>
                    <a:pt x="87" y="139"/>
                  </a:lnTo>
                  <a:lnTo>
                    <a:pt x="86" y="140"/>
                  </a:lnTo>
                  <a:lnTo>
                    <a:pt x="86" y="142"/>
                  </a:lnTo>
                  <a:lnTo>
                    <a:pt x="86" y="144"/>
                  </a:lnTo>
                  <a:lnTo>
                    <a:pt x="85" y="146"/>
                  </a:lnTo>
                  <a:lnTo>
                    <a:pt x="85" y="147"/>
                  </a:lnTo>
                  <a:lnTo>
                    <a:pt x="85" y="149"/>
                  </a:lnTo>
                  <a:lnTo>
                    <a:pt x="85" y="150"/>
                  </a:lnTo>
                  <a:lnTo>
                    <a:pt x="85" y="151"/>
                  </a:lnTo>
                  <a:lnTo>
                    <a:pt x="84" y="155"/>
                  </a:lnTo>
                  <a:lnTo>
                    <a:pt x="84" y="158"/>
                  </a:lnTo>
                  <a:lnTo>
                    <a:pt x="83" y="161"/>
                  </a:lnTo>
                  <a:lnTo>
                    <a:pt x="83" y="162"/>
                  </a:lnTo>
                  <a:lnTo>
                    <a:pt x="82" y="164"/>
                  </a:lnTo>
                  <a:lnTo>
                    <a:pt x="83" y="165"/>
                  </a:lnTo>
                  <a:lnTo>
                    <a:pt x="84" y="164"/>
                  </a:lnTo>
                  <a:lnTo>
                    <a:pt x="86" y="163"/>
                  </a:lnTo>
                  <a:lnTo>
                    <a:pt x="88" y="162"/>
                  </a:lnTo>
                  <a:lnTo>
                    <a:pt x="88" y="163"/>
                  </a:lnTo>
                  <a:lnTo>
                    <a:pt x="89" y="164"/>
                  </a:lnTo>
                  <a:lnTo>
                    <a:pt x="90" y="164"/>
                  </a:lnTo>
                  <a:lnTo>
                    <a:pt x="91" y="163"/>
                  </a:lnTo>
                  <a:lnTo>
                    <a:pt x="91" y="164"/>
                  </a:lnTo>
                  <a:lnTo>
                    <a:pt x="91" y="165"/>
                  </a:lnTo>
                  <a:lnTo>
                    <a:pt x="90" y="166"/>
                  </a:lnTo>
                  <a:lnTo>
                    <a:pt x="90" y="167"/>
                  </a:lnTo>
                  <a:lnTo>
                    <a:pt x="89" y="168"/>
                  </a:lnTo>
                  <a:lnTo>
                    <a:pt x="88" y="169"/>
                  </a:lnTo>
                  <a:lnTo>
                    <a:pt x="88" y="170"/>
                  </a:lnTo>
                  <a:lnTo>
                    <a:pt x="87" y="172"/>
                  </a:lnTo>
                  <a:lnTo>
                    <a:pt x="87" y="173"/>
                  </a:lnTo>
                  <a:lnTo>
                    <a:pt x="86" y="174"/>
                  </a:lnTo>
                  <a:lnTo>
                    <a:pt x="85" y="175"/>
                  </a:lnTo>
                  <a:lnTo>
                    <a:pt x="85" y="174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69"/>
                  </a:lnTo>
                  <a:lnTo>
                    <a:pt x="84" y="167"/>
                  </a:lnTo>
                  <a:lnTo>
                    <a:pt x="83" y="165"/>
                  </a:lnTo>
                  <a:lnTo>
                    <a:pt x="83" y="163"/>
                  </a:lnTo>
                  <a:lnTo>
                    <a:pt x="82" y="161"/>
                  </a:lnTo>
                  <a:lnTo>
                    <a:pt x="81" y="159"/>
                  </a:lnTo>
                  <a:lnTo>
                    <a:pt x="79" y="157"/>
                  </a:lnTo>
                  <a:lnTo>
                    <a:pt x="78" y="154"/>
                  </a:lnTo>
                  <a:lnTo>
                    <a:pt x="78" y="151"/>
                  </a:lnTo>
                  <a:lnTo>
                    <a:pt x="78" y="148"/>
                  </a:lnTo>
                  <a:lnTo>
                    <a:pt x="78" y="145"/>
                  </a:lnTo>
                  <a:lnTo>
                    <a:pt x="77" y="142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7" y="136"/>
                  </a:lnTo>
                  <a:lnTo>
                    <a:pt x="77" y="135"/>
                  </a:lnTo>
                  <a:lnTo>
                    <a:pt x="75" y="132"/>
                  </a:lnTo>
                  <a:lnTo>
                    <a:pt x="73" y="128"/>
                  </a:lnTo>
                  <a:lnTo>
                    <a:pt x="69" y="125"/>
                  </a:lnTo>
                  <a:lnTo>
                    <a:pt x="66" y="120"/>
                  </a:lnTo>
                  <a:lnTo>
                    <a:pt x="63" y="115"/>
                  </a:lnTo>
                  <a:lnTo>
                    <a:pt x="59" y="110"/>
                  </a:lnTo>
                  <a:lnTo>
                    <a:pt x="56" y="106"/>
                  </a:lnTo>
                  <a:lnTo>
                    <a:pt x="53" y="102"/>
                  </a:lnTo>
                  <a:lnTo>
                    <a:pt x="51" y="100"/>
                  </a:lnTo>
                  <a:lnTo>
                    <a:pt x="49" y="98"/>
                  </a:lnTo>
                  <a:lnTo>
                    <a:pt x="48" y="96"/>
                  </a:lnTo>
                  <a:lnTo>
                    <a:pt x="46" y="95"/>
                  </a:lnTo>
                  <a:lnTo>
                    <a:pt x="43" y="93"/>
                  </a:lnTo>
                  <a:lnTo>
                    <a:pt x="41" y="92"/>
                  </a:lnTo>
                  <a:lnTo>
                    <a:pt x="38" y="91"/>
                  </a:lnTo>
                  <a:lnTo>
                    <a:pt x="35" y="91"/>
                  </a:lnTo>
                  <a:lnTo>
                    <a:pt x="31" y="91"/>
                  </a:lnTo>
                  <a:lnTo>
                    <a:pt x="26" y="92"/>
                  </a:lnTo>
                  <a:lnTo>
                    <a:pt x="20" y="94"/>
                  </a:lnTo>
                  <a:lnTo>
                    <a:pt x="19" y="95"/>
                  </a:lnTo>
                  <a:lnTo>
                    <a:pt x="18" y="96"/>
                  </a:lnTo>
                  <a:lnTo>
                    <a:pt x="15" y="97"/>
                  </a:lnTo>
                  <a:lnTo>
                    <a:pt x="13" y="98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5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1" y="59"/>
                  </a:lnTo>
                  <a:lnTo>
                    <a:pt x="7" y="44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6" name="Freeform 214"/>
            <p:cNvSpPr>
              <a:spLocks/>
            </p:cNvSpPr>
            <p:nvPr/>
          </p:nvSpPr>
          <p:spPr bwMode="auto">
            <a:xfrm>
              <a:off x="5336" y="2920"/>
              <a:ext cx="109" cy="207"/>
            </a:xfrm>
            <a:custGeom>
              <a:avLst/>
              <a:gdLst>
                <a:gd name="T0" fmla="*/ 44 w 109"/>
                <a:gd name="T1" fmla="*/ 45 h 207"/>
                <a:gd name="T2" fmla="*/ 38 w 109"/>
                <a:gd name="T3" fmla="*/ 34 h 207"/>
                <a:gd name="T4" fmla="*/ 35 w 109"/>
                <a:gd name="T5" fmla="*/ 29 h 207"/>
                <a:gd name="T6" fmla="*/ 32 w 109"/>
                <a:gd name="T7" fmla="*/ 20 h 207"/>
                <a:gd name="T8" fmla="*/ 22 w 109"/>
                <a:gd name="T9" fmla="*/ 12 h 207"/>
                <a:gd name="T10" fmla="*/ 13 w 109"/>
                <a:gd name="T11" fmla="*/ 2 h 207"/>
                <a:gd name="T12" fmla="*/ 11 w 109"/>
                <a:gd name="T13" fmla="*/ 0 h 207"/>
                <a:gd name="T14" fmla="*/ 10 w 109"/>
                <a:gd name="T15" fmla="*/ 1 h 207"/>
                <a:gd name="T16" fmla="*/ 13 w 109"/>
                <a:gd name="T17" fmla="*/ 6 h 207"/>
                <a:gd name="T18" fmla="*/ 13 w 109"/>
                <a:gd name="T19" fmla="*/ 23 h 207"/>
                <a:gd name="T20" fmla="*/ 5 w 109"/>
                <a:gd name="T21" fmla="*/ 33 h 207"/>
                <a:gd name="T22" fmla="*/ 2 w 109"/>
                <a:gd name="T23" fmla="*/ 42 h 207"/>
                <a:gd name="T24" fmla="*/ 1 w 109"/>
                <a:gd name="T25" fmla="*/ 45 h 207"/>
                <a:gd name="T26" fmla="*/ 0 w 109"/>
                <a:gd name="T27" fmla="*/ 51 h 207"/>
                <a:gd name="T28" fmla="*/ 0 w 109"/>
                <a:gd name="T29" fmla="*/ 54 h 207"/>
                <a:gd name="T30" fmla="*/ 1 w 109"/>
                <a:gd name="T31" fmla="*/ 57 h 207"/>
                <a:gd name="T32" fmla="*/ 2 w 109"/>
                <a:gd name="T33" fmla="*/ 67 h 207"/>
                <a:gd name="T34" fmla="*/ 4 w 109"/>
                <a:gd name="T35" fmla="*/ 75 h 207"/>
                <a:gd name="T36" fmla="*/ 6 w 109"/>
                <a:gd name="T37" fmla="*/ 81 h 207"/>
                <a:gd name="T38" fmla="*/ 6 w 109"/>
                <a:gd name="T39" fmla="*/ 85 h 207"/>
                <a:gd name="T40" fmla="*/ 5 w 109"/>
                <a:gd name="T41" fmla="*/ 90 h 207"/>
                <a:gd name="T42" fmla="*/ 5 w 109"/>
                <a:gd name="T43" fmla="*/ 94 h 207"/>
                <a:gd name="T44" fmla="*/ 5 w 109"/>
                <a:gd name="T45" fmla="*/ 93 h 207"/>
                <a:gd name="T46" fmla="*/ 6 w 109"/>
                <a:gd name="T47" fmla="*/ 106 h 207"/>
                <a:gd name="T48" fmla="*/ 10 w 109"/>
                <a:gd name="T49" fmla="*/ 115 h 207"/>
                <a:gd name="T50" fmla="*/ 14 w 109"/>
                <a:gd name="T51" fmla="*/ 122 h 207"/>
                <a:gd name="T52" fmla="*/ 16 w 109"/>
                <a:gd name="T53" fmla="*/ 131 h 207"/>
                <a:gd name="T54" fmla="*/ 18 w 109"/>
                <a:gd name="T55" fmla="*/ 140 h 207"/>
                <a:gd name="T56" fmla="*/ 21 w 109"/>
                <a:gd name="T57" fmla="*/ 148 h 207"/>
                <a:gd name="T58" fmla="*/ 23 w 109"/>
                <a:gd name="T59" fmla="*/ 153 h 207"/>
                <a:gd name="T60" fmla="*/ 22 w 109"/>
                <a:gd name="T61" fmla="*/ 165 h 207"/>
                <a:gd name="T62" fmla="*/ 25 w 109"/>
                <a:gd name="T63" fmla="*/ 174 h 207"/>
                <a:gd name="T64" fmla="*/ 29 w 109"/>
                <a:gd name="T65" fmla="*/ 176 h 207"/>
                <a:gd name="T66" fmla="*/ 32 w 109"/>
                <a:gd name="T67" fmla="*/ 174 h 207"/>
                <a:gd name="T68" fmla="*/ 35 w 109"/>
                <a:gd name="T69" fmla="*/ 177 h 207"/>
                <a:gd name="T70" fmla="*/ 37 w 109"/>
                <a:gd name="T71" fmla="*/ 183 h 207"/>
                <a:gd name="T72" fmla="*/ 39 w 109"/>
                <a:gd name="T73" fmla="*/ 202 h 207"/>
                <a:gd name="T74" fmla="*/ 45 w 109"/>
                <a:gd name="T75" fmla="*/ 205 h 207"/>
                <a:gd name="T76" fmla="*/ 47 w 109"/>
                <a:gd name="T77" fmla="*/ 201 h 207"/>
                <a:gd name="T78" fmla="*/ 48 w 109"/>
                <a:gd name="T79" fmla="*/ 197 h 207"/>
                <a:gd name="T80" fmla="*/ 53 w 109"/>
                <a:gd name="T81" fmla="*/ 193 h 207"/>
                <a:gd name="T82" fmla="*/ 60 w 109"/>
                <a:gd name="T83" fmla="*/ 192 h 207"/>
                <a:gd name="T84" fmla="*/ 61 w 109"/>
                <a:gd name="T85" fmla="*/ 189 h 207"/>
                <a:gd name="T86" fmla="*/ 62 w 109"/>
                <a:gd name="T87" fmla="*/ 185 h 207"/>
                <a:gd name="T88" fmla="*/ 61 w 109"/>
                <a:gd name="T89" fmla="*/ 180 h 207"/>
                <a:gd name="T90" fmla="*/ 61 w 109"/>
                <a:gd name="T91" fmla="*/ 176 h 207"/>
                <a:gd name="T92" fmla="*/ 62 w 109"/>
                <a:gd name="T93" fmla="*/ 173 h 207"/>
                <a:gd name="T94" fmla="*/ 65 w 109"/>
                <a:gd name="T95" fmla="*/ 168 h 207"/>
                <a:gd name="T96" fmla="*/ 70 w 109"/>
                <a:gd name="T97" fmla="*/ 161 h 207"/>
                <a:gd name="T98" fmla="*/ 70 w 109"/>
                <a:gd name="T99" fmla="*/ 152 h 207"/>
                <a:gd name="T100" fmla="*/ 75 w 109"/>
                <a:gd name="T101" fmla="*/ 142 h 207"/>
                <a:gd name="T102" fmla="*/ 79 w 109"/>
                <a:gd name="T103" fmla="*/ 135 h 207"/>
                <a:gd name="T104" fmla="*/ 81 w 109"/>
                <a:gd name="T105" fmla="*/ 133 h 207"/>
                <a:gd name="T106" fmla="*/ 87 w 109"/>
                <a:gd name="T107" fmla="*/ 130 h 207"/>
                <a:gd name="T108" fmla="*/ 90 w 109"/>
                <a:gd name="T109" fmla="*/ 126 h 207"/>
                <a:gd name="T110" fmla="*/ 92 w 109"/>
                <a:gd name="T111" fmla="*/ 122 h 207"/>
                <a:gd name="T112" fmla="*/ 94 w 109"/>
                <a:gd name="T113" fmla="*/ 120 h 207"/>
                <a:gd name="T114" fmla="*/ 95 w 109"/>
                <a:gd name="T115" fmla="*/ 119 h 207"/>
                <a:gd name="T116" fmla="*/ 95 w 109"/>
                <a:gd name="T117" fmla="*/ 116 h 207"/>
                <a:gd name="T118" fmla="*/ 100 w 109"/>
                <a:gd name="T119" fmla="*/ 106 h 207"/>
                <a:gd name="T120" fmla="*/ 104 w 109"/>
                <a:gd name="T121" fmla="*/ 100 h 207"/>
                <a:gd name="T122" fmla="*/ 106 w 109"/>
                <a:gd name="T123" fmla="*/ 94 h 207"/>
                <a:gd name="T124" fmla="*/ 106 w 109"/>
                <a:gd name="T125" fmla="*/ 87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207"/>
                <a:gd name="T191" fmla="*/ 109 w 109"/>
                <a:gd name="T192" fmla="*/ 207 h 2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207">
                  <a:moveTo>
                    <a:pt x="52" y="58"/>
                  </a:moveTo>
                  <a:lnTo>
                    <a:pt x="50" y="56"/>
                  </a:lnTo>
                  <a:lnTo>
                    <a:pt x="48" y="54"/>
                  </a:lnTo>
                  <a:lnTo>
                    <a:pt x="47" y="52"/>
                  </a:lnTo>
                  <a:lnTo>
                    <a:pt x="46" y="50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0" y="38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8" y="34"/>
                  </a:lnTo>
                  <a:lnTo>
                    <a:pt x="38" y="33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2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7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2" y="68"/>
                  </a:lnTo>
                  <a:lnTo>
                    <a:pt x="2" y="70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4" y="75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6" y="81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5" y="91"/>
                  </a:lnTo>
                  <a:lnTo>
                    <a:pt x="5" y="92"/>
                  </a:lnTo>
                  <a:lnTo>
                    <a:pt x="5" y="93"/>
                  </a:lnTo>
                  <a:lnTo>
                    <a:pt x="5" y="94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6" y="106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3" y="119"/>
                  </a:lnTo>
                  <a:lnTo>
                    <a:pt x="14" y="120"/>
                  </a:lnTo>
                  <a:lnTo>
                    <a:pt x="14" y="121"/>
                  </a:lnTo>
                  <a:lnTo>
                    <a:pt x="14" y="122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6" y="130"/>
                  </a:lnTo>
                  <a:lnTo>
                    <a:pt x="16" y="131"/>
                  </a:lnTo>
                  <a:lnTo>
                    <a:pt x="17" y="133"/>
                  </a:lnTo>
                  <a:lnTo>
                    <a:pt x="17" y="134"/>
                  </a:lnTo>
                  <a:lnTo>
                    <a:pt x="18" y="135"/>
                  </a:lnTo>
                  <a:lnTo>
                    <a:pt x="18" y="136"/>
                  </a:lnTo>
                  <a:lnTo>
                    <a:pt x="18" y="137"/>
                  </a:lnTo>
                  <a:lnTo>
                    <a:pt x="18" y="138"/>
                  </a:lnTo>
                  <a:lnTo>
                    <a:pt x="18" y="140"/>
                  </a:lnTo>
                  <a:lnTo>
                    <a:pt x="19" y="141"/>
                  </a:lnTo>
                  <a:lnTo>
                    <a:pt x="19" y="142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1" y="146"/>
                  </a:lnTo>
                  <a:lnTo>
                    <a:pt x="21" y="147"/>
                  </a:lnTo>
                  <a:lnTo>
                    <a:pt x="21" y="148"/>
                  </a:lnTo>
                  <a:lnTo>
                    <a:pt x="22" y="148"/>
                  </a:lnTo>
                  <a:lnTo>
                    <a:pt x="22" y="149"/>
                  </a:lnTo>
                  <a:lnTo>
                    <a:pt x="22" y="150"/>
                  </a:lnTo>
                  <a:lnTo>
                    <a:pt x="22" y="151"/>
                  </a:lnTo>
                  <a:lnTo>
                    <a:pt x="22" y="152"/>
                  </a:lnTo>
                  <a:lnTo>
                    <a:pt x="23" y="153"/>
                  </a:lnTo>
                  <a:lnTo>
                    <a:pt x="23" y="155"/>
                  </a:lnTo>
                  <a:lnTo>
                    <a:pt x="23" y="157"/>
                  </a:lnTo>
                  <a:lnTo>
                    <a:pt x="23" y="159"/>
                  </a:lnTo>
                  <a:lnTo>
                    <a:pt x="23" y="161"/>
                  </a:lnTo>
                  <a:lnTo>
                    <a:pt x="22" y="163"/>
                  </a:lnTo>
                  <a:lnTo>
                    <a:pt x="22" y="165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3" y="172"/>
                  </a:lnTo>
                  <a:lnTo>
                    <a:pt x="24" y="173"/>
                  </a:lnTo>
                  <a:lnTo>
                    <a:pt x="25" y="174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7" y="175"/>
                  </a:lnTo>
                  <a:lnTo>
                    <a:pt x="28" y="176"/>
                  </a:lnTo>
                  <a:lnTo>
                    <a:pt x="29" y="176"/>
                  </a:lnTo>
                  <a:lnTo>
                    <a:pt x="29" y="175"/>
                  </a:lnTo>
                  <a:lnTo>
                    <a:pt x="30" y="175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4" y="175"/>
                  </a:lnTo>
                  <a:lnTo>
                    <a:pt x="35" y="175"/>
                  </a:lnTo>
                  <a:lnTo>
                    <a:pt x="35" y="176"/>
                  </a:lnTo>
                  <a:lnTo>
                    <a:pt x="35" y="177"/>
                  </a:lnTo>
                  <a:lnTo>
                    <a:pt x="36" y="178"/>
                  </a:lnTo>
                  <a:lnTo>
                    <a:pt x="36" y="179"/>
                  </a:lnTo>
                  <a:lnTo>
                    <a:pt x="37" y="180"/>
                  </a:lnTo>
                  <a:lnTo>
                    <a:pt x="37" y="181"/>
                  </a:lnTo>
                  <a:lnTo>
                    <a:pt x="37" y="183"/>
                  </a:lnTo>
                  <a:lnTo>
                    <a:pt x="37" y="186"/>
                  </a:lnTo>
                  <a:lnTo>
                    <a:pt x="37" y="189"/>
                  </a:lnTo>
                  <a:lnTo>
                    <a:pt x="37" y="191"/>
                  </a:lnTo>
                  <a:lnTo>
                    <a:pt x="38" y="194"/>
                  </a:lnTo>
                  <a:lnTo>
                    <a:pt x="38" y="197"/>
                  </a:lnTo>
                  <a:lnTo>
                    <a:pt x="39" y="199"/>
                  </a:lnTo>
                  <a:lnTo>
                    <a:pt x="39" y="202"/>
                  </a:lnTo>
                  <a:lnTo>
                    <a:pt x="41" y="204"/>
                  </a:lnTo>
                  <a:lnTo>
                    <a:pt x="43" y="207"/>
                  </a:lnTo>
                  <a:lnTo>
                    <a:pt x="43" y="206"/>
                  </a:lnTo>
                  <a:lnTo>
                    <a:pt x="44" y="206"/>
                  </a:lnTo>
                  <a:lnTo>
                    <a:pt x="44" y="205"/>
                  </a:lnTo>
                  <a:lnTo>
                    <a:pt x="45" y="205"/>
                  </a:lnTo>
                  <a:lnTo>
                    <a:pt x="46" y="204"/>
                  </a:lnTo>
                  <a:lnTo>
                    <a:pt x="47" y="203"/>
                  </a:lnTo>
                  <a:lnTo>
                    <a:pt x="47" y="202"/>
                  </a:lnTo>
                  <a:lnTo>
                    <a:pt x="47" y="201"/>
                  </a:lnTo>
                  <a:lnTo>
                    <a:pt x="48" y="201"/>
                  </a:lnTo>
                  <a:lnTo>
                    <a:pt x="48" y="200"/>
                  </a:lnTo>
                  <a:lnTo>
                    <a:pt x="48" y="199"/>
                  </a:lnTo>
                  <a:lnTo>
                    <a:pt x="48" y="198"/>
                  </a:lnTo>
                  <a:lnTo>
                    <a:pt x="48" y="197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9" y="194"/>
                  </a:lnTo>
                  <a:lnTo>
                    <a:pt x="50" y="193"/>
                  </a:lnTo>
                  <a:lnTo>
                    <a:pt x="52" y="193"/>
                  </a:lnTo>
                  <a:lnTo>
                    <a:pt x="53" y="193"/>
                  </a:lnTo>
                  <a:lnTo>
                    <a:pt x="55" y="192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1" y="191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7"/>
                  </a:lnTo>
                  <a:lnTo>
                    <a:pt x="61" y="186"/>
                  </a:lnTo>
                  <a:lnTo>
                    <a:pt x="62" y="185"/>
                  </a:lnTo>
                  <a:lnTo>
                    <a:pt x="62" y="184"/>
                  </a:lnTo>
                  <a:lnTo>
                    <a:pt x="61" y="183"/>
                  </a:lnTo>
                  <a:lnTo>
                    <a:pt x="61" y="182"/>
                  </a:lnTo>
                  <a:lnTo>
                    <a:pt x="61" y="181"/>
                  </a:lnTo>
                  <a:lnTo>
                    <a:pt x="61" y="180"/>
                  </a:lnTo>
                  <a:lnTo>
                    <a:pt x="61" y="179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5"/>
                  </a:lnTo>
                  <a:lnTo>
                    <a:pt x="61" y="174"/>
                  </a:lnTo>
                  <a:lnTo>
                    <a:pt x="61" y="173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2" y="171"/>
                  </a:lnTo>
                  <a:lnTo>
                    <a:pt x="63" y="170"/>
                  </a:lnTo>
                  <a:lnTo>
                    <a:pt x="64" y="169"/>
                  </a:lnTo>
                  <a:lnTo>
                    <a:pt x="65" y="169"/>
                  </a:lnTo>
                  <a:lnTo>
                    <a:pt x="65" y="168"/>
                  </a:lnTo>
                  <a:lnTo>
                    <a:pt x="65" y="167"/>
                  </a:lnTo>
                  <a:lnTo>
                    <a:pt x="66" y="166"/>
                  </a:lnTo>
                  <a:lnTo>
                    <a:pt x="67" y="165"/>
                  </a:lnTo>
                  <a:lnTo>
                    <a:pt x="68" y="164"/>
                  </a:lnTo>
                  <a:lnTo>
                    <a:pt x="68" y="163"/>
                  </a:lnTo>
                  <a:lnTo>
                    <a:pt x="69" y="162"/>
                  </a:lnTo>
                  <a:lnTo>
                    <a:pt x="70" y="161"/>
                  </a:lnTo>
                  <a:lnTo>
                    <a:pt x="70" y="160"/>
                  </a:lnTo>
                  <a:lnTo>
                    <a:pt x="70" y="159"/>
                  </a:lnTo>
                  <a:lnTo>
                    <a:pt x="70" y="157"/>
                  </a:lnTo>
                  <a:lnTo>
                    <a:pt x="70" y="156"/>
                  </a:lnTo>
                  <a:lnTo>
                    <a:pt x="70" y="155"/>
                  </a:lnTo>
                  <a:lnTo>
                    <a:pt x="70" y="154"/>
                  </a:lnTo>
                  <a:lnTo>
                    <a:pt x="70" y="152"/>
                  </a:lnTo>
                  <a:lnTo>
                    <a:pt x="71" y="151"/>
                  </a:lnTo>
                  <a:lnTo>
                    <a:pt x="72" y="150"/>
                  </a:lnTo>
                  <a:lnTo>
                    <a:pt x="73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5" y="144"/>
                  </a:lnTo>
                  <a:lnTo>
                    <a:pt x="75" y="142"/>
                  </a:lnTo>
                  <a:lnTo>
                    <a:pt x="76" y="140"/>
                  </a:lnTo>
                  <a:lnTo>
                    <a:pt x="77" y="139"/>
                  </a:lnTo>
                  <a:lnTo>
                    <a:pt x="78" y="137"/>
                  </a:lnTo>
                  <a:lnTo>
                    <a:pt x="78" y="136"/>
                  </a:lnTo>
                  <a:lnTo>
                    <a:pt x="78" y="135"/>
                  </a:lnTo>
                  <a:lnTo>
                    <a:pt x="79" y="135"/>
                  </a:lnTo>
                  <a:lnTo>
                    <a:pt x="80" y="135"/>
                  </a:lnTo>
                  <a:lnTo>
                    <a:pt x="80" y="134"/>
                  </a:lnTo>
                  <a:lnTo>
                    <a:pt x="81" y="134"/>
                  </a:lnTo>
                  <a:lnTo>
                    <a:pt x="81" y="133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3" y="131"/>
                  </a:lnTo>
                  <a:lnTo>
                    <a:pt x="84" y="131"/>
                  </a:lnTo>
                  <a:lnTo>
                    <a:pt x="85" y="130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87" y="129"/>
                  </a:lnTo>
                  <a:lnTo>
                    <a:pt x="88" y="129"/>
                  </a:lnTo>
                  <a:lnTo>
                    <a:pt x="89" y="129"/>
                  </a:lnTo>
                  <a:lnTo>
                    <a:pt x="89" y="128"/>
                  </a:lnTo>
                  <a:lnTo>
                    <a:pt x="90" y="127"/>
                  </a:lnTo>
                  <a:lnTo>
                    <a:pt x="90" y="126"/>
                  </a:lnTo>
                  <a:lnTo>
                    <a:pt x="91" y="126"/>
                  </a:lnTo>
                  <a:lnTo>
                    <a:pt x="91" y="125"/>
                  </a:lnTo>
                  <a:lnTo>
                    <a:pt x="91" y="124"/>
                  </a:lnTo>
                  <a:lnTo>
                    <a:pt x="91" y="123"/>
                  </a:lnTo>
                  <a:lnTo>
                    <a:pt x="92" y="123"/>
                  </a:lnTo>
                  <a:lnTo>
                    <a:pt x="92" y="122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5" y="120"/>
                  </a:lnTo>
                  <a:lnTo>
                    <a:pt x="95" y="119"/>
                  </a:lnTo>
                  <a:lnTo>
                    <a:pt x="94" y="119"/>
                  </a:lnTo>
                  <a:lnTo>
                    <a:pt x="94" y="118"/>
                  </a:lnTo>
                  <a:lnTo>
                    <a:pt x="95" y="116"/>
                  </a:lnTo>
                  <a:lnTo>
                    <a:pt x="95" y="115"/>
                  </a:lnTo>
                  <a:lnTo>
                    <a:pt x="96" y="113"/>
                  </a:lnTo>
                  <a:lnTo>
                    <a:pt x="97" y="112"/>
                  </a:lnTo>
                  <a:lnTo>
                    <a:pt x="97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100" y="106"/>
                  </a:lnTo>
                  <a:lnTo>
                    <a:pt x="100" y="104"/>
                  </a:lnTo>
                  <a:lnTo>
                    <a:pt x="100" y="103"/>
                  </a:lnTo>
                  <a:lnTo>
                    <a:pt x="101" y="103"/>
                  </a:lnTo>
                  <a:lnTo>
                    <a:pt x="101" y="102"/>
                  </a:lnTo>
                  <a:lnTo>
                    <a:pt x="102" y="102"/>
                  </a:lnTo>
                  <a:lnTo>
                    <a:pt x="103" y="101"/>
                  </a:lnTo>
                  <a:lnTo>
                    <a:pt x="104" y="100"/>
                  </a:lnTo>
                  <a:lnTo>
                    <a:pt x="104" y="99"/>
                  </a:lnTo>
                  <a:lnTo>
                    <a:pt x="104" y="98"/>
                  </a:lnTo>
                  <a:lnTo>
                    <a:pt x="105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6" y="93"/>
                  </a:lnTo>
                  <a:lnTo>
                    <a:pt x="106" y="92"/>
                  </a:lnTo>
                  <a:lnTo>
                    <a:pt x="106" y="91"/>
                  </a:lnTo>
                  <a:lnTo>
                    <a:pt x="106" y="90"/>
                  </a:lnTo>
                  <a:lnTo>
                    <a:pt x="106" y="89"/>
                  </a:lnTo>
                  <a:lnTo>
                    <a:pt x="106" y="88"/>
                  </a:lnTo>
                  <a:lnTo>
                    <a:pt x="106" y="87"/>
                  </a:lnTo>
                  <a:lnTo>
                    <a:pt x="109" y="64"/>
                  </a:lnTo>
                  <a:lnTo>
                    <a:pt x="89" y="56"/>
                  </a:lnTo>
                  <a:lnTo>
                    <a:pt x="52" y="56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7" name="Freeform 215"/>
            <p:cNvSpPr>
              <a:spLocks/>
            </p:cNvSpPr>
            <p:nvPr/>
          </p:nvSpPr>
          <p:spPr bwMode="auto">
            <a:xfrm>
              <a:off x="5402" y="3026"/>
              <a:ext cx="16" cy="20"/>
            </a:xfrm>
            <a:custGeom>
              <a:avLst/>
              <a:gdLst>
                <a:gd name="T0" fmla="*/ 8 w 16"/>
                <a:gd name="T1" fmla="*/ 19 h 20"/>
                <a:gd name="T2" fmla="*/ 9 w 16"/>
                <a:gd name="T3" fmla="*/ 19 h 20"/>
                <a:gd name="T4" fmla="*/ 10 w 16"/>
                <a:gd name="T5" fmla="*/ 19 h 20"/>
                <a:gd name="T6" fmla="*/ 12 w 16"/>
                <a:gd name="T7" fmla="*/ 18 h 20"/>
                <a:gd name="T8" fmla="*/ 12 w 16"/>
                <a:gd name="T9" fmla="*/ 18 h 20"/>
                <a:gd name="T10" fmla="*/ 13 w 16"/>
                <a:gd name="T11" fmla="*/ 17 h 20"/>
                <a:gd name="T12" fmla="*/ 14 w 16"/>
                <a:gd name="T13" fmla="*/ 16 h 20"/>
                <a:gd name="T14" fmla="*/ 15 w 16"/>
                <a:gd name="T15" fmla="*/ 14 h 20"/>
                <a:gd name="T16" fmla="*/ 16 w 16"/>
                <a:gd name="T17" fmla="*/ 13 h 20"/>
                <a:gd name="T18" fmla="*/ 16 w 16"/>
                <a:gd name="T19" fmla="*/ 11 h 20"/>
                <a:gd name="T20" fmla="*/ 16 w 16"/>
                <a:gd name="T21" fmla="*/ 10 h 20"/>
                <a:gd name="T22" fmla="*/ 16 w 16"/>
                <a:gd name="T23" fmla="*/ 8 h 20"/>
                <a:gd name="T24" fmla="*/ 16 w 16"/>
                <a:gd name="T25" fmla="*/ 7 h 20"/>
                <a:gd name="T26" fmla="*/ 15 w 16"/>
                <a:gd name="T27" fmla="*/ 6 h 20"/>
                <a:gd name="T28" fmla="*/ 14 w 16"/>
                <a:gd name="T29" fmla="*/ 4 h 20"/>
                <a:gd name="T30" fmla="*/ 13 w 16"/>
                <a:gd name="T31" fmla="*/ 3 h 20"/>
                <a:gd name="T32" fmla="*/ 12 w 16"/>
                <a:gd name="T33" fmla="*/ 2 h 20"/>
                <a:gd name="T34" fmla="*/ 12 w 16"/>
                <a:gd name="T35" fmla="*/ 1 h 20"/>
                <a:gd name="T36" fmla="*/ 10 w 16"/>
                <a:gd name="T37" fmla="*/ 1 h 20"/>
                <a:gd name="T38" fmla="*/ 9 w 16"/>
                <a:gd name="T39" fmla="*/ 0 h 20"/>
                <a:gd name="T40" fmla="*/ 8 w 16"/>
                <a:gd name="T41" fmla="*/ 0 h 20"/>
                <a:gd name="T42" fmla="*/ 7 w 16"/>
                <a:gd name="T43" fmla="*/ 0 h 20"/>
                <a:gd name="T44" fmla="*/ 5 w 16"/>
                <a:gd name="T45" fmla="*/ 1 h 20"/>
                <a:gd name="T46" fmla="*/ 4 w 16"/>
                <a:gd name="T47" fmla="*/ 1 h 20"/>
                <a:gd name="T48" fmla="*/ 4 w 16"/>
                <a:gd name="T49" fmla="*/ 2 h 20"/>
                <a:gd name="T50" fmla="*/ 3 w 16"/>
                <a:gd name="T51" fmla="*/ 3 h 20"/>
                <a:gd name="T52" fmla="*/ 2 w 16"/>
                <a:gd name="T53" fmla="*/ 4 h 20"/>
                <a:gd name="T54" fmla="*/ 1 w 16"/>
                <a:gd name="T55" fmla="*/ 6 h 20"/>
                <a:gd name="T56" fmla="*/ 0 w 16"/>
                <a:gd name="T57" fmla="*/ 7 h 20"/>
                <a:gd name="T58" fmla="*/ 0 w 16"/>
                <a:gd name="T59" fmla="*/ 8 h 20"/>
                <a:gd name="T60" fmla="*/ 0 w 16"/>
                <a:gd name="T61" fmla="*/ 10 h 20"/>
                <a:gd name="T62" fmla="*/ 0 w 16"/>
                <a:gd name="T63" fmla="*/ 11 h 20"/>
                <a:gd name="T64" fmla="*/ 0 w 16"/>
                <a:gd name="T65" fmla="*/ 13 h 20"/>
                <a:gd name="T66" fmla="*/ 1 w 16"/>
                <a:gd name="T67" fmla="*/ 14 h 20"/>
                <a:gd name="T68" fmla="*/ 2 w 16"/>
                <a:gd name="T69" fmla="*/ 16 h 20"/>
                <a:gd name="T70" fmla="*/ 3 w 16"/>
                <a:gd name="T71" fmla="*/ 17 h 20"/>
                <a:gd name="T72" fmla="*/ 4 w 16"/>
                <a:gd name="T73" fmla="*/ 18 h 20"/>
                <a:gd name="T74" fmla="*/ 4 w 16"/>
                <a:gd name="T75" fmla="*/ 18 h 20"/>
                <a:gd name="T76" fmla="*/ 5 w 16"/>
                <a:gd name="T77" fmla="*/ 19 h 20"/>
                <a:gd name="T78" fmla="*/ 7 w 16"/>
                <a:gd name="T79" fmla="*/ 19 h 20"/>
                <a:gd name="T80" fmla="*/ 8 w 16"/>
                <a:gd name="T81" fmla="*/ 20 h 20"/>
                <a:gd name="T82" fmla="*/ 8 w 16"/>
                <a:gd name="T83" fmla="*/ 20 h 20"/>
                <a:gd name="T84" fmla="*/ 8 w 16"/>
                <a:gd name="T85" fmla="*/ 19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"/>
                <a:gd name="T130" fmla="*/ 0 h 20"/>
                <a:gd name="T131" fmla="*/ 16 w 16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" h="20">
                  <a:moveTo>
                    <a:pt x="8" y="19"/>
                  </a:moveTo>
                  <a:lnTo>
                    <a:pt x="9" y="19"/>
                  </a:lnTo>
                  <a:lnTo>
                    <a:pt x="10" y="19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8" name="Freeform 216"/>
            <p:cNvSpPr>
              <a:spLocks/>
            </p:cNvSpPr>
            <p:nvPr/>
          </p:nvSpPr>
          <p:spPr bwMode="auto">
            <a:xfrm>
              <a:off x="5405" y="3029"/>
              <a:ext cx="10" cy="14"/>
            </a:xfrm>
            <a:custGeom>
              <a:avLst/>
              <a:gdLst>
                <a:gd name="T0" fmla="*/ 5 w 10"/>
                <a:gd name="T1" fmla="*/ 13 h 14"/>
                <a:gd name="T2" fmla="*/ 6 w 10"/>
                <a:gd name="T3" fmla="*/ 14 h 14"/>
                <a:gd name="T4" fmla="*/ 7 w 10"/>
                <a:gd name="T5" fmla="*/ 13 h 14"/>
                <a:gd name="T6" fmla="*/ 8 w 10"/>
                <a:gd name="T7" fmla="*/ 13 h 14"/>
                <a:gd name="T8" fmla="*/ 8 w 10"/>
                <a:gd name="T9" fmla="*/ 12 h 14"/>
                <a:gd name="T10" fmla="*/ 9 w 10"/>
                <a:gd name="T11" fmla="*/ 12 h 14"/>
                <a:gd name="T12" fmla="*/ 9 w 10"/>
                <a:gd name="T13" fmla="*/ 11 h 14"/>
                <a:gd name="T14" fmla="*/ 10 w 10"/>
                <a:gd name="T15" fmla="*/ 10 h 14"/>
                <a:gd name="T16" fmla="*/ 10 w 10"/>
                <a:gd name="T17" fmla="*/ 9 h 14"/>
                <a:gd name="T18" fmla="*/ 10 w 10"/>
                <a:gd name="T19" fmla="*/ 8 h 14"/>
                <a:gd name="T20" fmla="*/ 10 w 10"/>
                <a:gd name="T21" fmla="*/ 7 h 14"/>
                <a:gd name="T22" fmla="*/ 10 w 10"/>
                <a:gd name="T23" fmla="*/ 6 h 14"/>
                <a:gd name="T24" fmla="*/ 10 w 10"/>
                <a:gd name="T25" fmla="*/ 5 h 14"/>
                <a:gd name="T26" fmla="*/ 10 w 10"/>
                <a:gd name="T27" fmla="*/ 4 h 14"/>
                <a:gd name="T28" fmla="*/ 9 w 10"/>
                <a:gd name="T29" fmla="*/ 3 h 14"/>
                <a:gd name="T30" fmla="*/ 9 w 10"/>
                <a:gd name="T31" fmla="*/ 2 h 14"/>
                <a:gd name="T32" fmla="*/ 8 w 10"/>
                <a:gd name="T33" fmla="*/ 1 h 14"/>
                <a:gd name="T34" fmla="*/ 8 w 10"/>
                <a:gd name="T35" fmla="*/ 1 h 14"/>
                <a:gd name="T36" fmla="*/ 7 w 10"/>
                <a:gd name="T37" fmla="*/ 0 h 14"/>
                <a:gd name="T38" fmla="*/ 6 w 10"/>
                <a:gd name="T39" fmla="*/ 0 h 14"/>
                <a:gd name="T40" fmla="*/ 5 w 10"/>
                <a:gd name="T41" fmla="*/ 0 h 14"/>
                <a:gd name="T42" fmla="*/ 4 w 10"/>
                <a:gd name="T43" fmla="*/ 0 h 14"/>
                <a:gd name="T44" fmla="*/ 3 w 10"/>
                <a:gd name="T45" fmla="*/ 0 h 14"/>
                <a:gd name="T46" fmla="*/ 2 w 10"/>
                <a:gd name="T47" fmla="*/ 1 h 14"/>
                <a:gd name="T48" fmla="*/ 1 w 10"/>
                <a:gd name="T49" fmla="*/ 1 h 14"/>
                <a:gd name="T50" fmla="*/ 1 w 10"/>
                <a:gd name="T51" fmla="*/ 2 h 14"/>
                <a:gd name="T52" fmla="*/ 1 w 10"/>
                <a:gd name="T53" fmla="*/ 3 h 14"/>
                <a:gd name="T54" fmla="*/ 0 w 10"/>
                <a:gd name="T55" fmla="*/ 4 h 14"/>
                <a:gd name="T56" fmla="*/ 0 w 10"/>
                <a:gd name="T57" fmla="*/ 5 h 14"/>
                <a:gd name="T58" fmla="*/ 0 w 10"/>
                <a:gd name="T59" fmla="*/ 6 h 14"/>
                <a:gd name="T60" fmla="*/ 0 w 10"/>
                <a:gd name="T61" fmla="*/ 7 h 14"/>
                <a:gd name="T62" fmla="*/ 0 w 10"/>
                <a:gd name="T63" fmla="*/ 8 h 14"/>
                <a:gd name="T64" fmla="*/ 0 w 10"/>
                <a:gd name="T65" fmla="*/ 9 h 14"/>
                <a:gd name="T66" fmla="*/ 0 w 10"/>
                <a:gd name="T67" fmla="*/ 10 h 14"/>
                <a:gd name="T68" fmla="*/ 1 w 10"/>
                <a:gd name="T69" fmla="*/ 11 h 14"/>
                <a:gd name="T70" fmla="*/ 1 w 10"/>
                <a:gd name="T71" fmla="*/ 12 h 14"/>
                <a:gd name="T72" fmla="*/ 1 w 10"/>
                <a:gd name="T73" fmla="*/ 12 h 14"/>
                <a:gd name="T74" fmla="*/ 2 w 10"/>
                <a:gd name="T75" fmla="*/ 13 h 14"/>
                <a:gd name="T76" fmla="*/ 3 w 10"/>
                <a:gd name="T77" fmla="*/ 13 h 14"/>
                <a:gd name="T78" fmla="*/ 4 w 10"/>
                <a:gd name="T79" fmla="*/ 14 h 14"/>
                <a:gd name="T80" fmla="*/ 5 w 10"/>
                <a:gd name="T81" fmla="*/ 14 h 14"/>
                <a:gd name="T82" fmla="*/ 5 w 10"/>
                <a:gd name="T83" fmla="*/ 14 h 14"/>
                <a:gd name="T84" fmla="*/ 5 w 10"/>
                <a:gd name="T85" fmla="*/ 13 h 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"/>
                <a:gd name="T130" fmla="*/ 0 h 14"/>
                <a:gd name="T131" fmla="*/ 10 w 10"/>
                <a:gd name="T132" fmla="*/ 14 h 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" h="14">
                  <a:moveTo>
                    <a:pt x="5" y="13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8F59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9" name="Freeform 217"/>
            <p:cNvSpPr>
              <a:spLocks/>
            </p:cNvSpPr>
            <p:nvPr/>
          </p:nvSpPr>
          <p:spPr bwMode="auto">
            <a:xfrm>
              <a:off x="5407" y="3032"/>
              <a:ext cx="6" cy="8"/>
            </a:xfrm>
            <a:custGeom>
              <a:avLst/>
              <a:gdLst>
                <a:gd name="T0" fmla="*/ 3 w 6"/>
                <a:gd name="T1" fmla="*/ 7 h 8"/>
                <a:gd name="T2" fmla="*/ 3 w 6"/>
                <a:gd name="T3" fmla="*/ 8 h 8"/>
                <a:gd name="T4" fmla="*/ 4 w 6"/>
                <a:gd name="T5" fmla="*/ 8 h 8"/>
                <a:gd name="T6" fmla="*/ 4 w 6"/>
                <a:gd name="T7" fmla="*/ 7 h 8"/>
                <a:gd name="T8" fmla="*/ 5 w 6"/>
                <a:gd name="T9" fmla="*/ 7 h 8"/>
                <a:gd name="T10" fmla="*/ 5 w 6"/>
                <a:gd name="T11" fmla="*/ 7 h 8"/>
                <a:gd name="T12" fmla="*/ 6 w 6"/>
                <a:gd name="T13" fmla="*/ 6 h 8"/>
                <a:gd name="T14" fmla="*/ 6 w 6"/>
                <a:gd name="T15" fmla="*/ 6 h 8"/>
                <a:gd name="T16" fmla="*/ 6 w 6"/>
                <a:gd name="T17" fmla="*/ 5 h 8"/>
                <a:gd name="T18" fmla="*/ 6 w 6"/>
                <a:gd name="T19" fmla="*/ 5 h 8"/>
                <a:gd name="T20" fmla="*/ 6 w 6"/>
                <a:gd name="T21" fmla="*/ 4 h 8"/>
                <a:gd name="T22" fmla="*/ 6 w 6"/>
                <a:gd name="T23" fmla="*/ 3 h 8"/>
                <a:gd name="T24" fmla="*/ 6 w 6"/>
                <a:gd name="T25" fmla="*/ 3 h 8"/>
                <a:gd name="T26" fmla="*/ 6 w 6"/>
                <a:gd name="T27" fmla="*/ 2 h 8"/>
                <a:gd name="T28" fmla="*/ 6 w 6"/>
                <a:gd name="T29" fmla="*/ 2 h 8"/>
                <a:gd name="T30" fmla="*/ 5 w 6"/>
                <a:gd name="T31" fmla="*/ 1 h 8"/>
                <a:gd name="T32" fmla="*/ 5 w 6"/>
                <a:gd name="T33" fmla="*/ 1 h 8"/>
                <a:gd name="T34" fmla="*/ 4 w 6"/>
                <a:gd name="T35" fmla="*/ 1 h 8"/>
                <a:gd name="T36" fmla="*/ 4 w 6"/>
                <a:gd name="T37" fmla="*/ 0 h 8"/>
                <a:gd name="T38" fmla="*/ 3 w 6"/>
                <a:gd name="T39" fmla="*/ 0 h 8"/>
                <a:gd name="T40" fmla="*/ 3 w 6"/>
                <a:gd name="T41" fmla="*/ 0 h 8"/>
                <a:gd name="T42" fmla="*/ 3 w 6"/>
                <a:gd name="T43" fmla="*/ 0 h 8"/>
                <a:gd name="T44" fmla="*/ 2 w 6"/>
                <a:gd name="T45" fmla="*/ 0 h 8"/>
                <a:gd name="T46" fmla="*/ 2 w 6"/>
                <a:gd name="T47" fmla="*/ 1 h 8"/>
                <a:gd name="T48" fmla="*/ 1 w 6"/>
                <a:gd name="T49" fmla="*/ 1 h 8"/>
                <a:gd name="T50" fmla="*/ 1 w 6"/>
                <a:gd name="T51" fmla="*/ 1 h 8"/>
                <a:gd name="T52" fmla="*/ 0 w 6"/>
                <a:gd name="T53" fmla="*/ 2 h 8"/>
                <a:gd name="T54" fmla="*/ 0 w 6"/>
                <a:gd name="T55" fmla="*/ 2 h 8"/>
                <a:gd name="T56" fmla="*/ 0 w 6"/>
                <a:gd name="T57" fmla="*/ 3 h 8"/>
                <a:gd name="T58" fmla="*/ 0 w 6"/>
                <a:gd name="T59" fmla="*/ 3 h 8"/>
                <a:gd name="T60" fmla="*/ 0 w 6"/>
                <a:gd name="T61" fmla="*/ 4 h 8"/>
                <a:gd name="T62" fmla="*/ 0 w 6"/>
                <a:gd name="T63" fmla="*/ 5 h 8"/>
                <a:gd name="T64" fmla="*/ 0 w 6"/>
                <a:gd name="T65" fmla="*/ 5 h 8"/>
                <a:gd name="T66" fmla="*/ 0 w 6"/>
                <a:gd name="T67" fmla="*/ 6 h 8"/>
                <a:gd name="T68" fmla="*/ 0 w 6"/>
                <a:gd name="T69" fmla="*/ 6 h 8"/>
                <a:gd name="T70" fmla="*/ 1 w 6"/>
                <a:gd name="T71" fmla="*/ 7 h 8"/>
                <a:gd name="T72" fmla="*/ 1 w 6"/>
                <a:gd name="T73" fmla="*/ 7 h 8"/>
                <a:gd name="T74" fmla="*/ 2 w 6"/>
                <a:gd name="T75" fmla="*/ 7 h 8"/>
                <a:gd name="T76" fmla="*/ 2 w 6"/>
                <a:gd name="T77" fmla="*/ 8 h 8"/>
                <a:gd name="T78" fmla="*/ 3 w 6"/>
                <a:gd name="T79" fmla="*/ 8 h 8"/>
                <a:gd name="T80" fmla="*/ 3 w 6"/>
                <a:gd name="T81" fmla="*/ 8 h 8"/>
                <a:gd name="T82" fmla="*/ 3 w 6"/>
                <a:gd name="T83" fmla="*/ 8 h 8"/>
                <a:gd name="T84" fmla="*/ 3 w 6"/>
                <a:gd name="T85" fmla="*/ 7 h 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"/>
                <a:gd name="T130" fmla="*/ 0 h 8"/>
                <a:gd name="T131" fmla="*/ 6 w 6"/>
                <a:gd name="T132" fmla="*/ 8 h 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" h="8">
                  <a:moveTo>
                    <a:pt x="3" y="7"/>
                  </a:move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0" name="Freeform 218"/>
            <p:cNvSpPr>
              <a:spLocks/>
            </p:cNvSpPr>
            <p:nvPr/>
          </p:nvSpPr>
          <p:spPr bwMode="auto">
            <a:xfrm>
              <a:off x="5407" y="3027"/>
              <a:ext cx="3" cy="9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0 w 3"/>
                <a:gd name="T5" fmla="*/ 2 h 9"/>
                <a:gd name="T6" fmla="*/ 3 w 3"/>
                <a:gd name="T7" fmla="*/ 9 h 9"/>
                <a:gd name="T8" fmla="*/ 3 w 3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9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1" name="Freeform 219"/>
            <p:cNvSpPr>
              <a:spLocks/>
            </p:cNvSpPr>
            <p:nvPr/>
          </p:nvSpPr>
          <p:spPr bwMode="auto">
            <a:xfrm>
              <a:off x="5408" y="3025"/>
              <a:ext cx="11" cy="20"/>
            </a:xfrm>
            <a:custGeom>
              <a:avLst/>
              <a:gdLst>
                <a:gd name="T0" fmla="*/ 7 w 11"/>
                <a:gd name="T1" fmla="*/ 20 h 20"/>
                <a:gd name="T2" fmla="*/ 7 w 11"/>
                <a:gd name="T3" fmla="*/ 20 h 20"/>
                <a:gd name="T4" fmla="*/ 8 w 11"/>
                <a:gd name="T5" fmla="*/ 18 h 20"/>
                <a:gd name="T6" fmla="*/ 8 w 11"/>
                <a:gd name="T7" fmla="*/ 17 h 20"/>
                <a:gd name="T8" fmla="*/ 8 w 11"/>
                <a:gd name="T9" fmla="*/ 14 h 20"/>
                <a:gd name="T10" fmla="*/ 7 w 11"/>
                <a:gd name="T11" fmla="*/ 11 h 20"/>
                <a:gd name="T12" fmla="*/ 7 w 11"/>
                <a:gd name="T13" fmla="*/ 9 h 20"/>
                <a:gd name="T14" fmla="*/ 6 w 11"/>
                <a:gd name="T15" fmla="*/ 6 h 20"/>
                <a:gd name="T16" fmla="*/ 5 w 11"/>
                <a:gd name="T17" fmla="*/ 4 h 20"/>
                <a:gd name="T18" fmla="*/ 2 w 11"/>
                <a:gd name="T19" fmla="*/ 1 h 20"/>
                <a:gd name="T20" fmla="*/ 0 w 11"/>
                <a:gd name="T21" fmla="*/ 0 h 20"/>
                <a:gd name="T22" fmla="*/ 1 w 11"/>
                <a:gd name="T23" fmla="*/ 0 h 20"/>
                <a:gd name="T24" fmla="*/ 2 w 11"/>
                <a:gd name="T25" fmla="*/ 0 h 20"/>
                <a:gd name="T26" fmla="*/ 3 w 11"/>
                <a:gd name="T27" fmla="*/ 0 h 20"/>
                <a:gd name="T28" fmla="*/ 6 w 11"/>
                <a:gd name="T29" fmla="*/ 1 h 20"/>
                <a:gd name="T30" fmla="*/ 7 w 11"/>
                <a:gd name="T31" fmla="*/ 2 h 20"/>
                <a:gd name="T32" fmla="*/ 9 w 11"/>
                <a:gd name="T33" fmla="*/ 4 h 20"/>
                <a:gd name="T34" fmla="*/ 11 w 11"/>
                <a:gd name="T35" fmla="*/ 6 h 20"/>
                <a:gd name="T36" fmla="*/ 11 w 11"/>
                <a:gd name="T37" fmla="*/ 10 h 20"/>
                <a:gd name="T38" fmla="*/ 10 w 11"/>
                <a:gd name="T39" fmla="*/ 14 h 20"/>
                <a:gd name="T40" fmla="*/ 7 w 11"/>
                <a:gd name="T41" fmla="*/ 20 h 20"/>
                <a:gd name="T42" fmla="*/ 7 w 11"/>
                <a:gd name="T43" fmla="*/ 2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20"/>
                <a:gd name="T68" fmla="*/ 11 w 11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20">
                  <a:moveTo>
                    <a:pt x="7" y="20"/>
                  </a:moveTo>
                  <a:lnTo>
                    <a:pt x="7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6" y="6"/>
                  </a:lnTo>
                  <a:lnTo>
                    <a:pt x="5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2" name="Freeform 220"/>
            <p:cNvSpPr>
              <a:spLocks/>
            </p:cNvSpPr>
            <p:nvPr/>
          </p:nvSpPr>
          <p:spPr bwMode="auto">
            <a:xfrm>
              <a:off x="5371" y="3111"/>
              <a:ext cx="7" cy="23"/>
            </a:xfrm>
            <a:custGeom>
              <a:avLst/>
              <a:gdLst>
                <a:gd name="T0" fmla="*/ 7 w 7"/>
                <a:gd name="T1" fmla="*/ 23 h 23"/>
                <a:gd name="T2" fmla="*/ 7 w 7"/>
                <a:gd name="T3" fmla="*/ 23 h 23"/>
                <a:gd name="T4" fmla="*/ 7 w 7"/>
                <a:gd name="T5" fmla="*/ 21 h 23"/>
                <a:gd name="T6" fmla="*/ 7 w 7"/>
                <a:gd name="T7" fmla="*/ 19 h 23"/>
                <a:gd name="T8" fmla="*/ 7 w 7"/>
                <a:gd name="T9" fmla="*/ 16 h 23"/>
                <a:gd name="T10" fmla="*/ 7 w 7"/>
                <a:gd name="T11" fmla="*/ 13 h 23"/>
                <a:gd name="T12" fmla="*/ 7 w 7"/>
                <a:gd name="T13" fmla="*/ 10 h 23"/>
                <a:gd name="T14" fmla="*/ 7 w 7"/>
                <a:gd name="T15" fmla="*/ 7 h 23"/>
                <a:gd name="T16" fmla="*/ 6 w 7"/>
                <a:gd name="T17" fmla="*/ 4 h 23"/>
                <a:gd name="T18" fmla="*/ 5 w 7"/>
                <a:gd name="T19" fmla="*/ 2 h 23"/>
                <a:gd name="T20" fmla="*/ 4 w 7"/>
                <a:gd name="T21" fmla="*/ 1 h 23"/>
                <a:gd name="T22" fmla="*/ 4 w 7"/>
                <a:gd name="T23" fmla="*/ 0 h 23"/>
                <a:gd name="T24" fmla="*/ 4 w 7"/>
                <a:gd name="T25" fmla="*/ 0 h 23"/>
                <a:gd name="T26" fmla="*/ 4 w 7"/>
                <a:gd name="T27" fmla="*/ 0 h 23"/>
                <a:gd name="T28" fmla="*/ 3 w 7"/>
                <a:gd name="T29" fmla="*/ 0 h 23"/>
                <a:gd name="T30" fmla="*/ 2 w 7"/>
                <a:gd name="T31" fmla="*/ 0 h 23"/>
                <a:gd name="T32" fmla="*/ 1 w 7"/>
                <a:gd name="T33" fmla="*/ 0 h 23"/>
                <a:gd name="T34" fmla="*/ 1 w 7"/>
                <a:gd name="T35" fmla="*/ 1 h 23"/>
                <a:gd name="T36" fmla="*/ 0 w 7"/>
                <a:gd name="T37" fmla="*/ 2 h 23"/>
                <a:gd name="T38" fmla="*/ 1 w 7"/>
                <a:gd name="T39" fmla="*/ 3 h 23"/>
                <a:gd name="T40" fmla="*/ 1 w 7"/>
                <a:gd name="T41" fmla="*/ 4 h 23"/>
                <a:gd name="T42" fmla="*/ 1 w 7"/>
                <a:gd name="T43" fmla="*/ 5 h 23"/>
                <a:gd name="T44" fmla="*/ 2 w 7"/>
                <a:gd name="T45" fmla="*/ 6 h 23"/>
                <a:gd name="T46" fmla="*/ 3 w 7"/>
                <a:gd name="T47" fmla="*/ 7 h 23"/>
                <a:gd name="T48" fmla="*/ 4 w 7"/>
                <a:gd name="T49" fmla="*/ 9 h 23"/>
                <a:gd name="T50" fmla="*/ 4 w 7"/>
                <a:gd name="T51" fmla="*/ 12 h 23"/>
                <a:gd name="T52" fmla="*/ 5 w 7"/>
                <a:gd name="T53" fmla="*/ 14 h 23"/>
                <a:gd name="T54" fmla="*/ 6 w 7"/>
                <a:gd name="T55" fmla="*/ 17 h 23"/>
                <a:gd name="T56" fmla="*/ 7 w 7"/>
                <a:gd name="T57" fmla="*/ 19 h 23"/>
                <a:gd name="T58" fmla="*/ 7 w 7"/>
                <a:gd name="T59" fmla="*/ 21 h 23"/>
                <a:gd name="T60" fmla="*/ 7 w 7"/>
                <a:gd name="T61" fmla="*/ 23 h 23"/>
                <a:gd name="T62" fmla="*/ 7 w 7"/>
                <a:gd name="T63" fmla="*/ 23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"/>
                <a:gd name="T97" fmla="*/ 0 h 23"/>
                <a:gd name="T98" fmla="*/ 7 w 7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" h="23">
                  <a:moveTo>
                    <a:pt x="7" y="23"/>
                  </a:moveTo>
                  <a:lnTo>
                    <a:pt x="7" y="23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7" y="7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3" name="Freeform 221"/>
            <p:cNvSpPr>
              <a:spLocks/>
            </p:cNvSpPr>
            <p:nvPr/>
          </p:nvSpPr>
          <p:spPr bwMode="auto">
            <a:xfrm>
              <a:off x="4947" y="3158"/>
              <a:ext cx="41" cy="22"/>
            </a:xfrm>
            <a:custGeom>
              <a:avLst/>
              <a:gdLst>
                <a:gd name="T0" fmla="*/ 2 w 41"/>
                <a:gd name="T1" fmla="*/ 15 h 22"/>
                <a:gd name="T2" fmla="*/ 2 w 41"/>
                <a:gd name="T3" fmla="*/ 16 h 22"/>
                <a:gd name="T4" fmla="*/ 4 w 41"/>
                <a:gd name="T5" fmla="*/ 16 h 22"/>
                <a:gd name="T6" fmla="*/ 6 w 41"/>
                <a:gd name="T7" fmla="*/ 17 h 22"/>
                <a:gd name="T8" fmla="*/ 10 w 41"/>
                <a:gd name="T9" fmla="*/ 18 h 22"/>
                <a:gd name="T10" fmla="*/ 14 w 41"/>
                <a:gd name="T11" fmla="*/ 19 h 22"/>
                <a:gd name="T12" fmla="*/ 18 w 41"/>
                <a:gd name="T13" fmla="*/ 21 h 22"/>
                <a:gd name="T14" fmla="*/ 22 w 41"/>
                <a:gd name="T15" fmla="*/ 21 h 22"/>
                <a:gd name="T16" fmla="*/ 26 w 41"/>
                <a:gd name="T17" fmla="*/ 22 h 22"/>
                <a:gd name="T18" fmla="*/ 29 w 41"/>
                <a:gd name="T19" fmla="*/ 22 h 22"/>
                <a:gd name="T20" fmla="*/ 32 w 41"/>
                <a:gd name="T21" fmla="*/ 21 h 22"/>
                <a:gd name="T22" fmla="*/ 35 w 41"/>
                <a:gd name="T23" fmla="*/ 21 h 22"/>
                <a:gd name="T24" fmla="*/ 37 w 41"/>
                <a:gd name="T25" fmla="*/ 20 h 22"/>
                <a:gd name="T26" fmla="*/ 38 w 41"/>
                <a:gd name="T27" fmla="*/ 19 h 22"/>
                <a:gd name="T28" fmla="*/ 39 w 41"/>
                <a:gd name="T29" fmla="*/ 19 h 22"/>
                <a:gd name="T30" fmla="*/ 40 w 41"/>
                <a:gd name="T31" fmla="*/ 18 h 22"/>
                <a:gd name="T32" fmla="*/ 40 w 41"/>
                <a:gd name="T33" fmla="*/ 18 h 22"/>
                <a:gd name="T34" fmla="*/ 41 w 41"/>
                <a:gd name="T35" fmla="*/ 17 h 22"/>
                <a:gd name="T36" fmla="*/ 41 w 41"/>
                <a:gd name="T37" fmla="*/ 17 h 22"/>
                <a:gd name="T38" fmla="*/ 41 w 41"/>
                <a:gd name="T39" fmla="*/ 17 h 22"/>
                <a:gd name="T40" fmla="*/ 41 w 41"/>
                <a:gd name="T41" fmla="*/ 17 h 22"/>
                <a:gd name="T42" fmla="*/ 40 w 41"/>
                <a:gd name="T43" fmla="*/ 14 h 22"/>
                <a:gd name="T44" fmla="*/ 39 w 41"/>
                <a:gd name="T45" fmla="*/ 12 h 22"/>
                <a:gd name="T46" fmla="*/ 37 w 41"/>
                <a:gd name="T47" fmla="*/ 9 h 22"/>
                <a:gd name="T48" fmla="*/ 37 w 41"/>
                <a:gd name="T49" fmla="*/ 7 h 22"/>
                <a:gd name="T50" fmla="*/ 36 w 41"/>
                <a:gd name="T51" fmla="*/ 6 h 22"/>
                <a:gd name="T52" fmla="*/ 35 w 41"/>
                <a:gd name="T53" fmla="*/ 5 h 22"/>
                <a:gd name="T54" fmla="*/ 34 w 41"/>
                <a:gd name="T55" fmla="*/ 4 h 22"/>
                <a:gd name="T56" fmla="*/ 33 w 41"/>
                <a:gd name="T57" fmla="*/ 2 h 22"/>
                <a:gd name="T58" fmla="*/ 32 w 41"/>
                <a:gd name="T59" fmla="*/ 1 h 22"/>
                <a:gd name="T60" fmla="*/ 31 w 41"/>
                <a:gd name="T61" fmla="*/ 0 h 22"/>
                <a:gd name="T62" fmla="*/ 31 w 41"/>
                <a:gd name="T63" fmla="*/ 0 h 22"/>
                <a:gd name="T64" fmla="*/ 31 w 41"/>
                <a:gd name="T65" fmla="*/ 1 h 22"/>
                <a:gd name="T66" fmla="*/ 30 w 41"/>
                <a:gd name="T67" fmla="*/ 2 h 22"/>
                <a:gd name="T68" fmla="*/ 29 w 41"/>
                <a:gd name="T69" fmla="*/ 3 h 22"/>
                <a:gd name="T70" fmla="*/ 28 w 41"/>
                <a:gd name="T71" fmla="*/ 4 h 22"/>
                <a:gd name="T72" fmla="*/ 24 w 41"/>
                <a:gd name="T73" fmla="*/ 5 h 22"/>
                <a:gd name="T74" fmla="*/ 21 w 41"/>
                <a:gd name="T75" fmla="*/ 5 h 22"/>
                <a:gd name="T76" fmla="*/ 15 w 41"/>
                <a:gd name="T77" fmla="*/ 5 h 22"/>
                <a:gd name="T78" fmla="*/ 9 w 41"/>
                <a:gd name="T79" fmla="*/ 5 h 22"/>
                <a:gd name="T80" fmla="*/ 0 w 41"/>
                <a:gd name="T81" fmla="*/ 4 h 22"/>
                <a:gd name="T82" fmla="*/ 2 w 41"/>
                <a:gd name="T83" fmla="*/ 15 h 22"/>
                <a:gd name="T84" fmla="*/ 2 w 41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"/>
                <a:gd name="T130" fmla="*/ 0 h 22"/>
                <a:gd name="T131" fmla="*/ 41 w 41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" h="22">
                  <a:moveTo>
                    <a:pt x="2" y="15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10" y="18"/>
                  </a:lnTo>
                  <a:lnTo>
                    <a:pt x="14" y="19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6" y="22"/>
                  </a:lnTo>
                  <a:lnTo>
                    <a:pt x="29" y="22"/>
                  </a:lnTo>
                  <a:lnTo>
                    <a:pt x="32" y="21"/>
                  </a:lnTo>
                  <a:lnTo>
                    <a:pt x="35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5" y="5"/>
                  </a:lnTo>
                  <a:lnTo>
                    <a:pt x="9" y="5"/>
                  </a:lnTo>
                  <a:lnTo>
                    <a:pt x="0" y="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4" name="Freeform 222"/>
            <p:cNvSpPr>
              <a:spLocks/>
            </p:cNvSpPr>
            <p:nvPr/>
          </p:nvSpPr>
          <p:spPr bwMode="auto">
            <a:xfrm>
              <a:off x="4916" y="2750"/>
              <a:ext cx="529" cy="430"/>
            </a:xfrm>
            <a:custGeom>
              <a:avLst/>
              <a:gdLst>
                <a:gd name="T0" fmla="*/ 22 w 529"/>
                <a:gd name="T1" fmla="*/ 383 h 430"/>
                <a:gd name="T2" fmla="*/ 24 w 529"/>
                <a:gd name="T3" fmla="*/ 366 h 430"/>
                <a:gd name="T4" fmla="*/ 5 w 529"/>
                <a:gd name="T5" fmla="*/ 286 h 430"/>
                <a:gd name="T6" fmla="*/ 5 w 529"/>
                <a:gd name="T7" fmla="*/ 273 h 430"/>
                <a:gd name="T8" fmla="*/ 16 w 529"/>
                <a:gd name="T9" fmla="*/ 250 h 430"/>
                <a:gd name="T10" fmla="*/ 12 w 529"/>
                <a:gd name="T11" fmla="*/ 212 h 430"/>
                <a:gd name="T12" fmla="*/ 1 w 529"/>
                <a:gd name="T13" fmla="*/ 155 h 430"/>
                <a:gd name="T14" fmla="*/ 7 w 529"/>
                <a:gd name="T15" fmla="*/ 97 h 430"/>
                <a:gd name="T16" fmla="*/ 16 w 529"/>
                <a:gd name="T17" fmla="*/ 36 h 430"/>
                <a:gd name="T18" fmla="*/ 40 w 529"/>
                <a:gd name="T19" fmla="*/ 3 h 430"/>
                <a:gd name="T20" fmla="*/ 90 w 529"/>
                <a:gd name="T21" fmla="*/ 4 h 430"/>
                <a:gd name="T22" fmla="*/ 119 w 529"/>
                <a:gd name="T23" fmla="*/ 6 h 430"/>
                <a:gd name="T24" fmla="*/ 144 w 529"/>
                <a:gd name="T25" fmla="*/ 9 h 430"/>
                <a:gd name="T26" fmla="*/ 253 w 529"/>
                <a:gd name="T27" fmla="*/ 9 h 430"/>
                <a:gd name="T28" fmla="*/ 275 w 529"/>
                <a:gd name="T29" fmla="*/ 6 h 430"/>
                <a:gd name="T30" fmla="*/ 287 w 529"/>
                <a:gd name="T31" fmla="*/ 3 h 430"/>
                <a:gd name="T32" fmla="*/ 306 w 529"/>
                <a:gd name="T33" fmla="*/ 0 h 430"/>
                <a:gd name="T34" fmla="*/ 339 w 529"/>
                <a:gd name="T35" fmla="*/ 8 h 430"/>
                <a:gd name="T36" fmla="*/ 371 w 529"/>
                <a:gd name="T37" fmla="*/ 42 h 430"/>
                <a:gd name="T38" fmla="*/ 503 w 529"/>
                <a:gd name="T39" fmla="*/ 211 h 430"/>
                <a:gd name="T40" fmla="*/ 528 w 529"/>
                <a:gd name="T41" fmla="*/ 223 h 430"/>
                <a:gd name="T42" fmla="*/ 528 w 529"/>
                <a:gd name="T43" fmla="*/ 245 h 430"/>
                <a:gd name="T44" fmla="*/ 526 w 529"/>
                <a:gd name="T45" fmla="*/ 263 h 430"/>
                <a:gd name="T46" fmla="*/ 520 w 529"/>
                <a:gd name="T47" fmla="*/ 288 h 430"/>
                <a:gd name="T48" fmla="*/ 511 w 529"/>
                <a:gd name="T49" fmla="*/ 298 h 430"/>
                <a:gd name="T50" fmla="*/ 505 w 529"/>
                <a:gd name="T51" fmla="*/ 312 h 430"/>
                <a:gd name="T52" fmla="*/ 501 w 529"/>
                <a:gd name="T53" fmla="*/ 335 h 430"/>
                <a:gd name="T54" fmla="*/ 495 w 529"/>
                <a:gd name="T55" fmla="*/ 354 h 430"/>
                <a:gd name="T56" fmla="*/ 494 w 529"/>
                <a:gd name="T57" fmla="*/ 378 h 430"/>
                <a:gd name="T58" fmla="*/ 469 w 529"/>
                <a:gd name="T59" fmla="*/ 398 h 430"/>
                <a:gd name="T60" fmla="*/ 457 w 529"/>
                <a:gd name="T61" fmla="*/ 390 h 430"/>
                <a:gd name="T62" fmla="*/ 455 w 529"/>
                <a:gd name="T63" fmla="*/ 383 h 430"/>
                <a:gd name="T64" fmla="*/ 444 w 529"/>
                <a:gd name="T65" fmla="*/ 369 h 430"/>
                <a:gd name="T66" fmla="*/ 444 w 529"/>
                <a:gd name="T67" fmla="*/ 346 h 430"/>
                <a:gd name="T68" fmla="*/ 442 w 529"/>
                <a:gd name="T69" fmla="*/ 340 h 430"/>
                <a:gd name="T70" fmla="*/ 437 w 529"/>
                <a:gd name="T71" fmla="*/ 316 h 430"/>
                <a:gd name="T72" fmla="*/ 419 w 529"/>
                <a:gd name="T73" fmla="*/ 287 h 430"/>
                <a:gd name="T74" fmla="*/ 390 w 529"/>
                <a:gd name="T75" fmla="*/ 268 h 430"/>
                <a:gd name="T76" fmla="*/ 370 w 529"/>
                <a:gd name="T77" fmla="*/ 276 h 430"/>
                <a:gd name="T78" fmla="*/ 323 w 529"/>
                <a:gd name="T79" fmla="*/ 272 h 430"/>
                <a:gd name="T80" fmla="*/ 292 w 529"/>
                <a:gd name="T81" fmla="*/ 251 h 430"/>
                <a:gd name="T82" fmla="*/ 270 w 529"/>
                <a:gd name="T83" fmla="*/ 245 h 430"/>
                <a:gd name="T84" fmla="*/ 192 w 529"/>
                <a:gd name="T85" fmla="*/ 235 h 430"/>
                <a:gd name="T86" fmla="*/ 130 w 529"/>
                <a:gd name="T87" fmla="*/ 204 h 430"/>
                <a:gd name="T88" fmla="*/ 112 w 529"/>
                <a:gd name="T89" fmla="*/ 206 h 430"/>
                <a:gd name="T90" fmla="*/ 93 w 529"/>
                <a:gd name="T91" fmla="*/ 222 h 430"/>
                <a:gd name="T92" fmla="*/ 89 w 529"/>
                <a:gd name="T93" fmla="*/ 232 h 430"/>
                <a:gd name="T94" fmla="*/ 72 w 529"/>
                <a:gd name="T95" fmla="*/ 251 h 430"/>
                <a:gd name="T96" fmla="*/ 45 w 529"/>
                <a:gd name="T97" fmla="*/ 288 h 430"/>
                <a:gd name="T98" fmla="*/ 43 w 529"/>
                <a:gd name="T99" fmla="*/ 341 h 430"/>
                <a:gd name="T100" fmla="*/ 47 w 529"/>
                <a:gd name="T101" fmla="*/ 369 h 430"/>
                <a:gd name="T102" fmla="*/ 51 w 529"/>
                <a:gd name="T103" fmla="*/ 401 h 430"/>
                <a:gd name="T104" fmla="*/ 63 w 529"/>
                <a:gd name="T105" fmla="*/ 410 h 430"/>
                <a:gd name="T106" fmla="*/ 71 w 529"/>
                <a:gd name="T107" fmla="*/ 426 h 430"/>
                <a:gd name="T108" fmla="*/ 60 w 529"/>
                <a:gd name="T109" fmla="*/ 430 h 430"/>
                <a:gd name="T110" fmla="*/ 35 w 529"/>
                <a:gd name="T111" fmla="*/ 424 h 4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9"/>
                <a:gd name="T169" fmla="*/ 0 h 430"/>
                <a:gd name="T170" fmla="*/ 529 w 529"/>
                <a:gd name="T171" fmla="*/ 430 h 4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9" h="430">
                  <a:moveTo>
                    <a:pt x="31" y="391"/>
                  </a:moveTo>
                  <a:lnTo>
                    <a:pt x="29" y="392"/>
                  </a:lnTo>
                  <a:lnTo>
                    <a:pt x="26" y="391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3" y="385"/>
                  </a:lnTo>
                  <a:lnTo>
                    <a:pt x="22" y="383"/>
                  </a:lnTo>
                  <a:lnTo>
                    <a:pt x="21" y="381"/>
                  </a:lnTo>
                  <a:lnTo>
                    <a:pt x="21" y="379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2" y="376"/>
                  </a:lnTo>
                  <a:lnTo>
                    <a:pt x="23" y="372"/>
                  </a:lnTo>
                  <a:lnTo>
                    <a:pt x="24" y="366"/>
                  </a:lnTo>
                  <a:lnTo>
                    <a:pt x="24" y="359"/>
                  </a:lnTo>
                  <a:lnTo>
                    <a:pt x="25" y="350"/>
                  </a:lnTo>
                  <a:lnTo>
                    <a:pt x="24" y="339"/>
                  </a:lnTo>
                  <a:lnTo>
                    <a:pt x="23" y="327"/>
                  </a:lnTo>
                  <a:lnTo>
                    <a:pt x="19" y="314"/>
                  </a:lnTo>
                  <a:lnTo>
                    <a:pt x="13" y="301"/>
                  </a:lnTo>
                  <a:lnTo>
                    <a:pt x="5" y="286"/>
                  </a:lnTo>
                  <a:lnTo>
                    <a:pt x="3" y="284"/>
                  </a:lnTo>
                  <a:lnTo>
                    <a:pt x="3" y="282"/>
                  </a:lnTo>
                  <a:lnTo>
                    <a:pt x="3" y="280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5"/>
                  </a:lnTo>
                  <a:lnTo>
                    <a:pt x="5" y="273"/>
                  </a:lnTo>
                  <a:lnTo>
                    <a:pt x="7" y="271"/>
                  </a:lnTo>
                  <a:lnTo>
                    <a:pt x="8" y="269"/>
                  </a:lnTo>
                  <a:lnTo>
                    <a:pt x="11" y="267"/>
                  </a:lnTo>
                  <a:lnTo>
                    <a:pt x="12" y="264"/>
                  </a:lnTo>
                  <a:lnTo>
                    <a:pt x="14" y="260"/>
                  </a:lnTo>
                  <a:lnTo>
                    <a:pt x="15" y="255"/>
                  </a:lnTo>
                  <a:lnTo>
                    <a:pt x="16" y="250"/>
                  </a:lnTo>
                  <a:lnTo>
                    <a:pt x="16" y="243"/>
                  </a:lnTo>
                  <a:lnTo>
                    <a:pt x="15" y="237"/>
                  </a:lnTo>
                  <a:lnTo>
                    <a:pt x="15" y="230"/>
                  </a:lnTo>
                  <a:lnTo>
                    <a:pt x="14" y="225"/>
                  </a:lnTo>
                  <a:lnTo>
                    <a:pt x="13" y="220"/>
                  </a:lnTo>
                  <a:lnTo>
                    <a:pt x="13" y="216"/>
                  </a:lnTo>
                  <a:lnTo>
                    <a:pt x="12" y="212"/>
                  </a:lnTo>
                  <a:lnTo>
                    <a:pt x="11" y="206"/>
                  </a:lnTo>
                  <a:lnTo>
                    <a:pt x="9" y="199"/>
                  </a:lnTo>
                  <a:lnTo>
                    <a:pt x="7" y="191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3" y="164"/>
                  </a:lnTo>
                  <a:lnTo>
                    <a:pt x="1" y="155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4" y="105"/>
                  </a:lnTo>
                  <a:lnTo>
                    <a:pt x="7" y="97"/>
                  </a:lnTo>
                  <a:lnTo>
                    <a:pt x="8" y="90"/>
                  </a:lnTo>
                  <a:lnTo>
                    <a:pt x="11" y="83"/>
                  </a:lnTo>
                  <a:lnTo>
                    <a:pt x="12" y="75"/>
                  </a:lnTo>
                  <a:lnTo>
                    <a:pt x="13" y="67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6" y="36"/>
                  </a:lnTo>
                  <a:lnTo>
                    <a:pt x="17" y="27"/>
                  </a:lnTo>
                  <a:lnTo>
                    <a:pt x="19" y="20"/>
                  </a:lnTo>
                  <a:lnTo>
                    <a:pt x="22" y="14"/>
                  </a:lnTo>
                  <a:lnTo>
                    <a:pt x="25" y="9"/>
                  </a:lnTo>
                  <a:lnTo>
                    <a:pt x="29" y="6"/>
                  </a:lnTo>
                  <a:lnTo>
                    <a:pt x="34" y="4"/>
                  </a:lnTo>
                  <a:lnTo>
                    <a:pt x="40" y="3"/>
                  </a:lnTo>
                  <a:lnTo>
                    <a:pt x="46" y="3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105" y="4"/>
                  </a:lnTo>
                  <a:lnTo>
                    <a:pt x="112" y="5"/>
                  </a:lnTo>
                  <a:lnTo>
                    <a:pt x="119" y="6"/>
                  </a:lnTo>
                  <a:lnTo>
                    <a:pt x="125" y="7"/>
                  </a:lnTo>
                  <a:lnTo>
                    <a:pt x="131" y="8"/>
                  </a:lnTo>
                  <a:lnTo>
                    <a:pt x="135" y="8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69" y="12"/>
                  </a:lnTo>
                  <a:lnTo>
                    <a:pt x="191" y="13"/>
                  </a:lnTo>
                  <a:lnTo>
                    <a:pt x="209" y="13"/>
                  </a:lnTo>
                  <a:lnTo>
                    <a:pt x="224" y="13"/>
                  </a:lnTo>
                  <a:lnTo>
                    <a:pt x="236" y="11"/>
                  </a:lnTo>
                  <a:lnTo>
                    <a:pt x="245" y="10"/>
                  </a:lnTo>
                  <a:lnTo>
                    <a:pt x="253" y="9"/>
                  </a:lnTo>
                  <a:lnTo>
                    <a:pt x="258" y="7"/>
                  </a:lnTo>
                  <a:lnTo>
                    <a:pt x="262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70" y="7"/>
                  </a:lnTo>
                  <a:lnTo>
                    <a:pt x="273" y="7"/>
                  </a:lnTo>
                  <a:lnTo>
                    <a:pt x="275" y="6"/>
                  </a:lnTo>
                  <a:lnTo>
                    <a:pt x="279" y="6"/>
                  </a:lnTo>
                  <a:lnTo>
                    <a:pt x="281" y="5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7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2" y="2"/>
                  </a:lnTo>
                  <a:lnTo>
                    <a:pt x="295" y="2"/>
                  </a:lnTo>
                  <a:lnTo>
                    <a:pt x="298" y="1"/>
                  </a:lnTo>
                  <a:lnTo>
                    <a:pt x="302" y="1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20" y="0"/>
                  </a:lnTo>
                  <a:lnTo>
                    <a:pt x="325" y="2"/>
                  </a:lnTo>
                  <a:lnTo>
                    <a:pt x="330" y="4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3" y="11"/>
                  </a:lnTo>
                  <a:lnTo>
                    <a:pt x="345" y="13"/>
                  </a:lnTo>
                  <a:lnTo>
                    <a:pt x="347" y="15"/>
                  </a:lnTo>
                  <a:lnTo>
                    <a:pt x="349" y="17"/>
                  </a:lnTo>
                  <a:lnTo>
                    <a:pt x="350" y="17"/>
                  </a:lnTo>
                  <a:lnTo>
                    <a:pt x="357" y="26"/>
                  </a:lnTo>
                  <a:lnTo>
                    <a:pt x="371" y="42"/>
                  </a:lnTo>
                  <a:lnTo>
                    <a:pt x="388" y="66"/>
                  </a:lnTo>
                  <a:lnTo>
                    <a:pt x="408" y="92"/>
                  </a:lnTo>
                  <a:lnTo>
                    <a:pt x="430" y="122"/>
                  </a:lnTo>
                  <a:lnTo>
                    <a:pt x="451" y="149"/>
                  </a:lnTo>
                  <a:lnTo>
                    <a:pt x="472" y="176"/>
                  </a:lnTo>
                  <a:lnTo>
                    <a:pt x="490" y="197"/>
                  </a:lnTo>
                  <a:lnTo>
                    <a:pt x="503" y="211"/>
                  </a:lnTo>
                  <a:lnTo>
                    <a:pt x="510" y="216"/>
                  </a:lnTo>
                  <a:lnTo>
                    <a:pt x="515" y="217"/>
                  </a:lnTo>
                  <a:lnTo>
                    <a:pt x="519" y="217"/>
                  </a:lnTo>
                  <a:lnTo>
                    <a:pt x="522" y="218"/>
                  </a:lnTo>
                  <a:lnTo>
                    <a:pt x="524" y="219"/>
                  </a:lnTo>
                  <a:lnTo>
                    <a:pt x="527" y="221"/>
                  </a:lnTo>
                  <a:lnTo>
                    <a:pt x="528" y="223"/>
                  </a:lnTo>
                  <a:lnTo>
                    <a:pt x="529" y="227"/>
                  </a:lnTo>
                  <a:lnTo>
                    <a:pt x="529" y="231"/>
                  </a:lnTo>
                  <a:lnTo>
                    <a:pt x="529" y="236"/>
                  </a:lnTo>
                  <a:lnTo>
                    <a:pt x="528" y="243"/>
                  </a:lnTo>
                  <a:lnTo>
                    <a:pt x="528" y="244"/>
                  </a:lnTo>
                  <a:lnTo>
                    <a:pt x="528" y="245"/>
                  </a:lnTo>
                  <a:lnTo>
                    <a:pt x="528" y="247"/>
                  </a:lnTo>
                  <a:lnTo>
                    <a:pt x="528" y="249"/>
                  </a:lnTo>
                  <a:lnTo>
                    <a:pt x="528" y="251"/>
                  </a:lnTo>
                  <a:lnTo>
                    <a:pt x="527" y="253"/>
                  </a:lnTo>
                  <a:lnTo>
                    <a:pt x="527" y="256"/>
                  </a:lnTo>
                  <a:lnTo>
                    <a:pt x="527" y="260"/>
                  </a:lnTo>
                  <a:lnTo>
                    <a:pt x="526" y="263"/>
                  </a:lnTo>
                  <a:lnTo>
                    <a:pt x="526" y="269"/>
                  </a:lnTo>
                  <a:lnTo>
                    <a:pt x="526" y="274"/>
                  </a:lnTo>
                  <a:lnTo>
                    <a:pt x="525" y="277"/>
                  </a:lnTo>
                  <a:lnTo>
                    <a:pt x="524" y="281"/>
                  </a:lnTo>
                  <a:lnTo>
                    <a:pt x="523" y="283"/>
                  </a:lnTo>
                  <a:lnTo>
                    <a:pt x="522" y="286"/>
                  </a:lnTo>
                  <a:lnTo>
                    <a:pt x="520" y="288"/>
                  </a:lnTo>
                  <a:lnTo>
                    <a:pt x="519" y="290"/>
                  </a:lnTo>
                  <a:lnTo>
                    <a:pt x="517" y="292"/>
                  </a:lnTo>
                  <a:lnTo>
                    <a:pt x="515" y="294"/>
                  </a:lnTo>
                  <a:lnTo>
                    <a:pt x="514" y="295"/>
                  </a:lnTo>
                  <a:lnTo>
                    <a:pt x="512" y="296"/>
                  </a:lnTo>
                  <a:lnTo>
                    <a:pt x="511" y="297"/>
                  </a:lnTo>
                  <a:lnTo>
                    <a:pt x="511" y="298"/>
                  </a:lnTo>
                  <a:lnTo>
                    <a:pt x="510" y="299"/>
                  </a:lnTo>
                  <a:lnTo>
                    <a:pt x="509" y="300"/>
                  </a:lnTo>
                  <a:lnTo>
                    <a:pt x="508" y="302"/>
                  </a:lnTo>
                  <a:lnTo>
                    <a:pt x="507" y="303"/>
                  </a:lnTo>
                  <a:lnTo>
                    <a:pt x="507" y="305"/>
                  </a:lnTo>
                  <a:lnTo>
                    <a:pt x="507" y="306"/>
                  </a:lnTo>
                  <a:lnTo>
                    <a:pt x="505" y="312"/>
                  </a:lnTo>
                  <a:lnTo>
                    <a:pt x="504" y="317"/>
                  </a:lnTo>
                  <a:lnTo>
                    <a:pt x="503" y="321"/>
                  </a:lnTo>
                  <a:lnTo>
                    <a:pt x="503" y="325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2" y="333"/>
                  </a:lnTo>
                  <a:lnTo>
                    <a:pt x="501" y="335"/>
                  </a:lnTo>
                  <a:lnTo>
                    <a:pt x="500" y="337"/>
                  </a:lnTo>
                  <a:lnTo>
                    <a:pt x="499" y="339"/>
                  </a:lnTo>
                  <a:lnTo>
                    <a:pt x="498" y="342"/>
                  </a:lnTo>
                  <a:lnTo>
                    <a:pt x="498" y="345"/>
                  </a:lnTo>
                  <a:lnTo>
                    <a:pt x="497" y="348"/>
                  </a:lnTo>
                  <a:lnTo>
                    <a:pt x="496" y="351"/>
                  </a:lnTo>
                  <a:lnTo>
                    <a:pt x="495" y="354"/>
                  </a:lnTo>
                  <a:lnTo>
                    <a:pt x="495" y="357"/>
                  </a:lnTo>
                  <a:lnTo>
                    <a:pt x="494" y="360"/>
                  </a:lnTo>
                  <a:lnTo>
                    <a:pt x="494" y="363"/>
                  </a:lnTo>
                  <a:lnTo>
                    <a:pt x="494" y="366"/>
                  </a:lnTo>
                  <a:lnTo>
                    <a:pt x="495" y="369"/>
                  </a:lnTo>
                  <a:lnTo>
                    <a:pt x="495" y="373"/>
                  </a:lnTo>
                  <a:lnTo>
                    <a:pt x="494" y="378"/>
                  </a:lnTo>
                  <a:lnTo>
                    <a:pt x="493" y="383"/>
                  </a:lnTo>
                  <a:lnTo>
                    <a:pt x="490" y="387"/>
                  </a:lnTo>
                  <a:lnTo>
                    <a:pt x="487" y="391"/>
                  </a:lnTo>
                  <a:lnTo>
                    <a:pt x="484" y="394"/>
                  </a:lnTo>
                  <a:lnTo>
                    <a:pt x="479" y="396"/>
                  </a:lnTo>
                  <a:lnTo>
                    <a:pt x="474" y="397"/>
                  </a:lnTo>
                  <a:lnTo>
                    <a:pt x="469" y="398"/>
                  </a:lnTo>
                  <a:lnTo>
                    <a:pt x="464" y="396"/>
                  </a:lnTo>
                  <a:lnTo>
                    <a:pt x="462" y="384"/>
                  </a:lnTo>
                  <a:lnTo>
                    <a:pt x="459" y="390"/>
                  </a:lnTo>
                  <a:lnTo>
                    <a:pt x="458" y="390"/>
                  </a:lnTo>
                  <a:lnTo>
                    <a:pt x="457" y="390"/>
                  </a:lnTo>
                  <a:lnTo>
                    <a:pt x="456" y="389"/>
                  </a:lnTo>
                  <a:lnTo>
                    <a:pt x="455" y="389"/>
                  </a:lnTo>
                  <a:lnTo>
                    <a:pt x="455" y="388"/>
                  </a:lnTo>
                  <a:lnTo>
                    <a:pt x="455" y="386"/>
                  </a:lnTo>
                  <a:lnTo>
                    <a:pt x="455" y="385"/>
                  </a:lnTo>
                  <a:lnTo>
                    <a:pt x="455" y="383"/>
                  </a:lnTo>
                  <a:lnTo>
                    <a:pt x="454" y="382"/>
                  </a:lnTo>
                  <a:lnTo>
                    <a:pt x="452" y="381"/>
                  </a:lnTo>
                  <a:lnTo>
                    <a:pt x="451" y="379"/>
                  </a:lnTo>
                  <a:lnTo>
                    <a:pt x="449" y="377"/>
                  </a:lnTo>
                  <a:lnTo>
                    <a:pt x="447" y="375"/>
                  </a:lnTo>
                  <a:lnTo>
                    <a:pt x="446" y="372"/>
                  </a:lnTo>
                  <a:lnTo>
                    <a:pt x="444" y="369"/>
                  </a:lnTo>
                  <a:lnTo>
                    <a:pt x="444" y="365"/>
                  </a:lnTo>
                  <a:lnTo>
                    <a:pt x="444" y="360"/>
                  </a:lnTo>
                  <a:lnTo>
                    <a:pt x="445" y="357"/>
                  </a:lnTo>
                  <a:lnTo>
                    <a:pt x="445" y="354"/>
                  </a:lnTo>
                  <a:lnTo>
                    <a:pt x="445" y="350"/>
                  </a:lnTo>
                  <a:lnTo>
                    <a:pt x="444" y="348"/>
                  </a:lnTo>
                  <a:lnTo>
                    <a:pt x="444" y="346"/>
                  </a:lnTo>
                  <a:lnTo>
                    <a:pt x="443" y="344"/>
                  </a:lnTo>
                  <a:lnTo>
                    <a:pt x="442" y="343"/>
                  </a:lnTo>
                  <a:lnTo>
                    <a:pt x="442" y="342"/>
                  </a:lnTo>
                  <a:lnTo>
                    <a:pt x="442" y="341"/>
                  </a:lnTo>
                  <a:lnTo>
                    <a:pt x="442" y="340"/>
                  </a:lnTo>
                  <a:lnTo>
                    <a:pt x="441" y="337"/>
                  </a:lnTo>
                  <a:lnTo>
                    <a:pt x="440" y="335"/>
                  </a:lnTo>
                  <a:lnTo>
                    <a:pt x="439" y="331"/>
                  </a:lnTo>
                  <a:lnTo>
                    <a:pt x="438" y="328"/>
                  </a:lnTo>
                  <a:lnTo>
                    <a:pt x="438" y="324"/>
                  </a:lnTo>
                  <a:lnTo>
                    <a:pt x="437" y="320"/>
                  </a:lnTo>
                  <a:lnTo>
                    <a:pt x="437" y="316"/>
                  </a:lnTo>
                  <a:lnTo>
                    <a:pt x="437" y="312"/>
                  </a:lnTo>
                  <a:lnTo>
                    <a:pt x="436" y="311"/>
                  </a:lnTo>
                  <a:lnTo>
                    <a:pt x="434" y="308"/>
                  </a:lnTo>
                  <a:lnTo>
                    <a:pt x="432" y="305"/>
                  </a:lnTo>
                  <a:lnTo>
                    <a:pt x="428" y="299"/>
                  </a:lnTo>
                  <a:lnTo>
                    <a:pt x="424" y="293"/>
                  </a:lnTo>
                  <a:lnTo>
                    <a:pt x="419" y="287"/>
                  </a:lnTo>
                  <a:lnTo>
                    <a:pt x="415" y="281"/>
                  </a:lnTo>
                  <a:lnTo>
                    <a:pt x="410" y="276"/>
                  </a:lnTo>
                  <a:lnTo>
                    <a:pt x="406" y="272"/>
                  </a:lnTo>
                  <a:lnTo>
                    <a:pt x="403" y="270"/>
                  </a:lnTo>
                  <a:lnTo>
                    <a:pt x="399" y="268"/>
                  </a:lnTo>
                  <a:lnTo>
                    <a:pt x="394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3" y="269"/>
                  </a:lnTo>
                  <a:lnTo>
                    <a:pt x="380" y="271"/>
                  </a:lnTo>
                  <a:lnTo>
                    <a:pt x="378" y="272"/>
                  </a:lnTo>
                  <a:lnTo>
                    <a:pt x="375" y="273"/>
                  </a:lnTo>
                  <a:lnTo>
                    <a:pt x="373" y="275"/>
                  </a:lnTo>
                  <a:lnTo>
                    <a:pt x="370" y="276"/>
                  </a:lnTo>
                  <a:lnTo>
                    <a:pt x="365" y="277"/>
                  </a:lnTo>
                  <a:lnTo>
                    <a:pt x="360" y="278"/>
                  </a:lnTo>
                  <a:lnTo>
                    <a:pt x="352" y="278"/>
                  </a:lnTo>
                  <a:lnTo>
                    <a:pt x="346" y="277"/>
                  </a:lnTo>
                  <a:lnTo>
                    <a:pt x="338" y="276"/>
                  </a:lnTo>
                  <a:lnTo>
                    <a:pt x="330" y="274"/>
                  </a:lnTo>
                  <a:lnTo>
                    <a:pt x="323" y="272"/>
                  </a:lnTo>
                  <a:lnTo>
                    <a:pt x="317" y="268"/>
                  </a:lnTo>
                  <a:lnTo>
                    <a:pt x="310" y="265"/>
                  </a:lnTo>
                  <a:lnTo>
                    <a:pt x="304" y="260"/>
                  </a:lnTo>
                  <a:lnTo>
                    <a:pt x="302" y="258"/>
                  </a:lnTo>
                  <a:lnTo>
                    <a:pt x="299" y="255"/>
                  </a:lnTo>
                  <a:lnTo>
                    <a:pt x="296" y="253"/>
                  </a:lnTo>
                  <a:lnTo>
                    <a:pt x="292" y="251"/>
                  </a:lnTo>
                  <a:lnTo>
                    <a:pt x="289" y="249"/>
                  </a:lnTo>
                  <a:lnTo>
                    <a:pt x="287" y="247"/>
                  </a:lnTo>
                  <a:lnTo>
                    <a:pt x="283" y="246"/>
                  </a:lnTo>
                  <a:lnTo>
                    <a:pt x="281" y="245"/>
                  </a:lnTo>
                  <a:lnTo>
                    <a:pt x="279" y="244"/>
                  </a:lnTo>
                  <a:lnTo>
                    <a:pt x="277" y="244"/>
                  </a:lnTo>
                  <a:lnTo>
                    <a:pt x="270" y="245"/>
                  </a:lnTo>
                  <a:lnTo>
                    <a:pt x="261" y="245"/>
                  </a:lnTo>
                  <a:lnTo>
                    <a:pt x="251" y="245"/>
                  </a:lnTo>
                  <a:lnTo>
                    <a:pt x="240" y="244"/>
                  </a:lnTo>
                  <a:lnTo>
                    <a:pt x="227" y="243"/>
                  </a:lnTo>
                  <a:lnTo>
                    <a:pt x="216" y="241"/>
                  </a:lnTo>
                  <a:lnTo>
                    <a:pt x="204" y="238"/>
                  </a:lnTo>
                  <a:lnTo>
                    <a:pt x="192" y="235"/>
                  </a:lnTo>
                  <a:lnTo>
                    <a:pt x="183" y="232"/>
                  </a:lnTo>
                  <a:lnTo>
                    <a:pt x="174" y="227"/>
                  </a:lnTo>
                  <a:lnTo>
                    <a:pt x="162" y="221"/>
                  </a:lnTo>
                  <a:lnTo>
                    <a:pt x="153" y="215"/>
                  </a:lnTo>
                  <a:lnTo>
                    <a:pt x="144" y="211"/>
                  </a:lnTo>
                  <a:lnTo>
                    <a:pt x="136" y="207"/>
                  </a:lnTo>
                  <a:lnTo>
                    <a:pt x="130" y="204"/>
                  </a:lnTo>
                  <a:lnTo>
                    <a:pt x="125" y="202"/>
                  </a:lnTo>
                  <a:lnTo>
                    <a:pt x="121" y="200"/>
                  </a:lnTo>
                  <a:lnTo>
                    <a:pt x="118" y="199"/>
                  </a:lnTo>
                  <a:lnTo>
                    <a:pt x="116" y="198"/>
                  </a:lnTo>
                  <a:lnTo>
                    <a:pt x="115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6" y="213"/>
                  </a:lnTo>
                  <a:lnTo>
                    <a:pt x="103" y="216"/>
                  </a:lnTo>
                  <a:lnTo>
                    <a:pt x="101" y="218"/>
                  </a:lnTo>
                  <a:lnTo>
                    <a:pt x="98" y="220"/>
                  </a:lnTo>
                  <a:lnTo>
                    <a:pt x="95" y="221"/>
                  </a:lnTo>
                  <a:lnTo>
                    <a:pt x="93" y="222"/>
                  </a:lnTo>
                  <a:lnTo>
                    <a:pt x="93" y="223"/>
                  </a:lnTo>
                  <a:lnTo>
                    <a:pt x="93" y="224"/>
                  </a:lnTo>
                  <a:lnTo>
                    <a:pt x="92" y="225"/>
                  </a:lnTo>
                  <a:lnTo>
                    <a:pt x="91" y="227"/>
                  </a:lnTo>
                  <a:lnTo>
                    <a:pt x="90" y="229"/>
                  </a:lnTo>
                  <a:lnTo>
                    <a:pt x="89" y="232"/>
                  </a:lnTo>
                  <a:lnTo>
                    <a:pt x="87" y="235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5"/>
                  </a:lnTo>
                  <a:lnTo>
                    <a:pt x="79" y="246"/>
                  </a:lnTo>
                  <a:lnTo>
                    <a:pt x="76" y="248"/>
                  </a:lnTo>
                  <a:lnTo>
                    <a:pt x="72" y="251"/>
                  </a:lnTo>
                  <a:lnTo>
                    <a:pt x="68" y="256"/>
                  </a:lnTo>
                  <a:lnTo>
                    <a:pt x="63" y="261"/>
                  </a:lnTo>
                  <a:lnTo>
                    <a:pt x="59" y="267"/>
                  </a:lnTo>
                  <a:lnTo>
                    <a:pt x="54" y="273"/>
                  </a:lnTo>
                  <a:lnTo>
                    <a:pt x="50" y="279"/>
                  </a:lnTo>
                  <a:lnTo>
                    <a:pt x="46" y="284"/>
                  </a:lnTo>
                  <a:lnTo>
                    <a:pt x="45" y="288"/>
                  </a:lnTo>
                  <a:lnTo>
                    <a:pt x="44" y="293"/>
                  </a:lnTo>
                  <a:lnTo>
                    <a:pt x="43" y="299"/>
                  </a:lnTo>
                  <a:lnTo>
                    <a:pt x="43" y="306"/>
                  </a:lnTo>
                  <a:lnTo>
                    <a:pt x="43" y="315"/>
                  </a:lnTo>
                  <a:lnTo>
                    <a:pt x="43" y="324"/>
                  </a:lnTo>
                  <a:lnTo>
                    <a:pt x="43" y="333"/>
                  </a:lnTo>
                  <a:lnTo>
                    <a:pt x="43" y="341"/>
                  </a:lnTo>
                  <a:lnTo>
                    <a:pt x="44" y="349"/>
                  </a:lnTo>
                  <a:lnTo>
                    <a:pt x="44" y="355"/>
                  </a:lnTo>
                  <a:lnTo>
                    <a:pt x="45" y="359"/>
                  </a:lnTo>
                  <a:lnTo>
                    <a:pt x="45" y="360"/>
                  </a:lnTo>
                  <a:lnTo>
                    <a:pt x="46" y="363"/>
                  </a:lnTo>
                  <a:lnTo>
                    <a:pt x="46" y="366"/>
                  </a:lnTo>
                  <a:lnTo>
                    <a:pt x="47" y="369"/>
                  </a:lnTo>
                  <a:lnTo>
                    <a:pt x="48" y="372"/>
                  </a:lnTo>
                  <a:lnTo>
                    <a:pt x="48" y="375"/>
                  </a:lnTo>
                  <a:lnTo>
                    <a:pt x="48" y="379"/>
                  </a:lnTo>
                  <a:lnTo>
                    <a:pt x="48" y="382"/>
                  </a:lnTo>
                  <a:lnTo>
                    <a:pt x="48" y="385"/>
                  </a:lnTo>
                  <a:lnTo>
                    <a:pt x="46" y="389"/>
                  </a:lnTo>
                  <a:lnTo>
                    <a:pt x="51" y="401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5" y="402"/>
                  </a:lnTo>
                  <a:lnTo>
                    <a:pt x="56" y="403"/>
                  </a:lnTo>
                  <a:lnTo>
                    <a:pt x="59" y="404"/>
                  </a:lnTo>
                  <a:lnTo>
                    <a:pt x="61" y="406"/>
                  </a:lnTo>
                  <a:lnTo>
                    <a:pt x="63" y="410"/>
                  </a:lnTo>
                  <a:lnTo>
                    <a:pt x="66" y="413"/>
                  </a:lnTo>
                  <a:lnTo>
                    <a:pt x="69" y="418"/>
                  </a:lnTo>
                  <a:lnTo>
                    <a:pt x="72" y="425"/>
                  </a:lnTo>
                  <a:lnTo>
                    <a:pt x="71" y="426"/>
                  </a:lnTo>
                  <a:lnTo>
                    <a:pt x="70" y="427"/>
                  </a:lnTo>
                  <a:lnTo>
                    <a:pt x="68" y="427"/>
                  </a:lnTo>
                  <a:lnTo>
                    <a:pt x="68" y="428"/>
                  </a:lnTo>
                  <a:lnTo>
                    <a:pt x="65" y="429"/>
                  </a:lnTo>
                  <a:lnTo>
                    <a:pt x="63" y="430"/>
                  </a:lnTo>
                  <a:lnTo>
                    <a:pt x="60" y="430"/>
                  </a:lnTo>
                  <a:lnTo>
                    <a:pt x="56" y="430"/>
                  </a:lnTo>
                  <a:lnTo>
                    <a:pt x="52" y="430"/>
                  </a:lnTo>
                  <a:lnTo>
                    <a:pt x="48" y="429"/>
                  </a:lnTo>
                  <a:lnTo>
                    <a:pt x="45" y="428"/>
                  </a:lnTo>
                  <a:lnTo>
                    <a:pt x="41" y="426"/>
                  </a:lnTo>
                  <a:lnTo>
                    <a:pt x="37" y="425"/>
                  </a:lnTo>
                  <a:lnTo>
                    <a:pt x="35" y="424"/>
                  </a:lnTo>
                  <a:lnTo>
                    <a:pt x="33" y="424"/>
                  </a:lnTo>
                  <a:lnTo>
                    <a:pt x="33" y="423"/>
                  </a:lnTo>
                  <a:lnTo>
                    <a:pt x="31" y="412"/>
                  </a:lnTo>
                  <a:lnTo>
                    <a:pt x="35" y="406"/>
                  </a:lnTo>
                  <a:lnTo>
                    <a:pt x="31" y="3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5" name="Freeform 223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2F2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6" name="Freeform 224"/>
            <p:cNvSpPr>
              <a:spLocks/>
            </p:cNvSpPr>
            <p:nvPr/>
          </p:nvSpPr>
          <p:spPr bwMode="auto">
            <a:xfrm>
              <a:off x="5250" y="3078"/>
              <a:ext cx="9" cy="44"/>
            </a:xfrm>
            <a:custGeom>
              <a:avLst/>
              <a:gdLst>
                <a:gd name="T0" fmla="*/ 2 w 9"/>
                <a:gd name="T1" fmla="*/ 44 h 44"/>
                <a:gd name="T2" fmla="*/ 0 w 9"/>
                <a:gd name="T3" fmla="*/ 0 h 44"/>
                <a:gd name="T4" fmla="*/ 5 w 9"/>
                <a:gd name="T5" fmla="*/ 0 h 44"/>
                <a:gd name="T6" fmla="*/ 9 w 9"/>
                <a:gd name="T7" fmla="*/ 38 h 44"/>
                <a:gd name="T8" fmla="*/ 9 w 9"/>
                <a:gd name="T9" fmla="*/ 38 h 44"/>
                <a:gd name="T10" fmla="*/ 9 w 9"/>
                <a:gd name="T11" fmla="*/ 38 h 44"/>
                <a:gd name="T12" fmla="*/ 8 w 9"/>
                <a:gd name="T13" fmla="*/ 38 h 44"/>
                <a:gd name="T14" fmla="*/ 7 w 9"/>
                <a:gd name="T15" fmla="*/ 38 h 44"/>
                <a:gd name="T16" fmla="*/ 6 w 9"/>
                <a:gd name="T17" fmla="*/ 39 h 44"/>
                <a:gd name="T18" fmla="*/ 5 w 9"/>
                <a:gd name="T19" fmla="*/ 39 h 44"/>
                <a:gd name="T20" fmla="*/ 4 w 9"/>
                <a:gd name="T21" fmla="*/ 40 h 44"/>
                <a:gd name="T22" fmla="*/ 3 w 9"/>
                <a:gd name="T23" fmla="*/ 41 h 44"/>
                <a:gd name="T24" fmla="*/ 2 w 9"/>
                <a:gd name="T25" fmla="*/ 43 h 44"/>
                <a:gd name="T26" fmla="*/ 2 w 9"/>
                <a:gd name="T27" fmla="*/ 44 h 44"/>
                <a:gd name="T28" fmla="*/ 2 w 9"/>
                <a:gd name="T29" fmla="*/ 44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44"/>
                <a:gd name="T47" fmla="*/ 9 w 9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44">
                  <a:moveTo>
                    <a:pt x="2" y="4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7" name="Freeform 225"/>
            <p:cNvSpPr>
              <a:spLocks/>
            </p:cNvSpPr>
            <p:nvPr/>
          </p:nvSpPr>
          <p:spPr bwMode="auto">
            <a:xfrm>
              <a:off x="5227" y="2928"/>
              <a:ext cx="62" cy="160"/>
            </a:xfrm>
            <a:custGeom>
              <a:avLst/>
              <a:gdLst>
                <a:gd name="T0" fmla="*/ 51 w 62"/>
                <a:gd name="T1" fmla="*/ 2 h 160"/>
                <a:gd name="T2" fmla="*/ 54 w 62"/>
                <a:gd name="T3" fmla="*/ 3 h 160"/>
                <a:gd name="T4" fmla="*/ 56 w 62"/>
                <a:gd name="T5" fmla="*/ 4 h 160"/>
                <a:gd name="T6" fmla="*/ 57 w 62"/>
                <a:gd name="T7" fmla="*/ 4 h 160"/>
                <a:gd name="T8" fmla="*/ 58 w 62"/>
                <a:gd name="T9" fmla="*/ 5 h 160"/>
                <a:gd name="T10" fmla="*/ 58 w 62"/>
                <a:gd name="T11" fmla="*/ 6 h 160"/>
                <a:gd name="T12" fmla="*/ 58 w 62"/>
                <a:gd name="T13" fmla="*/ 8 h 160"/>
                <a:gd name="T14" fmla="*/ 58 w 62"/>
                <a:gd name="T15" fmla="*/ 10 h 160"/>
                <a:gd name="T16" fmla="*/ 58 w 62"/>
                <a:gd name="T17" fmla="*/ 10 h 160"/>
                <a:gd name="T18" fmla="*/ 59 w 62"/>
                <a:gd name="T19" fmla="*/ 10 h 160"/>
                <a:gd name="T20" fmla="*/ 60 w 62"/>
                <a:gd name="T21" fmla="*/ 12 h 160"/>
                <a:gd name="T22" fmla="*/ 61 w 62"/>
                <a:gd name="T23" fmla="*/ 14 h 160"/>
                <a:gd name="T24" fmla="*/ 62 w 62"/>
                <a:gd name="T25" fmla="*/ 16 h 160"/>
                <a:gd name="T26" fmla="*/ 62 w 62"/>
                <a:gd name="T27" fmla="*/ 19 h 160"/>
                <a:gd name="T28" fmla="*/ 62 w 62"/>
                <a:gd name="T29" fmla="*/ 22 h 160"/>
                <a:gd name="T30" fmla="*/ 58 w 62"/>
                <a:gd name="T31" fmla="*/ 48 h 160"/>
                <a:gd name="T32" fmla="*/ 54 w 62"/>
                <a:gd name="T33" fmla="*/ 56 h 160"/>
                <a:gd name="T34" fmla="*/ 52 w 62"/>
                <a:gd name="T35" fmla="*/ 70 h 160"/>
                <a:gd name="T36" fmla="*/ 52 w 62"/>
                <a:gd name="T37" fmla="*/ 98 h 160"/>
                <a:gd name="T38" fmla="*/ 49 w 62"/>
                <a:gd name="T39" fmla="*/ 132 h 160"/>
                <a:gd name="T40" fmla="*/ 44 w 62"/>
                <a:gd name="T41" fmla="*/ 143 h 160"/>
                <a:gd name="T42" fmla="*/ 43 w 62"/>
                <a:gd name="T43" fmla="*/ 144 h 160"/>
                <a:gd name="T44" fmla="*/ 42 w 62"/>
                <a:gd name="T45" fmla="*/ 144 h 160"/>
                <a:gd name="T46" fmla="*/ 41 w 62"/>
                <a:gd name="T47" fmla="*/ 145 h 160"/>
                <a:gd name="T48" fmla="*/ 38 w 62"/>
                <a:gd name="T49" fmla="*/ 146 h 160"/>
                <a:gd name="T50" fmla="*/ 37 w 62"/>
                <a:gd name="T51" fmla="*/ 147 h 160"/>
                <a:gd name="T52" fmla="*/ 36 w 62"/>
                <a:gd name="T53" fmla="*/ 149 h 160"/>
                <a:gd name="T54" fmla="*/ 35 w 62"/>
                <a:gd name="T55" fmla="*/ 150 h 160"/>
                <a:gd name="T56" fmla="*/ 35 w 62"/>
                <a:gd name="T57" fmla="*/ 154 h 160"/>
                <a:gd name="T58" fmla="*/ 34 w 62"/>
                <a:gd name="T59" fmla="*/ 158 h 160"/>
                <a:gd name="T60" fmla="*/ 32 w 62"/>
                <a:gd name="T61" fmla="*/ 160 h 160"/>
                <a:gd name="T62" fmla="*/ 31 w 62"/>
                <a:gd name="T63" fmla="*/ 158 h 160"/>
                <a:gd name="T64" fmla="*/ 30 w 62"/>
                <a:gd name="T65" fmla="*/ 156 h 160"/>
                <a:gd name="T66" fmla="*/ 29 w 62"/>
                <a:gd name="T67" fmla="*/ 155 h 160"/>
                <a:gd name="T68" fmla="*/ 28 w 62"/>
                <a:gd name="T69" fmla="*/ 153 h 160"/>
                <a:gd name="T70" fmla="*/ 27 w 62"/>
                <a:gd name="T71" fmla="*/ 152 h 160"/>
                <a:gd name="T72" fmla="*/ 27 w 62"/>
                <a:gd name="T73" fmla="*/ 152 h 160"/>
                <a:gd name="T74" fmla="*/ 26 w 62"/>
                <a:gd name="T75" fmla="*/ 152 h 160"/>
                <a:gd name="T76" fmla="*/ 25 w 62"/>
                <a:gd name="T77" fmla="*/ 154 h 160"/>
                <a:gd name="T78" fmla="*/ 24 w 62"/>
                <a:gd name="T79" fmla="*/ 157 h 160"/>
                <a:gd name="T80" fmla="*/ 24 w 62"/>
                <a:gd name="T81" fmla="*/ 158 h 160"/>
                <a:gd name="T82" fmla="*/ 23 w 62"/>
                <a:gd name="T83" fmla="*/ 157 h 160"/>
                <a:gd name="T84" fmla="*/ 22 w 62"/>
                <a:gd name="T85" fmla="*/ 156 h 160"/>
                <a:gd name="T86" fmla="*/ 22 w 62"/>
                <a:gd name="T87" fmla="*/ 154 h 160"/>
                <a:gd name="T88" fmla="*/ 21 w 62"/>
                <a:gd name="T89" fmla="*/ 152 h 160"/>
                <a:gd name="T90" fmla="*/ 20 w 62"/>
                <a:gd name="T91" fmla="*/ 150 h 160"/>
                <a:gd name="T92" fmla="*/ 19 w 62"/>
                <a:gd name="T93" fmla="*/ 148 h 160"/>
                <a:gd name="T94" fmla="*/ 17 w 62"/>
                <a:gd name="T95" fmla="*/ 145 h 160"/>
                <a:gd name="T96" fmla="*/ 15 w 62"/>
                <a:gd name="T97" fmla="*/ 141 h 160"/>
                <a:gd name="T98" fmla="*/ 11 w 62"/>
                <a:gd name="T99" fmla="*/ 130 h 160"/>
                <a:gd name="T100" fmla="*/ 10 w 62"/>
                <a:gd name="T101" fmla="*/ 112 h 160"/>
                <a:gd name="T102" fmla="*/ 8 w 62"/>
                <a:gd name="T103" fmla="*/ 86 h 160"/>
                <a:gd name="T104" fmla="*/ 8 w 62"/>
                <a:gd name="T105" fmla="*/ 73 h 160"/>
                <a:gd name="T106" fmla="*/ 7 w 62"/>
                <a:gd name="T107" fmla="*/ 68 h 160"/>
                <a:gd name="T108" fmla="*/ 3 w 62"/>
                <a:gd name="T109" fmla="*/ 58 h 160"/>
                <a:gd name="T110" fmla="*/ 49 w 62"/>
                <a:gd name="T111" fmla="*/ 0 h 1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"/>
                <a:gd name="T169" fmla="*/ 0 h 160"/>
                <a:gd name="T170" fmla="*/ 62 w 62"/>
                <a:gd name="T171" fmla="*/ 160 h 1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" h="160">
                  <a:moveTo>
                    <a:pt x="49" y="0"/>
                  </a:moveTo>
                  <a:lnTo>
                    <a:pt x="49" y="1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58" y="47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5" y="53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3" y="62"/>
                  </a:lnTo>
                  <a:lnTo>
                    <a:pt x="53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52" y="81"/>
                  </a:lnTo>
                  <a:lnTo>
                    <a:pt x="52" y="89"/>
                  </a:lnTo>
                  <a:lnTo>
                    <a:pt x="52" y="98"/>
                  </a:lnTo>
                  <a:lnTo>
                    <a:pt x="51" y="107"/>
                  </a:lnTo>
                  <a:lnTo>
                    <a:pt x="51" y="116"/>
                  </a:lnTo>
                  <a:lnTo>
                    <a:pt x="49" y="125"/>
                  </a:lnTo>
                  <a:lnTo>
                    <a:pt x="49" y="132"/>
                  </a:lnTo>
                  <a:lnTo>
                    <a:pt x="47" y="138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3" y="144"/>
                  </a:lnTo>
                  <a:lnTo>
                    <a:pt x="42" y="144"/>
                  </a:lnTo>
                  <a:lnTo>
                    <a:pt x="41" y="144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9" y="145"/>
                  </a:lnTo>
                  <a:lnTo>
                    <a:pt x="38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6" y="148"/>
                  </a:lnTo>
                  <a:lnTo>
                    <a:pt x="36" y="149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51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4"/>
                  </a:lnTo>
                  <a:lnTo>
                    <a:pt x="34" y="155"/>
                  </a:lnTo>
                  <a:lnTo>
                    <a:pt x="34" y="156"/>
                  </a:lnTo>
                  <a:lnTo>
                    <a:pt x="34" y="157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4" y="160"/>
                  </a:lnTo>
                  <a:lnTo>
                    <a:pt x="33" y="160"/>
                  </a:lnTo>
                  <a:lnTo>
                    <a:pt x="32" y="160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31" y="157"/>
                  </a:lnTo>
                  <a:lnTo>
                    <a:pt x="30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8" y="154"/>
                  </a:lnTo>
                  <a:lnTo>
                    <a:pt x="28" y="153"/>
                  </a:lnTo>
                  <a:lnTo>
                    <a:pt x="28" y="152"/>
                  </a:lnTo>
                  <a:lnTo>
                    <a:pt x="27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5" y="154"/>
                  </a:lnTo>
                  <a:lnTo>
                    <a:pt x="25" y="155"/>
                  </a:lnTo>
                  <a:lnTo>
                    <a:pt x="24" y="156"/>
                  </a:lnTo>
                  <a:lnTo>
                    <a:pt x="24" y="157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3" y="157"/>
                  </a:lnTo>
                  <a:lnTo>
                    <a:pt x="23" y="156"/>
                  </a:lnTo>
                  <a:lnTo>
                    <a:pt x="22" y="156"/>
                  </a:lnTo>
                  <a:lnTo>
                    <a:pt x="22" y="155"/>
                  </a:lnTo>
                  <a:lnTo>
                    <a:pt x="22" y="154"/>
                  </a:lnTo>
                  <a:lnTo>
                    <a:pt x="21" y="153"/>
                  </a:lnTo>
                  <a:lnTo>
                    <a:pt x="21" y="152"/>
                  </a:lnTo>
                  <a:lnTo>
                    <a:pt x="20" y="151"/>
                  </a:lnTo>
                  <a:lnTo>
                    <a:pt x="20" y="150"/>
                  </a:lnTo>
                  <a:lnTo>
                    <a:pt x="19" y="149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18" y="147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7" y="144"/>
                  </a:lnTo>
                  <a:lnTo>
                    <a:pt x="16" y="143"/>
                  </a:lnTo>
                  <a:lnTo>
                    <a:pt x="15" y="141"/>
                  </a:lnTo>
                  <a:lnTo>
                    <a:pt x="14" y="139"/>
                  </a:lnTo>
                  <a:lnTo>
                    <a:pt x="13" y="136"/>
                  </a:lnTo>
                  <a:lnTo>
                    <a:pt x="12" y="133"/>
                  </a:lnTo>
                  <a:lnTo>
                    <a:pt x="11" y="130"/>
                  </a:lnTo>
                  <a:lnTo>
                    <a:pt x="11" y="127"/>
                  </a:lnTo>
                  <a:lnTo>
                    <a:pt x="10" y="123"/>
                  </a:lnTo>
                  <a:lnTo>
                    <a:pt x="10" y="118"/>
                  </a:lnTo>
                  <a:lnTo>
                    <a:pt x="10" y="112"/>
                  </a:lnTo>
                  <a:lnTo>
                    <a:pt x="9" y="106"/>
                  </a:lnTo>
                  <a:lnTo>
                    <a:pt x="9" y="99"/>
                  </a:lnTo>
                  <a:lnTo>
                    <a:pt x="9" y="92"/>
                  </a:lnTo>
                  <a:lnTo>
                    <a:pt x="8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9" y="2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8" name="Freeform 226"/>
            <p:cNvSpPr>
              <a:spLocks/>
            </p:cNvSpPr>
            <p:nvPr/>
          </p:nvSpPr>
          <p:spPr bwMode="auto">
            <a:xfrm>
              <a:off x="5251" y="3135"/>
              <a:ext cx="18" cy="28"/>
            </a:xfrm>
            <a:custGeom>
              <a:avLst/>
              <a:gdLst>
                <a:gd name="T0" fmla="*/ 0 w 18"/>
                <a:gd name="T1" fmla="*/ 6 h 28"/>
                <a:gd name="T2" fmla="*/ 0 w 18"/>
                <a:gd name="T3" fmla="*/ 6 h 28"/>
                <a:gd name="T4" fmla="*/ 1 w 18"/>
                <a:gd name="T5" fmla="*/ 6 h 28"/>
                <a:gd name="T6" fmla="*/ 2 w 18"/>
                <a:gd name="T7" fmla="*/ 6 h 28"/>
                <a:gd name="T8" fmla="*/ 3 w 18"/>
                <a:gd name="T9" fmla="*/ 5 h 28"/>
                <a:gd name="T10" fmla="*/ 4 w 18"/>
                <a:gd name="T11" fmla="*/ 5 h 28"/>
                <a:gd name="T12" fmla="*/ 4 w 18"/>
                <a:gd name="T13" fmla="*/ 5 h 28"/>
                <a:gd name="T14" fmla="*/ 6 w 18"/>
                <a:gd name="T15" fmla="*/ 4 h 28"/>
                <a:gd name="T16" fmla="*/ 7 w 18"/>
                <a:gd name="T17" fmla="*/ 3 h 28"/>
                <a:gd name="T18" fmla="*/ 8 w 18"/>
                <a:gd name="T19" fmla="*/ 2 h 28"/>
                <a:gd name="T20" fmla="*/ 8 w 18"/>
                <a:gd name="T21" fmla="*/ 1 h 28"/>
                <a:gd name="T22" fmla="*/ 8 w 18"/>
                <a:gd name="T23" fmla="*/ 0 h 28"/>
                <a:gd name="T24" fmla="*/ 9 w 18"/>
                <a:gd name="T25" fmla="*/ 0 h 28"/>
                <a:gd name="T26" fmla="*/ 9 w 18"/>
                <a:gd name="T27" fmla="*/ 0 h 28"/>
                <a:gd name="T28" fmla="*/ 10 w 18"/>
                <a:gd name="T29" fmla="*/ 0 h 28"/>
                <a:gd name="T30" fmla="*/ 10 w 18"/>
                <a:gd name="T31" fmla="*/ 1 h 28"/>
                <a:gd name="T32" fmla="*/ 11 w 18"/>
                <a:gd name="T33" fmla="*/ 2 h 28"/>
                <a:gd name="T34" fmla="*/ 11 w 18"/>
                <a:gd name="T35" fmla="*/ 3 h 28"/>
                <a:gd name="T36" fmla="*/ 12 w 18"/>
                <a:gd name="T37" fmla="*/ 4 h 28"/>
                <a:gd name="T38" fmla="*/ 12 w 18"/>
                <a:gd name="T39" fmla="*/ 6 h 28"/>
                <a:gd name="T40" fmla="*/ 12 w 18"/>
                <a:gd name="T41" fmla="*/ 8 h 28"/>
                <a:gd name="T42" fmla="*/ 12 w 18"/>
                <a:gd name="T43" fmla="*/ 10 h 28"/>
                <a:gd name="T44" fmla="*/ 12 w 18"/>
                <a:gd name="T45" fmla="*/ 12 h 28"/>
                <a:gd name="T46" fmla="*/ 13 w 18"/>
                <a:gd name="T47" fmla="*/ 15 h 28"/>
                <a:gd name="T48" fmla="*/ 14 w 18"/>
                <a:gd name="T49" fmla="*/ 18 h 28"/>
                <a:gd name="T50" fmla="*/ 15 w 18"/>
                <a:gd name="T51" fmla="*/ 20 h 28"/>
                <a:gd name="T52" fmla="*/ 16 w 18"/>
                <a:gd name="T53" fmla="*/ 23 h 28"/>
                <a:gd name="T54" fmla="*/ 17 w 18"/>
                <a:gd name="T55" fmla="*/ 25 h 28"/>
                <a:gd name="T56" fmla="*/ 17 w 18"/>
                <a:gd name="T57" fmla="*/ 27 h 28"/>
                <a:gd name="T58" fmla="*/ 18 w 18"/>
                <a:gd name="T59" fmla="*/ 28 h 28"/>
                <a:gd name="T60" fmla="*/ 18 w 18"/>
                <a:gd name="T61" fmla="*/ 28 h 28"/>
                <a:gd name="T62" fmla="*/ 8 w 18"/>
                <a:gd name="T63" fmla="*/ 27 h 28"/>
                <a:gd name="T64" fmla="*/ 11 w 18"/>
                <a:gd name="T65" fmla="*/ 21 h 28"/>
                <a:gd name="T66" fmla="*/ 8 w 18"/>
                <a:gd name="T67" fmla="*/ 7 h 28"/>
                <a:gd name="T68" fmla="*/ 0 w 18"/>
                <a:gd name="T69" fmla="*/ 6 h 28"/>
                <a:gd name="T70" fmla="*/ 0 w 18"/>
                <a:gd name="T71" fmla="*/ 6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28"/>
                <a:gd name="T110" fmla="*/ 18 w 18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28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8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EC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9" name="Freeform 227"/>
            <p:cNvSpPr>
              <a:spLocks/>
            </p:cNvSpPr>
            <p:nvPr/>
          </p:nvSpPr>
          <p:spPr bwMode="auto">
            <a:xfrm>
              <a:off x="5259" y="3158"/>
              <a:ext cx="39" cy="22"/>
            </a:xfrm>
            <a:custGeom>
              <a:avLst/>
              <a:gdLst>
                <a:gd name="T0" fmla="*/ 0 w 39"/>
                <a:gd name="T1" fmla="*/ 15 h 22"/>
                <a:gd name="T2" fmla="*/ 1 w 39"/>
                <a:gd name="T3" fmla="*/ 16 h 22"/>
                <a:gd name="T4" fmla="*/ 3 w 39"/>
                <a:gd name="T5" fmla="*/ 16 h 22"/>
                <a:gd name="T6" fmla="*/ 6 w 39"/>
                <a:gd name="T7" fmla="*/ 17 h 22"/>
                <a:gd name="T8" fmla="*/ 9 w 39"/>
                <a:gd name="T9" fmla="*/ 18 h 22"/>
                <a:gd name="T10" fmla="*/ 13 w 39"/>
                <a:gd name="T11" fmla="*/ 19 h 22"/>
                <a:gd name="T12" fmla="*/ 17 w 39"/>
                <a:gd name="T13" fmla="*/ 21 h 22"/>
                <a:gd name="T14" fmla="*/ 21 w 39"/>
                <a:gd name="T15" fmla="*/ 21 h 22"/>
                <a:gd name="T16" fmla="*/ 25 w 39"/>
                <a:gd name="T17" fmla="*/ 22 h 22"/>
                <a:gd name="T18" fmla="*/ 29 w 39"/>
                <a:gd name="T19" fmla="*/ 22 h 22"/>
                <a:gd name="T20" fmla="*/ 31 w 39"/>
                <a:gd name="T21" fmla="*/ 21 h 22"/>
                <a:gd name="T22" fmla="*/ 34 w 39"/>
                <a:gd name="T23" fmla="*/ 21 h 22"/>
                <a:gd name="T24" fmla="*/ 35 w 39"/>
                <a:gd name="T25" fmla="*/ 20 h 22"/>
                <a:gd name="T26" fmla="*/ 37 w 39"/>
                <a:gd name="T27" fmla="*/ 19 h 22"/>
                <a:gd name="T28" fmla="*/ 38 w 39"/>
                <a:gd name="T29" fmla="*/ 19 h 22"/>
                <a:gd name="T30" fmla="*/ 39 w 39"/>
                <a:gd name="T31" fmla="*/ 18 h 22"/>
                <a:gd name="T32" fmla="*/ 39 w 39"/>
                <a:gd name="T33" fmla="*/ 18 h 22"/>
                <a:gd name="T34" fmla="*/ 39 w 39"/>
                <a:gd name="T35" fmla="*/ 17 h 22"/>
                <a:gd name="T36" fmla="*/ 39 w 39"/>
                <a:gd name="T37" fmla="*/ 17 h 22"/>
                <a:gd name="T38" fmla="*/ 39 w 39"/>
                <a:gd name="T39" fmla="*/ 17 h 22"/>
                <a:gd name="T40" fmla="*/ 39 w 39"/>
                <a:gd name="T41" fmla="*/ 17 h 22"/>
                <a:gd name="T42" fmla="*/ 39 w 39"/>
                <a:gd name="T43" fmla="*/ 14 h 22"/>
                <a:gd name="T44" fmla="*/ 38 w 39"/>
                <a:gd name="T45" fmla="*/ 12 h 22"/>
                <a:gd name="T46" fmla="*/ 37 w 39"/>
                <a:gd name="T47" fmla="*/ 9 h 22"/>
                <a:gd name="T48" fmla="*/ 36 w 39"/>
                <a:gd name="T49" fmla="*/ 7 h 22"/>
                <a:gd name="T50" fmla="*/ 35 w 39"/>
                <a:gd name="T51" fmla="*/ 6 h 22"/>
                <a:gd name="T52" fmla="*/ 34 w 39"/>
                <a:gd name="T53" fmla="*/ 5 h 22"/>
                <a:gd name="T54" fmla="*/ 33 w 39"/>
                <a:gd name="T55" fmla="*/ 4 h 22"/>
                <a:gd name="T56" fmla="*/ 32 w 39"/>
                <a:gd name="T57" fmla="*/ 2 h 22"/>
                <a:gd name="T58" fmla="*/ 31 w 39"/>
                <a:gd name="T59" fmla="*/ 1 h 22"/>
                <a:gd name="T60" fmla="*/ 30 w 39"/>
                <a:gd name="T61" fmla="*/ 0 h 22"/>
                <a:gd name="T62" fmla="*/ 30 w 39"/>
                <a:gd name="T63" fmla="*/ 0 h 22"/>
                <a:gd name="T64" fmla="*/ 30 w 39"/>
                <a:gd name="T65" fmla="*/ 1 h 22"/>
                <a:gd name="T66" fmla="*/ 30 w 39"/>
                <a:gd name="T67" fmla="*/ 2 h 22"/>
                <a:gd name="T68" fmla="*/ 28 w 39"/>
                <a:gd name="T69" fmla="*/ 3 h 22"/>
                <a:gd name="T70" fmla="*/ 26 w 39"/>
                <a:gd name="T71" fmla="*/ 4 h 22"/>
                <a:gd name="T72" fmla="*/ 24 w 39"/>
                <a:gd name="T73" fmla="*/ 5 h 22"/>
                <a:gd name="T74" fmla="*/ 20 w 39"/>
                <a:gd name="T75" fmla="*/ 5 h 22"/>
                <a:gd name="T76" fmla="*/ 15 w 39"/>
                <a:gd name="T77" fmla="*/ 5 h 22"/>
                <a:gd name="T78" fmla="*/ 8 w 39"/>
                <a:gd name="T79" fmla="*/ 5 h 22"/>
                <a:gd name="T80" fmla="*/ 0 w 39"/>
                <a:gd name="T81" fmla="*/ 4 h 22"/>
                <a:gd name="T82" fmla="*/ 0 w 39"/>
                <a:gd name="T83" fmla="*/ 15 h 22"/>
                <a:gd name="T84" fmla="*/ 0 w 39"/>
                <a:gd name="T85" fmla="*/ 15 h 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22"/>
                <a:gd name="T131" fmla="*/ 39 w 39"/>
                <a:gd name="T132" fmla="*/ 22 h 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22">
                  <a:moveTo>
                    <a:pt x="0" y="15"/>
                  </a:moveTo>
                  <a:lnTo>
                    <a:pt x="1" y="16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9" y="18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2"/>
                  </a:lnTo>
                  <a:lnTo>
                    <a:pt x="37" y="9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4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8" y="5"/>
                  </a:lnTo>
                  <a:lnTo>
                    <a:pt x="0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0" name="Freeform 228"/>
            <p:cNvSpPr>
              <a:spLocks/>
            </p:cNvSpPr>
            <p:nvPr/>
          </p:nvSpPr>
          <p:spPr bwMode="auto">
            <a:xfrm>
              <a:off x="5221" y="2945"/>
              <a:ext cx="77" cy="235"/>
            </a:xfrm>
            <a:custGeom>
              <a:avLst/>
              <a:gdLst>
                <a:gd name="T0" fmla="*/ 2 w 77"/>
                <a:gd name="T1" fmla="*/ 32 h 235"/>
                <a:gd name="T2" fmla="*/ 4 w 77"/>
                <a:gd name="T3" fmla="*/ 35 h 235"/>
                <a:gd name="T4" fmla="*/ 8 w 77"/>
                <a:gd name="T5" fmla="*/ 40 h 235"/>
                <a:gd name="T6" fmla="*/ 12 w 77"/>
                <a:gd name="T7" fmla="*/ 47 h 235"/>
                <a:gd name="T8" fmla="*/ 14 w 77"/>
                <a:gd name="T9" fmla="*/ 56 h 235"/>
                <a:gd name="T10" fmla="*/ 15 w 77"/>
                <a:gd name="T11" fmla="*/ 63 h 235"/>
                <a:gd name="T12" fmla="*/ 14 w 77"/>
                <a:gd name="T13" fmla="*/ 73 h 235"/>
                <a:gd name="T14" fmla="*/ 15 w 77"/>
                <a:gd name="T15" fmla="*/ 88 h 235"/>
                <a:gd name="T16" fmla="*/ 16 w 77"/>
                <a:gd name="T17" fmla="*/ 105 h 235"/>
                <a:gd name="T18" fmla="*/ 19 w 77"/>
                <a:gd name="T19" fmla="*/ 118 h 235"/>
                <a:gd name="T20" fmla="*/ 22 w 77"/>
                <a:gd name="T21" fmla="*/ 127 h 235"/>
                <a:gd name="T22" fmla="*/ 24 w 77"/>
                <a:gd name="T23" fmla="*/ 134 h 235"/>
                <a:gd name="T24" fmla="*/ 25 w 77"/>
                <a:gd name="T25" fmla="*/ 143 h 235"/>
                <a:gd name="T26" fmla="*/ 25 w 77"/>
                <a:gd name="T27" fmla="*/ 154 h 235"/>
                <a:gd name="T28" fmla="*/ 25 w 77"/>
                <a:gd name="T29" fmla="*/ 166 h 235"/>
                <a:gd name="T30" fmla="*/ 25 w 77"/>
                <a:gd name="T31" fmla="*/ 190 h 235"/>
                <a:gd name="T32" fmla="*/ 25 w 77"/>
                <a:gd name="T33" fmla="*/ 191 h 235"/>
                <a:gd name="T34" fmla="*/ 27 w 77"/>
                <a:gd name="T35" fmla="*/ 193 h 235"/>
                <a:gd name="T36" fmla="*/ 29 w 77"/>
                <a:gd name="T37" fmla="*/ 195 h 235"/>
                <a:gd name="T38" fmla="*/ 33 w 77"/>
                <a:gd name="T39" fmla="*/ 197 h 235"/>
                <a:gd name="T40" fmla="*/ 38 w 77"/>
                <a:gd name="T41" fmla="*/ 197 h 235"/>
                <a:gd name="T42" fmla="*/ 38 w 77"/>
                <a:gd name="T43" fmla="*/ 217 h 235"/>
                <a:gd name="T44" fmla="*/ 39 w 77"/>
                <a:gd name="T45" fmla="*/ 229 h 235"/>
                <a:gd name="T46" fmla="*/ 43 w 77"/>
                <a:gd name="T47" fmla="*/ 230 h 235"/>
                <a:gd name="T48" fmla="*/ 51 w 77"/>
                <a:gd name="T49" fmla="*/ 233 h 235"/>
                <a:gd name="T50" fmla="*/ 59 w 77"/>
                <a:gd name="T51" fmla="*/ 235 h 235"/>
                <a:gd name="T52" fmla="*/ 66 w 77"/>
                <a:gd name="T53" fmla="*/ 235 h 235"/>
                <a:gd name="T54" fmla="*/ 72 w 77"/>
                <a:gd name="T55" fmla="*/ 234 h 235"/>
                <a:gd name="T56" fmla="*/ 75 w 77"/>
                <a:gd name="T57" fmla="*/ 232 h 235"/>
                <a:gd name="T58" fmla="*/ 77 w 77"/>
                <a:gd name="T59" fmla="*/ 231 h 235"/>
                <a:gd name="T60" fmla="*/ 77 w 77"/>
                <a:gd name="T61" fmla="*/ 230 h 235"/>
                <a:gd name="T62" fmla="*/ 77 w 77"/>
                <a:gd name="T63" fmla="*/ 230 h 235"/>
                <a:gd name="T64" fmla="*/ 75 w 77"/>
                <a:gd name="T65" fmla="*/ 223 h 235"/>
                <a:gd name="T66" fmla="*/ 69 w 77"/>
                <a:gd name="T67" fmla="*/ 215 h 235"/>
                <a:gd name="T68" fmla="*/ 64 w 77"/>
                <a:gd name="T69" fmla="*/ 209 h 235"/>
                <a:gd name="T70" fmla="*/ 60 w 77"/>
                <a:gd name="T71" fmla="*/ 207 h 235"/>
                <a:gd name="T72" fmla="*/ 58 w 77"/>
                <a:gd name="T73" fmla="*/ 206 h 235"/>
                <a:gd name="T74" fmla="*/ 52 w 77"/>
                <a:gd name="T75" fmla="*/ 194 h 235"/>
                <a:gd name="T76" fmla="*/ 55 w 77"/>
                <a:gd name="T77" fmla="*/ 187 h 235"/>
                <a:gd name="T78" fmla="*/ 55 w 77"/>
                <a:gd name="T79" fmla="*/ 181 h 235"/>
                <a:gd name="T80" fmla="*/ 53 w 77"/>
                <a:gd name="T81" fmla="*/ 175 h 235"/>
                <a:gd name="T82" fmla="*/ 51 w 77"/>
                <a:gd name="T83" fmla="*/ 170 h 235"/>
                <a:gd name="T84" fmla="*/ 51 w 77"/>
                <a:gd name="T85" fmla="*/ 165 h 235"/>
                <a:gd name="T86" fmla="*/ 48 w 77"/>
                <a:gd name="T87" fmla="*/ 154 h 235"/>
                <a:gd name="T88" fmla="*/ 47 w 77"/>
                <a:gd name="T89" fmla="*/ 144 h 235"/>
                <a:gd name="T90" fmla="*/ 48 w 77"/>
                <a:gd name="T91" fmla="*/ 135 h 235"/>
                <a:gd name="T92" fmla="*/ 50 w 77"/>
                <a:gd name="T93" fmla="*/ 129 h 235"/>
                <a:gd name="T94" fmla="*/ 51 w 77"/>
                <a:gd name="T95" fmla="*/ 124 h 235"/>
                <a:gd name="T96" fmla="*/ 55 w 77"/>
                <a:gd name="T97" fmla="*/ 111 h 235"/>
                <a:gd name="T98" fmla="*/ 57 w 77"/>
                <a:gd name="T99" fmla="*/ 96 h 235"/>
                <a:gd name="T100" fmla="*/ 58 w 77"/>
                <a:gd name="T101" fmla="*/ 79 h 235"/>
                <a:gd name="T102" fmla="*/ 58 w 77"/>
                <a:gd name="T103" fmla="*/ 67 h 235"/>
                <a:gd name="T104" fmla="*/ 58 w 77"/>
                <a:gd name="T105" fmla="*/ 62 h 235"/>
                <a:gd name="T106" fmla="*/ 59 w 77"/>
                <a:gd name="T107" fmla="*/ 52 h 235"/>
                <a:gd name="T108" fmla="*/ 60 w 77"/>
                <a:gd name="T109" fmla="*/ 43 h 235"/>
                <a:gd name="T110" fmla="*/ 62 w 77"/>
                <a:gd name="T111" fmla="*/ 38 h 235"/>
                <a:gd name="T112" fmla="*/ 64 w 77"/>
                <a:gd name="T113" fmla="*/ 33 h 235"/>
                <a:gd name="T114" fmla="*/ 64 w 77"/>
                <a:gd name="T115" fmla="*/ 30 h 235"/>
                <a:gd name="T116" fmla="*/ 65 w 77"/>
                <a:gd name="T117" fmla="*/ 25 h 235"/>
                <a:gd name="T118" fmla="*/ 66 w 77"/>
                <a:gd name="T119" fmla="*/ 17 h 235"/>
                <a:gd name="T120" fmla="*/ 67 w 77"/>
                <a:gd name="T121" fmla="*/ 8 h 235"/>
                <a:gd name="T122" fmla="*/ 68 w 77"/>
                <a:gd name="T123" fmla="*/ 2 h 235"/>
                <a:gd name="T124" fmla="*/ 68 w 77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"/>
                <a:gd name="T190" fmla="*/ 0 h 235"/>
                <a:gd name="T191" fmla="*/ 77 w 77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" h="235">
                  <a:moveTo>
                    <a:pt x="0" y="30"/>
                  </a:moveTo>
                  <a:lnTo>
                    <a:pt x="2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10" y="43"/>
                  </a:lnTo>
                  <a:lnTo>
                    <a:pt x="12" y="47"/>
                  </a:lnTo>
                  <a:lnTo>
                    <a:pt x="13" y="52"/>
                  </a:lnTo>
                  <a:lnTo>
                    <a:pt x="14" y="56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4" y="73"/>
                  </a:lnTo>
                  <a:lnTo>
                    <a:pt x="14" y="80"/>
                  </a:lnTo>
                  <a:lnTo>
                    <a:pt x="15" y="88"/>
                  </a:lnTo>
                  <a:lnTo>
                    <a:pt x="15" y="96"/>
                  </a:lnTo>
                  <a:lnTo>
                    <a:pt x="16" y="105"/>
                  </a:lnTo>
                  <a:lnTo>
                    <a:pt x="17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2" y="127"/>
                  </a:lnTo>
                  <a:lnTo>
                    <a:pt x="23" y="130"/>
                  </a:lnTo>
                  <a:lnTo>
                    <a:pt x="24" y="134"/>
                  </a:lnTo>
                  <a:lnTo>
                    <a:pt x="25" y="138"/>
                  </a:lnTo>
                  <a:lnTo>
                    <a:pt x="25" y="143"/>
                  </a:lnTo>
                  <a:lnTo>
                    <a:pt x="25" y="148"/>
                  </a:lnTo>
                  <a:lnTo>
                    <a:pt x="25" y="154"/>
                  </a:lnTo>
                  <a:lnTo>
                    <a:pt x="25" y="160"/>
                  </a:lnTo>
                  <a:lnTo>
                    <a:pt x="25" y="166"/>
                  </a:lnTo>
                  <a:lnTo>
                    <a:pt x="25" y="173"/>
                  </a:lnTo>
                  <a:lnTo>
                    <a:pt x="25" y="190"/>
                  </a:lnTo>
                  <a:lnTo>
                    <a:pt x="25" y="191"/>
                  </a:lnTo>
                  <a:lnTo>
                    <a:pt x="26" y="192"/>
                  </a:lnTo>
                  <a:lnTo>
                    <a:pt x="27" y="193"/>
                  </a:lnTo>
                  <a:lnTo>
                    <a:pt x="28" y="194"/>
                  </a:lnTo>
                  <a:lnTo>
                    <a:pt x="29" y="195"/>
                  </a:lnTo>
                  <a:lnTo>
                    <a:pt x="30" y="196"/>
                  </a:lnTo>
                  <a:lnTo>
                    <a:pt x="33" y="197"/>
                  </a:lnTo>
                  <a:lnTo>
                    <a:pt x="34" y="197"/>
                  </a:lnTo>
                  <a:lnTo>
                    <a:pt x="38" y="197"/>
                  </a:lnTo>
                  <a:lnTo>
                    <a:pt x="41" y="211"/>
                  </a:lnTo>
                  <a:lnTo>
                    <a:pt x="38" y="217"/>
                  </a:lnTo>
                  <a:lnTo>
                    <a:pt x="38" y="228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3" y="230"/>
                  </a:lnTo>
                  <a:lnTo>
                    <a:pt x="47" y="231"/>
                  </a:lnTo>
                  <a:lnTo>
                    <a:pt x="51" y="233"/>
                  </a:lnTo>
                  <a:lnTo>
                    <a:pt x="55" y="234"/>
                  </a:lnTo>
                  <a:lnTo>
                    <a:pt x="59" y="235"/>
                  </a:lnTo>
                  <a:lnTo>
                    <a:pt x="63" y="235"/>
                  </a:lnTo>
                  <a:lnTo>
                    <a:pt x="66" y="235"/>
                  </a:lnTo>
                  <a:lnTo>
                    <a:pt x="69" y="235"/>
                  </a:lnTo>
                  <a:lnTo>
                    <a:pt x="72" y="234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7" y="231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8"/>
                  </a:lnTo>
                  <a:lnTo>
                    <a:pt x="69" y="215"/>
                  </a:lnTo>
                  <a:lnTo>
                    <a:pt x="67" y="211"/>
                  </a:lnTo>
                  <a:lnTo>
                    <a:pt x="64" y="209"/>
                  </a:lnTo>
                  <a:lnTo>
                    <a:pt x="62" y="208"/>
                  </a:lnTo>
                  <a:lnTo>
                    <a:pt x="60" y="207"/>
                  </a:lnTo>
                  <a:lnTo>
                    <a:pt x="59" y="206"/>
                  </a:lnTo>
                  <a:lnTo>
                    <a:pt x="58" y="206"/>
                  </a:lnTo>
                  <a:lnTo>
                    <a:pt x="52" y="194"/>
                  </a:lnTo>
                  <a:lnTo>
                    <a:pt x="54" y="190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3" y="175"/>
                  </a:lnTo>
                  <a:lnTo>
                    <a:pt x="52" y="172"/>
                  </a:lnTo>
                  <a:lnTo>
                    <a:pt x="51" y="170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49" y="160"/>
                  </a:lnTo>
                  <a:lnTo>
                    <a:pt x="48" y="154"/>
                  </a:lnTo>
                  <a:lnTo>
                    <a:pt x="47" y="148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9" y="132"/>
                  </a:lnTo>
                  <a:lnTo>
                    <a:pt x="50" y="129"/>
                  </a:lnTo>
                  <a:lnTo>
                    <a:pt x="51" y="126"/>
                  </a:lnTo>
                  <a:lnTo>
                    <a:pt x="51" y="124"/>
                  </a:lnTo>
                  <a:lnTo>
                    <a:pt x="54" y="118"/>
                  </a:lnTo>
                  <a:lnTo>
                    <a:pt x="55" y="111"/>
                  </a:lnTo>
                  <a:lnTo>
                    <a:pt x="56" y="104"/>
                  </a:lnTo>
                  <a:lnTo>
                    <a:pt x="57" y="96"/>
                  </a:lnTo>
                  <a:lnTo>
                    <a:pt x="58" y="87"/>
                  </a:lnTo>
                  <a:lnTo>
                    <a:pt x="58" y="79"/>
                  </a:lnTo>
                  <a:lnTo>
                    <a:pt x="58" y="72"/>
                  </a:lnTo>
                  <a:lnTo>
                    <a:pt x="58" y="67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8" y="56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8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6" y="17"/>
                  </a:lnTo>
                  <a:lnTo>
                    <a:pt x="67" y="12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22" name="Rectangle 231"/>
          <p:cNvSpPr>
            <a:spLocks noChangeArrowheads="1"/>
          </p:cNvSpPr>
          <p:nvPr/>
        </p:nvSpPr>
        <p:spPr bwMode="auto">
          <a:xfrm>
            <a:off x="2819400" y="5257800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800" b="1">
                <a:solidFill>
                  <a:schemeClr val="tx1"/>
                </a:solidFill>
              </a:rPr>
              <a:t>SheepDogs</a:t>
            </a:r>
          </a:p>
        </p:txBody>
      </p:sp>
      <p:sp>
        <p:nvSpPr>
          <p:cNvPr id="115723" name="Rectangle 233"/>
          <p:cNvSpPr>
            <a:spLocks noChangeArrowheads="1"/>
          </p:cNvSpPr>
          <p:nvPr/>
        </p:nvSpPr>
        <p:spPr bwMode="auto">
          <a:xfrm>
            <a:off x="5130800" y="4279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Cows</a:t>
            </a:r>
            <a:endParaRPr lang="en-US" b="1"/>
          </a:p>
        </p:txBody>
      </p:sp>
      <p:sp>
        <p:nvSpPr>
          <p:cNvPr id="115724" name="Rectangle 234"/>
          <p:cNvSpPr>
            <a:spLocks noChangeArrowheads="1"/>
          </p:cNvSpPr>
          <p:nvPr/>
        </p:nvSpPr>
        <p:spPr bwMode="auto">
          <a:xfrm>
            <a:off x="7761288" y="4351338"/>
            <a:ext cx="571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14400" indent="-342900"/>
            <a:endParaRPr lang="en-US"/>
          </a:p>
        </p:txBody>
      </p:sp>
      <p:sp>
        <p:nvSpPr>
          <p:cNvPr id="115725" name="Rectangle 235"/>
          <p:cNvSpPr>
            <a:spLocks noChangeArrowheads="1"/>
          </p:cNvSpPr>
          <p:nvPr/>
        </p:nvSpPr>
        <p:spPr bwMode="auto">
          <a:xfrm>
            <a:off x="5105400" y="2057400"/>
            <a:ext cx="55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Bulls</a:t>
            </a:r>
            <a:endParaRPr lang="en-US" b="1"/>
          </a:p>
        </p:txBody>
      </p:sp>
      <p:sp>
        <p:nvSpPr>
          <p:cNvPr id="115726" name="Rectangle 239"/>
          <p:cNvSpPr>
            <a:spLocks noChangeArrowheads="1"/>
          </p:cNvSpPr>
          <p:nvPr/>
        </p:nvSpPr>
        <p:spPr bwMode="auto">
          <a:xfrm>
            <a:off x="2362200" y="20574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800" b="1">
                <a:solidFill>
                  <a:srgbClr val="000000"/>
                </a:solidFill>
              </a:rPr>
              <a:t>Colts</a:t>
            </a:r>
            <a:endParaRPr lang="en-US" b="1"/>
          </a:p>
        </p:txBody>
      </p:sp>
      <p:pic>
        <p:nvPicPr>
          <p:cNvPr id="115727" name="Picture 244" descr="Colt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981200"/>
            <a:ext cx="90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Scaling with Rally</a:t>
            </a:r>
          </a:p>
        </p:txBody>
      </p:sp>
      <p:pic>
        <p:nvPicPr>
          <p:cNvPr id="423938" name="Picture 4" descr="taskboard"/>
          <p:cNvPicPr>
            <a:picLocks noChangeAspect="1" noChangeArrowheads="1"/>
          </p:cNvPicPr>
          <p:nvPr/>
        </p:nvPicPr>
        <p:blipFill>
          <a:blip r:embed="rId3"/>
          <a:srcRect r="37808" b="38765"/>
          <a:stretch>
            <a:fillRect/>
          </a:stretch>
        </p:blipFill>
        <p:spPr bwMode="auto">
          <a:xfrm>
            <a:off x="693738" y="1214437"/>
            <a:ext cx="7680325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Scaling the Agile Enterprise</a:t>
            </a:r>
          </a:p>
        </p:txBody>
      </p:sp>
      <p:pic>
        <p:nvPicPr>
          <p:cNvPr id="425986" name="Picture 4" descr="dashboard"/>
          <p:cNvPicPr>
            <a:picLocks noChangeAspect="1" noChangeArrowheads="1"/>
          </p:cNvPicPr>
          <p:nvPr/>
        </p:nvPicPr>
        <p:blipFill>
          <a:blip r:embed="rId3"/>
          <a:srcRect t="8260" r="35326" b="33165"/>
          <a:stretch>
            <a:fillRect/>
          </a:stretch>
        </p:blipFill>
        <p:spPr bwMode="auto">
          <a:xfrm>
            <a:off x="615950" y="1201738"/>
            <a:ext cx="798671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Project Dashboard</a:t>
            </a:r>
          </a:p>
        </p:txBody>
      </p:sp>
      <p:pic>
        <p:nvPicPr>
          <p:cNvPr id="428034" name="Picture 9"/>
          <p:cNvPicPr>
            <a:picLocks noChangeAspect="1" noChangeArrowheads="1"/>
          </p:cNvPicPr>
          <p:nvPr/>
        </p:nvPicPr>
        <p:blipFill>
          <a:blip r:embed="rId3"/>
          <a:srcRect r="9186"/>
          <a:stretch>
            <a:fillRect/>
          </a:stretch>
        </p:blipFill>
        <p:spPr bwMode="auto">
          <a:xfrm rot="5400000">
            <a:off x="1784350" y="101599"/>
            <a:ext cx="532130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8035" name="Rectangle 11"/>
          <p:cNvSpPr>
            <a:spLocks noChangeArrowheads="1"/>
          </p:cNvSpPr>
          <p:nvPr/>
        </p:nvSpPr>
        <p:spPr bwMode="auto">
          <a:xfrm>
            <a:off x="1038225" y="1847849"/>
            <a:ext cx="3073400" cy="4646612"/>
          </a:xfrm>
          <a:prstGeom prst="rect">
            <a:avLst/>
          </a:prstGeom>
          <a:gradFill rotWithShape="1">
            <a:gsLst>
              <a:gs pos="0">
                <a:srgbClr val="C0C0C0">
                  <a:alpha val="90999"/>
                </a:srgbClr>
              </a:gs>
              <a:gs pos="100000">
                <a:srgbClr val="595959">
                  <a:alpha val="9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Expect a Journey</a:t>
            </a:r>
            <a:endParaRPr lang="en-US" dirty="0"/>
          </a:p>
        </p:txBody>
      </p:sp>
      <p:pic>
        <p:nvPicPr>
          <p:cNvPr id="3" name="Picture 2" descr="http://jc-schools.net/tutorials/eng9/odyss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8712" y="1257300"/>
            <a:ext cx="9492712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Sites in Houston, Denver and Calgary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5863" y="1752600"/>
            <a:ext cx="6772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352925" y="5124450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9" name="ClipArt" r:id="rId5" imgW="3693960" imgH="3465360" progId="">
                  <p:embed/>
                </p:oleObj>
              </mc:Choice>
              <mc:Fallback>
                <p:oleObj name="ClipArt" r:id="rId5" imgW="3693960" imgH="3465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5124450"/>
                        <a:ext cx="295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209800" y="2057400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0" name="ClipArt" r:id="rId7" imgW="3693960" imgH="3465360" progId="">
                  <p:embed/>
                </p:oleObj>
              </mc:Choice>
              <mc:Fallback>
                <p:oleObj name="ClipArt" r:id="rId7" imgW="3693960" imgH="3465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295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216275" y="3770312"/>
          <a:ext cx="2889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1" name="ClipArt" r:id="rId8" imgW="3693960" imgH="3465360" progId="">
                  <p:embed/>
                </p:oleObj>
              </mc:Choice>
              <mc:Fallback>
                <p:oleObj name="ClipArt" r:id="rId8" imgW="3693960" imgH="3465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3770312"/>
                        <a:ext cx="28892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Inspect and Adapt</a:t>
            </a:r>
            <a:endParaRPr lang="en-US" dirty="0"/>
          </a:p>
        </p:txBody>
      </p:sp>
      <p:pic>
        <p:nvPicPr>
          <p:cNvPr id="104456" name="Picture 8" descr="http://condor.madoka.be/various/bush_jokes/insp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4286250" cy="3457576"/>
          </a:xfrm>
          <a:prstGeom prst="rect">
            <a:avLst/>
          </a:prstGeom>
          <a:noFill/>
        </p:spPr>
      </p:pic>
      <p:pic>
        <p:nvPicPr>
          <p:cNvPr id="104458" name="Picture 10" descr="http://blogs.wvgazette.com/coaltattoo/files/2009/04/obama-chang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905000"/>
            <a:ext cx="28575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Excellence over Technical Debt</a:t>
            </a:r>
            <a:endParaRPr lang="en-US" dirty="0"/>
          </a:p>
        </p:txBody>
      </p:sp>
      <p:pic>
        <p:nvPicPr>
          <p:cNvPr id="102402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819400"/>
            <a:ext cx="6105525" cy="3771901"/>
          </a:xfrm>
          <a:prstGeom prst="rect">
            <a:avLst/>
          </a:prstGeom>
          <a:noFill/>
        </p:spPr>
      </p:pic>
      <p:pic>
        <p:nvPicPr>
          <p:cNvPr id="102404" name="Picture 4" descr="http://www.itpartnership.com/images/technical-excell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52600"/>
            <a:ext cx="50673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2" name="Picture 2" descr="H:\todd\wwsdc\Agile\2011\10years\Snowbird Group Agile 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8963"/>
            <a:ext cx="9151904" cy="411003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Reflections on 10 Years of Agility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Demand Technical Excellence</a:t>
            </a:r>
          </a:p>
          <a:p>
            <a:pPr lvl="0"/>
            <a:r>
              <a:rPr lang="en-US" dirty="0" smtClean="0"/>
              <a:t>Promote Individual Change and Lead Organizational Change</a:t>
            </a:r>
          </a:p>
          <a:p>
            <a:pPr lvl="0"/>
            <a:r>
              <a:rPr lang="en-US" dirty="0" smtClean="0"/>
              <a:t>Organize Knowledge and Promote Education</a:t>
            </a:r>
          </a:p>
          <a:p>
            <a:pPr lvl="0"/>
            <a:r>
              <a:rPr lang="en-US" dirty="0" smtClean="0"/>
              <a:t>Maximize Value Creation Across the Entire Process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Reflections on 10 Years of Agility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tlittle@lgc.com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www.toddlittleweb.com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51sOIwJFqRL"/>
          <p:cNvPicPr>
            <a:picLocks noChangeAspect="1" noChangeArrowheads="1"/>
          </p:cNvPicPr>
          <p:nvPr/>
        </p:nvPicPr>
        <p:blipFill>
          <a:blip r:embed="rId5"/>
          <a:srcRect l="12202" r="12228"/>
          <a:stretch>
            <a:fillRect/>
          </a:stretch>
        </p:blipFill>
        <p:spPr bwMode="auto">
          <a:xfrm>
            <a:off x="4597400" y="468604"/>
            <a:ext cx="4368800" cy="5781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International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74837"/>
            <a:ext cx="2362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Stavanger</a:t>
            </a:r>
          </a:p>
          <a:p>
            <a:r>
              <a:rPr lang="en-US" sz="2800" dirty="0" smtClean="0"/>
              <a:t>Islamabad</a:t>
            </a:r>
          </a:p>
          <a:p>
            <a:r>
              <a:rPr lang="en-US" sz="2800" dirty="0" smtClean="0"/>
              <a:t>New Delhi</a:t>
            </a:r>
          </a:p>
          <a:p>
            <a:r>
              <a:rPr lang="en-US" sz="2800" dirty="0" smtClean="0"/>
              <a:t>Bucharest</a:t>
            </a:r>
          </a:p>
          <a:p>
            <a:r>
              <a:rPr lang="en-US" sz="2800" dirty="0" smtClean="0"/>
              <a:t>Ho Chi </a:t>
            </a:r>
            <a:r>
              <a:rPr lang="en-US" sz="2800" dirty="0" err="1" smtClean="0"/>
              <a:t>Mihn</a:t>
            </a:r>
            <a:endParaRPr lang="en-US" sz="2800" dirty="0" smtClean="0"/>
          </a:p>
          <a:p>
            <a:r>
              <a:rPr lang="en-US" sz="2800" dirty="0" smtClean="0"/>
              <a:t>Chennai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441450"/>
            <a:ext cx="6553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286000" y="2514600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76" name="ClipArt" r:id="rId5" imgW="3693960" imgH="3465360" progId="">
                  <p:embed/>
                </p:oleObj>
              </mc:Choice>
              <mc:Fallback>
                <p:oleObj name="ClipArt" r:id="rId5" imgW="3693960" imgH="3465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295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791200" y="4876800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77" name="ClipArt" r:id="rId7" imgW="3693960" imgH="3465360" progId="">
                  <p:embed/>
                </p:oleObj>
              </mc:Choice>
              <mc:Fallback>
                <p:oleObj name="ClipArt" r:id="rId7" imgW="3693960" imgH="3465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76800"/>
                        <a:ext cx="295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096000" y="5105400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78" name="ClipArt" r:id="rId8" imgW="3693960" imgH="3465360" progId="">
                  <p:embed/>
                </p:oleObj>
              </mc:Choice>
              <mc:Fallback>
                <p:oleObj name="ClipArt" r:id="rId8" imgW="3693960" imgH="3465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105400"/>
                        <a:ext cx="295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6324600" y="5638800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79" name="ClipArt" r:id="rId9" imgW="3693960" imgH="3465360" progId="">
                  <p:embed/>
                </p:oleObj>
              </mc:Choice>
              <mc:Fallback>
                <p:oleObj name="ClipArt" r:id="rId9" imgW="3693960" imgH="34653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38800"/>
                        <a:ext cx="295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7848600" y="5791200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0" name="ClipArt" r:id="rId10" imgW="3693960" imgH="3465360" progId="">
                  <p:embed/>
                </p:oleObj>
              </mc:Choice>
              <mc:Fallback>
                <p:oleObj name="ClipArt" r:id="rId10" imgW="3693960" imgH="3465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791200"/>
                        <a:ext cx="295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352800" y="3810000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1" name="ClipArt" r:id="rId11" imgW="3693960" imgH="3465360" progId="">
                  <p:embed/>
                </p:oleObj>
              </mc:Choice>
              <mc:Fallback>
                <p:oleObj name="ClipArt" r:id="rId11" imgW="3693960" imgH="3465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2952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jc-schools.net/tutorials/eng9/odyss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8712" y="647700"/>
            <a:ext cx="9492712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762000"/>
          <a:ext cx="8382003" cy="201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429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573234">
                <a:tc>
                  <a:txBody>
                    <a:bodyPr/>
                    <a:lstStyle/>
                    <a:p>
                      <a:r>
                        <a:rPr lang="en-US" dirty="0" smtClean="0"/>
                        <a:t>1998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1440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27" name="Picture 15" descr="http://media.techtarget.com/digitalguide/images/Misc/acockburn.jpg"/>
          <p:cNvPicPr>
            <a:picLocks noChangeAspect="1" noChangeArrowheads="1"/>
          </p:cNvPicPr>
          <p:nvPr/>
        </p:nvPicPr>
        <p:blipFill>
          <a:blip r:embed="rId4"/>
          <a:srcRect b="18000"/>
          <a:stretch>
            <a:fillRect/>
          </a:stretch>
        </p:blipFill>
        <p:spPr bwMode="auto">
          <a:xfrm>
            <a:off x="5180681" y="1338548"/>
            <a:ext cx="1170432" cy="14218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Agile Journey</a:t>
            </a:r>
            <a:endParaRPr lang="en-US" dirty="0"/>
          </a:p>
        </p:txBody>
      </p:sp>
      <p:pic>
        <p:nvPicPr>
          <p:cNvPr id="13314" name="Picture 2" descr="http://manifesto.agilealliance.org/Assets/images/Jim_Highsmi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1335024"/>
            <a:ext cx="1167138" cy="1371600"/>
          </a:xfrm>
          <a:prstGeom prst="rect">
            <a:avLst/>
          </a:prstGeom>
          <a:noFill/>
        </p:spPr>
      </p:pic>
      <p:pic>
        <p:nvPicPr>
          <p:cNvPr id="13318" name="Picture 6" descr="http://virtual.vtt.fi/virtual/xp2006/kuvat/kent_beck.jpg"/>
          <p:cNvPicPr>
            <a:picLocks noChangeAspect="1" noChangeArrowheads="1"/>
          </p:cNvPicPr>
          <p:nvPr/>
        </p:nvPicPr>
        <p:blipFill>
          <a:blip r:embed="rId6"/>
          <a:srcRect b="4571"/>
          <a:stretch>
            <a:fillRect/>
          </a:stretch>
        </p:blipFill>
        <p:spPr bwMode="auto">
          <a:xfrm>
            <a:off x="2787268" y="1335024"/>
            <a:ext cx="1170432" cy="1407321"/>
          </a:xfrm>
          <a:prstGeom prst="rect">
            <a:avLst/>
          </a:prstGeom>
          <a:noFill/>
        </p:spPr>
      </p:pic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1578166" y="1447800"/>
          <a:ext cx="11699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95" name="HiJaak" r:id="rId7" imgW="5486400" imgH="3962520" progId="">
                  <p:embed/>
                </p:oleObj>
              </mc:Choice>
              <mc:Fallback>
                <p:oleObj name="HiJaak" r:id="rId7" imgW="5486400" imgH="39625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166" y="1447800"/>
                        <a:ext cx="11699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8"/>
          <p:cNvGrpSpPr/>
          <p:nvPr/>
        </p:nvGrpSpPr>
        <p:grpSpPr>
          <a:xfrm>
            <a:off x="2031922" y="4876800"/>
            <a:ext cx="1549478" cy="1075403"/>
            <a:chOff x="2031922" y="4876800"/>
            <a:chExt cx="1549478" cy="1075403"/>
          </a:xfrm>
        </p:grpSpPr>
        <p:pic>
          <p:nvPicPr>
            <p:cNvPr id="13331" name="Picture 19" descr="http://media.campustimes.org/2011/03/grassroot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31922" y="4876800"/>
              <a:ext cx="1549478" cy="1075403"/>
            </a:xfrm>
            <a:prstGeom prst="rect">
              <a:avLst/>
            </a:prstGeom>
            <a:noFill/>
          </p:spPr>
        </p:pic>
        <p:pic>
          <p:nvPicPr>
            <p:cNvPr id="13329" name="Picture 17" descr="http://www.extremeprogramming.org/images/xplogo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60523" y="5181600"/>
              <a:ext cx="663677" cy="381000"/>
            </a:xfrm>
            <a:prstGeom prst="rect">
              <a:avLst/>
            </a:prstGeom>
            <a:noFill/>
          </p:spPr>
        </p:pic>
      </p:grpSp>
      <p:pic>
        <p:nvPicPr>
          <p:cNvPr id="13333" name="Picture 21" descr="http://techrobust.com/image/process/se_scrum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3657600"/>
            <a:ext cx="1723527" cy="1076325"/>
          </a:xfrm>
          <a:prstGeom prst="rect">
            <a:avLst/>
          </a:prstGeom>
          <a:noFill/>
        </p:spPr>
      </p:pic>
      <p:grpSp>
        <p:nvGrpSpPr>
          <p:cNvPr id="5" name="Group 19"/>
          <p:cNvGrpSpPr/>
          <p:nvPr/>
        </p:nvGrpSpPr>
        <p:grpSpPr>
          <a:xfrm>
            <a:off x="4343400" y="5410200"/>
            <a:ext cx="1549478" cy="1075403"/>
            <a:chOff x="2031922" y="4876800"/>
            <a:chExt cx="1549478" cy="1075403"/>
          </a:xfrm>
        </p:grpSpPr>
        <p:pic>
          <p:nvPicPr>
            <p:cNvPr id="21" name="Picture 19" descr="http://media.campustimes.org/2011/03/grassroot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31922" y="4876800"/>
              <a:ext cx="1549478" cy="1075403"/>
            </a:xfrm>
            <a:prstGeom prst="rect">
              <a:avLst/>
            </a:prstGeom>
            <a:noFill/>
          </p:spPr>
        </p:pic>
        <p:pic>
          <p:nvPicPr>
            <p:cNvPr id="22" name="Picture 17" descr="http://www.extremeprogramming.org/images/xplogo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60523" y="5181600"/>
              <a:ext cx="663677" cy="381000"/>
            </a:xfrm>
            <a:prstGeom prst="rect">
              <a:avLst/>
            </a:prstGeom>
            <a:noFill/>
          </p:spPr>
        </p:pic>
      </p:grpSp>
      <p:pic>
        <p:nvPicPr>
          <p:cNvPr id="13335" name="Picture 23" descr="http://www.echoes.com/msf/process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3200400"/>
            <a:ext cx="2276475" cy="13716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038600" y="1676400"/>
            <a:ext cx="120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Agile</a:t>
            </a:r>
          </a:p>
          <a:p>
            <a:pPr algn="ctr"/>
            <a:r>
              <a:rPr lang="en-US" dirty="0" smtClean="0"/>
              <a:t>Manifesto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says </a:t>
            </a:r>
            <a:r>
              <a:rPr lang="en-US" dirty="0" err="1" smtClean="0"/>
              <a:t>Agilists</a:t>
            </a:r>
            <a:r>
              <a:rPr lang="en-US" dirty="0" smtClean="0"/>
              <a:t> don’t Document</a:t>
            </a:r>
            <a:endParaRPr lang="en-US" dirty="0"/>
          </a:p>
        </p:txBody>
      </p:sp>
      <p:pic>
        <p:nvPicPr>
          <p:cNvPr id="22532" name="Picture 4" descr="scan000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7132" y="1371600"/>
            <a:ext cx="5444936" cy="4343400"/>
          </a:xfrm>
          <a:noFill/>
          <a:ln/>
        </p:spPr>
      </p:pic>
      <p:pic>
        <p:nvPicPr>
          <p:cNvPr id="22534" name="Picture 6" descr="scan00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374900"/>
            <a:ext cx="8229600" cy="4483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762000"/>
          <a:ext cx="8382003" cy="201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429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573234">
                <a:tc>
                  <a:txBody>
                    <a:bodyPr/>
                    <a:lstStyle/>
                    <a:p>
                      <a:r>
                        <a:rPr lang="en-US" dirty="0" smtClean="0"/>
                        <a:t>1998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</a:tr>
              <a:tr h="1440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27" name="Picture 15" descr="http://media.techtarget.com/digitalguide/images/Misc/acockburn.jpg"/>
          <p:cNvPicPr>
            <a:picLocks noChangeAspect="1" noChangeArrowheads="1"/>
          </p:cNvPicPr>
          <p:nvPr/>
        </p:nvPicPr>
        <p:blipFill>
          <a:blip r:embed="rId4"/>
          <a:srcRect b="18000"/>
          <a:stretch>
            <a:fillRect/>
          </a:stretch>
        </p:blipFill>
        <p:spPr bwMode="auto">
          <a:xfrm>
            <a:off x="5180681" y="1338548"/>
            <a:ext cx="1170432" cy="14218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Agile Journey</a:t>
            </a:r>
            <a:endParaRPr lang="en-US" dirty="0"/>
          </a:p>
        </p:txBody>
      </p:sp>
      <p:pic>
        <p:nvPicPr>
          <p:cNvPr id="13314" name="Picture 2" descr="http://manifesto.agilealliance.org/Assets/images/Jim_Highsmi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1335024"/>
            <a:ext cx="1167138" cy="1371600"/>
          </a:xfrm>
          <a:prstGeom prst="rect">
            <a:avLst/>
          </a:prstGeom>
          <a:noFill/>
        </p:spPr>
      </p:pic>
      <p:pic>
        <p:nvPicPr>
          <p:cNvPr id="13316" name="Picture 4" descr="http://manifesto.agilealliance.org/Assets/images/Alistair_Cockbur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1" y="1335024"/>
            <a:ext cx="1170432" cy="1408039"/>
          </a:xfrm>
          <a:prstGeom prst="rect">
            <a:avLst/>
          </a:prstGeom>
          <a:noFill/>
        </p:spPr>
      </p:pic>
      <p:pic>
        <p:nvPicPr>
          <p:cNvPr id="13318" name="Picture 6" descr="http://virtual.vtt.fi/virtual/xp2006/kuvat/kent_beck.jpg"/>
          <p:cNvPicPr>
            <a:picLocks noChangeAspect="1" noChangeArrowheads="1"/>
          </p:cNvPicPr>
          <p:nvPr/>
        </p:nvPicPr>
        <p:blipFill>
          <a:blip r:embed="rId7"/>
          <a:srcRect b="4571"/>
          <a:stretch>
            <a:fillRect/>
          </a:stretch>
        </p:blipFill>
        <p:spPr bwMode="auto">
          <a:xfrm>
            <a:off x="2787268" y="1335024"/>
            <a:ext cx="1170432" cy="1407321"/>
          </a:xfrm>
          <a:prstGeom prst="rect">
            <a:avLst/>
          </a:prstGeom>
          <a:noFill/>
        </p:spPr>
      </p:pic>
      <p:pic>
        <p:nvPicPr>
          <p:cNvPr id="13321" name="Picture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4385" y="1335024"/>
            <a:ext cx="1170432" cy="14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92568" y="1335024"/>
            <a:ext cx="1170432" cy="14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84802" y="1524000"/>
            <a:ext cx="1170432" cy="5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1578166" y="1447800"/>
          <a:ext cx="11699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19" name="HiJaak" r:id="rId11" imgW="5486400" imgH="3962520" progId="">
                  <p:embed/>
                </p:oleObj>
              </mc:Choice>
              <mc:Fallback>
                <p:oleObj name="HiJaak" r:id="rId11" imgW="5486400" imgH="39625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166" y="1447800"/>
                        <a:ext cx="11699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8"/>
          <p:cNvGrpSpPr/>
          <p:nvPr/>
        </p:nvGrpSpPr>
        <p:grpSpPr>
          <a:xfrm>
            <a:off x="2031922" y="4876800"/>
            <a:ext cx="1549478" cy="1075403"/>
            <a:chOff x="2031922" y="4876800"/>
            <a:chExt cx="1549478" cy="1075403"/>
          </a:xfrm>
        </p:grpSpPr>
        <p:pic>
          <p:nvPicPr>
            <p:cNvPr id="13331" name="Picture 19" descr="http://media.campustimes.org/2011/03/grassroots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31922" y="4876800"/>
              <a:ext cx="1549478" cy="1075403"/>
            </a:xfrm>
            <a:prstGeom prst="rect">
              <a:avLst/>
            </a:prstGeom>
            <a:noFill/>
          </p:spPr>
        </p:pic>
        <p:pic>
          <p:nvPicPr>
            <p:cNvPr id="13329" name="Picture 17" descr="http://www.extremeprogramming.org/images/xplogo.gi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460523" y="5181600"/>
              <a:ext cx="663677" cy="381000"/>
            </a:xfrm>
            <a:prstGeom prst="rect">
              <a:avLst/>
            </a:prstGeom>
            <a:noFill/>
          </p:spPr>
        </p:pic>
      </p:grpSp>
      <p:pic>
        <p:nvPicPr>
          <p:cNvPr id="13333" name="Picture 21" descr="http://techrobust.com/image/process/se_scrum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19600" y="3657600"/>
            <a:ext cx="1723527" cy="1076325"/>
          </a:xfrm>
          <a:prstGeom prst="rect">
            <a:avLst/>
          </a:prstGeom>
          <a:noFill/>
        </p:spPr>
      </p:pic>
      <p:grpSp>
        <p:nvGrpSpPr>
          <p:cNvPr id="5" name="Group 19"/>
          <p:cNvGrpSpPr/>
          <p:nvPr/>
        </p:nvGrpSpPr>
        <p:grpSpPr>
          <a:xfrm>
            <a:off x="4343400" y="5410200"/>
            <a:ext cx="1549478" cy="1075403"/>
            <a:chOff x="2031922" y="4876800"/>
            <a:chExt cx="1549478" cy="1075403"/>
          </a:xfrm>
        </p:grpSpPr>
        <p:pic>
          <p:nvPicPr>
            <p:cNvPr id="21" name="Picture 19" descr="http://media.campustimes.org/2011/03/grassroots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31922" y="4876800"/>
              <a:ext cx="1549478" cy="1075403"/>
            </a:xfrm>
            <a:prstGeom prst="rect">
              <a:avLst/>
            </a:prstGeom>
            <a:noFill/>
          </p:spPr>
        </p:pic>
        <p:pic>
          <p:nvPicPr>
            <p:cNvPr id="22" name="Picture 17" descr="http://www.extremeprogramming.org/images/xplogo.gi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460523" y="5181600"/>
              <a:ext cx="663677" cy="381000"/>
            </a:xfrm>
            <a:prstGeom prst="rect">
              <a:avLst/>
            </a:prstGeom>
            <a:noFill/>
          </p:spPr>
        </p:pic>
      </p:grpSp>
      <p:grpSp>
        <p:nvGrpSpPr>
          <p:cNvPr id="6" name="Group 22"/>
          <p:cNvGrpSpPr/>
          <p:nvPr/>
        </p:nvGrpSpPr>
        <p:grpSpPr>
          <a:xfrm>
            <a:off x="6553200" y="3200400"/>
            <a:ext cx="1549478" cy="1075403"/>
            <a:chOff x="2031922" y="4876800"/>
            <a:chExt cx="1549478" cy="1075403"/>
          </a:xfrm>
        </p:grpSpPr>
        <p:pic>
          <p:nvPicPr>
            <p:cNvPr id="24" name="Picture 19" descr="http://media.campustimes.org/2011/03/grassroots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31922" y="4876800"/>
              <a:ext cx="1549478" cy="1075403"/>
            </a:xfrm>
            <a:prstGeom prst="rect">
              <a:avLst/>
            </a:prstGeom>
            <a:noFill/>
          </p:spPr>
        </p:pic>
        <p:pic>
          <p:nvPicPr>
            <p:cNvPr id="25" name="Picture 17" descr="http://www.extremeprogramming.org/images/xplogo.gi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460523" y="5181600"/>
              <a:ext cx="663677" cy="381000"/>
            </a:xfrm>
            <a:prstGeom prst="rect">
              <a:avLst/>
            </a:prstGeom>
            <a:noFill/>
          </p:spPr>
        </p:pic>
      </p:grpSp>
      <p:pic>
        <p:nvPicPr>
          <p:cNvPr id="26" name="Picture 21" descr="http://techrobust.com/image/process/se_scrum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53200" y="4876800"/>
            <a:ext cx="1723527" cy="1076325"/>
          </a:xfrm>
          <a:prstGeom prst="rect">
            <a:avLst/>
          </a:prstGeom>
          <a:noFill/>
        </p:spPr>
      </p:pic>
      <p:pic>
        <p:nvPicPr>
          <p:cNvPr id="13335" name="Picture 23" descr="http://www.echoes.com/msf/process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600" y="3200400"/>
            <a:ext cx="2276475" cy="13716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038600" y="1676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Agile</a:t>
            </a:r>
          </a:p>
          <a:p>
            <a:pPr algn="ctr"/>
            <a:r>
              <a:rPr lang="en-US" dirty="0" smtClean="0"/>
              <a:t>Manifesto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Agile Journey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762000"/>
          <a:ext cx="8382003" cy="201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429"/>
                <a:gridCol w="1197429"/>
                <a:gridCol w="1197429"/>
                <a:gridCol w="1197429"/>
                <a:gridCol w="1197429"/>
                <a:gridCol w="1197429"/>
                <a:gridCol w="1197429"/>
              </a:tblGrid>
              <a:tr h="573234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1440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://adwordsredefined.files.wordpress.com/2010/01/offshore-outsourcing-web-design-compan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45" y="3200400"/>
            <a:ext cx="1612755" cy="1601758"/>
          </a:xfrm>
          <a:prstGeom prst="rect">
            <a:avLst/>
          </a:prstGeom>
          <a:noFill/>
        </p:spPr>
      </p:pic>
      <p:pic>
        <p:nvPicPr>
          <p:cNvPr id="20486" name="Picture 6" descr="http://www.topnews.in/files/McKinse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543550"/>
            <a:ext cx="1905000" cy="1143000"/>
          </a:xfrm>
          <a:prstGeom prst="rect">
            <a:avLst/>
          </a:prstGeom>
          <a:noFill/>
        </p:spPr>
      </p:pic>
      <p:pic>
        <p:nvPicPr>
          <p:cNvPr id="20488" name="Picture 8" descr="http://productcampamsterdam.org/wp-content/uploads/2010/09/pragmatic_marketing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334000"/>
            <a:ext cx="2076450" cy="571500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875" y="1905000"/>
            <a:ext cx="1170432" cy="8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 descr="http://www.robbiemaciver.com/documents/images/aplnlogo.jpg"/>
          <p:cNvPicPr>
            <a:picLocks noChangeAspect="1" noChangeArrowheads="1"/>
          </p:cNvPicPr>
          <p:nvPr/>
        </p:nvPicPr>
        <p:blipFill>
          <a:blip r:embed="rId7"/>
          <a:srcRect b="10734"/>
          <a:stretch>
            <a:fillRect/>
          </a:stretch>
        </p:blipFill>
        <p:spPr bwMode="auto">
          <a:xfrm>
            <a:off x="392875" y="1359725"/>
            <a:ext cx="1170432" cy="1400982"/>
          </a:xfrm>
          <a:prstGeom prst="rect">
            <a:avLst/>
          </a:prstGeom>
          <a:noFill/>
        </p:spPr>
      </p:pic>
      <p:pic>
        <p:nvPicPr>
          <p:cNvPr id="20493" name="Picture 13" descr="http://www.accurev.com/images/rally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4343400"/>
            <a:ext cx="1419225" cy="914400"/>
          </a:xfrm>
          <a:prstGeom prst="rect">
            <a:avLst/>
          </a:prstGeom>
          <a:noFill/>
        </p:spPr>
      </p:pic>
      <p:pic>
        <p:nvPicPr>
          <p:cNvPr id="20495" name="Picture 15" descr="http://www.serradinho.com/Blog/wp-content/uploads/2008/10/sponsor-me_dog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39" t="6358"/>
          <a:stretch>
            <a:fillRect/>
          </a:stretch>
        </p:blipFill>
        <p:spPr bwMode="auto">
          <a:xfrm>
            <a:off x="2279566" y="3139326"/>
            <a:ext cx="2063834" cy="1345044"/>
          </a:xfrm>
          <a:prstGeom prst="rect">
            <a:avLst/>
          </a:prstGeom>
          <a:noFill/>
        </p:spPr>
      </p:pic>
      <p:pic>
        <p:nvPicPr>
          <p:cNvPr id="19" name="Picture 21" descr="http://techrobust.com/image/process/se_scrum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4648200"/>
            <a:ext cx="1371600" cy="856550"/>
          </a:xfrm>
          <a:prstGeom prst="rect">
            <a:avLst/>
          </a:prstGeom>
          <a:noFill/>
        </p:spPr>
      </p:pic>
      <p:pic>
        <p:nvPicPr>
          <p:cNvPr id="20497" name="Picture 17" descr="http://www.sitecrafting.com/files/blog/cb74402fa30e2686_g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7400" y="2743200"/>
            <a:ext cx="2143125" cy="2143125"/>
          </a:xfrm>
          <a:prstGeom prst="rect">
            <a:avLst/>
          </a:prstGeom>
          <a:noFill/>
        </p:spPr>
      </p:pic>
      <p:pic>
        <p:nvPicPr>
          <p:cNvPr id="20499" name="Picture 19" descr="http://sphou.corp.halliburton.com/SITES/DS/DS5000_8_0/Project%20Images/DSDesktop_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97600" y="4610100"/>
            <a:ext cx="1657350" cy="1047750"/>
          </a:xfrm>
          <a:prstGeom prst="rect">
            <a:avLst/>
          </a:prstGeom>
          <a:noFill/>
        </p:spPr>
      </p:pic>
      <p:pic>
        <p:nvPicPr>
          <p:cNvPr id="20501" name="Picture 21" descr="http://www.theiteh.com/wp-content/uploads/2011/08/Agile2011.png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9425" y="1335024"/>
            <a:ext cx="1170432" cy="1408176"/>
          </a:xfrm>
          <a:prstGeom prst="rect">
            <a:avLst/>
          </a:prstGeom>
          <a:noFill/>
        </p:spPr>
      </p:pic>
      <p:pic>
        <p:nvPicPr>
          <p:cNvPr id="20503" name="Picture 23" descr="http://www.xpday.net/html/Xpday2009/agile_alliance_log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0" y="1347850"/>
            <a:ext cx="2057400" cy="1409700"/>
          </a:xfrm>
          <a:prstGeom prst="rect">
            <a:avLst/>
          </a:prstGeom>
          <a:noFill/>
        </p:spPr>
      </p:pic>
      <p:pic>
        <p:nvPicPr>
          <p:cNvPr id="20505" name="Picture 25" descr="http://giamedia3.files.wordpress.com/2011/09/rainbow-pot-of-gold-2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819400"/>
            <a:ext cx="3810000" cy="2857500"/>
          </a:xfrm>
          <a:prstGeom prst="rect">
            <a:avLst/>
          </a:prstGeom>
          <a:noFill/>
        </p:spPr>
      </p:pic>
      <p:pic>
        <p:nvPicPr>
          <p:cNvPr id="523266" name="Picture 2" descr="http://rlv.zcache.com/refactoring_poster-p228118789330102998tdcp_400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21600" t="28800" r="19200" b="28800"/>
          <a:stretch>
            <a:fillRect/>
          </a:stretch>
        </p:blipFill>
        <p:spPr bwMode="auto">
          <a:xfrm>
            <a:off x="4848860" y="5243607"/>
            <a:ext cx="1666240" cy="119338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256113" y="5631934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DecisionSpace</a:t>
            </a:r>
            <a:r>
              <a:rPr lang="en-US" dirty="0" smtClean="0">
                <a:solidFill>
                  <a:srgbClr val="FF0000"/>
                </a:solidFill>
              </a:rPr>
              <a:t>® Desktop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LMK_HSS_Template 201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693"/>
      </a:lt2>
      <a:accent1>
        <a:srgbClr val="CE1126"/>
      </a:accent1>
      <a:accent2>
        <a:srgbClr val="2E3C48"/>
      </a:accent2>
      <a:accent3>
        <a:srgbClr val="FFFFFF"/>
      </a:accent3>
      <a:accent4>
        <a:srgbClr val="000000"/>
      </a:accent4>
      <a:accent5>
        <a:srgbClr val="E3AAAC"/>
      </a:accent5>
      <a:accent6>
        <a:srgbClr val="293540"/>
      </a:accent6>
      <a:hlink>
        <a:srgbClr val="8F9D05"/>
      </a:hlink>
      <a:folHlink>
        <a:srgbClr val="C67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6CAF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8F9D0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8F9D05"/>
        </a:hlink>
        <a:folHlink>
          <a:srgbClr val="C67F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919693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838785"/>
        </a:accent6>
        <a:hlink>
          <a:srgbClr val="8F9D05"/>
        </a:hlink>
        <a:folHlink>
          <a:srgbClr val="C67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LMK_HSS_Template 2010</Template>
  <TotalTime>17927</TotalTime>
  <Words>544</Words>
  <Application>Microsoft Office PowerPoint</Application>
  <PresentationFormat>On-screen Show (4:3)</PresentationFormat>
  <Paragraphs>281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LMK_HSS_Template 2010</vt:lpstr>
      <vt:lpstr>ClipArt</vt:lpstr>
      <vt:lpstr>HiJaak</vt:lpstr>
      <vt:lpstr>Chart</vt:lpstr>
      <vt:lpstr>Agile Development @ Landmark</vt:lpstr>
      <vt:lpstr>Landmark Software and Services</vt:lpstr>
      <vt:lpstr>Development Sites in Houston, Denver and Calgary</vt:lpstr>
      <vt:lpstr>Plus International Development</vt:lpstr>
      <vt:lpstr>PowerPoint Presentation</vt:lpstr>
      <vt:lpstr>Our Agile Journey</vt:lpstr>
      <vt:lpstr>Who says Agilists don’t Document</vt:lpstr>
      <vt:lpstr>Our Agile Journey</vt:lpstr>
      <vt:lpstr>Our Agile Journey</vt:lpstr>
      <vt:lpstr>PowerPoint Presentation</vt:lpstr>
      <vt:lpstr>Hurricane Rita</vt:lpstr>
      <vt:lpstr>It Depends</vt:lpstr>
      <vt:lpstr>Hurricane Context</vt:lpstr>
      <vt:lpstr>Project Context</vt:lpstr>
      <vt:lpstr>Uncertainty</vt:lpstr>
      <vt:lpstr>Context Leadership Model</vt:lpstr>
      <vt:lpstr>Uncertainty and Complexity</vt:lpstr>
      <vt:lpstr>Context Leadership Model</vt:lpstr>
      <vt:lpstr>Context Leadership Model</vt:lpstr>
      <vt:lpstr>Reduce Uncertainty or Complexity</vt:lpstr>
      <vt:lpstr>Swiss Stock Exchange</vt:lpstr>
      <vt:lpstr>Partitioning</vt:lpstr>
      <vt:lpstr>Products Lifecycle Paths</vt:lpstr>
      <vt:lpstr>Project Leadership Guide</vt:lpstr>
      <vt:lpstr>Portfolio Management</vt:lpstr>
      <vt:lpstr>Scaling with Rally</vt:lpstr>
      <vt:lpstr>Scaling the Agile Enterprise</vt:lpstr>
      <vt:lpstr>Project Dashboard</vt:lpstr>
      <vt:lpstr>Expect a Journey</vt:lpstr>
      <vt:lpstr>Inspect and Adapt</vt:lpstr>
      <vt:lpstr>Technical Excellence over Technical Debt</vt:lpstr>
      <vt:lpstr>Reflections on 10 Years of Agility</vt:lpstr>
      <vt:lpstr>Reflections on 10 Years of Agility</vt:lpstr>
      <vt:lpstr>Contact</vt:lpstr>
    </vt:vector>
  </TitlesOfParts>
  <Company>Halliburton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DecisionSpace®Earth Modeling</dc:title>
  <dc:creator>Erle P. Halliburton</dc:creator>
  <cp:lastModifiedBy>Todd Little</cp:lastModifiedBy>
  <cp:revision>421</cp:revision>
  <dcterms:created xsi:type="dcterms:W3CDTF">2011-02-23T23:24:19Z</dcterms:created>
  <dcterms:modified xsi:type="dcterms:W3CDTF">2011-09-27T16:11:55Z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0x010100EA5E8F6A0704674599DD7F016CEDDA9B</vt:lpwstr>
  </property>
</Properties>
</file>