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4.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16" r:id="rId3"/>
    <p:sldMasterId id="2147483736" r:id="rId4"/>
    <p:sldMasterId id="2147483752" r:id="rId5"/>
  </p:sldMasterIdLst>
  <p:notesMasterIdLst>
    <p:notesMasterId r:id="rId48"/>
  </p:notesMasterIdLst>
  <p:sldIdLst>
    <p:sldId id="2142532059" r:id="rId6"/>
    <p:sldId id="738" r:id="rId7"/>
    <p:sldId id="5477" r:id="rId8"/>
    <p:sldId id="5445" r:id="rId9"/>
    <p:sldId id="488" r:id="rId10"/>
    <p:sldId id="2142532838" r:id="rId11"/>
    <p:sldId id="5435" r:id="rId12"/>
    <p:sldId id="4745" r:id="rId13"/>
    <p:sldId id="2142532833" r:id="rId14"/>
    <p:sldId id="2142532836" r:id="rId15"/>
    <p:sldId id="1269" r:id="rId16"/>
    <p:sldId id="2142532599" r:id="rId17"/>
    <p:sldId id="2142532707" r:id="rId18"/>
    <p:sldId id="2142532793" r:id="rId19"/>
    <p:sldId id="2142531771" r:id="rId20"/>
    <p:sldId id="2142532203" r:id="rId21"/>
    <p:sldId id="5485" r:id="rId22"/>
    <p:sldId id="4663" r:id="rId23"/>
    <p:sldId id="785" r:id="rId24"/>
    <p:sldId id="2142532802" r:id="rId25"/>
    <p:sldId id="2142532746" r:id="rId26"/>
    <p:sldId id="2142532804" r:id="rId27"/>
    <p:sldId id="2142532805" r:id="rId28"/>
    <p:sldId id="2142532807" r:id="rId29"/>
    <p:sldId id="421" r:id="rId30"/>
    <p:sldId id="2142532727" r:id="rId31"/>
    <p:sldId id="2142532809" r:id="rId32"/>
    <p:sldId id="495" r:id="rId33"/>
    <p:sldId id="2142532821" r:id="rId34"/>
    <p:sldId id="2142532829" r:id="rId35"/>
    <p:sldId id="2142532818" r:id="rId36"/>
    <p:sldId id="2142532820" r:id="rId37"/>
    <p:sldId id="2142532810" r:id="rId38"/>
    <p:sldId id="2142532824" r:id="rId39"/>
    <p:sldId id="2142532811" r:id="rId40"/>
    <p:sldId id="2142532812" r:id="rId41"/>
    <p:sldId id="2142532814" r:id="rId42"/>
    <p:sldId id="2142532815" r:id="rId43"/>
    <p:sldId id="2142532817" r:id="rId44"/>
    <p:sldId id="2142532775" r:id="rId45"/>
    <p:sldId id="2142532797" r:id="rId46"/>
    <p:sldId id="214253283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94663" autoAdjust="0"/>
  </p:normalViewPr>
  <p:slideViewPr>
    <p:cSldViewPr snapToGrid="0">
      <p:cViewPr varScale="1">
        <p:scale>
          <a:sx n="104" d="100"/>
          <a:sy n="104" d="100"/>
        </p:scale>
        <p:origin x="26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dirty="0"/>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dirty="0"/>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dirty="0"/>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a:solidFill>
          <a:schemeClr val="accent5"/>
        </a:solidFill>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a:solidFill>
          <a:srgbClr val="C00000"/>
        </a:solidFill>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a:solidFill>
          <a:srgbClr val="C00000"/>
        </a:solidFill>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141389-8C51-435C-BCE1-A4DA58D279C2}"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CFFB80A4-5EC9-486D-89F7-E4198BBEA0CE}">
      <dgm:prSet/>
      <dgm:spPr/>
      <dgm:t>
        <a:bodyPr/>
        <a:lstStyle/>
        <a:p>
          <a:r>
            <a:rPr lang="en-US"/>
            <a:t>We can’t be agile unless we change the culture!</a:t>
          </a:r>
        </a:p>
      </dgm:t>
    </dgm:pt>
    <dgm:pt modelId="{9EFCC9D5-87C3-405B-9121-1E71535313CA}" type="parTrans" cxnId="{120CCF42-E235-4876-9FF9-7161291AC1F2}">
      <dgm:prSet/>
      <dgm:spPr/>
      <dgm:t>
        <a:bodyPr/>
        <a:lstStyle/>
        <a:p>
          <a:endParaRPr lang="en-US"/>
        </a:p>
      </dgm:t>
    </dgm:pt>
    <dgm:pt modelId="{9C769ADE-8E41-4A3D-8CF8-2E82C6BACE3B}" type="sibTrans" cxnId="{120CCF42-E235-4876-9FF9-7161291AC1F2}">
      <dgm:prSet/>
      <dgm:spPr/>
      <dgm:t>
        <a:bodyPr/>
        <a:lstStyle/>
        <a:p>
          <a:endParaRPr lang="en-US"/>
        </a:p>
      </dgm:t>
    </dgm:pt>
    <dgm:pt modelId="{A4DEB6A7-53CC-4671-930C-3DC686A6B7DB}">
      <dgm:prSet/>
      <dgm:spPr/>
      <dgm:t>
        <a:bodyPr/>
        <a:lstStyle/>
        <a:p>
          <a:r>
            <a:rPr lang="en-US" dirty="0"/>
            <a:t>Agile needs to adapt to culture as much as culture needs to adapt to agile.</a:t>
          </a:r>
        </a:p>
      </dgm:t>
    </dgm:pt>
    <dgm:pt modelId="{8C60D865-A62F-465C-B546-C5CC9D270520}" type="parTrans" cxnId="{FA25A65F-823F-475C-B8C2-7A66EE0F3756}">
      <dgm:prSet/>
      <dgm:spPr/>
      <dgm:t>
        <a:bodyPr/>
        <a:lstStyle/>
        <a:p>
          <a:endParaRPr lang="en-US"/>
        </a:p>
      </dgm:t>
    </dgm:pt>
    <dgm:pt modelId="{F4373C00-48C3-49C9-9D32-02B36BCCABD0}" type="sibTrans" cxnId="{FA25A65F-823F-475C-B8C2-7A66EE0F3756}">
      <dgm:prSet/>
      <dgm:spPr/>
      <dgm:t>
        <a:bodyPr/>
        <a:lstStyle/>
        <a:p>
          <a:endParaRPr lang="en-US"/>
        </a:p>
      </dgm:t>
    </dgm:pt>
    <dgm:pt modelId="{81ED450E-B594-4D97-9133-DB22333FF744}" type="pres">
      <dgm:prSet presAssocID="{42141389-8C51-435C-BCE1-A4DA58D279C2}" presName="linear" presStyleCnt="0">
        <dgm:presLayoutVars>
          <dgm:animLvl val="lvl"/>
          <dgm:resizeHandles val="exact"/>
        </dgm:presLayoutVars>
      </dgm:prSet>
      <dgm:spPr/>
    </dgm:pt>
    <dgm:pt modelId="{91182842-2378-4933-B6AC-31D6C150013D}" type="pres">
      <dgm:prSet presAssocID="{CFFB80A4-5EC9-486D-89F7-E4198BBEA0CE}" presName="parentText" presStyleLbl="node1" presStyleIdx="0" presStyleCnt="2" custLinFactNeighborY="-52800">
        <dgm:presLayoutVars>
          <dgm:chMax val="0"/>
          <dgm:bulletEnabled val="1"/>
        </dgm:presLayoutVars>
      </dgm:prSet>
      <dgm:spPr/>
    </dgm:pt>
    <dgm:pt modelId="{EC9A4D52-C09B-4938-A724-73301304E855}" type="pres">
      <dgm:prSet presAssocID="{9C769ADE-8E41-4A3D-8CF8-2E82C6BACE3B}" presName="spacer" presStyleCnt="0"/>
      <dgm:spPr/>
    </dgm:pt>
    <dgm:pt modelId="{1DF032E0-F9F3-42B0-9F43-4BE7C890A946}" type="pres">
      <dgm:prSet presAssocID="{A4DEB6A7-53CC-4671-930C-3DC686A6B7DB}" presName="parentText" presStyleLbl="node1" presStyleIdx="1" presStyleCnt="2" custLinFactNeighborY="51530">
        <dgm:presLayoutVars>
          <dgm:chMax val="0"/>
          <dgm:bulletEnabled val="1"/>
        </dgm:presLayoutVars>
      </dgm:prSet>
      <dgm:spPr/>
    </dgm:pt>
  </dgm:ptLst>
  <dgm:cxnLst>
    <dgm:cxn modelId="{FA25A65F-823F-475C-B8C2-7A66EE0F3756}" srcId="{42141389-8C51-435C-BCE1-A4DA58D279C2}" destId="{A4DEB6A7-53CC-4671-930C-3DC686A6B7DB}" srcOrd="1" destOrd="0" parTransId="{8C60D865-A62F-465C-B546-C5CC9D270520}" sibTransId="{F4373C00-48C3-49C9-9D32-02B36BCCABD0}"/>
    <dgm:cxn modelId="{120CCF42-E235-4876-9FF9-7161291AC1F2}" srcId="{42141389-8C51-435C-BCE1-A4DA58D279C2}" destId="{CFFB80A4-5EC9-486D-89F7-E4198BBEA0CE}" srcOrd="0" destOrd="0" parTransId="{9EFCC9D5-87C3-405B-9121-1E71535313CA}" sibTransId="{9C769ADE-8E41-4A3D-8CF8-2E82C6BACE3B}"/>
    <dgm:cxn modelId="{12918EC9-070F-4E34-9C78-5174EF117313}" type="presOf" srcId="{A4DEB6A7-53CC-4671-930C-3DC686A6B7DB}" destId="{1DF032E0-F9F3-42B0-9F43-4BE7C890A946}" srcOrd="0" destOrd="0" presId="urn:microsoft.com/office/officeart/2005/8/layout/vList2"/>
    <dgm:cxn modelId="{00B173E1-64F4-4F82-A8FA-A8E96FDF2910}" type="presOf" srcId="{42141389-8C51-435C-BCE1-A4DA58D279C2}" destId="{81ED450E-B594-4D97-9133-DB22333FF744}" srcOrd="0" destOrd="0" presId="urn:microsoft.com/office/officeart/2005/8/layout/vList2"/>
    <dgm:cxn modelId="{8792B3E4-F4E3-41E9-A671-AC2BD4558B2F}" type="presOf" srcId="{CFFB80A4-5EC9-486D-89F7-E4198BBEA0CE}" destId="{91182842-2378-4933-B6AC-31D6C150013D}" srcOrd="0" destOrd="0" presId="urn:microsoft.com/office/officeart/2005/8/layout/vList2"/>
    <dgm:cxn modelId="{0BAB1097-ED6A-4A71-99F1-3D8BEB633261}" type="presParOf" srcId="{81ED450E-B594-4D97-9133-DB22333FF744}" destId="{91182842-2378-4933-B6AC-31D6C150013D}" srcOrd="0" destOrd="0" presId="urn:microsoft.com/office/officeart/2005/8/layout/vList2"/>
    <dgm:cxn modelId="{C607B97B-D79D-4DAF-BA47-91E369BB301F}" type="presParOf" srcId="{81ED450E-B594-4D97-9133-DB22333FF744}" destId="{EC9A4D52-C09B-4938-A724-73301304E855}" srcOrd="1" destOrd="0" presId="urn:microsoft.com/office/officeart/2005/8/layout/vList2"/>
    <dgm:cxn modelId="{283DCCFD-8B30-4FA4-A9D8-8B9498F1751E}" type="presParOf" srcId="{81ED450E-B594-4D97-9133-DB22333FF744}" destId="{1DF032E0-F9F3-42B0-9F43-4BE7C890A94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C00000"/>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73478F"/>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rgbClr val="C00000"/>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0470E33-5602-4B97-8C20-B4D0E3C5EE1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CC997D87-A6F3-40EB-B416-5E541F2FFB72}">
      <dgm:prSet phldrT="[Text]"/>
      <dgm:spPr/>
      <dgm:t>
        <a:bodyPr/>
        <a:lstStyle/>
        <a:p>
          <a:r>
            <a:rPr lang="en-US"/>
            <a:t>Reflect on the problem</a:t>
          </a:r>
        </a:p>
      </dgm:t>
    </dgm:pt>
    <dgm:pt modelId="{4E264349-AF85-4D29-889A-2DF0F601B16C}" type="parTrans" cxnId="{60061633-9D3B-4FEF-840A-518C9D52CCF2}">
      <dgm:prSet/>
      <dgm:spPr/>
      <dgm:t>
        <a:bodyPr/>
        <a:lstStyle/>
        <a:p>
          <a:endParaRPr lang="en-US"/>
        </a:p>
      </dgm:t>
    </dgm:pt>
    <dgm:pt modelId="{F489367C-B86B-4B80-9AB7-E99F99FDFD45}" type="sibTrans" cxnId="{60061633-9D3B-4FEF-840A-518C9D52CCF2}">
      <dgm:prSet/>
      <dgm:spPr>
        <a:solidFill>
          <a:schemeClr val="accent1">
            <a:lumMod val="40000"/>
            <a:lumOff val="60000"/>
          </a:schemeClr>
        </a:solidFill>
      </dgm:spPr>
      <dgm:t>
        <a:bodyPr/>
        <a:lstStyle/>
        <a:p>
          <a:endParaRPr lang="en-US"/>
        </a:p>
      </dgm:t>
    </dgm:pt>
    <dgm:pt modelId="{52C1396D-F68B-454D-A7A5-3DFEEE1786C4}">
      <dgm:prSet phldrT="[Text]"/>
      <dgm:spPr/>
      <dgm:t>
        <a:bodyPr/>
        <a:lstStyle/>
        <a:p>
          <a:r>
            <a:rPr lang="en-US"/>
            <a:t>Explore solutions</a:t>
          </a:r>
        </a:p>
      </dgm:t>
    </dgm:pt>
    <dgm:pt modelId="{841A2D00-1445-4F45-819B-891EC7FDA351}" type="parTrans" cxnId="{ADED5FCB-52C7-466B-BF5C-CD1B2FC44328}">
      <dgm:prSet/>
      <dgm:spPr/>
      <dgm:t>
        <a:bodyPr/>
        <a:lstStyle/>
        <a:p>
          <a:endParaRPr lang="en-US"/>
        </a:p>
      </dgm:t>
    </dgm:pt>
    <dgm:pt modelId="{D0912134-99AA-4916-BD5C-15332C1464DD}" type="sibTrans" cxnId="{ADED5FCB-52C7-466B-BF5C-CD1B2FC44328}">
      <dgm:prSet/>
      <dgm:spPr>
        <a:solidFill>
          <a:schemeClr val="accent1">
            <a:lumMod val="40000"/>
            <a:lumOff val="60000"/>
          </a:schemeClr>
        </a:solidFill>
      </dgm:spPr>
      <dgm:t>
        <a:bodyPr/>
        <a:lstStyle/>
        <a:p>
          <a:endParaRPr lang="en-US"/>
        </a:p>
      </dgm:t>
    </dgm:pt>
    <dgm:pt modelId="{A176B433-73BC-4237-A0FB-0C2ABFDB93AE}">
      <dgm:prSet phldrT="[Text]"/>
      <dgm:spPr/>
      <dgm:t>
        <a:bodyPr/>
        <a:lstStyle/>
        <a:p>
          <a:r>
            <a:rPr lang="en-US"/>
            <a:t>Evaluate difficulty and resistance</a:t>
          </a:r>
        </a:p>
      </dgm:t>
    </dgm:pt>
    <dgm:pt modelId="{0C8D1E93-D3CF-4FC1-8F6A-104C37F427CC}" type="parTrans" cxnId="{CAB2ACFD-27E1-4638-AA0D-7061882B84A5}">
      <dgm:prSet/>
      <dgm:spPr/>
      <dgm:t>
        <a:bodyPr/>
        <a:lstStyle/>
        <a:p>
          <a:endParaRPr lang="en-US"/>
        </a:p>
      </dgm:t>
    </dgm:pt>
    <dgm:pt modelId="{59CC7323-F46E-491F-831E-55595E489F0C}" type="sibTrans" cxnId="{CAB2ACFD-27E1-4638-AA0D-7061882B84A5}">
      <dgm:prSet/>
      <dgm:spPr>
        <a:solidFill>
          <a:schemeClr val="accent1">
            <a:lumMod val="40000"/>
            <a:lumOff val="60000"/>
          </a:schemeClr>
        </a:solidFill>
      </dgm:spPr>
      <dgm:t>
        <a:bodyPr/>
        <a:lstStyle/>
        <a:p>
          <a:endParaRPr lang="en-US"/>
        </a:p>
      </dgm:t>
    </dgm:pt>
    <dgm:pt modelId="{ACF15722-6880-4D08-9DC1-1D8F0E8F87E8}">
      <dgm:prSet phldrT="[Text]"/>
      <dgm:spPr>
        <a:solidFill>
          <a:srgbClr val="73478F"/>
        </a:solidFill>
      </dgm:spPr>
      <dgm:t>
        <a:bodyPr/>
        <a:lstStyle/>
        <a:p>
          <a:r>
            <a:rPr lang="en-US"/>
            <a:t>Design experiment</a:t>
          </a:r>
        </a:p>
      </dgm:t>
    </dgm:pt>
    <dgm:pt modelId="{D47B1369-BAF8-4EE1-BDE6-F79E85C8204D}" type="parTrans" cxnId="{1EC1F26C-DE82-4861-B18D-3C747268865E}">
      <dgm:prSet/>
      <dgm:spPr/>
      <dgm:t>
        <a:bodyPr/>
        <a:lstStyle/>
        <a:p>
          <a:endParaRPr lang="en-US"/>
        </a:p>
      </dgm:t>
    </dgm:pt>
    <dgm:pt modelId="{234DBBC9-7404-4C6F-8502-3C9731ABFD73}" type="sibTrans" cxnId="{1EC1F26C-DE82-4861-B18D-3C747268865E}">
      <dgm:prSet/>
      <dgm:spPr>
        <a:solidFill>
          <a:schemeClr val="accent1">
            <a:lumMod val="40000"/>
            <a:lumOff val="60000"/>
          </a:schemeClr>
        </a:solidFill>
      </dgm:spPr>
      <dgm:t>
        <a:bodyPr/>
        <a:lstStyle/>
        <a:p>
          <a:endParaRPr lang="en-US"/>
        </a:p>
      </dgm:t>
    </dgm:pt>
    <dgm:pt modelId="{20011C2C-CB51-4FA4-B52B-BB8F6FB30D30}">
      <dgm:prSet/>
      <dgm:spPr>
        <a:solidFill>
          <a:srgbClr val="C00000"/>
        </a:solidFill>
      </dgm:spPr>
      <dgm:t>
        <a:bodyPr/>
        <a:lstStyle/>
        <a:p>
          <a:r>
            <a:rPr lang="en-US"/>
            <a:t>Evaluate Fitness</a:t>
          </a:r>
        </a:p>
      </dgm:t>
    </dgm:pt>
    <dgm:pt modelId="{76B83163-1E6E-42C0-B407-8A1DBDD256DD}" type="parTrans" cxnId="{125BBC0A-8407-46C5-B5F2-7C023CAA942F}">
      <dgm:prSet/>
      <dgm:spPr/>
      <dgm:t>
        <a:bodyPr/>
        <a:lstStyle/>
        <a:p>
          <a:endParaRPr lang="en-US"/>
        </a:p>
      </dgm:t>
    </dgm:pt>
    <dgm:pt modelId="{4BCD87DA-728B-46D8-AD84-ABA2401EDA26}" type="sibTrans" cxnId="{125BBC0A-8407-46C5-B5F2-7C023CAA942F}">
      <dgm:prSet/>
      <dgm:spPr>
        <a:noFill/>
      </dgm:spPr>
      <dgm:t>
        <a:bodyPr/>
        <a:lstStyle/>
        <a:p>
          <a:endParaRPr lang="en-US"/>
        </a:p>
      </dgm:t>
    </dgm:pt>
    <dgm:pt modelId="{C2E945E6-5C3E-47F1-95EE-92DB9F5BFCB4}">
      <dgm:prSet/>
      <dgm:spPr>
        <a:solidFill>
          <a:schemeClr val="accent1"/>
        </a:solidFill>
      </dgm:spPr>
      <dgm:t>
        <a:bodyPr/>
        <a:lstStyle/>
        <a:p>
          <a:r>
            <a:rPr lang="en-US"/>
            <a:t>Run Experiment</a:t>
          </a:r>
        </a:p>
      </dgm:t>
    </dgm:pt>
    <dgm:pt modelId="{04A23076-ED94-48E3-BDE0-22B61C5F9FDB}" type="parTrans" cxnId="{F1E54AFA-8906-4E71-9235-F0C93C6AEBFC}">
      <dgm:prSet/>
      <dgm:spPr/>
      <dgm:t>
        <a:bodyPr/>
        <a:lstStyle/>
        <a:p>
          <a:endParaRPr lang="en-US"/>
        </a:p>
      </dgm:t>
    </dgm:pt>
    <dgm:pt modelId="{521DB97F-EA0C-48AA-8AEE-D53CEF800AAD}" type="sibTrans" cxnId="{F1E54AFA-8906-4E71-9235-F0C93C6AEBFC}">
      <dgm:prSet/>
      <dgm:spPr>
        <a:solidFill>
          <a:schemeClr val="accent1">
            <a:lumMod val="40000"/>
            <a:lumOff val="60000"/>
          </a:schemeClr>
        </a:solidFill>
      </dgm:spPr>
      <dgm:t>
        <a:bodyPr/>
        <a:lstStyle/>
        <a:p>
          <a:endParaRPr lang="en-US"/>
        </a:p>
      </dgm:t>
    </dgm:pt>
    <dgm:pt modelId="{A410C8D2-F64A-401C-8188-C4303B9F37FA}" type="pres">
      <dgm:prSet presAssocID="{90470E33-5602-4B97-8C20-B4D0E3C5EE10}" presName="cycle" presStyleCnt="0">
        <dgm:presLayoutVars>
          <dgm:dir/>
          <dgm:resizeHandles val="exact"/>
        </dgm:presLayoutVars>
      </dgm:prSet>
      <dgm:spPr/>
    </dgm:pt>
    <dgm:pt modelId="{16E0BEA8-3C73-4D0B-B045-986650DD71E7}" type="pres">
      <dgm:prSet presAssocID="{CC997D87-A6F3-40EB-B416-5E541F2FFB72}" presName="node" presStyleLbl="node1" presStyleIdx="0" presStyleCnt="6">
        <dgm:presLayoutVars>
          <dgm:bulletEnabled val="1"/>
        </dgm:presLayoutVars>
      </dgm:prSet>
      <dgm:spPr/>
    </dgm:pt>
    <dgm:pt modelId="{3ED89CB1-82FD-449E-A043-C54D5B66EA02}" type="pres">
      <dgm:prSet presAssocID="{F489367C-B86B-4B80-9AB7-E99F99FDFD45}" presName="sibTrans" presStyleLbl="sibTrans2D1" presStyleIdx="0" presStyleCnt="6"/>
      <dgm:spPr/>
    </dgm:pt>
    <dgm:pt modelId="{5A2A5F8C-6743-4CCA-B95C-831856F147BD}" type="pres">
      <dgm:prSet presAssocID="{F489367C-B86B-4B80-9AB7-E99F99FDFD45}" presName="connectorText" presStyleLbl="sibTrans2D1" presStyleIdx="0" presStyleCnt="6"/>
      <dgm:spPr/>
    </dgm:pt>
    <dgm:pt modelId="{46FE3BEF-67E4-4661-A2D9-857178218DD9}" type="pres">
      <dgm:prSet presAssocID="{52C1396D-F68B-454D-A7A5-3DFEEE1786C4}" presName="node" presStyleLbl="node1" presStyleIdx="1" presStyleCnt="6">
        <dgm:presLayoutVars>
          <dgm:bulletEnabled val="1"/>
        </dgm:presLayoutVars>
      </dgm:prSet>
      <dgm:spPr/>
    </dgm:pt>
    <dgm:pt modelId="{0900BF35-80EE-445E-97D0-A6527292F242}" type="pres">
      <dgm:prSet presAssocID="{D0912134-99AA-4916-BD5C-15332C1464DD}" presName="sibTrans" presStyleLbl="sibTrans2D1" presStyleIdx="1" presStyleCnt="6"/>
      <dgm:spPr/>
    </dgm:pt>
    <dgm:pt modelId="{6959A57C-1C5B-453B-B746-0C6AB627798C}" type="pres">
      <dgm:prSet presAssocID="{D0912134-99AA-4916-BD5C-15332C1464DD}" presName="connectorText" presStyleLbl="sibTrans2D1" presStyleIdx="1" presStyleCnt="6"/>
      <dgm:spPr/>
    </dgm:pt>
    <dgm:pt modelId="{7DE82D86-7D29-4C2B-ABE0-1FAADCDF0B0F}" type="pres">
      <dgm:prSet presAssocID="{A176B433-73BC-4237-A0FB-0C2ABFDB93AE}" presName="node" presStyleLbl="node1" presStyleIdx="2" presStyleCnt="6">
        <dgm:presLayoutVars>
          <dgm:bulletEnabled val="1"/>
        </dgm:presLayoutVars>
      </dgm:prSet>
      <dgm:spPr/>
    </dgm:pt>
    <dgm:pt modelId="{816E1A0C-5A2E-498E-883F-B6E8E005D76A}" type="pres">
      <dgm:prSet presAssocID="{59CC7323-F46E-491F-831E-55595E489F0C}" presName="sibTrans" presStyleLbl="sibTrans2D1" presStyleIdx="2" presStyleCnt="6"/>
      <dgm:spPr/>
    </dgm:pt>
    <dgm:pt modelId="{3A48FA09-8A07-423D-AF91-08AE40184522}" type="pres">
      <dgm:prSet presAssocID="{59CC7323-F46E-491F-831E-55595E489F0C}" presName="connectorText" presStyleLbl="sibTrans2D1" presStyleIdx="2" presStyleCnt="6"/>
      <dgm:spPr/>
    </dgm:pt>
    <dgm:pt modelId="{F3F96394-1624-46DA-A614-63E08FEC3A1C}" type="pres">
      <dgm:prSet presAssocID="{ACF15722-6880-4D08-9DC1-1D8F0E8F87E8}" presName="node" presStyleLbl="node1" presStyleIdx="3" presStyleCnt="6">
        <dgm:presLayoutVars>
          <dgm:bulletEnabled val="1"/>
        </dgm:presLayoutVars>
      </dgm:prSet>
      <dgm:spPr/>
    </dgm:pt>
    <dgm:pt modelId="{611869A1-2D97-447E-8391-C0AA8E511EA4}" type="pres">
      <dgm:prSet presAssocID="{234DBBC9-7404-4C6F-8502-3C9731ABFD73}" presName="sibTrans" presStyleLbl="sibTrans2D1" presStyleIdx="3" presStyleCnt="6"/>
      <dgm:spPr/>
    </dgm:pt>
    <dgm:pt modelId="{F4CBBD7C-F98C-457B-A3FC-EF3D84C4D551}" type="pres">
      <dgm:prSet presAssocID="{234DBBC9-7404-4C6F-8502-3C9731ABFD73}" presName="connectorText" presStyleLbl="sibTrans2D1" presStyleIdx="3" presStyleCnt="6"/>
      <dgm:spPr/>
    </dgm:pt>
    <dgm:pt modelId="{A79608CA-C38E-4902-BD98-605CF654695C}" type="pres">
      <dgm:prSet presAssocID="{C2E945E6-5C3E-47F1-95EE-92DB9F5BFCB4}" presName="node" presStyleLbl="node1" presStyleIdx="4" presStyleCnt="6">
        <dgm:presLayoutVars>
          <dgm:bulletEnabled val="1"/>
        </dgm:presLayoutVars>
      </dgm:prSet>
      <dgm:spPr/>
    </dgm:pt>
    <dgm:pt modelId="{C61E225E-CB92-427A-9B51-3B3CE5E96D6A}" type="pres">
      <dgm:prSet presAssocID="{521DB97F-EA0C-48AA-8AEE-D53CEF800AAD}" presName="sibTrans" presStyleLbl="sibTrans2D1" presStyleIdx="4" presStyleCnt="6"/>
      <dgm:spPr/>
    </dgm:pt>
    <dgm:pt modelId="{68235ACD-467F-41F0-8B93-8049A20BD4D6}" type="pres">
      <dgm:prSet presAssocID="{521DB97F-EA0C-48AA-8AEE-D53CEF800AAD}" presName="connectorText" presStyleLbl="sibTrans2D1" presStyleIdx="4" presStyleCnt="6"/>
      <dgm:spPr/>
    </dgm:pt>
    <dgm:pt modelId="{A61DB2E7-9885-4DCE-A8A4-3BD5FA6AE3DB}" type="pres">
      <dgm:prSet presAssocID="{20011C2C-CB51-4FA4-B52B-BB8F6FB30D30}" presName="node" presStyleLbl="node1" presStyleIdx="5" presStyleCnt="6">
        <dgm:presLayoutVars>
          <dgm:bulletEnabled val="1"/>
        </dgm:presLayoutVars>
      </dgm:prSet>
      <dgm:spPr/>
    </dgm:pt>
    <dgm:pt modelId="{C883CDD7-B4FE-403E-8631-3580AA3DCE75}" type="pres">
      <dgm:prSet presAssocID="{4BCD87DA-728B-46D8-AD84-ABA2401EDA26}" presName="sibTrans" presStyleLbl="sibTrans2D1" presStyleIdx="5" presStyleCnt="6"/>
      <dgm:spPr/>
    </dgm:pt>
    <dgm:pt modelId="{00CA6539-B55B-479B-AD66-4DA05576F334}" type="pres">
      <dgm:prSet presAssocID="{4BCD87DA-728B-46D8-AD84-ABA2401EDA26}" presName="connectorText" presStyleLbl="sibTrans2D1" presStyleIdx="5" presStyleCnt="6"/>
      <dgm:spPr/>
    </dgm:pt>
  </dgm:ptLst>
  <dgm:cxnLst>
    <dgm:cxn modelId="{F12E0905-7B80-430D-BA4F-A27EA9298FF4}" type="presOf" srcId="{D0912134-99AA-4916-BD5C-15332C1464DD}" destId="{0900BF35-80EE-445E-97D0-A6527292F242}" srcOrd="0" destOrd="0" presId="urn:microsoft.com/office/officeart/2005/8/layout/cycle2"/>
    <dgm:cxn modelId="{125BBC0A-8407-46C5-B5F2-7C023CAA942F}" srcId="{90470E33-5602-4B97-8C20-B4D0E3C5EE10}" destId="{20011C2C-CB51-4FA4-B52B-BB8F6FB30D30}" srcOrd="5" destOrd="0" parTransId="{76B83163-1E6E-42C0-B407-8A1DBDD256DD}" sibTransId="{4BCD87DA-728B-46D8-AD84-ABA2401EDA26}"/>
    <dgm:cxn modelId="{D4150B0F-E71A-4A03-81F1-87465BB36476}" type="presOf" srcId="{234DBBC9-7404-4C6F-8502-3C9731ABFD73}" destId="{611869A1-2D97-447E-8391-C0AA8E511EA4}" srcOrd="0" destOrd="0" presId="urn:microsoft.com/office/officeart/2005/8/layout/cycle2"/>
    <dgm:cxn modelId="{E9C68511-C726-45F4-8C97-2ABB1E92122E}" type="presOf" srcId="{521DB97F-EA0C-48AA-8AEE-D53CEF800AAD}" destId="{68235ACD-467F-41F0-8B93-8049A20BD4D6}" srcOrd="1" destOrd="0" presId="urn:microsoft.com/office/officeart/2005/8/layout/cycle2"/>
    <dgm:cxn modelId="{94BA911B-6B6F-469E-A169-C9AEB18E8008}" type="presOf" srcId="{F489367C-B86B-4B80-9AB7-E99F99FDFD45}" destId="{5A2A5F8C-6743-4CCA-B95C-831856F147BD}" srcOrd="1" destOrd="0" presId="urn:microsoft.com/office/officeart/2005/8/layout/cycle2"/>
    <dgm:cxn modelId="{5070AE20-29A7-4CAD-B4EE-67D6FC40AC95}" type="presOf" srcId="{521DB97F-EA0C-48AA-8AEE-D53CEF800AAD}" destId="{C61E225E-CB92-427A-9B51-3B3CE5E96D6A}" srcOrd="0" destOrd="0" presId="urn:microsoft.com/office/officeart/2005/8/layout/cycle2"/>
    <dgm:cxn modelId="{EFD0F723-B91A-4350-971F-FB77C668ADA5}" type="presOf" srcId="{F489367C-B86B-4B80-9AB7-E99F99FDFD45}" destId="{3ED89CB1-82FD-449E-A043-C54D5B66EA02}" srcOrd="0" destOrd="0" presId="urn:microsoft.com/office/officeart/2005/8/layout/cycle2"/>
    <dgm:cxn modelId="{60061633-9D3B-4FEF-840A-518C9D52CCF2}" srcId="{90470E33-5602-4B97-8C20-B4D0E3C5EE10}" destId="{CC997D87-A6F3-40EB-B416-5E541F2FFB72}" srcOrd="0" destOrd="0" parTransId="{4E264349-AF85-4D29-889A-2DF0F601B16C}" sibTransId="{F489367C-B86B-4B80-9AB7-E99F99FDFD45}"/>
    <dgm:cxn modelId="{F125EB5D-2697-463F-A3DB-09E845E582F6}" type="presOf" srcId="{52C1396D-F68B-454D-A7A5-3DFEEE1786C4}" destId="{46FE3BEF-67E4-4661-A2D9-857178218DD9}" srcOrd="0" destOrd="0" presId="urn:microsoft.com/office/officeart/2005/8/layout/cycle2"/>
    <dgm:cxn modelId="{71DDE341-0B68-427B-B4FA-9E360EE9E90C}" type="presOf" srcId="{D0912134-99AA-4916-BD5C-15332C1464DD}" destId="{6959A57C-1C5B-453B-B746-0C6AB627798C}" srcOrd="1" destOrd="0" presId="urn:microsoft.com/office/officeart/2005/8/layout/cycle2"/>
    <dgm:cxn modelId="{4CBC9345-DF8C-4E02-B7A2-62412D41C3AA}" type="presOf" srcId="{4BCD87DA-728B-46D8-AD84-ABA2401EDA26}" destId="{00CA6539-B55B-479B-AD66-4DA05576F334}" srcOrd="1" destOrd="0" presId="urn:microsoft.com/office/officeart/2005/8/layout/cycle2"/>
    <dgm:cxn modelId="{1EC1F26C-DE82-4861-B18D-3C747268865E}" srcId="{90470E33-5602-4B97-8C20-B4D0E3C5EE10}" destId="{ACF15722-6880-4D08-9DC1-1D8F0E8F87E8}" srcOrd="3" destOrd="0" parTransId="{D47B1369-BAF8-4EE1-BDE6-F79E85C8204D}" sibTransId="{234DBBC9-7404-4C6F-8502-3C9731ABFD73}"/>
    <dgm:cxn modelId="{FC9C2178-047D-4754-B1D1-AC54F336B007}" type="presOf" srcId="{90470E33-5602-4B97-8C20-B4D0E3C5EE10}" destId="{A410C8D2-F64A-401C-8188-C4303B9F37FA}" srcOrd="0" destOrd="0" presId="urn:microsoft.com/office/officeart/2005/8/layout/cycle2"/>
    <dgm:cxn modelId="{C3B7865A-753E-48AE-9F80-0BCD61698003}" type="presOf" srcId="{ACF15722-6880-4D08-9DC1-1D8F0E8F87E8}" destId="{F3F96394-1624-46DA-A614-63E08FEC3A1C}" srcOrd="0" destOrd="0" presId="urn:microsoft.com/office/officeart/2005/8/layout/cycle2"/>
    <dgm:cxn modelId="{5AED9C86-57B1-4B76-BA82-4549ED5857C2}" type="presOf" srcId="{A176B433-73BC-4237-A0FB-0C2ABFDB93AE}" destId="{7DE82D86-7D29-4C2B-ABE0-1FAADCDF0B0F}" srcOrd="0" destOrd="0" presId="urn:microsoft.com/office/officeart/2005/8/layout/cycle2"/>
    <dgm:cxn modelId="{E3A83E87-88C1-4E12-B239-77F3102E56E2}" type="presOf" srcId="{234DBBC9-7404-4C6F-8502-3C9731ABFD73}" destId="{F4CBBD7C-F98C-457B-A3FC-EF3D84C4D551}" srcOrd="1" destOrd="0" presId="urn:microsoft.com/office/officeart/2005/8/layout/cycle2"/>
    <dgm:cxn modelId="{D99B938C-1058-4D12-B1AB-A7380EB8BF87}" type="presOf" srcId="{CC997D87-A6F3-40EB-B416-5E541F2FFB72}" destId="{16E0BEA8-3C73-4D0B-B045-986650DD71E7}" srcOrd="0" destOrd="0" presId="urn:microsoft.com/office/officeart/2005/8/layout/cycle2"/>
    <dgm:cxn modelId="{D8CE598F-8467-4975-A8A2-19CE78EBDCBC}" type="presOf" srcId="{4BCD87DA-728B-46D8-AD84-ABA2401EDA26}" destId="{C883CDD7-B4FE-403E-8631-3580AA3DCE75}" srcOrd="0" destOrd="0" presId="urn:microsoft.com/office/officeart/2005/8/layout/cycle2"/>
    <dgm:cxn modelId="{CF37F297-9C69-407E-8B2D-A1493A0F86E0}" type="presOf" srcId="{59CC7323-F46E-491F-831E-55595E489F0C}" destId="{816E1A0C-5A2E-498E-883F-B6E8E005D76A}" srcOrd="0" destOrd="0" presId="urn:microsoft.com/office/officeart/2005/8/layout/cycle2"/>
    <dgm:cxn modelId="{691105C5-3708-424B-B312-B8DBE1AC492E}" type="presOf" srcId="{20011C2C-CB51-4FA4-B52B-BB8F6FB30D30}" destId="{A61DB2E7-9885-4DCE-A8A4-3BD5FA6AE3DB}" srcOrd="0" destOrd="0" presId="urn:microsoft.com/office/officeart/2005/8/layout/cycle2"/>
    <dgm:cxn modelId="{ADED5FCB-52C7-466B-BF5C-CD1B2FC44328}" srcId="{90470E33-5602-4B97-8C20-B4D0E3C5EE10}" destId="{52C1396D-F68B-454D-A7A5-3DFEEE1786C4}" srcOrd="1" destOrd="0" parTransId="{841A2D00-1445-4F45-819B-891EC7FDA351}" sibTransId="{D0912134-99AA-4916-BD5C-15332C1464DD}"/>
    <dgm:cxn modelId="{1BED24CE-DC70-47FB-83A8-1311A50E11FD}" type="presOf" srcId="{59CC7323-F46E-491F-831E-55595E489F0C}" destId="{3A48FA09-8A07-423D-AF91-08AE40184522}" srcOrd="1" destOrd="0" presId="urn:microsoft.com/office/officeart/2005/8/layout/cycle2"/>
    <dgm:cxn modelId="{F1E54AFA-8906-4E71-9235-F0C93C6AEBFC}" srcId="{90470E33-5602-4B97-8C20-B4D0E3C5EE10}" destId="{C2E945E6-5C3E-47F1-95EE-92DB9F5BFCB4}" srcOrd="4" destOrd="0" parTransId="{04A23076-ED94-48E3-BDE0-22B61C5F9FDB}" sibTransId="{521DB97F-EA0C-48AA-8AEE-D53CEF800AAD}"/>
    <dgm:cxn modelId="{5EABC0FB-7A3B-4176-9BB7-11173AA59D79}" type="presOf" srcId="{C2E945E6-5C3E-47F1-95EE-92DB9F5BFCB4}" destId="{A79608CA-C38E-4902-BD98-605CF654695C}" srcOrd="0" destOrd="0" presId="urn:microsoft.com/office/officeart/2005/8/layout/cycle2"/>
    <dgm:cxn modelId="{CAB2ACFD-27E1-4638-AA0D-7061882B84A5}" srcId="{90470E33-5602-4B97-8C20-B4D0E3C5EE10}" destId="{A176B433-73BC-4237-A0FB-0C2ABFDB93AE}" srcOrd="2" destOrd="0" parTransId="{0C8D1E93-D3CF-4FC1-8F6A-104C37F427CC}" sibTransId="{59CC7323-F46E-491F-831E-55595E489F0C}"/>
    <dgm:cxn modelId="{3FFD9007-D0D4-48F8-A91E-8172323138B7}" type="presParOf" srcId="{A410C8D2-F64A-401C-8188-C4303B9F37FA}" destId="{16E0BEA8-3C73-4D0B-B045-986650DD71E7}" srcOrd="0" destOrd="0" presId="urn:microsoft.com/office/officeart/2005/8/layout/cycle2"/>
    <dgm:cxn modelId="{C8DCC858-FD81-47EB-B7F1-0144F4ED04D8}" type="presParOf" srcId="{A410C8D2-F64A-401C-8188-C4303B9F37FA}" destId="{3ED89CB1-82FD-449E-A043-C54D5B66EA02}" srcOrd="1" destOrd="0" presId="urn:microsoft.com/office/officeart/2005/8/layout/cycle2"/>
    <dgm:cxn modelId="{94069302-D2F2-4D8C-9DFA-9A6DE968CDA8}" type="presParOf" srcId="{3ED89CB1-82FD-449E-A043-C54D5B66EA02}" destId="{5A2A5F8C-6743-4CCA-B95C-831856F147BD}" srcOrd="0" destOrd="0" presId="urn:microsoft.com/office/officeart/2005/8/layout/cycle2"/>
    <dgm:cxn modelId="{3FC0E2E0-8708-4F76-BFD7-3DF869976BF1}" type="presParOf" srcId="{A410C8D2-F64A-401C-8188-C4303B9F37FA}" destId="{46FE3BEF-67E4-4661-A2D9-857178218DD9}" srcOrd="2" destOrd="0" presId="urn:microsoft.com/office/officeart/2005/8/layout/cycle2"/>
    <dgm:cxn modelId="{21B79958-3371-42FC-B04D-D20499971530}" type="presParOf" srcId="{A410C8D2-F64A-401C-8188-C4303B9F37FA}" destId="{0900BF35-80EE-445E-97D0-A6527292F242}" srcOrd="3" destOrd="0" presId="urn:microsoft.com/office/officeart/2005/8/layout/cycle2"/>
    <dgm:cxn modelId="{57221EA1-FBEA-4D60-91AC-77FDF3A4109B}" type="presParOf" srcId="{0900BF35-80EE-445E-97D0-A6527292F242}" destId="{6959A57C-1C5B-453B-B746-0C6AB627798C}" srcOrd="0" destOrd="0" presId="urn:microsoft.com/office/officeart/2005/8/layout/cycle2"/>
    <dgm:cxn modelId="{46736214-61AA-49E8-ACE5-B95C81C45C30}" type="presParOf" srcId="{A410C8D2-F64A-401C-8188-C4303B9F37FA}" destId="{7DE82D86-7D29-4C2B-ABE0-1FAADCDF0B0F}" srcOrd="4" destOrd="0" presId="urn:microsoft.com/office/officeart/2005/8/layout/cycle2"/>
    <dgm:cxn modelId="{7B05DBF5-90A0-4843-A7C0-4C37020BE5C3}" type="presParOf" srcId="{A410C8D2-F64A-401C-8188-C4303B9F37FA}" destId="{816E1A0C-5A2E-498E-883F-B6E8E005D76A}" srcOrd="5" destOrd="0" presId="urn:microsoft.com/office/officeart/2005/8/layout/cycle2"/>
    <dgm:cxn modelId="{4596E986-81CD-49BE-BB10-3ABA38DEF059}" type="presParOf" srcId="{816E1A0C-5A2E-498E-883F-B6E8E005D76A}" destId="{3A48FA09-8A07-423D-AF91-08AE40184522}" srcOrd="0" destOrd="0" presId="urn:microsoft.com/office/officeart/2005/8/layout/cycle2"/>
    <dgm:cxn modelId="{081B8DE2-C128-48A4-A1ED-0C1768927647}" type="presParOf" srcId="{A410C8D2-F64A-401C-8188-C4303B9F37FA}" destId="{F3F96394-1624-46DA-A614-63E08FEC3A1C}" srcOrd="6" destOrd="0" presId="urn:microsoft.com/office/officeart/2005/8/layout/cycle2"/>
    <dgm:cxn modelId="{6466B979-75DE-4A6A-B46A-DCFED8D1AF67}" type="presParOf" srcId="{A410C8D2-F64A-401C-8188-C4303B9F37FA}" destId="{611869A1-2D97-447E-8391-C0AA8E511EA4}" srcOrd="7" destOrd="0" presId="urn:microsoft.com/office/officeart/2005/8/layout/cycle2"/>
    <dgm:cxn modelId="{75485946-EF41-4E6B-9D05-31F9F275F016}" type="presParOf" srcId="{611869A1-2D97-447E-8391-C0AA8E511EA4}" destId="{F4CBBD7C-F98C-457B-A3FC-EF3D84C4D551}" srcOrd="0" destOrd="0" presId="urn:microsoft.com/office/officeart/2005/8/layout/cycle2"/>
    <dgm:cxn modelId="{C6BA5565-4AEB-4617-AC7C-B39DF6672F76}" type="presParOf" srcId="{A410C8D2-F64A-401C-8188-C4303B9F37FA}" destId="{A79608CA-C38E-4902-BD98-605CF654695C}" srcOrd="8" destOrd="0" presId="urn:microsoft.com/office/officeart/2005/8/layout/cycle2"/>
    <dgm:cxn modelId="{95B09495-1352-4D27-8F16-6BA69F7B5EBD}" type="presParOf" srcId="{A410C8D2-F64A-401C-8188-C4303B9F37FA}" destId="{C61E225E-CB92-427A-9B51-3B3CE5E96D6A}" srcOrd="9" destOrd="0" presId="urn:microsoft.com/office/officeart/2005/8/layout/cycle2"/>
    <dgm:cxn modelId="{6AD4DADD-0447-4314-8D2C-3D356F768824}" type="presParOf" srcId="{C61E225E-CB92-427A-9B51-3B3CE5E96D6A}" destId="{68235ACD-467F-41F0-8B93-8049A20BD4D6}" srcOrd="0" destOrd="0" presId="urn:microsoft.com/office/officeart/2005/8/layout/cycle2"/>
    <dgm:cxn modelId="{3B2D5C1D-CF3F-4AE0-A1AB-1DCCCADAC44F}" type="presParOf" srcId="{A410C8D2-F64A-401C-8188-C4303B9F37FA}" destId="{A61DB2E7-9885-4DCE-A8A4-3BD5FA6AE3DB}" srcOrd="10" destOrd="0" presId="urn:microsoft.com/office/officeart/2005/8/layout/cycle2"/>
    <dgm:cxn modelId="{C19B9B89-13AD-42A2-BBF4-FFE01478056F}" type="presParOf" srcId="{A410C8D2-F64A-401C-8188-C4303B9F37FA}" destId="{C883CDD7-B4FE-403E-8631-3580AA3DCE75}" srcOrd="11" destOrd="0" presId="urn:microsoft.com/office/officeart/2005/8/layout/cycle2"/>
    <dgm:cxn modelId="{D8146E4E-2805-430E-AD0F-9AD38F424571}" type="presParOf" srcId="{C883CDD7-B4FE-403E-8631-3580AA3DCE75}" destId="{00CA6539-B55B-479B-AD66-4DA05576F334}"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82842-2378-4933-B6AC-31D6C150013D}">
      <dsp:nvSpPr>
        <dsp:cNvPr id="0" name=""/>
        <dsp:cNvSpPr/>
      </dsp:nvSpPr>
      <dsp:spPr>
        <a:xfrm>
          <a:off x="0" y="286973"/>
          <a:ext cx="6172199" cy="22935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a:t>We can’t be agile unless we change the culture!</a:t>
          </a:r>
        </a:p>
      </dsp:txBody>
      <dsp:txXfrm>
        <a:off x="111963" y="398936"/>
        <a:ext cx="5948273" cy="2069639"/>
      </dsp:txXfrm>
    </dsp:sp>
    <dsp:sp modelId="{1DF032E0-F9F3-42B0-9F43-4BE7C890A946}">
      <dsp:nvSpPr>
        <dsp:cNvPr id="0" name=""/>
        <dsp:cNvSpPr/>
      </dsp:nvSpPr>
      <dsp:spPr>
        <a:xfrm>
          <a:off x="0" y="2821811"/>
          <a:ext cx="6172199" cy="22935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Agile needs to adapt to culture as much as culture needs to adapt to agile.</a:t>
          </a:r>
        </a:p>
      </dsp:txBody>
      <dsp:txXfrm>
        <a:off x="111963" y="2933774"/>
        <a:ext cx="5948273" cy="20696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0BEA8-3C73-4D0B-B045-986650DD71E7}">
      <dsp:nvSpPr>
        <dsp:cNvPr id="0" name=""/>
        <dsp:cNvSpPr/>
      </dsp:nvSpPr>
      <dsp:spPr>
        <a:xfrm>
          <a:off x="4715962" y="1366"/>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Reflect on the problem</a:t>
          </a:r>
        </a:p>
      </dsp:txBody>
      <dsp:txXfrm>
        <a:off x="4874198" y="159602"/>
        <a:ext cx="764028" cy="764028"/>
      </dsp:txXfrm>
    </dsp:sp>
    <dsp:sp modelId="{3ED89CB1-82FD-449E-A043-C54D5B66EA02}">
      <dsp:nvSpPr>
        <dsp:cNvPr id="0" name=""/>
        <dsp:cNvSpPr/>
      </dsp:nvSpPr>
      <dsp:spPr>
        <a:xfrm rot="1800000">
          <a:off x="5808173" y="76094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813951" y="812320"/>
        <a:ext cx="201244" cy="218800"/>
      </dsp:txXfrm>
    </dsp:sp>
    <dsp:sp modelId="{46FE3BEF-67E4-4661-A2D9-857178218DD9}">
      <dsp:nvSpPr>
        <dsp:cNvPr id="0" name=""/>
        <dsp:cNvSpPr/>
      </dsp:nvSpPr>
      <dsp:spPr>
        <a:xfrm>
          <a:off x="6121468" y="81283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Explore solutions</a:t>
          </a:r>
        </a:p>
      </dsp:txBody>
      <dsp:txXfrm>
        <a:off x="6279704" y="971071"/>
        <a:ext cx="764028" cy="764028"/>
      </dsp:txXfrm>
    </dsp:sp>
    <dsp:sp modelId="{0900BF35-80EE-445E-97D0-A6527292F242}">
      <dsp:nvSpPr>
        <dsp:cNvPr id="0" name=""/>
        <dsp:cNvSpPr/>
      </dsp:nvSpPr>
      <dsp:spPr>
        <a:xfrm rot="5400000">
          <a:off x="6517973" y="197408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561097" y="2003894"/>
        <a:ext cx="201244" cy="218800"/>
      </dsp:txXfrm>
    </dsp:sp>
    <dsp:sp modelId="{7DE82D86-7D29-4C2B-ABE0-1FAADCDF0B0F}">
      <dsp:nvSpPr>
        <dsp:cNvPr id="0" name=""/>
        <dsp:cNvSpPr/>
      </dsp:nvSpPr>
      <dsp:spPr>
        <a:xfrm>
          <a:off x="6121468" y="2435775"/>
          <a:ext cx="1080500" cy="10805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difficulty and resistance</a:t>
          </a:r>
        </a:p>
      </dsp:txBody>
      <dsp:txXfrm>
        <a:off x="6279704" y="2594011"/>
        <a:ext cx="764028" cy="764028"/>
      </dsp:txXfrm>
    </dsp:sp>
    <dsp:sp modelId="{816E1A0C-5A2E-498E-883F-B6E8E005D76A}">
      <dsp:nvSpPr>
        <dsp:cNvPr id="0" name=""/>
        <dsp:cNvSpPr/>
      </dsp:nvSpPr>
      <dsp:spPr>
        <a:xfrm rot="9000000">
          <a:off x="5822266" y="3195357"/>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2736" y="3246729"/>
        <a:ext cx="201244" cy="218800"/>
      </dsp:txXfrm>
    </dsp:sp>
    <dsp:sp modelId="{F3F96394-1624-46DA-A614-63E08FEC3A1C}">
      <dsp:nvSpPr>
        <dsp:cNvPr id="0" name=""/>
        <dsp:cNvSpPr/>
      </dsp:nvSpPr>
      <dsp:spPr>
        <a:xfrm>
          <a:off x="4715962" y="3247245"/>
          <a:ext cx="1080500" cy="1080500"/>
        </a:xfrm>
        <a:prstGeom prst="ellipse">
          <a:avLst/>
        </a:prstGeom>
        <a:solidFill>
          <a:srgbClr val="7347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Design experiment</a:t>
          </a:r>
        </a:p>
      </dsp:txBody>
      <dsp:txXfrm>
        <a:off x="4874198" y="3405481"/>
        <a:ext cx="764028" cy="764028"/>
      </dsp:txXfrm>
    </dsp:sp>
    <dsp:sp modelId="{611869A1-2D97-447E-8391-C0AA8E511EA4}">
      <dsp:nvSpPr>
        <dsp:cNvPr id="0" name=""/>
        <dsp:cNvSpPr/>
      </dsp:nvSpPr>
      <dsp:spPr>
        <a:xfrm rot="12600000">
          <a:off x="4416759" y="3203494"/>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4497229" y="3297990"/>
        <a:ext cx="201244" cy="218800"/>
      </dsp:txXfrm>
    </dsp:sp>
    <dsp:sp modelId="{A79608CA-C38E-4902-BD98-605CF654695C}">
      <dsp:nvSpPr>
        <dsp:cNvPr id="0" name=""/>
        <dsp:cNvSpPr/>
      </dsp:nvSpPr>
      <dsp:spPr>
        <a:xfrm>
          <a:off x="3310455" y="2435775"/>
          <a:ext cx="1080500" cy="1080500"/>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Run Experiment</a:t>
          </a:r>
        </a:p>
      </dsp:txBody>
      <dsp:txXfrm>
        <a:off x="3468691" y="2594011"/>
        <a:ext cx="764028" cy="764028"/>
      </dsp:txXfrm>
    </dsp:sp>
    <dsp:sp modelId="{C61E225E-CB92-427A-9B51-3B3CE5E96D6A}">
      <dsp:nvSpPr>
        <dsp:cNvPr id="0" name=""/>
        <dsp:cNvSpPr/>
      </dsp:nvSpPr>
      <dsp:spPr>
        <a:xfrm rot="16200000">
          <a:off x="3706959" y="1990358"/>
          <a:ext cx="287492" cy="364668"/>
        </a:xfrm>
        <a:prstGeom prst="rightArrow">
          <a:avLst>
            <a:gd name="adj1" fmla="val 60000"/>
            <a:gd name="adj2" fmla="val 5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750083" y="2106416"/>
        <a:ext cx="201244" cy="218800"/>
      </dsp:txXfrm>
    </dsp:sp>
    <dsp:sp modelId="{A61DB2E7-9885-4DCE-A8A4-3BD5FA6AE3DB}">
      <dsp:nvSpPr>
        <dsp:cNvPr id="0" name=""/>
        <dsp:cNvSpPr/>
      </dsp:nvSpPr>
      <dsp:spPr>
        <a:xfrm>
          <a:off x="3310455" y="812835"/>
          <a:ext cx="1080500" cy="1080500"/>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Evaluate Fitness</a:t>
          </a:r>
        </a:p>
      </dsp:txBody>
      <dsp:txXfrm>
        <a:off x="3468691" y="971071"/>
        <a:ext cx="764028" cy="764028"/>
      </dsp:txXfrm>
    </dsp:sp>
    <dsp:sp modelId="{C883CDD7-B4FE-403E-8631-3580AA3DCE75}">
      <dsp:nvSpPr>
        <dsp:cNvPr id="0" name=""/>
        <dsp:cNvSpPr/>
      </dsp:nvSpPr>
      <dsp:spPr>
        <a:xfrm rot="19800000">
          <a:off x="4402666" y="769085"/>
          <a:ext cx="287492" cy="364668"/>
        </a:xfrm>
        <a:prstGeom prst="rightArrow">
          <a:avLst>
            <a:gd name="adj1" fmla="val 60000"/>
            <a:gd name="adj2" fmla="val 50000"/>
          </a:avLst>
        </a:prstGeom>
        <a:no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08444" y="863581"/>
        <a:ext cx="201244" cy="21880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6.781"/>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8AD19-3675-475D-9B2C-04A414A2D079}" type="datetimeFigureOut">
              <a:rPr lang="en-US" smtClean="0"/>
              <a:t>4/24/2025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01948-D132-4EC4-A917-9EECBC458E2F}" type="slidenum">
              <a:rPr lang="en-US" smtClean="0"/>
              <a:t>‹#›</a:t>
            </a:fld>
            <a:endParaRPr lang="en-US"/>
          </a:p>
        </p:txBody>
      </p:sp>
    </p:spTree>
    <p:extLst>
      <p:ext uri="{BB962C8B-B14F-4D97-AF65-F5344CB8AC3E}">
        <p14:creationId xmlns:p14="http://schemas.microsoft.com/office/powerpoint/2010/main" val="359727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volution.berkeley.edu/more-on-punctuated-equilibriu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F6DFF-5AE9-314B-9026-1C23AE406CAA}" type="slidenum">
              <a:rPr lang="en-US" smtClean="0"/>
              <a:t>1</a:t>
            </a:fld>
            <a:endParaRPr lang="en-US"/>
          </a:p>
        </p:txBody>
      </p:sp>
    </p:spTree>
    <p:extLst>
      <p:ext uri="{BB962C8B-B14F-4D97-AF65-F5344CB8AC3E}">
        <p14:creationId xmlns:p14="http://schemas.microsoft.com/office/powerpoint/2010/main" val="236757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en-US"/>
              <a:t>VERY IMPORTANT closing remark.</a:t>
            </a:r>
          </a:p>
          <a:p>
            <a:pPr marL="171450" indent="-171450">
              <a:buFontTx/>
              <a:buChar char="-"/>
            </a:pPr>
            <a:r>
              <a:rPr lang="en-US"/>
              <a:t>Like a crazy scientist, mixing stuff.</a:t>
            </a:r>
          </a:p>
          <a:p>
            <a:pPr marL="171450" indent="-171450">
              <a:buFontTx/>
              <a:buChar char="-"/>
            </a:pPr>
            <a:r>
              <a:rPr lang="en-US"/>
              <a:t>See Jurassic world evolution park.</a:t>
            </a:r>
          </a:p>
          <a:p>
            <a:pPr marL="171450" indent="-171450">
              <a:buFontTx/>
              <a:buChar char="-"/>
            </a:pPr>
            <a:endParaRPr lang="en-US"/>
          </a:p>
          <a:p>
            <a:pPr marL="171450" indent="-171450">
              <a:buFontTx/>
              <a:buChar char="-"/>
            </a:pPr>
            <a:r>
              <a:rPr lang="en-US" b="1"/>
              <a:t>The KCP comes with an agenda!</a:t>
            </a:r>
          </a:p>
        </p:txBody>
      </p:sp>
      <p:sp>
        <p:nvSpPr>
          <p:cNvPr id="4" name="Foliennummernplatzhalter 3"/>
          <p:cNvSpPr>
            <a:spLocks noGrp="1"/>
          </p:cNvSpPr>
          <p:nvPr>
            <p:ph type="sldNum" sz="quarter" idx="5"/>
          </p:nvPr>
        </p:nvSpPr>
        <p:spPr/>
        <p:txBody>
          <a:bodyPr/>
          <a:lstStyle/>
          <a:p>
            <a:fld id="{B47AC96D-6329-4E4D-9262-95437F5314A3}" type="slidenum">
              <a:rPr lang="en-US" smtClean="0"/>
              <a:t>18</a:t>
            </a:fld>
            <a:endParaRPr lang="en-US"/>
          </a:p>
        </p:txBody>
      </p:sp>
    </p:spTree>
    <p:extLst>
      <p:ext uri="{BB962C8B-B14F-4D97-AF65-F5344CB8AC3E}">
        <p14:creationId xmlns:p14="http://schemas.microsoft.com/office/powerpoint/2010/main" val="1103590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1842-C934-EAF8-4C39-C40ACE423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6D7484-4179-BAA2-E651-261941FE0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10FDCA-1969-BA81-4952-77432D69A2AC}"/>
              </a:ext>
            </a:extLst>
          </p:cNvPr>
          <p:cNvSpPr>
            <a:spLocks noGrp="1"/>
          </p:cNvSpPr>
          <p:nvPr>
            <p:ph type="body" idx="1"/>
          </p:nvPr>
        </p:nvSpPr>
        <p:spPr/>
        <p:txBody>
          <a:bodyPr/>
          <a:lstStyle/>
          <a:p>
            <a:r>
              <a:rPr lang="en-US" b="0" i="0" dirty="0">
                <a:solidFill>
                  <a:srgbClr val="374151"/>
                </a:solidFill>
                <a:effectLst/>
                <a:latin typeface="Söhne"/>
              </a:rPr>
              <a:t>Goal: When reflecting on the problem, you’re digging deeper. Attempting to find the cause of the problem.</a:t>
            </a:r>
          </a:p>
          <a:p>
            <a:endParaRPr lang="en-US" b="0" i="0" dirty="0">
              <a:solidFill>
                <a:srgbClr val="374151"/>
              </a:solidFill>
              <a:effectLst/>
              <a:latin typeface="Söhne"/>
            </a:endParaRPr>
          </a:p>
          <a:p>
            <a:r>
              <a:rPr lang="en-US" b="0" i="0" dirty="0">
                <a:solidFill>
                  <a:srgbClr val="374151"/>
                </a:solidFill>
                <a:effectLst/>
                <a:latin typeface="Söhne"/>
              </a:rPr>
              <a:t>Call out that every step has a feedback loop in itself and can take you back one or more steps in this iterative process.</a:t>
            </a:r>
            <a:endParaRPr lang="en-US" dirty="0"/>
          </a:p>
        </p:txBody>
      </p:sp>
      <p:sp>
        <p:nvSpPr>
          <p:cNvPr id="4" name="Slide Number Placeholder 3">
            <a:extLst>
              <a:ext uri="{FF2B5EF4-FFF2-40B4-BE49-F238E27FC236}">
                <a16:creationId xmlns:a16="http://schemas.microsoft.com/office/drawing/2014/main" id="{553F70A8-3023-451C-EFA1-CFF6C2AD08B3}"/>
              </a:ext>
            </a:extLst>
          </p:cNvPr>
          <p:cNvSpPr>
            <a:spLocks noGrp="1"/>
          </p:cNvSpPr>
          <p:nvPr>
            <p:ph type="sldNum" sz="quarter" idx="5"/>
          </p:nvPr>
        </p:nvSpPr>
        <p:spPr/>
        <p:txBody>
          <a:bodyPr/>
          <a:lstStyle/>
          <a:p>
            <a:fld id="{6D6A7CEA-3831-8B4F-93A7-D6BFAE9A9275}" type="slidenum">
              <a:rPr lang="en-US" smtClean="0"/>
              <a:t>20</a:t>
            </a:fld>
            <a:endParaRPr lang="en-US"/>
          </a:p>
        </p:txBody>
      </p:sp>
    </p:spTree>
    <p:extLst>
      <p:ext uri="{BB962C8B-B14F-4D97-AF65-F5344CB8AC3E}">
        <p14:creationId xmlns:p14="http://schemas.microsoft.com/office/powerpoint/2010/main" val="4181560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“It Hurts” is stated as an outcome pain. Note how Rosie worked with her team to pull out the painful outcomes they were feeling.</a:t>
            </a:r>
          </a:p>
          <a:p>
            <a:endParaRPr lang="en-US"/>
          </a:p>
          <a:p>
            <a:r>
              <a:rPr lang="en-US"/>
              <a:t>They then selected “using the bolts” which pains were really worth looking into more.</a:t>
            </a:r>
          </a:p>
        </p:txBody>
      </p:sp>
      <p:sp>
        <p:nvSpPr>
          <p:cNvPr id="4" name="Slide Number Placeholder 3"/>
          <p:cNvSpPr>
            <a:spLocks noGrp="1"/>
          </p:cNvSpPr>
          <p:nvPr>
            <p:ph type="sldNum" sz="quarter" idx="5"/>
          </p:nvPr>
        </p:nvSpPr>
        <p:spPr/>
        <p:txBody>
          <a:bodyPr/>
          <a:lstStyle/>
          <a:p>
            <a:fld id="{6D6A7CEA-3831-8B4F-93A7-D6BFAE9A9275}" type="slidenum">
              <a:rPr lang="en-US" smtClean="0"/>
              <a:t>21</a:t>
            </a:fld>
            <a:endParaRPr lang="en-US"/>
          </a:p>
        </p:txBody>
      </p:sp>
    </p:spTree>
    <p:extLst>
      <p:ext uri="{BB962C8B-B14F-4D97-AF65-F5344CB8AC3E}">
        <p14:creationId xmlns:p14="http://schemas.microsoft.com/office/powerpoint/2010/main" val="1742113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2191D-BD56-5CCC-7371-14A98C3FEC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4213E-D25E-55C5-4213-9742DFFAE1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30790-D04B-7284-83CA-A073B37DE2C7}"/>
              </a:ext>
            </a:extLst>
          </p:cNvPr>
          <p:cNvSpPr>
            <a:spLocks noGrp="1"/>
          </p:cNvSpPr>
          <p:nvPr>
            <p:ph type="body" idx="1"/>
          </p:nvPr>
        </p:nvSpPr>
        <p:spPr/>
        <p:txBody>
          <a:bodyPr/>
          <a:lstStyle/>
          <a:p>
            <a:r>
              <a:rPr lang="en-US" b="0" i="0">
                <a:solidFill>
                  <a:srgbClr val="374151"/>
                </a:solidFill>
                <a:effectLst/>
                <a:latin typeface="Söhne"/>
              </a:rPr>
              <a:t>Goal: When reflecting on the problem, you’re digging deeper. Attempting to find the cause of the problem.</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904F1A8E-FD81-A3AE-ECD3-ED2A0E7A36CF}"/>
              </a:ext>
            </a:extLst>
          </p:cNvPr>
          <p:cNvSpPr>
            <a:spLocks noGrp="1"/>
          </p:cNvSpPr>
          <p:nvPr>
            <p:ph type="sldNum" sz="quarter" idx="5"/>
          </p:nvPr>
        </p:nvSpPr>
        <p:spPr/>
        <p:txBody>
          <a:bodyPr/>
          <a:lstStyle/>
          <a:p>
            <a:fld id="{6D6A7CEA-3831-8B4F-93A7-D6BFAE9A9275}" type="slidenum">
              <a:rPr lang="en-US" smtClean="0"/>
              <a:t>22</a:t>
            </a:fld>
            <a:endParaRPr lang="en-US"/>
          </a:p>
        </p:txBody>
      </p:sp>
    </p:spTree>
    <p:extLst>
      <p:ext uri="{BB962C8B-B14F-4D97-AF65-F5344CB8AC3E}">
        <p14:creationId xmlns:p14="http://schemas.microsoft.com/office/powerpoint/2010/main" val="1692387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BB033-0CD5-994C-50FA-1D50934B9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7566D-21D2-D798-3C75-207F333B6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B81741-EC61-CA3F-29B8-ED5ED04AF7D8}"/>
              </a:ext>
            </a:extLst>
          </p:cNvPr>
          <p:cNvSpPr>
            <a:spLocks noGrp="1"/>
          </p:cNvSpPr>
          <p:nvPr>
            <p:ph type="body" idx="1"/>
          </p:nvPr>
        </p:nvSpPr>
        <p:spPr/>
        <p:txBody>
          <a:bodyPr/>
          <a:lstStyle/>
          <a:p>
            <a:r>
              <a:rPr lang="en-US"/>
              <a:t>Goal: Explain “Reflect on the Problem” is looking a bit deeper into possible cause.</a:t>
            </a:r>
          </a:p>
          <a:p>
            <a:endParaRPr lang="en-US"/>
          </a:p>
          <a:p>
            <a:r>
              <a:rPr lang="en-US"/>
              <a:t>The weak definition of done is why we have too many defects.</a:t>
            </a:r>
          </a:p>
          <a:p>
            <a:endParaRPr lang="en-US"/>
          </a:p>
          <a:p>
            <a:endParaRPr lang="en-US"/>
          </a:p>
        </p:txBody>
      </p:sp>
      <p:sp>
        <p:nvSpPr>
          <p:cNvPr id="4" name="Slide Number Placeholder 3">
            <a:extLst>
              <a:ext uri="{FF2B5EF4-FFF2-40B4-BE49-F238E27FC236}">
                <a16:creationId xmlns:a16="http://schemas.microsoft.com/office/drawing/2014/main" id="{10B116C2-29E1-859E-8842-EF9E4B39775E}"/>
              </a:ext>
            </a:extLst>
          </p:cNvPr>
          <p:cNvSpPr>
            <a:spLocks noGrp="1"/>
          </p:cNvSpPr>
          <p:nvPr>
            <p:ph type="sldNum" sz="quarter" idx="5"/>
          </p:nvPr>
        </p:nvSpPr>
        <p:spPr/>
        <p:txBody>
          <a:bodyPr/>
          <a:lstStyle/>
          <a:p>
            <a:fld id="{6D6A7CEA-3831-8B4F-93A7-D6BFAE9A9275}" type="slidenum">
              <a:rPr lang="en-US" smtClean="0"/>
              <a:t>23</a:t>
            </a:fld>
            <a:endParaRPr lang="en-US"/>
          </a:p>
        </p:txBody>
      </p:sp>
    </p:spTree>
    <p:extLst>
      <p:ext uri="{BB962C8B-B14F-4D97-AF65-F5344CB8AC3E}">
        <p14:creationId xmlns:p14="http://schemas.microsoft.com/office/powerpoint/2010/main" val="3872798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CAE0C-4555-A00B-3C49-B8F40FD3B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6490D7-5AAE-3BCB-7985-2F47D685F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DB42A5-454E-8DA7-B3AF-78147AC98381}"/>
              </a:ext>
            </a:extLst>
          </p:cNvPr>
          <p:cNvSpPr>
            <a:spLocks noGrp="1"/>
          </p:cNvSpPr>
          <p:nvPr>
            <p:ph type="body" idx="1"/>
          </p:nvPr>
        </p:nvSpPr>
        <p:spPr/>
        <p:txBody>
          <a:bodyPr/>
          <a:lstStyle/>
          <a:p>
            <a:r>
              <a:rPr lang="en-US" b="0" i="0">
                <a:solidFill>
                  <a:srgbClr val="374151"/>
                </a:solidFill>
                <a:effectLst/>
                <a:latin typeface="Söhne"/>
              </a:rPr>
              <a:t>Goal: Explain that once you’ve got a few problems to look at, it’s a great time to start thinking about solutions.</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442DF328-5C43-87CD-FEA7-0C25BC8F0E94}"/>
              </a:ext>
            </a:extLst>
          </p:cNvPr>
          <p:cNvSpPr>
            <a:spLocks noGrp="1"/>
          </p:cNvSpPr>
          <p:nvPr>
            <p:ph type="sldNum" sz="quarter" idx="5"/>
          </p:nvPr>
        </p:nvSpPr>
        <p:spPr/>
        <p:txBody>
          <a:bodyPr/>
          <a:lstStyle/>
          <a:p>
            <a:fld id="{6D6A7CEA-3831-8B4F-93A7-D6BFAE9A9275}" type="slidenum">
              <a:rPr lang="en-US" smtClean="0"/>
              <a:t>24</a:t>
            </a:fld>
            <a:endParaRPr lang="en-US"/>
          </a:p>
        </p:txBody>
      </p:sp>
    </p:spTree>
    <p:extLst>
      <p:ext uri="{BB962C8B-B14F-4D97-AF65-F5344CB8AC3E}">
        <p14:creationId xmlns:p14="http://schemas.microsoft.com/office/powerpoint/2010/main" val="193677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68850" y="688975"/>
            <a:ext cx="3309938" cy="1862138"/>
          </a:xfrm>
        </p:spPr>
      </p:sp>
      <p:sp>
        <p:nvSpPr>
          <p:cNvPr id="3" name="Notizenplatzhalter 2"/>
          <p:cNvSpPr>
            <a:spLocks noGrp="1"/>
          </p:cNvSpPr>
          <p:nvPr>
            <p:ph type="body" idx="1"/>
          </p:nvPr>
        </p:nvSpPr>
        <p:spPr/>
        <p:txBody>
          <a:bodyPr/>
          <a:lstStyle/>
          <a:p>
            <a:r>
              <a:rPr lang="en-US"/>
              <a:t>Walk the class through the Kanban practices.</a:t>
            </a:r>
          </a:p>
          <a:p>
            <a:endParaRPr lang="en-US"/>
          </a:p>
          <a:p>
            <a:pPr defTabSz="970652" eaLnBrk="0" fontAlgn="base" hangingPunct="0">
              <a:spcBef>
                <a:spcPct val="30000"/>
              </a:spcBef>
              <a:spcAft>
                <a:spcPct val="0"/>
              </a:spcAft>
              <a:defRPr/>
            </a:pPr>
            <a:r>
              <a:rPr lang="en-US"/>
              <a:t>There are 6 General Practices in the Kanban Method. [Walk</a:t>
            </a:r>
            <a:r>
              <a:rPr lang="en-US" baseline="0"/>
              <a:t> briefly through each of the 6 Practices. See David Anderson’s blog at http://</a:t>
            </a:r>
            <a:r>
              <a:rPr lang="en-US" baseline="0" err="1"/>
              <a:t>www.djaa.com</a:t>
            </a:r>
            <a:r>
              <a:rPr lang="en-US" baseline="0"/>
              <a:t>/principles-general-practices-</a:t>
            </a:r>
            <a:r>
              <a:rPr lang="en-US" baseline="0" err="1"/>
              <a:t>kanban</a:t>
            </a:r>
            <a:r>
              <a:rPr lang="en-US" baseline="0"/>
              <a:t>-method if you want help with how to explain]</a:t>
            </a:r>
            <a:endParaRPr lang="en-US"/>
          </a:p>
          <a:p>
            <a:endParaRPr lang="en-US"/>
          </a:p>
          <a:p>
            <a:r>
              <a:rPr lang="en-US"/>
              <a:t>Instead of using this slide, you can also create a flipchart with similar info etc.</a:t>
            </a:r>
          </a:p>
          <a:p>
            <a:r>
              <a:rPr lang="en-US"/>
              <a:t>You might revise this after the simulation.</a:t>
            </a:r>
          </a:p>
          <a:p>
            <a:endParaRPr lang="en-US"/>
          </a:p>
          <a:p>
            <a:endParaRPr lang="en-US"/>
          </a:p>
        </p:txBody>
      </p:sp>
      <p:sp>
        <p:nvSpPr>
          <p:cNvPr id="4" name="Foliennummernplatzhalter 3"/>
          <p:cNvSpPr>
            <a:spLocks noGrp="1"/>
          </p:cNvSpPr>
          <p:nvPr>
            <p:ph type="sldNum" sz="quarter" idx="10"/>
          </p:nvPr>
        </p:nvSpPr>
        <p:spPr/>
        <p:txBody>
          <a:bodyPr lIns="94192" tIns="47096" rIns="94192" bIns="47096"/>
          <a:lstStyle/>
          <a:p>
            <a:pPr>
              <a:defRPr/>
            </a:pPr>
            <a:fld id="{8B953E72-4EE6-499B-9125-A3E491C481D8}" type="slidenum">
              <a:rPr lang="en-US" smtClean="0"/>
              <a:pPr>
                <a:defRPr/>
              </a:pPr>
              <a:t>25</a:t>
            </a:fld>
            <a:endParaRPr lang="en-US"/>
          </a:p>
        </p:txBody>
      </p:sp>
    </p:spTree>
    <p:extLst>
      <p:ext uri="{BB962C8B-B14F-4D97-AF65-F5344CB8AC3E}">
        <p14:creationId xmlns:p14="http://schemas.microsoft.com/office/powerpoint/2010/main" val="1600526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how Rosie’s team started generating ideas. Any idea was a good idea at this time.</a:t>
            </a:r>
          </a:p>
          <a:p>
            <a:endParaRPr lang="en-US"/>
          </a:p>
          <a:p>
            <a:r>
              <a:rPr lang="en-US"/>
              <a:t>She didn’t want to constrain things. She wanted as many crazy and good ideas on the table. She knew she wanted to think through the ideas later but not now.</a:t>
            </a:r>
          </a:p>
        </p:txBody>
      </p:sp>
      <p:sp>
        <p:nvSpPr>
          <p:cNvPr id="4" name="Slide Number Placeholder 3"/>
          <p:cNvSpPr>
            <a:spLocks noGrp="1"/>
          </p:cNvSpPr>
          <p:nvPr>
            <p:ph type="sldNum" sz="quarter" idx="5"/>
          </p:nvPr>
        </p:nvSpPr>
        <p:spPr/>
        <p:txBody>
          <a:bodyPr/>
          <a:lstStyle/>
          <a:p>
            <a:fld id="{6D6A7CEA-3831-8B4F-93A7-D6BFAE9A9275}" type="slidenum">
              <a:rPr lang="en-US" smtClean="0"/>
              <a:t>26</a:t>
            </a:fld>
            <a:endParaRPr lang="en-US"/>
          </a:p>
        </p:txBody>
      </p:sp>
    </p:spTree>
    <p:extLst>
      <p:ext uri="{BB962C8B-B14F-4D97-AF65-F5344CB8AC3E}">
        <p14:creationId xmlns:p14="http://schemas.microsoft.com/office/powerpoint/2010/main" val="1747009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9F90B-33F2-A656-CF47-E1ACA2FB1E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F4CDD-904A-90CD-FAF9-447DD2DEB7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4E8D3F-3B3E-1EB8-5ACD-0C7F92283120}"/>
              </a:ext>
            </a:extLst>
          </p:cNvPr>
          <p:cNvSpPr>
            <a:spLocks noGrp="1"/>
          </p:cNvSpPr>
          <p:nvPr>
            <p:ph type="body" idx="1"/>
          </p:nvPr>
        </p:nvSpPr>
        <p:spPr/>
        <p:txBody>
          <a:bodyPr/>
          <a:lstStyle/>
          <a:p>
            <a:r>
              <a:rPr lang="en-US" b="0" i="0">
                <a:solidFill>
                  <a:srgbClr val="374151"/>
                </a:solidFill>
                <a:effectLst/>
                <a:latin typeface="Söhne"/>
              </a:rPr>
              <a:t>Goal: Now that we have some potentially good ideas, we’re going to evaluate them.</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D6E980A7-7D0E-5656-ED81-B7D94433558D}"/>
              </a:ext>
            </a:extLst>
          </p:cNvPr>
          <p:cNvSpPr>
            <a:spLocks noGrp="1"/>
          </p:cNvSpPr>
          <p:nvPr>
            <p:ph type="sldNum" sz="quarter" idx="5"/>
          </p:nvPr>
        </p:nvSpPr>
        <p:spPr/>
        <p:txBody>
          <a:bodyPr/>
          <a:lstStyle/>
          <a:p>
            <a:fld id="{6D6A7CEA-3831-8B4F-93A7-D6BFAE9A9275}" type="slidenum">
              <a:rPr lang="en-US" smtClean="0"/>
              <a:t>27</a:t>
            </a:fld>
            <a:endParaRPr lang="en-US"/>
          </a:p>
        </p:txBody>
      </p:sp>
    </p:spTree>
    <p:extLst>
      <p:ext uri="{BB962C8B-B14F-4D97-AF65-F5344CB8AC3E}">
        <p14:creationId xmlns:p14="http://schemas.microsoft.com/office/powerpoint/2010/main" val="1758072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the concept in this slide using the information below.</a:t>
            </a:r>
          </a:p>
          <a:p>
            <a:endParaRPr lang="en-US"/>
          </a:p>
          <a:p>
            <a:r>
              <a:rPr lang="en-US"/>
              <a:t>A key teaching</a:t>
            </a:r>
            <a:r>
              <a:rPr lang="en-US" baseline="0"/>
              <a:t> in Bruce Lee’s philosophy adapted from Taoism, is</a:t>
            </a:r>
            <a:r>
              <a:rPr lang="en-US"/>
              <a:t> "to be like water". </a:t>
            </a:r>
          </a:p>
          <a:p>
            <a:r>
              <a:rPr lang="en-US"/>
              <a:t>Water flows around the rock. </a:t>
            </a:r>
          </a:p>
          <a:p>
            <a:r>
              <a:rPr lang="en-US"/>
              <a:t>The rock represents resistance - in fighting, the resistance is from the opponent. </a:t>
            </a:r>
          </a:p>
          <a:p>
            <a:r>
              <a:rPr lang="en-US"/>
              <a:t>In Kanban, </a:t>
            </a:r>
            <a:r>
              <a:rPr lang="en-US" b="1"/>
              <a:t>the rock</a:t>
            </a:r>
            <a:r>
              <a:rPr lang="en-US" b="1" baseline="0"/>
              <a:t> represents resistance to change</a:t>
            </a:r>
            <a:r>
              <a:rPr lang="en-US" baseline="0"/>
              <a:t>.</a:t>
            </a:r>
            <a:endParaRPr lang="en-US"/>
          </a:p>
          <a:p>
            <a:endParaRPr lang="en-US"/>
          </a:p>
        </p:txBody>
      </p:sp>
      <p:sp>
        <p:nvSpPr>
          <p:cNvPr id="4" name="Slide Number Placeholder 3"/>
          <p:cNvSpPr>
            <a:spLocks noGrp="1"/>
          </p:cNvSpPr>
          <p:nvPr>
            <p:ph type="sldNum" sz="quarter" idx="10"/>
          </p:nvPr>
        </p:nvSpPr>
        <p:spPr/>
        <p:txBody>
          <a:bodyPr/>
          <a:lstStyle/>
          <a:p>
            <a:fld id="{508706F5-0F43-43DB-97D3-52E67ABC6ECF}" type="slidenum">
              <a:rPr lang="en-US" smtClean="0"/>
              <a:pPr/>
              <a:t>28</a:t>
            </a:fld>
            <a:endParaRPr lang="en-US"/>
          </a:p>
        </p:txBody>
      </p:sp>
    </p:spTree>
    <p:extLst>
      <p:ext uri="{BB962C8B-B14F-4D97-AF65-F5344CB8AC3E}">
        <p14:creationId xmlns:p14="http://schemas.microsoft.com/office/powerpoint/2010/main" val="1598867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endParaRPr lang="en-US"/>
          </a:p>
        </p:txBody>
      </p:sp>
      <p:sp>
        <p:nvSpPr>
          <p:cNvPr id="4" name="Slide Number Placeholder 3"/>
          <p:cNvSpPr>
            <a:spLocks noGrp="1"/>
          </p:cNvSpPr>
          <p:nvPr>
            <p:ph type="sldNum" sz="quarter" idx="10"/>
          </p:nvPr>
        </p:nvSpPr>
        <p:spPr/>
        <p:txBody>
          <a:bodyPr/>
          <a:lstStyle/>
          <a:p>
            <a:fld id="{894D0A5C-6B8D-8740-ACDD-A40F7FCA9420}" type="slidenum">
              <a:rPr lang="en-US" smtClean="0"/>
              <a:pPr/>
              <a:t>2</a:t>
            </a:fld>
            <a:endParaRPr lang="en-US"/>
          </a:p>
        </p:txBody>
      </p:sp>
    </p:spTree>
    <p:extLst>
      <p:ext uri="{BB962C8B-B14F-4D97-AF65-F5344CB8AC3E}">
        <p14:creationId xmlns:p14="http://schemas.microsoft.com/office/powerpoint/2010/main" val="4163660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Orient the students to these three attributes for an idea. </a:t>
            </a:r>
          </a:p>
          <a:p>
            <a:endParaRPr lang="en-US"/>
          </a:p>
          <a:p>
            <a:r>
              <a:rPr lang="en-US"/>
              <a:t>These will be used to assess their ideas.</a:t>
            </a:r>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33</a:t>
            </a:fld>
            <a:endParaRPr lang="en-US"/>
          </a:p>
        </p:txBody>
      </p:sp>
    </p:spTree>
    <p:extLst>
      <p:ext uri="{BB962C8B-B14F-4D97-AF65-F5344CB8AC3E}">
        <p14:creationId xmlns:p14="http://schemas.microsoft.com/office/powerpoint/2010/main" val="2235948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33FF-CE1E-0C01-724A-26DF50B40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20D3B-B79B-225C-EBFB-118DB01952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D7D03-0461-AEE0-70AE-CA84AF8ED989}"/>
              </a:ext>
            </a:extLst>
          </p:cNvPr>
          <p:cNvSpPr>
            <a:spLocks noGrp="1"/>
          </p:cNvSpPr>
          <p:nvPr>
            <p:ph type="body" idx="1"/>
          </p:nvPr>
        </p:nvSpPr>
        <p:spPr/>
        <p:txBody>
          <a:bodyPr/>
          <a:lstStyle/>
          <a:p>
            <a:r>
              <a:rPr lang="en-US"/>
              <a:t>Goal: Orient students to this grid. It should map back to what you’ve previously taught.</a:t>
            </a:r>
          </a:p>
        </p:txBody>
      </p:sp>
      <p:sp>
        <p:nvSpPr>
          <p:cNvPr id="4" name="Slide Number Placeholder 3">
            <a:extLst>
              <a:ext uri="{FF2B5EF4-FFF2-40B4-BE49-F238E27FC236}">
                <a16:creationId xmlns:a16="http://schemas.microsoft.com/office/drawing/2014/main" id="{3F1A70E6-4E0D-18D8-8B03-0FCD713EE762}"/>
              </a:ext>
            </a:extLst>
          </p:cNvPr>
          <p:cNvSpPr>
            <a:spLocks noGrp="1"/>
          </p:cNvSpPr>
          <p:nvPr>
            <p:ph type="sldNum" sz="quarter" idx="10"/>
          </p:nvPr>
        </p:nvSpPr>
        <p:spPr/>
        <p:txBody>
          <a:bodyPr/>
          <a:lstStyle/>
          <a:p>
            <a:pPr>
              <a:defRPr/>
            </a:pPr>
            <a:fld id="{27FD3CB8-2AAF-444B-86E9-8534E32CDD6F}" type="slidenum">
              <a:rPr lang="en-US" smtClean="0"/>
              <a:pPr>
                <a:defRPr/>
              </a:pPr>
              <a:t>35</a:t>
            </a:fld>
            <a:endParaRPr lang="en-US"/>
          </a:p>
        </p:txBody>
      </p:sp>
    </p:spTree>
    <p:extLst>
      <p:ext uri="{BB962C8B-B14F-4D97-AF65-F5344CB8AC3E}">
        <p14:creationId xmlns:p14="http://schemas.microsoft.com/office/powerpoint/2010/main" val="4247098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F50E-B280-60D2-DD31-55AE65076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BD203-A662-F896-D926-87491AEF1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D1169-C311-C6EC-9BF4-ACFFD6AD0018}"/>
              </a:ext>
            </a:extLst>
          </p:cNvPr>
          <p:cNvSpPr>
            <a:spLocks noGrp="1"/>
          </p:cNvSpPr>
          <p:nvPr>
            <p:ph type="body" idx="1"/>
          </p:nvPr>
        </p:nvSpPr>
        <p:spPr/>
        <p:txBody>
          <a:bodyPr/>
          <a:lstStyle/>
          <a:p>
            <a:r>
              <a:rPr lang="en-US"/>
              <a:t>Goal: Describe how Rosie used this grid with her team to assess their ideas.</a:t>
            </a:r>
          </a:p>
          <a:p>
            <a:endParaRPr lang="en-US"/>
          </a:p>
          <a:p>
            <a:r>
              <a:rPr lang="en-US"/>
              <a:t>The green ones indicate they are going to give them a try as an experiment.</a:t>
            </a:r>
          </a:p>
        </p:txBody>
      </p:sp>
      <p:sp>
        <p:nvSpPr>
          <p:cNvPr id="4" name="Slide Number Placeholder 3">
            <a:extLst>
              <a:ext uri="{FF2B5EF4-FFF2-40B4-BE49-F238E27FC236}">
                <a16:creationId xmlns:a16="http://schemas.microsoft.com/office/drawing/2014/main" id="{2A0B855E-876F-015D-1C56-3577558A134B}"/>
              </a:ext>
            </a:extLst>
          </p:cNvPr>
          <p:cNvSpPr>
            <a:spLocks noGrp="1"/>
          </p:cNvSpPr>
          <p:nvPr>
            <p:ph type="sldNum" sz="quarter" idx="10"/>
          </p:nvPr>
        </p:nvSpPr>
        <p:spPr/>
        <p:txBody>
          <a:bodyPr/>
          <a:lstStyle/>
          <a:p>
            <a:pPr>
              <a:defRPr/>
            </a:pPr>
            <a:fld id="{27FD3CB8-2AAF-444B-86E9-8534E32CDD6F}" type="slidenum">
              <a:rPr lang="en-US" smtClean="0"/>
              <a:pPr>
                <a:defRPr/>
              </a:pPr>
              <a:t>36</a:t>
            </a:fld>
            <a:endParaRPr lang="en-US"/>
          </a:p>
        </p:txBody>
      </p:sp>
    </p:spTree>
    <p:extLst>
      <p:ext uri="{BB962C8B-B14F-4D97-AF65-F5344CB8AC3E}">
        <p14:creationId xmlns:p14="http://schemas.microsoft.com/office/powerpoint/2010/main" val="4065650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E63D8-2F8F-A7DF-DC33-9FC165A9F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E2C0E-BDC9-92E0-A6F6-0DA392125D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1865C-6023-A6B4-9BD5-347D3FC89254}"/>
              </a:ext>
            </a:extLst>
          </p:cNvPr>
          <p:cNvSpPr>
            <a:spLocks noGrp="1"/>
          </p:cNvSpPr>
          <p:nvPr>
            <p:ph type="body" idx="1"/>
          </p:nvPr>
        </p:nvSpPr>
        <p:spPr/>
        <p:txBody>
          <a:bodyPr/>
          <a:lstStyle/>
          <a:p>
            <a:r>
              <a:rPr lang="en-US" b="0" i="0">
                <a:solidFill>
                  <a:srgbClr val="374151"/>
                </a:solidFill>
                <a:effectLst/>
                <a:latin typeface="Söhne"/>
              </a:rPr>
              <a:t>Goal: Now that ideas are in place for one cause, the next step is to put together the design. </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EEB558A2-3B6C-6DB5-1DEB-AE2FB591DBC6}"/>
              </a:ext>
            </a:extLst>
          </p:cNvPr>
          <p:cNvSpPr>
            <a:spLocks noGrp="1"/>
          </p:cNvSpPr>
          <p:nvPr>
            <p:ph type="sldNum" sz="quarter" idx="5"/>
          </p:nvPr>
        </p:nvSpPr>
        <p:spPr/>
        <p:txBody>
          <a:bodyPr/>
          <a:lstStyle/>
          <a:p>
            <a:fld id="{6D6A7CEA-3831-8B4F-93A7-D6BFAE9A9275}" type="slidenum">
              <a:rPr lang="en-US" smtClean="0"/>
              <a:t>37</a:t>
            </a:fld>
            <a:endParaRPr lang="en-US"/>
          </a:p>
        </p:txBody>
      </p:sp>
    </p:spTree>
    <p:extLst>
      <p:ext uri="{BB962C8B-B14F-4D97-AF65-F5344CB8AC3E}">
        <p14:creationId xmlns:p14="http://schemas.microsoft.com/office/powerpoint/2010/main" val="2227339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that by using a few or more ideas to solve just one problem is effectively the beginning of hypothesis driven change. </a:t>
            </a:r>
          </a:p>
          <a:p>
            <a:endParaRPr lang="en-US"/>
          </a:p>
          <a:p>
            <a:r>
              <a:rPr lang="en-US"/>
              <a:t>It’s worth calling out that Rosie’s team spent some time observing their problems first before coming to these ideas and hypothesis.</a:t>
            </a:r>
          </a:p>
        </p:txBody>
      </p:sp>
      <p:sp>
        <p:nvSpPr>
          <p:cNvPr id="4" name="Slide Number Placeholder 3"/>
          <p:cNvSpPr>
            <a:spLocks noGrp="1"/>
          </p:cNvSpPr>
          <p:nvPr>
            <p:ph type="sldNum" sz="quarter" idx="5"/>
          </p:nvPr>
        </p:nvSpPr>
        <p:spPr/>
        <p:txBody>
          <a:bodyPr/>
          <a:lstStyle/>
          <a:p>
            <a:fld id="{6D6A7CEA-3831-8B4F-93A7-D6BFAE9A9275}" type="slidenum">
              <a:rPr lang="en-US" smtClean="0"/>
              <a:t>38</a:t>
            </a:fld>
            <a:endParaRPr lang="en-US"/>
          </a:p>
        </p:txBody>
      </p:sp>
    </p:spTree>
    <p:extLst>
      <p:ext uri="{BB962C8B-B14F-4D97-AF65-F5344CB8AC3E}">
        <p14:creationId xmlns:p14="http://schemas.microsoft.com/office/powerpoint/2010/main" val="3461146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BA08-3804-A63B-7150-0A31B501FE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FCE475-5886-3B5A-27A6-DB9985D4E5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8E8A3-BFCF-EF28-4203-D4512ED4852A}"/>
              </a:ext>
            </a:extLst>
          </p:cNvPr>
          <p:cNvSpPr>
            <a:spLocks noGrp="1"/>
          </p:cNvSpPr>
          <p:nvPr>
            <p:ph type="body" idx="1"/>
          </p:nvPr>
        </p:nvSpPr>
        <p:spPr/>
        <p:txBody>
          <a:bodyPr/>
          <a:lstStyle/>
          <a:p>
            <a:r>
              <a:rPr lang="en-US" b="0" i="0">
                <a:solidFill>
                  <a:srgbClr val="374151"/>
                </a:solidFill>
                <a:effectLst/>
                <a:latin typeface="Söhne"/>
              </a:rPr>
              <a:t>Goal: Now it’s time to sit, wait, watch, and run the experiment.</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endParaRPr lang="en-US"/>
          </a:p>
        </p:txBody>
      </p:sp>
      <p:sp>
        <p:nvSpPr>
          <p:cNvPr id="4" name="Slide Number Placeholder 3">
            <a:extLst>
              <a:ext uri="{FF2B5EF4-FFF2-40B4-BE49-F238E27FC236}">
                <a16:creationId xmlns:a16="http://schemas.microsoft.com/office/drawing/2014/main" id="{26AB63EF-7E8C-04B2-347D-5832F8073628}"/>
              </a:ext>
            </a:extLst>
          </p:cNvPr>
          <p:cNvSpPr>
            <a:spLocks noGrp="1"/>
          </p:cNvSpPr>
          <p:nvPr>
            <p:ph type="sldNum" sz="quarter" idx="5"/>
          </p:nvPr>
        </p:nvSpPr>
        <p:spPr/>
        <p:txBody>
          <a:bodyPr/>
          <a:lstStyle/>
          <a:p>
            <a:fld id="{6D6A7CEA-3831-8B4F-93A7-D6BFAE9A9275}" type="slidenum">
              <a:rPr lang="en-US" smtClean="0"/>
              <a:t>39</a:t>
            </a:fld>
            <a:endParaRPr lang="en-US"/>
          </a:p>
        </p:txBody>
      </p:sp>
    </p:spTree>
    <p:extLst>
      <p:ext uri="{BB962C8B-B14F-4D97-AF65-F5344CB8AC3E}">
        <p14:creationId xmlns:p14="http://schemas.microsoft.com/office/powerpoint/2010/main" val="3469688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BA1DF-77B3-A8A6-8524-481691A28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2794D-7234-9A8F-3D07-86B3026B2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C00CF-6DEE-57E1-1113-A153866EDB16}"/>
              </a:ext>
            </a:extLst>
          </p:cNvPr>
          <p:cNvSpPr>
            <a:spLocks noGrp="1"/>
          </p:cNvSpPr>
          <p:nvPr>
            <p:ph type="body" idx="1"/>
          </p:nvPr>
        </p:nvSpPr>
        <p:spPr/>
        <p:txBody>
          <a:bodyPr/>
          <a:lstStyle/>
          <a:p>
            <a:r>
              <a:rPr lang="en-US" b="0" i="0">
                <a:solidFill>
                  <a:srgbClr val="374151"/>
                </a:solidFill>
                <a:effectLst/>
                <a:latin typeface="Söhne"/>
              </a:rPr>
              <a:t>Goal: When you evaluate fitness, your solution either:</a:t>
            </a:r>
          </a:p>
          <a:p>
            <a:pPr marL="171450" indent="-171450">
              <a:buFont typeface="Arial" panose="020B0604020202020204" pitchFamily="34" charset="0"/>
              <a:buChar char="•"/>
            </a:pPr>
            <a:r>
              <a:rPr lang="en-US" b="0" i="0">
                <a:solidFill>
                  <a:srgbClr val="374151"/>
                </a:solidFill>
                <a:effectLst/>
                <a:latin typeface="Söhne"/>
              </a:rPr>
              <a:t>Solved the problem, so it no longer hurts, a new hurt arises.</a:t>
            </a:r>
          </a:p>
          <a:p>
            <a:pPr marL="171450" indent="-171450">
              <a:buFont typeface="Arial" panose="020B0604020202020204" pitchFamily="34" charset="0"/>
              <a:buChar char="•"/>
            </a:pPr>
            <a:r>
              <a:rPr lang="en-US" b="0" i="0">
                <a:solidFill>
                  <a:srgbClr val="374151"/>
                </a:solidFill>
                <a:effectLst/>
                <a:latin typeface="Söhne"/>
              </a:rPr>
              <a:t>Did not solve the problem, it still hurts.</a:t>
            </a:r>
          </a:p>
          <a:p>
            <a:endParaRPr lang="en-US" b="0" i="0">
              <a:solidFill>
                <a:srgbClr val="374151"/>
              </a:solidFill>
              <a:effectLst/>
              <a:latin typeface="Söhne"/>
            </a:endParaRPr>
          </a:p>
          <a:p>
            <a:r>
              <a:rPr lang="en-US" b="0" i="0">
                <a:solidFill>
                  <a:srgbClr val="374151"/>
                </a:solidFill>
                <a:effectLst/>
                <a:latin typeface="Söhne"/>
              </a:rPr>
              <a:t>Call out that every step has a feedback loop in itself and can take you back one or more steps in this iterative process.</a:t>
            </a:r>
          </a:p>
          <a:p>
            <a:endParaRPr lang="en-US" b="0" i="0">
              <a:solidFill>
                <a:srgbClr val="374151"/>
              </a:solidFill>
              <a:effectLst/>
              <a:latin typeface="Söhne"/>
            </a:endParaRPr>
          </a:p>
        </p:txBody>
      </p:sp>
      <p:sp>
        <p:nvSpPr>
          <p:cNvPr id="4" name="Slide Number Placeholder 3">
            <a:extLst>
              <a:ext uri="{FF2B5EF4-FFF2-40B4-BE49-F238E27FC236}">
                <a16:creationId xmlns:a16="http://schemas.microsoft.com/office/drawing/2014/main" id="{8DD17F53-E211-3234-A565-2FBF426A73D1}"/>
              </a:ext>
            </a:extLst>
          </p:cNvPr>
          <p:cNvSpPr>
            <a:spLocks noGrp="1"/>
          </p:cNvSpPr>
          <p:nvPr>
            <p:ph type="sldNum" sz="quarter" idx="5"/>
          </p:nvPr>
        </p:nvSpPr>
        <p:spPr/>
        <p:txBody>
          <a:bodyPr/>
          <a:lstStyle/>
          <a:p>
            <a:fld id="{6D6A7CEA-3831-8B4F-93A7-D6BFAE9A9275}" type="slidenum">
              <a:rPr lang="en-US" smtClean="0"/>
              <a:t>40</a:t>
            </a:fld>
            <a:endParaRPr lang="en-US"/>
          </a:p>
        </p:txBody>
      </p:sp>
    </p:spTree>
    <p:extLst>
      <p:ext uri="{BB962C8B-B14F-4D97-AF65-F5344CB8AC3E}">
        <p14:creationId xmlns:p14="http://schemas.microsoft.com/office/powerpoint/2010/main" val="2397955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1"/>
              <a:t>Kanban uses evolutionary change which makes small steps and evaluates the results. Some changes are rolled back.</a:t>
            </a:r>
          </a:p>
          <a:p>
            <a:endParaRPr lang="en-US"/>
          </a:p>
          <a:p>
            <a:r>
              <a:rPr lang="en-US"/>
              <a:t>Traditional change is an A to B process. A is where you are now. B is a destination. B is either defined (from a methodology definition) or designed (by tailoring a framework).</a:t>
            </a:r>
          </a:p>
          <a:p>
            <a:r>
              <a:rPr lang="en-US"/>
              <a:t>To get from A to B, a change agency* will guide a transition initiative to install destination B into the organization.</a:t>
            </a:r>
          </a:p>
          <a:p>
            <a:r>
              <a:rPr lang="en-US"/>
              <a:t>*either an internal SEPG or external consultants</a:t>
            </a:r>
          </a:p>
          <a:p>
            <a:pPr marL="171450" indent="-171450">
              <a:buFontTx/>
              <a:buChar char="-"/>
            </a:pPr>
            <a:endParaRPr lang="en-US"/>
          </a:p>
          <a:p>
            <a:pPr marL="171450" indent="-171450">
              <a:buFontTx/>
              <a:buChar char="-"/>
            </a:pPr>
            <a:r>
              <a:rPr lang="en-US"/>
              <a:t>Your capability to change is low at the beginning</a:t>
            </a:r>
          </a:p>
          <a:p>
            <a:pPr marL="171450" indent="-171450">
              <a:buFontTx/>
              <a:buChar char="-"/>
            </a:pPr>
            <a:r>
              <a:rPr lang="en-US"/>
              <a:t>As you move forward, your capability improves and you can risk more significant change </a:t>
            </a:r>
          </a:p>
          <a:p>
            <a:pPr marL="171450" indent="-171450">
              <a:buFontTx/>
              <a:buChar char="-"/>
            </a:pPr>
            <a:r>
              <a:rPr lang="en-US"/>
              <a:t>You change management capability improves as you go</a:t>
            </a:r>
          </a:p>
          <a:p>
            <a:pPr marL="171450" indent="-171450">
              <a:buFontTx/>
              <a:buChar char="-"/>
            </a:pPr>
            <a:r>
              <a:rPr lang="en-US"/>
              <a:t>So does your process</a:t>
            </a:r>
          </a:p>
          <a:p>
            <a:pPr marL="171450" indent="-171450">
              <a:buFontTx/>
              <a:buChar char="-"/>
            </a:pPr>
            <a:r>
              <a:rPr lang="en-US"/>
              <a:t>Check out the Kanban Maturity Modell if you want to learn more</a:t>
            </a:r>
          </a:p>
        </p:txBody>
      </p:sp>
      <p:sp>
        <p:nvSpPr>
          <p:cNvPr id="4" name="Foliennummernplatzhalter 3"/>
          <p:cNvSpPr>
            <a:spLocks noGrp="1"/>
          </p:cNvSpPr>
          <p:nvPr>
            <p:ph type="sldNum" sz="quarter" idx="10"/>
          </p:nvPr>
        </p:nvSpPr>
        <p:spPr/>
        <p:txBody>
          <a:bodyPr/>
          <a:lstStyle/>
          <a:p>
            <a:fld id="{1650D405-13B2-924C-98F6-7032234AFB07}" type="slidenum">
              <a:rPr lang="de-DE" smtClean="0"/>
              <a:t>41</a:t>
            </a:fld>
            <a:endParaRPr lang="de-DE"/>
          </a:p>
        </p:txBody>
      </p:sp>
    </p:spTree>
    <p:extLst>
      <p:ext uri="{BB962C8B-B14F-4D97-AF65-F5344CB8AC3E}">
        <p14:creationId xmlns:p14="http://schemas.microsoft.com/office/powerpoint/2010/main" val="3570682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Traditional change management assumes you can plan a specific change goal and jump to it</a:t>
            </a:r>
          </a:p>
          <a:p>
            <a:endParaRPr lang="en-US"/>
          </a:p>
          <a:p>
            <a:r>
              <a:rPr lang="en-US"/>
              <a:t>Traditional change is an A to B process. A is where you are now. B is a destination. B is either defined (from a methodology definition) or designed (by tailoring a framework).</a:t>
            </a:r>
          </a:p>
          <a:p>
            <a:r>
              <a:rPr lang="en-US"/>
              <a:t>To get from A to B, a change agency* will guide a transition initiative to install destination B into the organization.</a:t>
            </a:r>
          </a:p>
          <a:p>
            <a:r>
              <a:rPr lang="en-US"/>
              <a:t>*either an internal SEPG or external consultants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 Value stream mapping, ** Theory of Constraints Thinking Processes</a:t>
            </a:r>
          </a:p>
          <a:p>
            <a:endParaRPr lang="en-US"/>
          </a:p>
          <a:p>
            <a:endParaRPr lang="en-US"/>
          </a:p>
        </p:txBody>
      </p:sp>
      <p:sp>
        <p:nvSpPr>
          <p:cNvPr id="4" name="Slide Number Placeholder 3"/>
          <p:cNvSpPr>
            <a:spLocks noGrp="1"/>
          </p:cNvSpPr>
          <p:nvPr>
            <p:ph type="sldNum" sz="quarter" idx="10"/>
          </p:nvPr>
        </p:nvSpPr>
        <p:spPr/>
        <p:txBody>
          <a:bodyPr/>
          <a:lstStyle/>
          <a:p>
            <a:fld id="{508706F5-0F43-43DB-97D3-52E67ABC6ECF}" type="slidenum">
              <a:rPr lang="en-US" smtClean="0"/>
              <a:pPr/>
              <a:t>5</a:t>
            </a:fld>
            <a:endParaRPr lang="en-US"/>
          </a:p>
        </p:txBody>
      </p:sp>
    </p:spTree>
    <p:extLst>
      <p:ext uri="{BB962C8B-B14F-4D97-AF65-F5344CB8AC3E}">
        <p14:creationId xmlns:p14="http://schemas.microsoft.com/office/powerpoint/2010/main" val="290418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“lineage” : blood lines, ascendents</a:t>
            </a:r>
          </a:p>
          <a:p>
            <a:endParaRPr lang="en-US" dirty="0"/>
          </a:p>
          <a:p>
            <a:r>
              <a:rPr lang="en-US" dirty="0">
                <a:cs typeface="Calibri"/>
              </a:rPr>
              <a:t>More about punctuated equilibrium:</a:t>
            </a:r>
          </a:p>
          <a:p>
            <a:endParaRPr lang="en-US" dirty="0">
              <a:cs typeface="Calibri"/>
            </a:endParaRPr>
          </a:p>
          <a:p>
            <a:r>
              <a:rPr lang="en-US" dirty="0">
                <a:hlinkClick r:id="rId3"/>
              </a:rPr>
              <a:t>https://evolution.berkeley.edu/more-on-punctuated-equilibrium/</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B47AC96D-6329-4E4D-9262-95437F5314A3}" type="slidenum">
              <a:rPr lang="en-US" smtClean="0"/>
              <a:t>8</a:t>
            </a:fld>
            <a:endParaRPr lang="en-US"/>
          </a:p>
        </p:txBody>
      </p:sp>
    </p:spTree>
    <p:extLst>
      <p:ext uri="{BB962C8B-B14F-4D97-AF65-F5344CB8AC3E}">
        <p14:creationId xmlns:p14="http://schemas.microsoft.com/office/powerpoint/2010/main" val="176340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the change management principles.</a:t>
            </a:r>
          </a:p>
          <a:p>
            <a:endParaRPr lang="en-US"/>
          </a:p>
          <a:p>
            <a:r>
              <a:rPr lang="en-US"/>
              <a:t>Instructions: </a:t>
            </a:r>
          </a:p>
          <a:p>
            <a:pPr marL="171450" indent="-171450">
              <a:buFont typeface="Arial" panose="020B0604020202020204" pitchFamily="34" charset="0"/>
              <a:buChar char="•"/>
            </a:pPr>
            <a:r>
              <a:rPr lang="en-US"/>
              <a:t>These principles are designed to frame an evolutionary approach to improvement. </a:t>
            </a:r>
          </a:p>
          <a:p>
            <a:pPr marL="171450" indent="-171450">
              <a:buFont typeface="Arial" panose="020B0604020202020204" pitchFamily="34" charset="0"/>
              <a:buChar char="•"/>
            </a:pPr>
            <a:r>
              <a:rPr lang="en-US"/>
              <a:t>Briefly walk through each of these principles. </a:t>
            </a:r>
          </a:p>
        </p:txBody>
      </p:sp>
      <p:sp>
        <p:nvSpPr>
          <p:cNvPr id="4" name="Slide Number Placeholder 3"/>
          <p:cNvSpPr>
            <a:spLocks noGrp="1"/>
          </p:cNvSpPr>
          <p:nvPr>
            <p:ph type="sldNum" sz="quarter" idx="5"/>
          </p:nvPr>
        </p:nvSpPr>
        <p:spPr/>
        <p:txBody>
          <a:bodyPr/>
          <a:lstStyle/>
          <a:p>
            <a:fld id="{6D6A7CEA-3831-8B4F-93A7-D6BFAE9A9275}" type="slidenum">
              <a:rPr lang="en-US" smtClean="0"/>
              <a:t>12</a:t>
            </a:fld>
            <a:endParaRPr lang="en-US"/>
          </a:p>
        </p:txBody>
      </p:sp>
    </p:spTree>
    <p:extLst>
      <p:ext uri="{BB962C8B-B14F-4D97-AF65-F5344CB8AC3E}">
        <p14:creationId xmlns:p14="http://schemas.microsoft.com/office/powerpoint/2010/main" val="2804221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explain the change management principles using a slightly different perspective</a:t>
            </a:r>
          </a:p>
          <a:p>
            <a:endParaRPr lang="en-US" dirty="0"/>
          </a:p>
          <a:p>
            <a:r>
              <a:rPr lang="en-US" dirty="0"/>
              <a:t>Instructions: </a:t>
            </a:r>
          </a:p>
          <a:p>
            <a:pPr marL="171450" indent="-171450">
              <a:buFont typeface="Arial" panose="020B0604020202020204" pitchFamily="34" charset="0"/>
              <a:buChar char="•"/>
            </a:pPr>
            <a:r>
              <a:rPr lang="en-US" dirty="0"/>
              <a:t>Start with what you do now!  We mean it.  If you are currently doing Scrum, then great.  We’re going to start with your Scrum and look to improve it through….</a:t>
            </a:r>
          </a:p>
          <a:p>
            <a:pPr marL="171450" indent="-171450">
              <a:buFont typeface="Arial" panose="020B0604020202020204" pitchFamily="34" charset="0"/>
              <a:buChar char="•"/>
            </a:pPr>
            <a:r>
              <a:rPr lang="en-US" dirty="0"/>
              <a:t>Evolutionary change , which means that you only make small changes that you are comfortable with, but</a:t>
            </a:r>
          </a:p>
          <a:p>
            <a:pPr marL="171450" indent="-171450">
              <a:buFont typeface="Arial" panose="020B0604020202020204" pitchFamily="34" charset="0"/>
              <a:buChar char="•"/>
            </a:pPr>
            <a:r>
              <a:rPr lang="en-US" dirty="0"/>
              <a:t>Acts of leadership might make you or team members uncomfortable, so get used to being just a bit uncomfortable.</a:t>
            </a:r>
          </a:p>
        </p:txBody>
      </p:sp>
      <p:sp>
        <p:nvSpPr>
          <p:cNvPr id="4" name="Slide Number Placeholder 3"/>
          <p:cNvSpPr>
            <a:spLocks noGrp="1"/>
          </p:cNvSpPr>
          <p:nvPr>
            <p:ph type="sldNum" sz="quarter" idx="5"/>
          </p:nvPr>
        </p:nvSpPr>
        <p:spPr/>
        <p:txBody>
          <a:bodyPr/>
          <a:lstStyle/>
          <a:p>
            <a:fld id="{6D6A7CEA-3831-8B4F-93A7-D6BFAE9A9275}" type="slidenum">
              <a:rPr lang="en-US" smtClean="0"/>
              <a:t>13</a:t>
            </a:fld>
            <a:endParaRPr lang="en-US"/>
          </a:p>
        </p:txBody>
      </p:sp>
    </p:spTree>
    <p:extLst>
      <p:ext uri="{BB962C8B-B14F-4D97-AF65-F5344CB8AC3E}">
        <p14:creationId xmlns:p14="http://schemas.microsoft.com/office/powerpoint/2010/main" val="3541198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FFF08B-41BD-AF44-8BB5-76BCE8246CE1}"/>
              </a:ext>
            </a:extLst>
          </p:cNvPr>
          <p:cNvSpPr>
            <a:spLocks noGrp="1"/>
          </p:cNvSpPr>
          <p:nvPr>
            <p:ph type="body" idx="1"/>
          </p:nvPr>
        </p:nvSpPr>
        <p:spPr/>
        <p:txBody>
          <a:bodyPr/>
          <a:lstStyle/>
          <a:p>
            <a:r>
              <a:rPr lang="en-US"/>
              <a:t>Goal: Explain that these three components are needed to have evolutionary change take place.</a:t>
            </a:r>
          </a:p>
          <a:p>
            <a:endParaRPr lang="en-US"/>
          </a:p>
          <a:p>
            <a:r>
              <a:rPr lang="en-US"/>
              <a:t>A stressor typically presents itself in the form of a problem. Whereby you feel the pain almost on a daily basis.</a:t>
            </a:r>
          </a:p>
          <a:p>
            <a:endParaRPr lang="en-US"/>
          </a:p>
          <a:p>
            <a:r>
              <a:rPr lang="en-US"/>
              <a:t>One initial goal of reflection is to understand and reflect back your understanding of the stressor. Do you see it clearly. Is the stressor you’ve observed the root cause of something or is it a symptom of an underlying “real” stressor?</a:t>
            </a:r>
          </a:p>
          <a:p>
            <a:endParaRPr lang="en-US"/>
          </a:p>
          <a:p>
            <a:r>
              <a:rPr lang="en-US"/>
              <a:t>Leadership is often performed by anyone willing to take action. Here, we’re looking for who or what action is needed.</a:t>
            </a:r>
          </a:p>
        </p:txBody>
      </p:sp>
    </p:spTree>
    <p:extLst>
      <p:ext uri="{BB962C8B-B14F-4D97-AF65-F5344CB8AC3E}">
        <p14:creationId xmlns:p14="http://schemas.microsoft.com/office/powerpoint/2010/main" val="319357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pPr marL="235481" indent="-235481">
              <a:buAutoNum type="arabicPeriod"/>
            </a:pPr>
            <a:r>
              <a:rPr lang="en-US"/>
              <a:t>Assess this organization – what ML? What problems? </a:t>
            </a:r>
          </a:p>
        </p:txBody>
      </p:sp>
      <p:sp>
        <p:nvSpPr>
          <p:cNvPr id="4" name="Slide Number Placeholder 3"/>
          <p:cNvSpPr>
            <a:spLocks noGrp="1"/>
          </p:cNvSpPr>
          <p:nvPr>
            <p:ph type="sldNum" sz="quarter" idx="5"/>
          </p:nvPr>
        </p:nvSpPr>
        <p:spPr/>
        <p:txBody>
          <a:bodyPr lIns="94192" tIns="47096" rIns="94192" bIns="47096"/>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B953E72-4EE6-499B-9125-A3E491C481D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2291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2289">
              <a:defRPr/>
            </a:pPr>
            <a:r>
              <a:rPr lang="en-US" noProof="0"/>
              <a:t>Goal: to emphasize that one needs to act in order to close a feedback loop.</a:t>
            </a:r>
          </a:p>
          <a:p>
            <a:endParaRPr lang="en-US" noProof="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A7CEA-3831-8B4F-93A7-D6BFAE9A9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1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30.sv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117C-E19C-132E-B8F2-E540532FE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E6C30-2E57-CD7F-40F7-2A338D0D1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13ABAC-B1B0-75B6-B3FE-1587298F0845}"/>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5" name="Footer Placeholder 4">
            <a:extLst>
              <a:ext uri="{FF2B5EF4-FFF2-40B4-BE49-F238E27FC236}">
                <a16:creationId xmlns:a16="http://schemas.microsoft.com/office/drawing/2014/main" id="{D9F168CD-F6AA-1520-65F4-5615D9D2B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AFC3D-2413-FFBA-BCD2-AD00C0228F5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196230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68B6-7AD8-6C4D-6C25-A8A8DF596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12850-86C6-ED09-5F13-8DBE410B4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D2404-C586-4DE7-31AF-940FEC23C077}"/>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5" name="Footer Placeholder 4">
            <a:extLst>
              <a:ext uri="{FF2B5EF4-FFF2-40B4-BE49-F238E27FC236}">
                <a16:creationId xmlns:a16="http://schemas.microsoft.com/office/drawing/2014/main" id="{30D5E92D-EF8B-A696-F617-DFC7B6B49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79F48-F92D-1446-5CB2-3880D7876FF6}"/>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024735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7677E4-CEE0-2044-87B0-CB4DF8114CDB}" type="datetimeFigureOut">
              <a:rPr lang="en-US" smtClean="0"/>
              <a:t>4/24/2025</a:t>
            </a:fld>
            <a:endParaRPr lang="en-US"/>
          </a:p>
        </p:txBody>
      </p:sp>
      <p:sp>
        <p:nvSpPr>
          <p:cNvPr id="6" name="Footer Placeholder 5"/>
          <p:cNvSpPr>
            <a:spLocks noGrp="1"/>
          </p:cNvSpPr>
          <p:nvPr>
            <p:ph type="ftr" sz="quarter" idx="11"/>
          </p:nvPr>
        </p:nvSpPr>
        <p:spPr/>
        <p:txBody>
          <a:bodyPr/>
          <a:lstStyle/>
          <a:p>
            <a:r>
              <a:rPr lang="en-US" dirty="0" err="1"/>
              <a:t>kanban.university</a:t>
            </a:r>
            <a:endParaRPr lang="en-US" dirty="0"/>
          </a:p>
        </p:txBody>
      </p:sp>
      <p:sp>
        <p:nvSpPr>
          <p:cNvPr id="7" name="Slide Number Placeholder 6"/>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29973241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lvl1pPr>
              <a:defRPr>
                <a:solidFill>
                  <a:srgbClr val="7030A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7" name="Date Placeholder 3">
            <a:extLst>
              <a:ext uri="{FF2B5EF4-FFF2-40B4-BE49-F238E27FC236}">
                <a16:creationId xmlns:a16="http://schemas.microsoft.com/office/drawing/2014/main" id="{ED723C52-FB2F-D646-99A6-7932CA36E718}"/>
              </a:ext>
            </a:extLst>
          </p:cNvPr>
          <p:cNvSpPr txBox="1">
            <a:spLocks/>
          </p:cNvSpPr>
          <p:nvPr userDrawn="1"/>
        </p:nvSpPr>
        <p:spPr>
          <a:xfrm>
            <a:off x="862584" y="6472175"/>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8" name="Footer Placeholder 4">
            <a:extLst>
              <a:ext uri="{FF2B5EF4-FFF2-40B4-BE49-F238E27FC236}">
                <a16:creationId xmlns:a16="http://schemas.microsoft.com/office/drawing/2014/main" id="{60078E59-9E6B-3549-AAE0-83AEA2F94FCB}"/>
              </a:ext>
            </a:extLst>
          </p:cNvPr>
          <p:cNvSpPr txBox="1">
            <a:spLocks/>
          </p:cNvSpPr>
          <p:nvPr userDrawn="1"/>
        </p:nvSpPr>
        <p:spPr>
          <a:xfrm>
            <a:off x="4062984" y="6472175"/>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9" name="Picture 8" descr="Logo&#10;&#10;Description automatically generated">
            <a:extLst>
              <a:ext uri="{FF2B5EF4-FFF2-40B4-BE49-F238E27FC236}">
                <a16:creationId xmlns:a16="http://schemas.microsoft.com/office/drawing/2014/main" id="{A7461C1A-D1E8-20AE-7876-EF118E5BD048}"/>
              </a:ext>
            </a:extLst>
          </p:cNvPr>
          <p:cNvPicPr>
            <a:picLocks noChangeAspect="1"/>
          </p:cNvPicPr>
          <p:nvPr userDrawn="1"/>
        </p:nvPicPr>
        <p:blipFill>
          <a:blip r:embed="rId2"/>
          <a:stretch>
            <a:fillRect/>
          </a:stretch>
        </p:blipFill>
        <p:spPr>
          <a:xfrm>
            <a:off x="1830300" y="6332668"/>
            <a:ext cx="1346543" cy="504632"/>
          </a:xfrm>
          <a:prstGeom prst="rect">
            <a:avLst/>
          </a:prstGeom>
        </p:spPr>
      </p:pic>
    </p:spTree>
    <p:extLst>
      <p:ext uri="{BB962C8B-B14F-4D97-AF65-F5344CB8AC3E}">
        <p14:creationId xmlns:p14="http://schemas.microsoft.com/office/powerpoint/2010/main" val="28870769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7" y="534184"/>
            <a:ext cx="10716107" cy="349022"/>
          </a:xfrm>
        </p:spPr>
        <p:txBody>
          <a:bodyPr/>
          <a:lstStyle>
            <a:lvl1pPr>
              <a:defRPr baseline="0">
                <a:solidFill>
                  <a:srgbClr val="7030A0"/>
                </a:solidFill>
              </a:defRPr>
            </a:lvl1pPr>
          </a:lstStyle>
          <a:p>
            <a:r>
              <a:rPr lang="en-US" dirty="0"/>
              <a:t>Head (title) only layout: Type head here</a:t>
            </a:r>
          </a:p>
        </p:txBody>
      </p:sp>
      <p:pic>
        <p:nvPicPr>
          <p:cNvPr id="3" name="Picture 2" descr="Logo&#10;&#10;Description automatically generated">
            <a:extLst>
              <a:ext uri="{FF2B5EF4-FFF2-40B4-BE49-F238E27FC236}">
                <a16:creationId xmlns:a16="http://schemas.microsoft.com/office/drawing/2014/main" id="{83A4915F-099C-4BF7-5955-02A9D49D31FE}"/>
              </a:ext>
            </a:extLst>
          </p:cNvPr>
          <p:cNvPicPr>
            <a:picLocks noChangeAspect="1"/>
          </p:cNvPicPr>
          <p:nvPr userDrawn="1"/>
        </p:nvPicPr>
        <p:blipFill>
          <a:blip r:embed="rId2"/>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3478875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eck 19">
            <a:extLst>
              <a:ext uri="{FF2B5EF4-FFF2-40B4-BE49-F238E27FC236}">
                <a16:creationId xmlns:a16="http://schemas.microsoft.com/office/drawing/2014/main" id="{4CA74897-F8C2-B342-A978-8FB501CB656D}"/>
              </a:ext>
            </a:extLst>
          </p:cNvPr>
          <p:cNvSpPr/>
          <p:nvPr userDrawn="1"/>
        </p:nvSpPr>
        <p:spPr>
          <a:xfrm>
            <a:off x="3058083" y="5238142"/>
            <a:ext cx="5468402" cy="7749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2000" noProof="0">
              <a:solidFill>
                <a:schemeClr val="bg1"/>
              </a:solidFill>
            </a:endParaRPr>
          </a:p>
        </p:txBody>
      </p:sp>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39511" y="3014465"/>
            <a:ext cx="8640000" cy="1440000"/>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8" name="Subtitle 2">
            <a:extLst>
              <a:ext uri="{FF2B5EF4-FFF2-40B4-BE49-F238E27FC236}">
                <a16:creationId xmlns:a16="http://schemas.microsoft.com/office/drawing/2014/main" id="{F75CE85B-F0A0-CA44-95C0-1684DDB8B5D9}"/>
              </a:ext>
            </a:extLst>
          </p:cNvPr>
          <p:cNvSpPr>
            <a:spLocks noGrp="1"/>
          </p:cNvSpPr>
          <p:nvPr>
            <p:ph type="subTitle" idx="1" hasCustomPrompt="1"/>
          </p:nvPr>
        </p:nvSpPr>
        <p:spPr>
          <a:xfrm>
            <a:off x="839512" y="4483750"/>
            <a:ext cx="8639999" cy="695821"/>
          </a:xfrm>
        </p:spPr>
        <p:txBody>
          <a:bodyPr/>
          <a:lstStyle>
            <a:lvl1pPr marL="0" indent="0" algn="l">
              <a:buNone/>
              <a:defRPr sz="2400" b="0" i="0">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a:prstGeom prst="rect">
            <a:avLst/>
          </a:prstGeom>
        </p:spPr>
        <p:txBody>
          <a:bodyPr/>
          <a:lstStyle>
            <a:lvl1pPr>
              <a:defRPr>
                <a:solidFill>
                  <a:schemeClr val="tx1"/>
                </a:solidFill>
              </a:defRPr>
            </a:lvl1pPr>
          </a:lstStyle>
          <a:p>
            <a:r>
              <a:rPr lang="en-US" noProof="0"/>
              <a:t>Official Licensed Material, Copyright © 2024 Kanban University</a:t>
            </a:r>
          </a:p>
        </p:txBody>
      </p:sp>
      <p:sp>
        <p:nvSpPr>
          <p:cNvPr id="20" name="Rechteck 13">
            <a:extLst>
              <a:ext uri="{FF2B5EF4-FFF2-40B4-BE49-F238E27FC236}">
                <a16:creationId xmlns:a16="http://schemas.microsoft.com/office/drawing/2014/main" id="{877BED25-0468-CC4D-9E6E-6EF7EFBE23BA}"/>
              </a:ext>
            </a:extLst>
          </p:cNvPr>
          <p:cNvSpPr/>
          <p:nvPr userDrawn="1"/>
        </p:nvSpPr>
        <p:spPr>
          <a:xfrm>
            <a:off x="839511" y="5238142"/>
            <a:ext cx="2160000" cy="36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1" name="Rechteck 20">
            <a:extLst>
              <a:ext uri="{FF2B5EF4-FFF2-40B4-BE49-F238E27FC236}">
                <a16:creationId xmlns:a16="http://schemas.microsoft.com/office/drawing/2014/main" id="{6D47724E-D939-3D46-B4DC-FF9DF170B5DC}"/>
              </a:ext>
            </a:extLst>
          </p:cNvPr>
          <p:cNvSpPr/>
          <p:nvPr userDrawn="1"/>
        </p:nvSpPr>
        <p:spPr>
          <a:xfrm>
            <a:off x="839511" y="5656713"/>
            <a:ext cx="2160000" cy="3564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2" name="Bildplatzhalter 11">
            <a:extLst>
              <a:ext uri="{FF2B5EF4-FFF2-40B4-BE49-F238E27FC236}">
                <a16:creationId xmlns:a16="http://schemas.microsoft.com/office/drawing/2014/main" id="{23C93C79-75A3-7448-A7B8-C2D6F0D1064A}"/>
              </a:ext>
            </a:extLst>
          </p:cNvPr>
          <p:cNvSpPr>
            <a:spLocks noGrp="1"/>
          </p:cNvSpPr>
          <p:nvPr>
            <p:ph type="pic" sz="quarter" idx="15" hasCustomPrompt="1"/>
          </p:nvPr>
        </p:nvSpPr>
        <p:spPr>
          <a:xfrm>
            <a:off x="1562469" y="1737269"/>
            <a:ext cx="1595675" cy="1600107"/>
          </a:xfrm>
          <a:prstGeom prst="ellipse">
            <a:avLst/>
          </a:prstGeom>
        </p:spPr>
        <p:txBody>
          <a:bodyPr anchor="ctr">
            <a:noAutofit/>
          </a:bodyPr>
          <a:lstStyle>
            <a:lvl1pPr marL="0" indent="0" algn="ctr">
              <a:buFontTx/>
              <a:buNone/>
              <a:defRPr sz="1200">
                <a:solidFill>
                  <a:schemeClr val="bg1"/>
                </a:solidFill>
              </a:defRPr>
            </a:lvl1pPr>
          </a:lstStyle>
          <a:p>
            <a:r>
              <a:rPr lang="en-US" noProof="0"/>
              <a:t>You may insert your LTO logo here</a:t>
            </a:r>
          </a:p>
        </p:txBody>
      </p:sp>
      <p:pic>
        <p:nvPicPr>
          <p:cNvPr id="23" name="Picture 22" descr="Logo&#10;&#10;Description automatically generated with medium confidence">
            <a:extLst>
              <a:ext uri="{FF2B5EF4-FFF2-40B4-BE49-F238E27FC236}">
                <a16:creationId xmlns:a16="http://schemas.microsoft.com/office/drawing/2014/main" id="{16BE9655-AF20-734A-975A-93D9FD07AA93}"/>
              </a:ext>
            </a:extLst>
          </p:cNvPr>
          <p:cNvPicPr>
            <a:picLocks noChangeAspect="1"/>
          </p:cNvPicPr>
          <p:nvPr userDrawn="1"/>
        </p:nvPicPr>
        <p:blipFill>
          <a:blip r:embed="rId3"/>
          <a:stretch>
            <a:fillRect/>
          </a:stretch>
        </p:blipFill>
        <p:spPr>
          <a:xfrm>
            <a:off x="421898" y="0"/>
            <a:ext cx="3876819" cy="1440001"/>
          </a:xfrm>
          <a:prstGeom prst="rect">
            <a:avLst/>
          </a:prstGeom>
        </p:spPr>
      </p:pic>
      <p:sp>
        <p:nvSpPr>
          <p:cNvPr id="24" name="Textplatzhalter 4">
            <a:extLst>
              <a:ext uri="{FF2B5EF4-FFF2-40B4-BE49-F238E27FC236}">
                <a16:creationId xmlns:a16="http://schemas.microsoft.com/office/drawing/2014/main" id="{D2DD0EF2-4935-2C45-80E9-50B50F4DAF43}"/>
              </a:ext>
            </a:extLst>
          </p:cNvPr>
          <p:cNvSpPr>
            <a:spLocks noGrp="1"/>
          </p:cNvSpPr>
          <p:nvPr>
            <p:ph type="body" sz="quarter" idx="14" hasCustomPrompt="1"/>
          </p:nvPr>
        </p:nvSpPr>
        <p:spPr>
          <a:xfrm>
            <a:off x="3058082" y="5238146"/>
            <a:ext cx="5468403" cy="774971"/>
          </a:xfrm>
        </p:spPr>
        <p:txBody>
          <a:bodyPr anchor="ctr">
            <a:normAutofit/>
          </a:bodyPr>
          <a:lstStyle>
            <a:lvl1pPr marL="0" indent="0">
              <a:buNone/>
              <a:defRPr sz="2000" b="1">
                <a:solidFill>
                  <a:schemeClr val="bg2"/>
                </a:solidFill>
              </a:defRPr>
            </a:lvl1pPr>
          </a:lstStyle>
          <a:p>
            <a:r>
              <a:rPr lang="en-US" noProof="0"/>
              <a:t>     Click to edit AKTs name</a:t>
            </a:r>
          </a:p>
        </p:txBody>
      </p:sp>
      <p:sp>
        <p:nvSpPr>
          <p:cNvPr id="25" name="Textplatzhalter 4">
            <a:extLst>
              <a:ext uri="{FF2B5EF4-FFF2-40B4-BE49-F238E27FC236}">
                <a16:creationId xmlns:a16="http://schemas.microsoft.com/office/drawing/2014/main" id="{CA143A82-F3E7-194F-A52C-1EFA89E18C0E}"/>
              </a:ext>
            </a:extLst>
          </p:cNvPr>
          <p:cNvSpPr>
            <a:spLocks noGrp="1"/>
          </p:cNvSpPr>
          <p:nvPr>
            <p:ph type="body" sz="quarter" idx="16" hasCustomPrompt="1"/>
          </p:nvPr>
        </p:nvSpPr>
        <p:spPr>
          <a:xfrm>
            <a:off x="839510" y="5668928"/>
            <a:ext cx="2160001" cy="344185"/>
          </a:xfrm>
        </p:spPr>
        <p:txBody>
          <a:bodyPr anchor="ctr">
            <a:normAutofit/>
          </a:bodyPr>
          <a:lstStyle>
            <a:lvl1pPr marL="0" indent="0" algn="ctr">
              <a:buNone/>
              <a:defRPr sz="1600" b="1">
                <a:solidFill>
                  <a:schemeClr val="bg2"/>
                </a:solidFill>
              </a:defRPr>
            </a:lvl1pPr>
          </a:lstStyle>
          <a:p>
            <a:r>
              <a:rPr lang="en-US" noProof="0"/>
              <a:t>Version 1.2</a:t>
            </a:r>
          </a:p>
        </p:txBody>
      </p:sp>
    </p:spTree>
    <p:extLst>
      <p:ext uri="{BB962C8B-B14F-4D97-AF65-F5344CB8AC3E}">
        <p14:creationId xmlns:p14="http://schemas.microsoft.com/office/powerpoint/2010/main" val="2473080557"/>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Title Slide for subd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01624" y="265177"/>
            <a:ext cx="8640000" cy="1014983"/>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pic>
        <p:nvPicPr>
          <p:cNvPr id="2" name="Picture 7">
            <a:extLst>
              <a:ext uri="{FF2B5EF4-FFF2-40B4-BE49-F238E27FC236}">
                <a16:creationId xmlns:a16="http://schemas.microsoft.com/office/drawing/2014/main" id="{ED6DA339-4841-1044-8A73-4FED5D28099F}"/>
              </a:ext>
            </a:extLst>
          </p:cNvPr>
          <p:cNvPicPr>
            <a:picLocks noChangeAspect="1"/>
          </p:cNvPicPr>
          <p:nvPr userDrawn="1"/>
        </p:nvPicPr>
        <p:blipFill>
          <a:blip r:embed="rId3"/>
          <a:stretch>
            <a:fillRect/>
          </a:stretch>
        </p:blipFill>
        <p:spPr>
          <a:xfrm>
            <a:off x="257134" y="6345600"/>
            <a:ext cx="1090475" cy="360000"/>
          </a:xfrm>
          <a:prstGeom prst="rect">
            <a:avLst/>
          </a:prstGeom>
        </p:spPr>
      </p:pic>
      <p:sp>
        <p:nvSpPr>
          <p:cNvPr id="3" name="Content Placeholder 13">
            <a:extLst>
              <a:ext uri="{FF2B5EF4-FFF2-40B4-BE49-F238E27FC236}">
                <a16:creationId xmlns:a16="http://schemas.microsoft.com/office/drawing/2014/main" id="{6F40BEE4-AEA5-4FFC-B5F7-84DC76FCEF0C}"/>
              </a:ext>
            </a:extLst>
          </p:cNvPr>
          <p:cNvSpPr>
            <a:spLocks noGrp="1"/>
          </p:cNvSpPr>
          <p:nvPr>
            <p:ph sz="quarter" idx="13" hasCustomPrompt="1"/>
          </p:nvPr>
        </p:nvSpPr>
        <p:spPr>
          <a:xfrm>
            <a:off x="801624" y="1545337"/>
            <a:ext cx="8689848" cy="37398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kstvak 5">
            <a:extLst>
              <a:ext uri="{FF2B5EF4-FFF2-40B4-BE49-F238E27FC236}">
                <a16:creationId xmlns:a16="http://schemas.microsoft.com/office/drawing/2014/main" id="{543589D6-47D8-69D7-3D3F-693A96658791}"/>
              </a:ext>
            </a:extLst>
          </p:cNvPr>
          <p:cNvSpPr txBox="1"/>
          <p:nvPr userDrawn="1"/>
        </p:nvSpPr>
        <p:spPr>
          <a:xfrm>
            <a:off x="801624" y="5641848"/>
            <a:ext cx="5697778" cy="461665"/>
          </a:xfrm>
          <a:prstGeom prst="rect">
            <a:avLst/>
          </a:prstGeom>
          <a:noFill/>
        </p:spPr>
        <p:txBody>
          <a:bodyPr wrap="none" rtlCol="0" anchor="ctr">
            <a:spAutoFit/>
          </a:bodyPr>
          <a:lstStyle/>
          <a:p>
            <a:r>
              <a:rPr lang="en-US" sz="2400" b="1" noProof="0">
                <a:solidFill>
                  <a:schemeClr val="accent1"/>
                </a:solidFill>
                <a:latin typeface="+mj-lt"/>
              </a:rPr>
              <a:t>This deck is part of Scrum Better with Kanban </a:t>
            </a:r>
          </a:p>
        </p:txBody>
      </p:sp>
      <p:sp>
        <p:nvSpPr>
          <p:cNvPr id="7" name="Tekstvak 6">
            <a:extLst>
              <a:ext uri="{FF2B5EF4-FFF2-40B4-BE49-F238E27FC236}">
                <a16:creationId xmlns:a16="http://schemas.microsoft.com/office/drawing/2014/main" id="{01C92FB8-AC00-05C2-B26A-7AE4DD76BDA6}"/>
              </a:ext>
            </a:extLst>
          </p:cNvPr>
          <p:cNvSpPr txBox="1"/>
          <p:nvPr userDrawn="1"/>
        </p:nvSpPr>
        <p:spPr>
          <a:xfrm>
            <a:off x="7744968" y="5641848"/>
            <a:ext cx="1746504" cy="461665"/>
          </a:xfrm>
          <a:prstGeom prst="rect">
            <a:avLst/>
          </a:prstGeom>
          <a:noFill/>
        </p:spPr>
        <p:txBody>
          <a:bodyPr wrap="square" rtlCol="0" anchor="ctr">
            <a:spAutoFit/>
          </a:bodyPr>
          <a:lstStyle/>
          <a:p>
            <a:r>
              <a:rPr lang="en-US" sz="2400" b="1" noProof="0">
                <a:solidFill>
                  <a:schemeClr val="accent1"/>
                </a:solidFill>
                <a:latin typeface="+mj-lt"/>
              </a:rPr>
              <a:t>Version 1.1</a:t>
            </a:r>
          </a:p>
        </p:txBody>
      </p:sp>
    </p:spTree>
    <p:extLst>
      <p:ext uri="{BB962C8B-B14F-4D97-AF65-F5344CB8AC3E}">
        <p14:creationId xmlns:p14="http://schemas.microsoft.com/office/powerpoint/2010/main" val="2511052901"/>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KU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lvl1pPr>
              <a:defRPr>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hasCustomPrompt="1"/>
          </p:nvPr>
        </p:nvSpPr>
        <p:spPr>
          <a:xfrm>
            <a:off x="3719512" y="1844675"/>
            <a:ext cx="7632699" cy="64770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2636837"/>
            <a:ext cx="7632700" cy="3563937"/>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750456728"/>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76386"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34" y="6345600"/>
            <a:ext cx="1090475" cy="360000"/>
          </a:xfrm>
          <a:prstGeom prst="rect">
            <a:avLst/>
          </a:prstGeom>
        </p:spPr>
      </p:pic>
    </p:spTree>
    <p:extLst>
      <p:ext uri="{BB962C8B-B14F-4D97-AF65-F5344CB8AC3E}">
        <p14:creationId xmlns:p14="http://schemas.microsoft.com/office/powerpoint/2010/main" val="866799871"/>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3_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82660"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28" y="6345600"/>
            <a:ext cx="1090475" cy="360000"/>
          </a:xfrm>
          <a:prstGeom prst="rect">
            <a:avLst/>
          </a:prstGeom>
        </p:spPr>
      </p:pic>
      <p:sp>
        <p:nvSpPr>
          <p:cNvPr id="14" name="Freeform 13">
            <a:extLst>
              <a:ext uri="{FF2B5EF4-FFF2-40B4-BE49-F238E27FC236}">
                <a16:creationId xmlns:a16="http://schemas.microsoft.com/office/drawing/2014/main" id="{93BC310B-A6DB-8348-BBAB-199CC0AFE33F}"/>
              </a:ext>
            </a:extLst>
          </p:cNvPr>
          <p:cNvSpPr/>
          <p:nvPr userDrawn="1"/>
        </p:nvSpPr>
        <p:spPr>
          <a:xfrm>
            <a:off x="0" y="404813"/>
            <a:ext cx="3804946" cy="1295401"/>
          </a:xfrm>
          <a:custGeom>
            <a:avLst/>
            <a:gdLst>
              <a:gd name="connsiteX0" fmla="*/ 0 w 3804946"/>
              <a:gd name="connsiteY0" fmla="*/ 0 h 1295401"/>
              <a:gd name="connsiteX1" fmla="*/ 3804946 w 3804946"/>
              <a:gd name="connsiteY1" fmla="*/ 0 h 1295401"/>
              <a:gd name="connsiteX2" fmla="*/ 3308772 w 3804946"/>
              <a:gd name="connsiteY2" fmla="*/ 1295401 h 1295401"/>
              <a:gd name="connsiteX3" fmla="*/ 0 w 3804946"/>
              <a:gd name="connsiteY3" fmla="*/ 1295401 h 1295401"/>
            </a:gdLst>
            <a:ahLst/>
            <a:cxnLst>
              <a:cxn ang="0">
                <a:pos x="connsiteX0" y="connsiteY0"/>
              </a:cxn>
              <a:cxn ang="0">
                <a:pos x="connsiteX1" y="connsiteY1"/>
              </a:cxn>
              <a:cxn ang="0">
                <a:pos x="connsiteX2" y="connsiteY2"/>
              </a:cxn>
              <a:cxn ang="0">
                <a:pos x="connsiteX3" y="connsiteY3"/>
              </a:cxn>
            </a:cxnLst>
            <a:rect l="l" t="t" r="r" b="b"/>
            <a:pathLst>
              <a:path w="3804946" h="1295401">
                <a:moveTo>
                  <a:pt x="0" y="0"/>
                </a:moveTo>
                <a:lnTo>
                  <a:pt x="3804946" y="0"/>
                </a:lnTo>
                <a:lnTo>
                  <a:pt x="3308772" y="1295401"/>
                </a:lnTo>
                <a:lnTo>
                  <a:pt x="0" y="1295401"/>
                </a:lnTo>
                <a:close/>
              </a:path>
            </a:pathLst>
          </a:custGeom>
          <a:solidFill>
            <a:schemeClr val="accent1"/>
          </a:solidFill>
          <a:ln>
            <a:noFill/>
          </a:ln>
          <a:effectLst>
            <a:outerShdw blurRad="254000" dist="38100" dir="2700000" sx="105000" sy="105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solidFill>
                <a:schemeClr val="accent2"/>
              </a:solidFill>
            </a:endParaRPr>
          </a:p>
        </p:txBody>
      </p:sp>
      <p:sp>
        <p:nvSpPr>
          <p:cNvPr id="11" name="Text Placeholder 10">
            <a:extLst>
              <a:ext uri="{FF2B5EF4-FFF2-40B4-BE49-F238E27FC236}">
                <a16:creationId xmlns:a16="http://schemas.microsoft.com/office/drawing/2014/main" id="{F20D9B99-2B50-2C40-AC4A-C2DBFEB3FAB7}"/>
              </a:ext>
            </a:extLst>
          </p:cNvPr>
          <p:cNvSpPr>
            <a:spLocks noGrp="1"/>
          </p:cNvSpPr>
          <p:nvPr>
            <p:ph type="body" sz="quarter" idx="13" hasCustomPrompt="1"/>
          </p:nvPr>
        </p:nvSpPr>
        <p:spPr>
          <a:xfrm>
            <a:off x="839788" y="584513"/>
            <a:ext cx="1980000" cy="936000"/>
          </a:xfrm>
        </p:spPr>
        <p:txBody>
          <a:bodyPr anchor="ctr"/>
          <a:lstStyle>
            <a:lvl1pPr marL="0" indent="0" algn="ctr">
              <a:buFontTx/>
              <a:buNone/>
              <a:defRPr>
                <a:solidFill>
                  <a:srgbClr val="FFD50A"/>
                </a:solidFill>
              </a:defRPr>
            </a:lvl1pPr>
          </a:lstStyle>
          <a:p>
            <a:pPr lvl="0"/>
            <a:r>
              <a:rPr lang="en-US" noProof="0"/>
              <a:t>Click to edit module</a:t>
            </a:r>
          </a:p>
        </p:txBody>
      </p:sp>
    </p:spTree>
    <p:extLst>
      <p:ext uri="{BB962C8B-B14F-4D97-AF65-F5344CB8AC3E}">
        <p14:creationId xmlns:p14="http://schemas.microsoft.com/office/powerpoint/2010/main" val="2030661532"/>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ub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4689475"/>
            <a:ext cx="10512000" cy="755650"/>
          </a:xfrm>
        </p:spPr>
        <p:txBody>
          <a:bodyPr anchor="b">
            <a:noAutofit/>
          </a:bodyPr>
          <a:lstStyle>
            <a:lvl1pPr algn="r">
              <a:defRPr sz="4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5445125"/>
            <a:ext cx="10512424" cy="75565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BADFE334-2BEB-9042-AA12-F8E477F81390}"/>
              </a:ext>
            </a:extLst>
          </p:cNvPr>
          <p:cNvPicPr>
            <a:picLocks noChangeAspect="1"/>
          </p:cNvPicPr>
          <p:nvPr userDrawn="1"/>
        </p:nvPicPr>
        <p:blipFill>
          <a:blip r:embed="rId3"/>
          <a:stretch>
            <a:fillRect/>
          </a:stretch>
        </p:blipFill>
        <p:spPr>
          <a:xfrm>
            <a:off x="279436" y="6345600"/>
            <a:ext cx="1090475" cy="360000"/>
          </a:xfrm>
          <a:prstGeom prst="rect">
            <a:avLst/>
          </a:prstGeom>
        </p:spPr>
      </p:pic>
    </p:spTree>
    <p:extLst>
      <p:ext uri="{BB962C8B-B14F-4D97-AF65-F5344CB8AC3E}">
        <p14:creationId xmlns:p14="http://schemas.microsoft.com/office/powerpoint/2010/main" val="3316089984"/>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guide id="3" orient="horz" pos="343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ub Section Sepa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7777" y="2024571"/>
            <a:ext cx="10516024" cy="2387600"/>
          </a:xfrm>
          <a:prstGeom prst="rect">
            <a:avLst/>
          </a:prstGeom>
        </p:spPr>
        <p:txBody>
          <a:bodyPr anchor="b"/>
          <a:lstStyle>
            <a:lvl1pPr algn="r">
              <a:defRPr sz="6000"/>
            </a:lvl1pPr>
          </a:lstStyle>
          <a:p>
            <a:r>
              <a:rPr lang="en-US" noProof="0"/>
              <a:t>Click to edit Master title style</a:t>
            </a:r>
          </a:p>
        </p:txBody>
      </p:sp>
      <p:sp>
        <p:nvSpPr>
          <p:cNvPr id="3" name="Subtitle 2"/>
          <p:cNvSpPr>
            <a:spLocks noGrp="1"/>
          </p:cNvSpPr>
          <p:nvPr>
            <p:ph type="subTitle" idx="1" hasCustomPrompt="1"/>
          </p:nvPr>
        </p:nvSpPr>
        <p:spPr>
          <a:xfrm>
            <a:off x="837777" y="4689474"/>
            <a:ext cx="10516024" cy="1511300"/>
          </a:xfrm>
          <a:prstGeom prst="rect">
            <a:avLst/>
          </a:prstGeom>
        </p:spPr>
        <p:txBody>
          <a:bodyPr/>
          <a:lstStyle>
            <a:lvl1pPr marL="0" indent="0" algn="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8" name="Slide Number Placeholder 7">
            <a:extLst>
              <a:ext uri="{FF2B5EF4-FFF2-40B4-BE49-F238E27FC236}">
                <a16:creationId xmlns:a16="http://schemas.microsoft.com/office/drawing/2014/main" id="{51AC2A0B-6DE5-7340-A157-A77B72078771}"/>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428348251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2FC97E-52A4-2E21-AF25-269474BE50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9E867-8EAD-F8DD-B01A-101A3AFAB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A811F-1D84-683B-A43A-9E1652F5242E}"/>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5" name="Footer Placeholder 4">
            <a:extLst>
              <a:ext uri="{FF2B5EF4-FFF2-40B4-BE49-F238E27FC236}">
                <a16:creationId xmlns:a16="http://schemas.microsoft.com/office/drawing/2014/main" id="{0FC22506-CCB3-6529-1093-ACB3C0B84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BDE53-37C5-B474-7AA7-021A986BD0A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5386780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9008190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short tex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839789" y="1859598"/>
            <a:ext cx="3384000" cy="1325563"/>
          </a:xfrm>
        </p:spPr>
        <p:txBody>
          <a:bodyPr anchor="b">
            <a:noAutofit/>
          </a:bodyPr>
          <a:lstStyle>
            <a:lvl1pPr>
              <a:defRPr sz="3200"/>
            </a:lvl1pPr>
          </a:lstStyle>
          <a:p>
            <a:r>
              <a:rPr lang="en-US" noProof="0"/>
              <a:t>Click to edit Master title style</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3429000"/>
            <a:ext cx="3384000" cy="1325563"/>
          </a:xfrm>
        </p:spPr>
        <p:txBody>
          <a:bodyPr anchor="t">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Tree>
    <p:extLst>
      <p:ext uri="{BB962C8B-B14F-4D97-AF65-F5344CB8AC3E}">
        <p14:creationId xmlns:p14="http://schemas.microsoft.com/office/powerpoint/2010/main" val="19096949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11AB-4ADE-4978-76BC-6C0543E8A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18B47-453D-C165-88C7-DF4F877008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44E25-CE05-FE47-347B-3D9B5A1D12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C78CD-5529-7A7D-3DA7-512F3CC909F0}"/>
              </a:ext>
            </a:extLst>
          </p:cNvPr>
          <p:cNvSpPr>
            <a:spLocks noGrp="1"/>
          </p:cNvSpPr>
          <p:nvPr>
            <p:ph type="dt" sz="half" idx="10"/>
          </p:nvPr>
        </p:nvSpPr>
        <p:spPr/>
        <p:txBody>
          <a:bodyPr/>
          <a:lstStyle/>
          <a:p>
            <a:endParaRPr lang="en-US"/>
          </a:p>
        </p:txBody>
      </p:sp>
      <p:sp>
        <p:nvSpPr>
          <p:cNvPr id="7" name="Slide Number Placeholder 6">
            <a:extLst>
              <a:ext uri="{FF2B5EF4-FFF2-40B4-BE49-F238E27FC236}">
                <a16:creationId xmlns:a16="http://schemas.microsoft.com/office/drawing/2014/main" id="{1C2EE82C-1792-918C-9BB7-CC979650794A}"/>
              </a:ext>
            </a:extLst>
          </p:cNvPr>
          <p:cNvSpPr>
            <a:spLocks noGrp="1"/>
          </p:cNvSpPr>
          <p:nvPr>
            <p:ph type="sldNum" sz="quarter" idx="12"/>
          </p:nvPr>
        </p:nvSpPr>
        <p:spPr/>
        <p:txBody>
          <a:bodyPr/>
          <a:lstStyle/>
          <a:p>
            <a:fld id="{14A4685A-7086-4715-BC4B-CC674CEFD7C0}" type="slidenum">
              <a:rPr lang="en-US" smtClean="0"/>
              <a:t>‹#›</a:t>
            </a:fld>
            <a:endParaRPr lang="en-US"/>
          </a:p>
        </p:txBody>
      </p:sp>
    </p:spTree>
    <p:extLst>
      <p:ext uri="{BB962C8B-B14F-4D97-AF65-F5344CB8AC3E}">
        <p14:creationId xmlns:p14="http://schemas.microsoft.com/office/powerpoint/2010/main" val="18003998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2 parts yellow highlight righ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66F4B7-DD95-A543-9D31-6E2E1594827B}"/>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
        <p:nvSpPr>
          <p:cNvPr id="6" name="Oval 5">
            <a:extLst>
              <a:ext uri="{FF2B5EF4-FFF2-40B4-BE49-F238E27FC236}">
                <a16:creationId xmlns:a16="http://schemas.microsoft.com/office/drawing/2014/main" id="{FF3E6E2C-6261-2648-9D9D-DA40BC900A20}"/>
              </a:ext>
            </a:extLst>
          </p:cNvPr>
          <p:cNvSpPr/>
          <p:nvPr userDrawn="1"/>
        </p:nvSpPr>
        <p:spPr>
          <a:xfrm>
            <a:off x="6169022" y="1034321"/>
            <a:ext cx="5257889" cy="51540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Content Placeholder 11">
            <a:extLst>
              <a:ext uri="{FF2B5EF4-FFF2-40B4-BE49-F238E27FC236}">
                <a16:creationId xmlns:a16="http://schemas.microsoft.com/office/drawing/2014/main" id="{B67A4549-F2F0-3342-82E2-838DB556B761}"/>
              </a:ext>
            </a:extLst>
          </p:cNvPr>
          <p:cNvSpPr>
            <a:spLocks noGrp="1"/>
          </p:cNvSpPr>
          <p:nvPr>
            <p:ph sz="quarter" idx="13" hasCustomPrompt="1"/>
          </p:nvPr>
        </p:nvSpPr>
        <p:spPr>
          <a:xfrm>
            <a:off x="838799" y="1861200"/>
            <a:ext cx="5184000" cy="432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9">
            <a:extLst>
              <a:ext uri="{FF2B5EF4-FFF2-40B4-BE49-F238E27FC236}">
                <a16:creationId xmlns:a16="http://schemas.microsoft.com/office/drawing/2014/main" id="{F87AA268-F42A-D746-A3DA-5DFAC5B5CAFA}"/>
              </a:ext>
            </a:extLst>
          </p:cNvPr>
          <p:cNvSpPr>
            <a:spLocks noGrp="1"/>
          </p:cNvSpPr>
          <p:nvPr>
            <p:ph type="title" hasCustomPrompt="1"/>
          </p:nvPr>
        </p:nvSpPr>
        <p:spPr>
          <a:xfrm>
            <a:off x="838200" y="365125"/>
            <a:ext cx="5184000" cy="1325563"/>
          </a:xfrm>
        </p:spPr>
        <p:txBody>
          <a:bodyPr/>
          <a:lstStyle/>
          <a:p>
            <a:r>
              <a:rPr lang="en-US" noProof="0"/>
              <a:t>Click to edit Master title style</a:t>
            </a:r>
          </a:p>
        </p:txBody>
      </p:sp>
    </p:spTree>
    <p:extLst>
      <p:ext uri="{BB962C8B-B14F-4D97-AF65-F5344CB8AC3E}">
        <p14:creationId xmlns:p14="http://schemas.microsoft.com/office/powerpoint/2010/main" val="24723050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47821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8231834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804236D-C4D1-EC47-B041-5601666BC0B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4696799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2505075"/>
            <a:ext cx="10512424" cy="36823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18577250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7" name="Content Placeholder 11">
            <a:extLst>
              <a:ext uri="{FF2B5EF4-FFF2-40B4-BE49-F238E27FC236}">
                <a16:creationId xmlns:a16="http://schemas.microsoft.com/office/drawing/2014/main" id="{55292493-EC77-0146-8AFC-74937593CB9C}"/>
              </a:ext>
            </a:extLst>
          </p:cNvPr>
          <p:cNvSpPr>
            <a:spLocks noGrp="1"/>
          </p:cNvSpPr>
          <p:nvPr>
            <p:ph sz="quarter" idx="14" hasCustomPrompt="1"/>
          </p:nvPr>
        </p:nvSpPr>
        <p:spPr>
          <a:xfrm>
            <a:off x="838799" y="2505735"/>
            <a:ext cx="5184000" cy="36826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6169022" y="2505735"/>
            <a:ext cx="51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3194011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ubtitle, 3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1103261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9776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42754996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4110351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27742818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prstGeom prst="rect">
            <a:avLst/>
          </a:prstGeom>
        </p:spPr>
        <p:txBody>
          <a:bodyPr anchor="b"/>
          <a:lstStyle>
            <a:lvl1pPr>
              <a:defRPr sz="3200">
                <a:solidFill>
                  <a:schemeClr val="accent1"/>
                </a:solidFill>
              </a:defRPr>
            </a:lvl1pPr>
          </a:lstStyle>
          <a:p>
            <a:r>
              <a:rPr lang="en-US" noProof="0"/>
              <a:t>Click to edit Master title style</a:t>
            </a:r>
          </a:p>
        </p:txBody>
      </p:sp>
      <p:sp>
        <p:nvSpPr>
          <p:cNvPr id="3" name="Content Placeholder 2"/>
          <p:cNvSpPr>
            <a:spLocks noGrp="1"/>
          </p:cNvSpPr>
          <p:nvPr>
            <p:ph idx="1" hasCustomPrompt="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531964C7-689E-BD48-AB27-E4C01A73CB53}"/>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5396253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3" name="Vertical Text Placeholder 2"/>
          <p:cNvSpPr>
            <a:spLocks noGrp="1"/>
          </p:cNvSpPr>
          <p:nvPr>
            <p:ph type="body" orient="vert" idx="1" hasCustomPrompt="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81D6AC91-45DB-FD4E-9F8C-F11F9B52AF78}"/>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0751917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a:prstGeom prst="rect">
            <a:avLst/>
          </a:prstGeom>
        </p:spPr>
        <p:txBody>
          <a:bodyPr vert="eaVert"/>
          <a:lstStyle/>
          <a:p>
            <a:r>
              <a:rPr lang="en-US" noProof="0"/>
              <a:t>Click to edit Master title style</a:t>
            </a:r>
          </a:p>
        </p:txBody>
      </p:sp>
      <p:sp>
        <p:nvSpPr>
          <p:cNvPr id="3" name="Vertical Text Placeholder 2"/>
          <p:cNvSpPr>
            <a:spLocks noGrp="1"/>
          </p:cNvSpPr>
          <p:nvPr>
            <p:ph type="body" orient="vert" idx="1" hasCustomPrompt="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AAB8674E-F774-394E-B0FA-49D4ABC88A3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5857008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2171055" y="6356350"/>
            <a:ext cx="7794355" cy="365125"/>
          </a:xfrm>
        </p:spPr>
        <p:txBody>
          <a:bodyPr anchor="ctr">
            <a:noAutofit/>
          </a:bodyPr>
          <a:lstStyle>
            <a:lvl1pPr algn="ctr">
              <a:defRPr sz="2400"/>
            </a:lvl1pPr>
          </a:lstStyle>
          <a:p>
            <a:r>
              <a:rPr lang="en-US" noProof="0"/>
              <a:t>Caption for the media</a:t>
            </a:r>
          </a:p>
        </p:txBody>
      </p:sp>
      <p:sp>
        <p:nvSpPr>
          <p:cNvPr id="3" name="Media Placeholder 2">
            <a:extLst>
              <a:ext uri="{FF2B5EF4-FFF2-40B4-BE49-F238E27FC236}">
                <a16:creationId xmlns:a16="http://schemas.microsoft.com/office/drawing/2014/main" id="{F97FF6DF-CCDD-FA48-8C6F-480F2DF3BE30}"/>
              </a:ext>
            </a:extLst>
          </p:cNvPr>
          <p:cNvSpPr>
            <a:spLocks noGrp="1"/>
          </p:cNvSpPr>
          <p:nvPr>
            <p:ph type="media" sz="quarter" idx="14"/>
          </p:nvPr>
        </p:nvSpPr>
        <p:spPr>
          <a:xfrm>
            <a:off x="838200" y="356461"/>
            <a:ext cx="10515600" cy="5873858"/>
          </a:xfrm>
        </p:spPr>
        <p:txBody>
          <a:bodyPr/>
          <a:lstStyle/>
          <a:p>
            <a:endParaRPr lang="en-US" noProof="0"/>
          </a:p>
        </p:txBody>
      </p:sp>
    </p:spTree>
    <p:extLst>
      <p:ext uri="{BB962C8B-B14F-4D97-AF65-F5344CB8AC3E}">
        <p14:creationId xmlns:p14="http://schemas.microsoft.com/office/powerpoint/2010/main" val="16078767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Exercise - Full description w. time">
    <p:bg>
      <p:bgPr>
        <a:solidFill>
          <a:schemeClr val="accent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p:nvPr>
        </p:nvSpPr>
        <p:spPr>
          <a:xfrm>
            <a:off x="839789" y="1859598"/>
            <a:ext cx="8791100" cy="478790"/>
          </a:xfrm>
          <a:prstGeom prst="rect">
            <a:avLst/>
          </a:prstGeom>
        </p:spPr>
        <p:txBody>
          <a:bodyPr anchor="b"/>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2505075"/>
            <a:ext cx="10512424" cy="36823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1" y="365125"/>
            <a:ext cx="8791100" cy="1325563"/>
          </a:xfrm>
        </p:spPr>
        <p:txBody>
          <a:bodyPr/>
          <a:lstStyle>
            <a:lvl1pPr>
              <a:defRPr>
                <a:solidFill>
                  <a:schemeClr val="bg1"/>
                </a:solidFill>
              </a:defRPr>
            </a:lvl1pPr>
          </a:lstStyle>
          <a:p>
            <a:r>
              <a:rPr lang="en-GB"/>
              <a:t>Click to edit Master title style</a:t>
            </a:r>
            <a:endParaRPr lang="en-US"/>
          </a:p>
        </p:txBody>
      </p:sp>
      <p:sp>
        <p:nvSpPr>
          <p:cNvPr id="21" name="Freeform 20">
            <a:extLst>
              <a:ext uri="{FF2B5EF4-FFF2-40B4-BE49-F238E27FC236}">
                <a16:creationId xmlns:a16="http://schemas.microsoft.com/office/drawing/2014/main" id="{791C402B-C643-9A49-A635-D627329D8AE2}"/>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51EDA5B7-9A74-DA4C-99E9-0646D4C5A03F}"/>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0335EB0-238A-4744-8075-05B179D81274}"/>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7B9FBFEB-5ACC-E04B-A917-EEB59AE93427}"/>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5" name="Slide Number Placeholder 7">
            <a:extLst>
              <a:ext uri="{FF2B5EF4-FFF2-40B4-BE49-F238E27FC236}">
                <a16:creationId xmlns:a16="http://schemas.microsoft.com/office/drawing/2014/main" id="{04F59368-DABD-2C4F-9072-39316D10DDB2}"/>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17" name="Group 16">
            <a:extLst>
              <a:ext uri="{FF2B5EF4-FFF2-40B4-BE49-F238E27FC236}">
                <a16:creationId xmlns:a16="http://schemas.microsoft.com/office/drawing/2014/main" id="{5CD15649-6227-7042-9367-FA6A1A03D053}"/>
              </a:ext>
            </a:extLst>
          </p:cNvPr>
          <p:cNvGrpSpPr/>
          <p:nvPr userDrawn="1"/>
        </p:nvGrpSpPr>
        <p:grpSpPr>
          <a:xfrm>
            <a:off x="266694" y="6336543"/>
            <a:ext cx="1105200" cy="360572"/>
            <a:chOff x="760736" y="5154034"/>
            <a:chExt cx="1105200" cy="360572"/>
          </a:xfrm>
        </p:grpSpPr>
        <p:sp>
          <p:nvSpPr>
            <p:cNvPr id="18" name="Rectangle 17">
              <a:extLst>
                <a:ext uri="{FF2B5EF4-FFF2-40B4-BE49-F238E27FC236}">
                  <a16:creationId xmlns:a16="http://schemas.microsoft.com/office/drawing/2014/main" id="{EADE1649-199C-9541-B803-FEF82A6FA407}"/>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7B3EE01-7318-7A42-A400-7F932B57BCF6}"/>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74121809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Exercise - Question and instructions">
    <p:bg>
      <p:bgPr>
        <a:solidFill>
          <a:schemeClr val="accent1"/>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8537FE46-747E-8F42-BA51-FB9F62AB8C18}"/>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A8DEC2E1-5BE6-F34E-874D-BBBCDC534658}"/>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E407131-9B28-CA43-BAE6-D89CA7471F9C}"/>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platzhalter 24">
            <a:extLst>
              <a:ext uri="{FF2B5EF4-FFF2-40B4-BE49-F238E27FC236}">
                <a16:creationId xmlns:a16="http://schemas.microsoft.com/office/drawing/2014/main" id="{73E20500-98AA-014B-8910-94CACEA4898F}"/>
              </a:ext>
            </a:extLst>
          </p:cNvPr>
          <p:cNvSpPr>
            <a:spLocks noGrp="1"/>
          </p:cNvSpPr>
          <p:nvPr userDrawn="1">
            <p:ph type="body" sz="quarter" idx="13" hasCustomPrompt="1"/>
          </p:nvPr>
        </p:nvSpPr>
        <p:spPr>
          <a:xfrm>
            <a:off x="1066806" y="1261884"/>
            <a:ext cx="10286994" cy="2000344"/>
          </a:xfrm>
          <a:prstGeom prst="rect">
            <a:avLst/>
          </a:prstGeom>
        </p:spPr>
        <p:txBody>
          <a:bodyPr>
            <a:normAutofit/>
          </a:bodyPr>
          <a:lstStyle>
            <a:lvl1pPr marL="0" indent="0">
              <a:buFontTx/>
              <a:buNone/>
              <a:defRPr sz="72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11" name="Content Placeholder 13">
            <a:extLst>
              <a:ext uri="{FF2B5EF4-FFF2-40B4-BE49-F238E27FC236}">
                <a16:creationId xmlns:a16="http://schemas.microsoft.com/office/drawing/2014/main" id="{0D7B265E-723D-B241-B380-E611F1173C3A}"/>
              </a:ext>
            </a:extLst>
          </p:cNvPr>
          <p:cNvSpPr>
            <a:spLocks noGrp="1"/>
          </p:cNvSpPr>
          <p:nvPr userDrawn="1">
            <p:ph sz="quarter" idx="17"/>
          </p:nvPr>
        </p:nvSpPr>
        <p:spPr>
          <a:xfrm>
            <a:off x="3015954" y="3429000"/>
            <a:ext cx="8334669"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a:extLst>
              <a:ext uri="{FF2B5EF4-FFF2-40B4-BE49-F238E27FC236}">
                <a16:creationId xmlns:a16="http://schemas.microsoft.com/office/drawing/2014/main" id="{30642CC7-B36E-084C-96B2-C8E9508D5C46}"/>
              </a:ext>
            </a:extLst>
          </p:cNvPr>
          <p:cNvCxnSpPr>
            <a:cxnSpLocks/>
          </p:cNvCxnSpPr>
          <p:nvPr userDrawn="1"/>
        </p:nvCxnSpPr>
        <p:spPr>
          <a:xfrm flipV="1">
            <a:off x="838200" y="1261884"/>
            <a:ext cx="0" cy="200034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F435869D-088C-B745-9412-E3599927AD0A}"/>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4" name="Slide Number Placeholder 7">
            <a:extLst>
              <a:ext uri="{FF2B5EF4-FFF2-40B4-BE49-F238E27FC236}">
                <a16:creationId xmlns:a16="http://schemas.microsoft.com/office/drawing/2014/main" id="{ABBA15F4-F857-0E40-9E24-D2E8D3644765}"/>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16" name="Group 15">
            <a:extLst>
              <a:ext uri="{FF2B5EF4-FFF2-40B4-BE49-F238E27FC236}">
                <a16:creationId xmlns:a16="http://schemas.microsoft.com/office/drawing/2014/main" id="{4C8F82F4-B625-B14B-9BB9-32DD9188C347}"/>
              </a:ext>
            </a:extLst>
          </p:cNvPr>
          <p:cNvGrpSpPr/>
          <p:nvPr userDrawn="1"/>
        </p:nvGrpSpPr>
        <p:grpSpPr>
          <a:xfrm>
            <a:off x="266694" y="6336543"/>
            <a:ext cx="1105200" cy="360572"/>
            <a:chOff x="760736" y="5154034"/>
            <a:chExt cx="1105200" cy="360572"/>
          </a:xfrm>
        </p:grpSpPr>
        <p:sp>
          <p:nvSpPr>
            <p:cNvPr id="17" name="Rectangle 16">
              <a:extLst>
                <a:ext uri="{FF2B5EF4-FFF2-40B4-BE49-F238E27FC236}">
                  <a16:creationId xmlns:a16="http://schemas.microsoft.com/office/drawing/2014/main" id="{4313E468-8135-6141-8E08-80BC4535B6B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B35CD15-2DDB-434B-B1E4-5F408FEF934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19597907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781875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2024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6268370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2" name="Group 1">
            <a:extLst>
              <a:ext uri="{FF2B5EF4-FFF2-40B4-BE49-F238E27FC236}">
                <a16:creationId xmlns:a16="http://schemas.microsoft.com/office/drawing/2014/main" id="{279F256A-F98D-DE63-73F8-308ABDD926E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5" name="Freeform 10">
              <a:extLst>
                <a:ext uri="{FF2B5EF4-FFF2-40B4-BE49-F238E27FC236}">
                  <a16:creationId xmlns:a16="http://schemas.microsoft.com/office/drawing/2014/main" id="{41570DAB-FB2D-7768-9626-C3DC66D904DB}"/>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Freeform 11">
              <a:extLst>
                <a:ext uri="{FF2B5EF4-FFF2-40B4-BE49-F238E27FC236}">
                  <a16:creationId xmlns:a16="http://schemas.microsoft.com/office/drawing/2014/main" id="{340873DE-511E-DE33-ACC3-B4694EEDAC5B}"/>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12">
              <a:extLst>
                <a:ext uri="{FF2B5EF4-FFF2-40B4-BE49-F238E27FC236}">
                  <a16:creationId xmlns:a16="http://schemas.microsoft.com/office/drawing/2014/main" id="{9A8F8378-28F3-7DE1-C78C-D35101DD5F7D}"/>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14">
              <a:extLst>
                <a:ext uri="{FF2B5EF4-FFF2-40B4-BE49-F238E27FC236}">
                  <a16:creationId xmlns:a16="http://schemas.microsoft.com/office/drawing/2014/main" id="{F8B5615F-0C03-0976-2ECB-661565C8F2FA}"/>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15">
              <a:extLst>
                <a:ext uri="{FF2B5EF4-FFF2-40B4-BE49-F238E27FC236}">
                  <a16:creationId xmlns:a16="http://schemas.microsoft.com/office/drawing/2014/main" id="{F11061A4-EFA4-6026-D856-67FE23EF309E}"/>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16">
              <a:extLst>
                <a:ext uri="{FF2B5EF4-FFF2-40B4-BE49-F238E27FC236}">
                  <a16:creationId xmlns:a16="http://schemas.microsoft.com/office/drawing/2014/main" id="{BA420EE2-E2F2-DC0C-3465-E5C2E6B156B4}"/>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17">
              <a:extLst>
                <a:ext uri="{FF2B5EF4-FFF2-40B4-BE49-F238E27FC236}">
                  <a16:creationId xmlns:a16="http://schemas.microsoft.com/office/drawing/2014/main" id="{A1EEE7AD-6157-D597-9038-C75AFB07F654}"/>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39843107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Exercise - Title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3"/>
            <a:ext cx="6836714" cy="4925555"/>
          </a:xfrm>
          <a:prstGeom prst="rect">
            <a:avLst/>
          </a:prstGeom>
        </p:spPr>
        <p:txBody>
          <a:bodyPr anchor="ctr">
            <a:normAutofit/>
          </a:bodyPr>
          <a:lstStyle>
            <a:lvl1pPr marL="0" indent="0" algn="l">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27854246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2" name="Graphic 1" descr="Directiekamer silhouet">
            <a:extLst>
              <a:ext uri="{FF2B5EF4-FFF2-40B4-BE49-F238E27FC236}">
                <a16:creationId xmlns:a16="http://schemas.microsoft.com/office/drawing/2014/main" id="{A28DF702-3F18-E551-E885-2DD886FA30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23549872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4" name="Graphic 3" descr="Directiekamer silhouet">
            <a:extLst>
              <a:ext uri="{FF2B5EF4-FFF2-40B4-BE49-F238E27FC236}">
                <a16:creationId xmlns:a16="http://schemas.microsoft.com/office/drawing/2014/main" id="{D88EBE6B-E9BC-F60A-3548-F8B7C42D13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153553394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4" name="Group 3">
            <a:extLst>
              <a:ext uri="{FF2B5EF4-FFF2-40B4-BE49-F238E27FC236}">
                <a16:creationId xmlns:a16="http://schemas.microsoft.com/office/drawing/2014/main" id="{E8A077B2-97AA-AF4F-8421-73F7BDD6F95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21" name="Freeform 20">
              <a:extLst>
                <a:ext uri="{FF2B5EF4-FFF2-40B4-BE49-F238E27FC236}">
                  <a16:creationId xmlns:a16="http://schemas.microsoft.com/office/drawing/2014/main" id="{9557F5BC-441C-D04C-B3E5-FD0BFC16F282}"/>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22">
              <a:extLst>
                <a:ext uri="{FF2B5EF4-FFF2-40B4-BE49-F238E27FC236}">
                  <a16:creationId xmlns:a16="http://schemas.microsoft.com/office/drawing/2014/main" id="{80F2C6E5-6768-8540-B3F3-1A255D2A869E}"/>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23">
              <a:extLst>
                <a:ext uri="{FF2B5EF4-FFF2-40B4-BE49-F238E27FC236}">
                  <a16:creationId xmlns:a16="http://schemas.microsoft.com/office/drawing/2014/main" id="{E2FF0842-F44E-E04A-9E94-F0384E16CCC7}"/>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24">
              <a:extLst>
                <a:ext uri="{FF2B5EF4-FFF2-40B4-BE49-F238E27FC236}">
                  <a16:creationId xmlns:a16="http://schemas.microsoft.com/office/drawing/2014/main" id="{961FAF88-8265-434B-BDA7-DA4C3CF66794}"/>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25">
              <a:extLst>
                <a:ext uri="{FF2B5EF4-FFF2-40B4-BE49-F238E27FC236}">
                  <a16:creationId xmlns:a16="http://schemas.microsoft.com/office/drawing/2014/main" id="{20A2CBB7-B5F1-C046-9808-81D58A5A45D1}"/>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26">
              <a:extLst>
                <a:ext uri="{FF2B5EF4-FFF2-40B4-BE49-F238E27FC236}">
                  <a16:creationId xmlns:a16="http://schemas.microsoft.com/office/drawing/2014/main" id="{A2AE26BA-51DE-0245-A8F6-0BF5823571CE}"/>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7067384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4" name="Group 3">
            <a:extLst>
              <a:ext uri="{FF2B5EF4-FFF2-40B4-BE49-F238E27FC236}">
                <a16:creationId xmlns:a16="http://schemas.microsoft.com/office/drawing/2014/main" id="{1F5785A7-07B2-D782-A157-8A607430C63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12" name="Freeform 20">
              <a:extLst>
                <a:ext uri="{FF2B5EF4-FFF2-40B4-BE49-F238E27FC236}">
                  <a16:creationId xmlns:a16="http://schemas.microsoft.com/office/drawing/2014/main" id="{1660CCE7-A1EE-B293-8A39-A6D0D08AAF77}"/>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22">
              <a:extLst>
                <a:ext uri="{FF2B5EF4-FFF2-40B4-BE49-F238E27FC236}">
                  <a16:creationId xmlns:a16="http://schemas.microsoft.com/office/drawing/2014/main" id="{0750FF14-0D54-152D-FCC9-5E706EE282F6}"/>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23">
              <a:extLst>
                <a:ext uri="{FF2B5EF4-FFF2-40B4-BE49-F238E27FC236}">
                  <a16:creationId xmlns:a16="http://schemas.microsoft.com/office/drawing/2014/main" id="{63203363-6224-4AF4-F217-3B8BED6062FF}"/>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24">
              <a:extLst>
                <a:ext uri="{FF2B5EF4-FFF2-40B4-BE49-F238E27FC236}">
                  <a16:creationId xmlns:a16="http://schemas.microsoft.com/office/drawing/2014/main" id="{87BEB6CD-AD75-A71A-CE87-DE61D6582CA9}"/>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25">
              <a:extLst>
                <a:ext uri="{FF2B5EF4-FFF2-40B4-BE49-F238E27FC236}">
                  <a16:creationId xmlns:a16="http://schemas.microsoft.com/office/drawing/2014/main" id="{8B5CD6E9-C4C9-DC7B-7EB1-1300B2FB336F}"/>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26">
              <a:extLst>
                <a:ext uri="{FF2B5EF4-FFF2-40B4-BE49-F238E27FC236}">
                  <a16:creationId xmlns:a16="http://schemas.microsoft.com/office/drawing/2014/main" id="{6DCA9B5D-D907-DE6B-5495-2FE836E3114C}"/>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0600246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Exercise - Workboo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0259173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Exercise - 2line Title Workbook (right) w. time ">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
        <p:nvSpPr>
          <p:cNvPr id="6" name="Content Placeholder 13">
            <a:extLst>
              <a:ext uri="{FF2B5EF4-FFF2-40B4-BE49-F238E27FC236}">
                <a16:creationId xmlns:a16="http://schemas.microsoft.com/office/drawing/2014/main" id="{F3F75DBE-85C2-3164-576F-6B68111A8836}"/>
              </a:ext>
            </a:extLst>
          </p:cNvPr>
          <p:cNvSpPr>
            <a:spLocks noGrp="1"/>
          </p:cNvSpPr>
          <p:nvPr>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platzhalter 24">
            <a:extLst>
              <a:ext uri="{FF2B5EF4-FFF2-40B4-BE49-F238E27FC236}">
                <a16:creationId xmlns:a16="http://schemas.microsoft.com/office/drawing/2014/main" id="{B897A099-D16C-CC8F-4E7D-9F889A39033F}"/>
              </a:ext>
            </a:extLst>
          </p:cNvPr>
          <p:cNvSpPr>
            <a:spLocks noGrp="1"/>
          </p:cNvSpPr>
          <p:nvPr>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Tree>
    <p:extLst>
      <p:ext uri="{BB962C8B-B14F-4D97-AF65-F5344CB8AC3E}">
        <p14:creationId xmlns:p14="http://schemas.microsoft.com/office/powerpoint/2010/main" val="380680780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Kanban bo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785885"/>
            <a:ext cx="7161890" cy="3854406"/>
            <a:chOff x="2494223" y="1523524"/>
            <a:chExt cx="7161890" cy="385440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4" name="Ovaal 23">
              <a:extLst>
                <a:ext uri="{FF2B5EF4-FFF2-40B4-BE49-F238E27FC236}">
                  <a16:creationId xmlns:a16="http://schemas.microsoft.com/office/drawing/2014/main" id="{B356BD2D-6054-7FB0-4FC8-89111582DA54}"/>
                </a:ext>
              </a:extLst>
            </p:cNvPr>
            <p:cNvSpPr/>
            <p:nvPr/>
          </p:nvSpPr>
          <p:spPr>
            <a:xfrm>
              <a:off x="396863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5" name="Ovaal 24">
              <a:extLst>
                <a:ext uri="{FF2B5EF4-FFF2-40B4-BE49-F238E27FC236}">
                  <a16:creationId xmlns:a16="http://schemas.microsoft.com/office/drawing/2014/main" id="{3F7FB090-5E63-6DD5-757E-B21B643D5791}"/>
                </a:ext>
              </a:extLst>
            </p:cNvPr>
            <p:cNvSpPr/>
            <p:nvPr/>
          </p:nvSpPr>
          <p:spPr>
            <a:xfrm>
              <a:off x="555912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4</a:t>
              </a:r>
            </a:p>
          </p:txBody>
        </p:sp>
        <p:sp>
          <p:nvSpPr>
            <p:cNvPr id="26" name="Ovaal 25">
              <a:extLst>
                <a:ext uri="{FF2B5EF4-FFF2-40B4-BE49-F238E27FC236}">
                  <a16:creationId xmlns:a16="http://schemas.microsoft.com/office/drawing/2014/main" id="{626ED696-CB04-640F-45F3-ABDCE0820D64}"/>
                </a:ext>
              </a:extLst>
            </p:cNvPr>
            <p:cNvSpPr/>
            <p:nvPr/>
          </p:nvSpPr>
          <p:spPr>
            <a:xfrm>
              <a:off x="832179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1</a:t>
              </a:r>
            </a:p>
          </p:txBody>
        </p:sp>
        <p:sp>
          <p:nvSpPr>
            <p:cNvPr id="27" name="Ovaal 26">
              <a:extLst>
                <a:ext uri="{FF2B5EF4-FFF2-40B4-BE49-F238E27FC236}">
                  <a16:creationId xmlns:a16="http://schemas.microsoft.com/office/drawing/2014/main" id="{A37F566B-148F-AACE-A996-42599AEC72C4}"/>
                </a:ext>
              </a:extLst>
            </p:cNvPr>
            <p:cNvSpPr/>
            <p:nvPr/>
          </p:nvSpPr>
          <p:spPr>
            <a:xfrm>
              <a:off x="713391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17848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Kanban board NO W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955145"/>
            <a:ext cx="7161890" cy="3685146"/>
            <a:chOff x="2494223" y="1692784"/>
            <a:chExt cx="7161890" cy="368514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57138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440967"/>
            <a:ext cx="11360800" cy="763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4700"/>
              <a:buNone/>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80" name="Google Shape;80;p4"/>
          <p:cNvSpPr txBox="1">
            <a:spLocks noGrp="1"/>
          </p:cNvSpPr>
          <p:nvPr>
            <p:ph type="body" idx="1"/>
          </p:nvPr>
        </p:nvSpPr>
        <p:spPr>
          <a:xfrm>
            <a:off x="415600" y="1256283"/>
            <a:ext cx="11360800" cy="4902600"/>
          </a:xfrm>
          <a:prstGeom prst="rect">
            <a:avLst/>
          </a:prstGeom>
        </p:spPr>
        <p:txBody>
          <a:bodyPr spcFirstLastPara="1" wrap="square" lIns="182850" tIns="182850" rIns="182850" bIns="182850" anchor="t" anchorCtr="0">
            <a:normAutofit/>
          </a:bodyPr>
          <a:lstStyle>
            <a:lvl1pPr marL="304815" lvl="0" indent="-304815" rtl="0">
              <a:spcBef>
                <a:spcPts val="0"/>
              </a:spcBef>
              <a:spcAft>
                <a:spcPts val="0"/>
              </a:spcAft>
              <a:buSzPts val="3600"/>
              <a:buChar char="●"/>
              <a:defRPr/>
            </a:lvl1pPr>
            <a:lvl2pPr marL="609630" lvl="1" indent="-270947" rtl="0">
              <a:spcBef>
                <a:spcPts val="0"/>
              </a:spcBef>
              <a:spcAft>
                <a:spcPts val="0"/>
              </a:spcAft>
              <a:buSzPts val="2800"/>
              <a:buChar char="○"/>
              <a:defRPr/>
            </a:lvl2pPr>
            <a:lvl3pPr marL="914446" lvl="2" indent="-270947" rtl="0">
              <a:spcBef>
                <a:spcPts val="0"/>
              </a:spcBef>
              <a:spcAft>
                <a:spcPts val="0"/>
              </a:spcAft>
              <a:buSzPts val="2800"/>
              <a:buChar char="■"/>
              <a:defRPr/>
            </a:lvl3pPr>
            <a:lvl4pPr marL="1219261" lvl="3" indent="-270947" rtl="0">
              <a:spcBef>
                <a:spcPts val="0"/>
              </a:spcBef>
              <a:spcAft>
                <a:spcPts val="0"/>
              </a:spcAft>
              <a:buSzPts val="2800"/>
              <a:buChar char="●"/>
              <a:defRPr/>
            </a:lvl4pPr>
            <a:lvl5pPr marL="1524076" lvl="4" indent="-270947" rtl="0">
              <a:spcBef>
                <a:spcPts val="0"/>
              </a:spcBef>
              <a:spcAft>
                <a:spcPts val="0"/>
              </a:spcAft>
              <a:buSzPts val="2800"/>
              <a:buChar char="○"/>
              <a:defRPr/>
            </a:lvl5pPr>
            <a:lvl6pPr marL="1828891" lvl="5" indent="-270947" rtl="0">
              <a:spcBef>
                <a:spcPts val="0"/>
              </a:spcBef>
              <a:spcAft>
                <a:spcPts val="0"/>
              </a:spcAft>
              <a:buSzPts val="2800"/>
              <a:buChar char="■"/>
              <a:defRPr/>
            </a:lvl6pPr>
            <a:lvl7pPr marL="2133707" lvl="6" indent="-270947" rtl="0">
              <a:spcBef>
                <a:spcPts val="0"/>
              </a:spcBef>
              <a:spcAft>
                <a:spcPts val="0"/>
              </a:spcAft>
              <a:buSzPts val="2800"/>
              <a:buChar char="●"/>
              <a:defRPr/>
            </a:lvl7pPr>
            <a:lvl8pPr marL="2438522" lvl="7" indent="-270947" rtl="0">
              <a:spcBef>
                <a:spcPts val="0"/>
              </a:spcBef>
              <a:spcAft>
                <a:spcPts val="0"/>
              </a:spcAft>
              <a:buSzPts val="2800"/>
              <a:buChar char="○"/>
              <a:defRPr/>
            </a:lvl8pPr>
            <a:lvl9pPr marL="2743337" lvl="8" indent="-270947" rtl="0">
              <a:spcBef>
                <a:spcPts val="0"/>
              </a:spcBef>
              <a:spcAft>
                <a:spcPts val="0"/>
              </a:spcAft>
              <a:buSzPts val="2800"/>
              <a:buChar char="■"/>
              <a:defRPr/>
            </a:lvl9pPr>
          </a:lstStyle>
          <a:p>
            <a:endParaRPr dirty="0"/>
          </a:p>
        </p:txBody>
      </p:sp>
      <p:pic>
        <p:nvPicPr>
          <p:cNvPr id="3" name="Picture 2">
            <a:extLst>
              <a:ext uri="{FF2B5EF4-FFF2-40B4-BE49-F238E27FC236}">
                <a16:creationId xmlns:a16="http://schemas.microsoft.com/office/drawing/2014/main" id="{5B19531C-4226-068E-3340-28305BD1EA7F}"/>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4685104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Scrum Boar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834A418A-7C7A-2E7A-146F-693A7E6D6246}"/>
              </a:ext>
            </a:extLst>
          </p:cNvPr>
          <p:cNvGrpSpPr/>
          <p:nvPr userDrawn="1"/>
        </p:nvGrpSpPr>
        <p:grpSpPr>
          <a:xfrm>
            <a:off x="2496000" y="1869268"/>
            <a:ext cx="7209635" cy="3767654"/>
            <a:chOff x="2496000" y="1545173"/>
            <a:chExt cx="7209635" cy="3767654"/>
          </a:xfrm>
        </p:grpSpPr>
        <p:sp>
          <p:nvSpPr>
            <p:cNvPr id="24" name="Rectangle 23">
              <a:extLst>
                <a:ext uri="{FF2B5EF4-FFF2-40B4-BE49-F238E27FC236}">
                  <a16:creationId xmlns:a16="http://schemas.microsoft.com/office/drawing/2014/main" id="{AD58AD40-BA4E-5323-0F8A-39233BA4E29F}"/>
                </a:ext>
              </a:extLst>
            </p:cNvPr>
            <p:cNvSpPr/>
            <p:nvPr userDrawn="1"/>
          </p:nvSpPr>
          <p:spPr>
            <a:xfrm>
              <a:off x="2496000" y="1545173"/>
              <a:ext cx="7200000" cy="3767654"/>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B44A0B4-A20E-D5F1-950A-369FDC8BF39F}"/>
                </a:ext>
              </a:extLst>
            </p:cNvPr>
            <p:cNvCxnSpPr/>
            <p:nvPr userDrawn="1"/>
          </p:nvCxnSpPr>
          <p:spPr>
            <a:xfrm>
              <a:off x="2496000" y="2361235"/>
              <a:ext cx="720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51B4DDF-F612-D232-FFF3-607E3FB26517}"/>
                </a:ext>
              </a:extLst>
            </p:cNvPr>
            <p:cNvCxnSpPr/>
            <p:nvPr userDrawn="1"/>
          </p:nvCxnSpPr>
          <p:spPr>
            <a:xfrm>
              <a:off x="4930815" y="1545173"/>
              <a:ext cx="0" cy="3767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471EC53-691B-122E-1C48-C09C4E45D990}"/>
                </a:ext>
              </a:extLst>
            </p:cNvPr>
            <p:cNvCxnSpPr/>
            <p:nvPr userDrawn="1"/>
          </p:nvCxnSpPr>
          <p:spPr>
            <a:xfrm>
              <a:off x="7270830" y="1545173"/>
              <a:ext cx="0" cy="376765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9DF1D3E-1C35-3388-6750-0F09C608E9E8}"/>
                </a:ext>
              </a:extLst>
            </p:cNvPr>
            <p:cNvSpPr txBox="1"/>
            <p:nvPr userDrawn="1"/>
          </p:nvSpPr>
          <p:spPr>
            <a:xfrm>
              <a:off x="2505646" y="1721297"/>
              <a:ext cx="2415523" cy="461665"/>
            </a:xfrm>
            <a:prstGeom prst="rect">
              <a:avLst/>
            </a:prstGeom>
            <a:noFill/>
          </p:spPr>
          <p:txBody>
            <a:bodyPr wrap="square" rtlCol="0">
              <a:spAutoFit/>
            </a:bodyPr>
            <a:lstStyle/>
            <a:p>
              <a:pPr algn="ctr"/>
              <a:r>
                <a:rPr lang="nl-NL" sz="2400"/>
                <a:t>Sprint </a:t>
              </a:r>
              <a:r>
                <a:rPr lang="nl-NL" sz="2400" err="1"/>
                <a:t>Backlog</a:t>
              </a:r>
              <a:endParaRPr lang="en-US" sz="2400"/>
            </a:p>
          </p:txBody>
        </p:sp>
        <p:sp>
          <p:nvSpPr>
            <p:cNvPr id="53" name="TextBox 52">
              <a:extLst>
                <a:ext uri="{FF2B5EF4-FFF2-40B4-BE49-F238E27FC236}">
                  <a16:creationId xmlns:a16="http://schemas.microsoft.com/office/drawing/2014/main" id="{2F5AC597-0ADC-CCAD-B98E-C938382858AF}"/>
                </a:ext>
              </a:extLst>
            </p:cNvPr>
            <p:cNvSpPr txBox="1"/>
            <p:nvPr userDrawn="1"/>
          </p:nvSpPr>
          <p:spPr>
            <a:xfrm>
              <a:off x="4921169" y="1721297"/>
              <a:ext cx="2340012" cy="461665"/>
            </a:xfrm>
            <a:prstGeom prst="rect">
              <a:avLst/>
            </a:prstGeom>
            <a:noFill/>
          </p:spPr>
          <p:txBody>
            <a:bodyPr wrap="square" rtlCol="0">
              <a:spAutoFit/>
            </a:bodyPr>
            <a:lstStyle/>
            <a:p>
              <a:pPr algn="ctr"/>
              <a:r>
                <a:rPr lang="nl-NL" sz="2400"/>
                <a:t>In </a:t>
              </a:r>
              <a:r>
                <a:rPr lang="nl-NL" sz="2400" err="1"/>
                <a:t>Progress</a:t>
              </a:r>
              <a:endParaRPr lang="en-US" sz="2400"/>
            </a:p>
          </p:txBody>
        </p:sp>
        <p:sp>
          <p:nvSpPr>
            <p:cNvPr id="54" name="TextBox 53">
              <a:extLst>
                <a:ext uri="{FF2B5EF4-FFF2-40B4-BE49-F238E27FC236}">
                  <a16:creationId xmlns:a16="http://schemas.microsoft.com/office/drawing/2014/main" id="{944D81F9-2754-6FF6-BC39-8189126A49A8}"/>
                </a:ext>
              </a:extLst>
            </p:cNvPr>
            <p:cNvSpPr txBox="1"/>
            <p:nvPr userDrawn="1"/>
          </p:nvSpPr>
          <p:spPr>
            <a:xfrm>
              <a:off x="7280480" y="1721297"/>
              <a:ext cx="2425155" cy="461665"/>
            </a:xfrm>
            <a:prstGeom prst="rect">
              <a:avLst/>
            </a:prstGeom>
            <a:noFill/>
          </p:spPr>
          <p:txBody>
            <a:bodyPr wrap="square" rtlCol="0">
              <a:spAutoFit/>
            </a:bodyPr>
            <a:lstStyle/>
            <a:p>
              <a:pPr algn="ctr"/>
              <a:r>
                <a:rPr lang="nl-NL" sz="2400" err="1"/>
                <a:t>Done</a:t>
              </a:r>
              <a:endParaRPr lang="en-US" sz="2400"/>
            </a:p>
          </p:txBody>
        </p:sp>
        <p:sp>
          <p:nvSpPr>
            <p:cNvPr id="55" name="Rectangle: Folded Corner 54">
              <a:extLst>
                <a:ext uri="{FF2B5EF4-FFF2-40B4-BE49-F238E27FC236}">
                  <a16:creationId xmlns:a16="http://schemas.microsoft.com/office/drawing/2014/main" id="{03824392-E2F4-0754-8F24-51148F546EEC}"/>
                </a:ext>
              </a:extLst>
            </p:cNvPr>
            <p:cNvSpPr>
              <a:spLocks noChangeAspect="1"/>
            </p:cNvSpPr>
            <p:nvPr userDrawn="1"/>
          </p:nvSpPr>
          <p:spPr>
            <a:xfrm>
              <a:off x="2600450" y="2653165"/>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Folded Corner 55">
              <a:extLst>
                <a:ext uri="{FF2B5EF4-FFF2-40B4-BE49-F238E27FC236}">
                  <a16:creationId xmlns:a16="http://schemas.microsoft.com/office/drawing/2014/main" id="{E24E0FB5-008E-F89F-A827-1F7529796D6C}"/>
                </a:ext>
              </a:extLst>
            </p:cNvPr>
            <p:cNvSpPr>
              <a:spLocks noChangeAspect="1"/>
            </p:cNvSpPr>
            <p:nvPr userDrawn="1"/>
          </p:nvSpPr>
          <p:spPr>
            <a:xfrm>
              <a:off x="5179274" y="2829973"/>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Folded Corner 56">
              <a:extLst>
                <a:ext uri="{FF2B5EF4-FFF2-40B4-BE49-F238E27FC236}">
                  <a16:creationId xmlns:a16="http://schemas.microsoft.com/office/drawing/2014/main" id="{7334AA01-1901-232A-B9AE-8023857E56C1}"/>
                </a:ext>
              </a:extLst>
            </p:cNvPr>
            <p:cNvSpPr>
              <a:spLocks noChangeAspect="1"/>
            </p:cNvSpPr>
            <p:nvPr userDrawn="1"/>
          </p:nvSpPr>
          <p:spPr>
            <a:xfrm>
              <a:off x="6361770" y="3883852"/>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Folded Corner 57">
              <a:extLst>
                <a:ext uri="{FF2B5EF4-FFF2-40B4-BE49-F238E27FC236}">
                  <a16:creationId xmlns:a16="http://schemas.microsoft.com/office/drawing/2014/main" id="{156F2F84-A8C3-24E9-9FB6-EFBFE52385AB}"/>
                </a:ext>
              </a:extLst>
            </p:cNvPr>
            <p:cNvSpPr>
              <a:spLocks noChangeAspect="1"/>
            </p:cNvSpPr>
            <p:nvPr userDrawn="1"/>
          </p:nvSpPr>
          <p:spPr>
            <a:xfrm>
              <a:off x="5318302" y="4510385"/>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Folded Corner 58">
              <a:extLst>
                <a:ext uri="{FF2B5EF4-FFF2-40B4-BE49-F238E27FC236}">
                  <a16:creationId xmlns:a16="http://schemas.microsoft.com/office/drawing/2014/main" id="{7E2D8AD5-881C-D90A-3E98-8E2E4A37C840}"/>
                </a:ext>
              </a:extLst>
            </p:cNvPr>
            <p:cNvSpPr>
              <a:spLocks noChangeAspect="1"/>
            </p:cNvSpPr>
            <p:nvPr userDrawn="1"/>
          </p:nvSpPr>
          <p:spPr>
            <a:xfrm>
              <a:off x="8008582" y="2589249"/>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Folded Corner 59">
              <a:extLst>
                <a:ext uri="{FF2B5EF4-FFF2-40B4-BE49-F238E27FC236}">
                  <a16:creationId xmlns:a16="http://schemas.microsoft.com/office/drawing/2014/main" id="{8ED6D4B0-F7E3-F39A-4878-B6BB7622F67D}"/>
                </a:ext>
              </a:extLst>
            </p:cNvPr>
            <p:cNvSpPr>
              <a:spLocks noChangeAspect="1"/>
            </p:cNvSpPr>
            <p:nvPr userDrawn="1"/>
          </p:nvSpPr>
          <p:spPr>
            <a:xfrm>
              <a:off x="7524107" y="3622960"/>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Folded Corner 60">
              <a:extLst>
                <a:ext uri="{FF2B5EF4-FFF2-40B4-BE49-F238E27FC236}">
                  <a16:creationId xmlns:a16="http://schemas.microsoft.com/office/drawing/2014/main" id="{16DE215F-1739-97AE-44C7-ADC4E52673E7}"/>
                </a:ext>
              </a:extLst>
            </p:cNvPr>
            <p:cNvSpPr>
              <a:spLocks noChangeAspect="1"/>
            </p:cNvSpPr>
            <p:nvPr userDrawn="1"/>
          </p:nvSpPr>
          <p:spPr>
            <a:xfrm>
              <a:off x="8877912" y="3602933"/>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Folded Corner 61">
              <a:extLst>
                <a:ext uri="{FF2B5EF4-FFF2-40B4-BE49-F238E27FC236}">
                  <a16:creationId xmlns:a16="http://schemas.microsoft.com/office/drawing/2014/main" id="{4C3E475B-0944-5BCE-A935-D82B7563278C}"/>
                </a:ext>
              </a:extLst>
            </p:cNvPr>
            <p:cNvSpPr>
              <a:spLocks noChangeAspect="1"/>
            </p:cNvSpPr>
            <p:nvPr userDrawn="1"/>
          </p:nvSpPr>
          <p:spPr>
            <a:xfrm>
              <a:off x="8420450" y="4656672"/>
              <a:ext cx="484475" cy="289923"/>
            </a:xfrm>
            <a:prstGeom prst="foldedCorner">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Folded Corner 62">
              <a:extLst>
                <a:ext uri="{FF2B5EF4-FFF2-40B4-BE49-F238E27FC236}">
                  <a16:creationId xmlns:a16="http://schemas.microsoft.com/office/drawing/2014/main" id="{28C8AA62-80EA-42D5-7117-36BCB04D13C3}"/>
                </a:ext>
              </a:extLst>
            </p:cNvPr>
            <p:cNvSpPr>
              <a:spLocks noChangeAspect="1"/>
            </p:cNvSpPr>
            <p:nvPr userDrawn="1"/>
          </p:nvSpPr>
          <p:spPr>
            <a:xfrm>
              <a:off x="3697932" y="4458403"/>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Folded Corner 63">
              <a:extLst>
                <a:ext uri="{FF2B5EF4-FFF2-40B4-BE49-F238E27FC236}">
                  <a16:creationId xmlns:a16="http://schemas.microsoft.com/office/drawing/2014/main" id="{8F9C7828-D9ED-4B83-2E86-57101BF83BE9}"/>
                </a:ext>
              </a:extLst>
            </p:cNvPr>
            <p:cNvSpPr>
              <a:spLocks noChangeAspect="1"/>
            </p:cNvSpPr>
            <p:nvPr userDrawn="1"/>
          </p:nvSpPr>
          <p:spPr>
            <a:xfrm>
              <a:off x="3617433" y="3640701"/>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Folded Corner 64">
              <a:extLst>
                <a:ext uri="{FF2B5EF4-FFF2-40B4-BE49-F238E27FC236}">
                  <a16:creationId xmlns:a16="http://schemas.microsoft.com/office/drawing/2014/main" id="{09D2EF4A-47F2-C5AE-CA8C-BD6B46910CC9}"/>
                </a:ext>
              </a:extLst>
            </p:cNvPr>
            <p:cNvSpPr>
              <a:spLocks noChangeAspect="1"/>
            </p:cNvSpPr>
            <p:nvPr userDrawn="1"/>
          </p:nvSpPr>
          <p:spPr>
            <a:xfrm>
              <a:off x="6554645" y="2692161"/>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Folded Corner 65">
              <a:extLst>
                <a:ext uri="{FF2B5EF4-FFF2-40B4-BE49-F238E27FC236}">
                  <a16:creationId xmlns:a16="http://schemas.microsoft.com/office/drawing/2014/main" id="{B6B33BBC-9D2C-2A14-B11B-AB9AC8155E73}"/>
                </a:ext>
              </a:extLst>
            </p:cNvPr>
            <p:cNvSpPr>
              <a:spLocks noChangeAspect="1"/>
            </p:cNvSpPr>
            <p:nvPr userDrawn="1"/>
          </p:nvSpPr>
          <p:spPr>
            <a:xfrm>
              <a:off x="8507173" y="2967613"/>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Folded Corner 66">
              <a:extLst>
                <a:ext uri="{FF2B5EF4-FFF2-40B4-BE49-F238E27FC236}">
                  <a16:creationId xmlns:a16="http://schemas.microsoft.com/office/drawing/2014/main" id="{C37B307C-2E2E-E691-2799-485281637DAE}"/>
                </a:ext>
              </a:extLst>
            </p:cNvPr>
            <p:cNvSpPr>
              <a:spLocks noChangeAspect="1"/>
            </p:cNvSpPr>
            <p:nvPr userDrawn="1"/>
          </p:nvSpPr>
          <p:spPr>
            <a:xfrm>
              <a:off x="7862311" y="4153207"/>
              <a:ext cx="484475" cy="289923"/>
            </a:xfrm>
            <a:prstGeom prst="foldedCorner">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Folded Corner 67">
              <a:extLst>
                <a:ext uri="{FF2B5EF4-FFF2-40B4-BE49-F238E27FC236}">
                  <a16:creationId xmlns:a16="http://schemas.microsoft.com/office/drawing/2014/main" id="{2CAA881D-9B2D-FF53-031C-9DE7505CD5D5}"/>
                </a:ext>
              </a:extLst>
            </p:cNvPr>
            <p:cNvSpPr>
              <a:spLocks noChangeAspect="1"/>
            </p:cNvSpPr>
            <p:nvPr userDrawn="1"/>
          </p:nvSpPr>
          <p:spPr>
            <a:xfrm>
              <a:off x="3733583" y="2856007"/>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Folded Corner 68">
              <a:extLst>
                <a:ext uri="{FF2B5EF4-FFF2-40B4-BE49-F238E27FC236}">
                  <a16:creationId xmlns:a16="http://schemas.microsoft.com/office/drawing/2014/main" id="{4A4E81F1-EE1D-2B94-7734-057EAEFBB4C2}"/>
                </a:ext>
              </a:extLst>
            </p:cNvPr>
            <p:cNvSpPr>
              <a:spLocks noChangeAspect="1"/>
            </p:cNvSpPr>
            <p:nvPr userDrawn="1"/>
          </p:nvSpPr>
          <p:spPr>
            <a:xfrm>
              <a:off x="2788534" y="3457715"/>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Folded Corner 69">
              <a:extLst>
                <a:ext uri="{FF2B5EF4-FFF2-40B4-BE49-F238E27FC236}">
                  <a16:creationId xmlns:a16="http://schemas.microsoft.com/office/drawing/2014/main" id="{90773C55-D659-7132-910E-16E63CFAD212}"/>
                </a:ext>
              </a:extLst>
            </p:cNvPr>
            <p:cNvSpPr>
              <a:spLocks noChangeAspect="1"/>
            </p:cNvSpPr>
            <p:nvPr userDrawn="1"/>
          </p:nvSpPr>
          <p:spPr>
            <a:xfrm>
              <a:off x="2793911" y="4220929"/>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Folded Corner 70">
              <a:extLst>
                <a:ext uri="{FF2B5EF4-FFF2-40B4-BE49-F238E27FC236}">
                  <a16:creationId xmlns:a16="http://schemas.microsoft.com/office/drawing/2014/main" id="{DB9F4895-EB75-B72D-AD7D-70EE45E7E927}"/>
                </a:ext>
              </a:extLst>
            </p:cNvPr>
            <p:cNvSpPr>
              <a:spLocks noChangeAspect="1"/>
            </p:cNvSpPr>
            <p:nvPr userDrawn="1"/>
          </p:nvSpPr>
          <p:spPr>
            <a:xfrm>
              <a:off x="5386600" y="3747894"/>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Folded Corner 71">
              <a:extLst>
                <a:ext uri="{FF2B5EF4-FFF2-40B4-BE49-F238E27FC236}">
                  <a16:creationId xmlns:a16="http://schemas.microsoft.com/office/drawing/2014/main" id="{0A91DBB7-F639-E971-3BDF-B10D2F37755A}"/>
                </a:ext>
              </a:extLst>
            </p:cNvPr>
            <p:cNvSpPr>
              <a:spLocks noChangeAspect="1"/>
            </p:cNvSpPr>
            <p:nvPr userDrawn="1"/>
          </p:nvSpPr>
          <p:spPr>
            <a:xfrm>
              <a:off x="7599472" y="3029317"/>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Folded Corner 72">
              <a:extLst>
                <a:ext uri="{FF2B5EF4-FFF2-40B4-BE49-F238E27FC236}">
                  <a16:creationId xmlns:a16="http://schemas.microsoft.com/office/drawing/2014/main" id="{FFE870E3-AD80-E4AA-E4F7-DBB9AD5621CB}"/>
                </a:ext>
              </a:extLst>
            </p:cNvPr>
            <p:cNvSpPr>
              <a:spLocks noChangeAspect="1"/>
            </p:cNvSpPr>
            <p:nvPr userDrawn="1"/>
          </p:nvSpPr>
          <p:spPr>
            <a:xfrm>
              <a:off x="8764371" y="4228656"/>
              <a:ext cx="484475" cy="289923"/>
            </a:xfrm>
            <a:prstGeom prst="foldedCorner">
              <a:avLst/>
            </a:prstGeom>
            <a:solidFill>
              <a:srgbClr val="92D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2784750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FCB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260C1-2D7B-161D-3068-A6518F01498A}"/>
              </a:ext>
            </a:extLst>
          </p:cNvPr>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7847943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al and Rosie">
    <p:bg>
      <p:bgPr>
        <a:solidFill>
          <a:srgbClr val="FCB01E"/>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pic>
        <p:nvPicPr>
          <p:cNvPr id="2" name="Picture 1" descr="A picture containing text, book, vector graphics">
            <a:extLst>
              <a:ext uri="{FF2B5EF4-FFF2-40B4-BE49-F238E27FC236}">
                <a16:creationId xmlns:a16="http://schemas.microsoft.com/office/drawing/2014/main" id="{5010C8CF-2130-9778-C460-0537E0BA0261}"/>
              </a:ext>
            </a:extLst>
          </p:cNvPr>
          <p:cNvPicPr>
            <a:picLocks noChangeAspect="1"/>
          </p:cNvPicPr>
          <p:nvPr userDrawn="1"/>
        </p:nvPicPr>
        <p:blipFill>
          <a:blip r:embed="rId2"/>
          <a:stretch>
            <a:fillRect/>
          </a:stretch>
        </p:blipFill>
        <p:spPr>
          <a:xfrm>
            <a:off x="3948285" y="1499562"/>
            <a:ext cx="4295430" cy="4169249"/>
          </a:xfrm>
          <a:prstGeom prst="rect">
            <a:avLst/>
          </a:prstGeom>
        </p:spPr>
      </p:pic>
    </p:spTree>
    <p:extLst>
      <p:ext uri="{BB962C8B-B14F-4D97-AF65-F5344CB8AC3E}">
        <p14:creationId xmlns:p14="http://schemas.microsoft.com/office/powerpoint/2010/main" val="3517344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al &amp; 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F5A320-7E5A-BD42-A649-8FE9DE756028}"/>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57A1E608-42CE-28A3-4AF6-21F4B9C124F6}"/>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26C85BF9-071E-854B-D776-6CE7B4D4115E}"/>
              </a:ext>
            </a:extLst>
          </p:cNvPr>
          <p:cNvSpPr>
            <a:spLocks noGrp="1"/>
          </p:cNvSpPr>
          <p:nvPr>
            <p:ph type="body" idx="1"/>
          </p:nvPr>
        </p:nvSpPr>
        <p:spPr>
          <a:xfrm>
            <a:off x="668927"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304DADB6-8811-6A61-BB89-9B5773755E2F}"/>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90D680-478E-44EF-B646-EA528E5D5A3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737733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al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4">
            <a:extLst>
              <a:ext uri="{FF2B5EF4-FFF2-40B4-BE49-F238E27FC236}">
                <a16:creationId xmlns:a16="http://schemas.microsoft.com/office/drawing/2014/main" id="{ED1D05DC-7D9A-6D78-503E-E3EAE1615E05}"/>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0" name="Text Placeholder 2">
            <a:extLst>
              <a:ext uri="{FF2B5EF4-FFF2-40B4-BE49-F238E27FC236}">
                <a16:creationId xmlns:a16="http://schemas.microsoft.com/office/drawing/2014/main" id="{0879D254-D7CA-1718-57B8-3A395E41043D}"/>
              </a:ext>
            </a:extLst>
          </p:cNvPr>
          <p:cNvSpPr>
            <a:spLocks noGrp="1"/>
          </p:cNvSpPr>
          <p:nvPr>
            <p:ph type="body" idx="1"/>
          </p:nvPr>
        </p:nvSpPr>
        <p:spPr>
          <a:xfrm>
            <a:off x="668927" y="886629"/>
            <a:ext cx="3355676" cy="206973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07E3C310-E75D-4CD8-736B-80DA28E4475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4286990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2">
            <a:extLst>
              <a:ext uri="{FF2B5EF4-FFF2-40B4-BE49-F238E27FC236}">
                <a16:creationId xmlns:a16="http://schemas.microsoft.com/office/drawing/2014/main" id="{E5AD8A46-66FD-D26A-0F55-533EF979EBCF}"/>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A88A5E5-FBEF-D4EA-470D-47DB8D418585}"/>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7F1C84-1532-CE01-551D-4099861AAE94}"/>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72962660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al &amp; 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2C6C7F89-8825-08D3-8756-73B4E79C37CB}"/>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4023705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al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4D7BFCA5-AC87-3FC6-84F6-3E344B23D1A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61382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066DD6F8-4DA2-5E53-27E5-6D4387A6318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2907372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al &amp; 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630602"/>
            <a:ext cx="3355676" cy="2915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74341" y="320566"/>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461639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7" y="534184"/>
            <a:ext cx="10716107" cy="349022"/>
          </a:xfrm>
        </p:spPr>
        <p:txBody>
          <a:bodyPr/>
          <a:lstStyle>
            <a:lvl1pPr>
              <a:defRPr baseline="0">
                <a:solidFill>
                  <a:srgbClr val="7030A0"/>
                </a:solidFill>
              </a:defRPr>
            </a:lvl1pPr>
          </a:lstStyle>
          <a:p>
            <a:r>
              <a:rPr lang="en-US" dirty="0"/>
              <a:t>Head (title) only layout: Type head here</a:t>
            </a:r>
          </a:p>
        </p:txBody>
      </p:sp>
    </p:spTree>
    <p:extLst>
      <p:ext uri="{BB962C8B-B14F-4D97-AF65-F5344CB8AC3E}">
        <p14:creationId xmlns:p14="http://schemas.microsoft.com/office/powerpoint/2010/main" val="347555568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al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8" name="Tekstballon: ovaal 2">
            <a:extLst>
              <a:ext uri="{FF2B5EF4-FFF2-40B4-BE49-F238E27FC236}">
                <a16:creationId xmlns:a16="http://schemas.microsoft.com/office/drawing/2014/main" id="{BCBD6143-B4A8-9C22-8785-285F4B28B8E6}"/>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3BD31F6-48A0-E88E-48EE-45ED68D3CAB0}"/>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51AFD79D-43CB-C041-8810-90AA8B523F0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9107604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6A40E6-8F18-2A01-0840-0977FA3A5317}"/>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320568"/>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BD8EF39D-A655-1D3B-7DA7-C9B97F6B5C4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04693049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6107113" y="1121005"/>
            <a:ext cx="5257736" cy="50278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283686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27151" y="112100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827150" y="4552725"/>
            <a:ext cx="5184775"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7034149" y="1265466"/>
            <a:ext cx="4187825" cy="4708613"/>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2981328"/>
            <a:ext cx="4077333"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1774823" y="4697188"/>
            <a:ext cx="4094229"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4" y="1257084"/>
            <a:ext cx="4077334" cy="1295401"/>
          </a:xfrm>
        </p:spPr>
        <p:txBody>
          <a:bodyPr anchor="ctr">
            <a:normAutofit/>
          </a:bodyPr>
          <a:lstStyle>
            <a:lvl1pPr marL="0" indent="0" algn="l">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a:t>Purpose</a:t>
            </a:r>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3172621"/>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829" y="4888142"/>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9749" y="1447584"/>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5" y="1447585"/>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
        <p:nvSpPr>
          <p:cNvPr id="2" name="TextBox 1">
            <a:extLst>
              <a:ext uri="{FF2B5EF4-FFF2-40B4-BE49-F238E27FC236}">
                <a16:creationId xmlns:a16="http://schemas.microsoft.com/office/drawing/2014/main" id="{887A1A9B-4A1D-1D33-C0AA-6FF2DCE76EBB}"/>
              </a:ext>
            </a:extLst>
          </p:cNvPr>
          <p:cNvSpPr txBox="1"/>
          <p:nvPr userDrawn="1"/>
        </p:nvSpPr>
        <p:spPr>
          <a:xfrm>
            <a:off x="817923" y="1183545"/>
            <a:ext cx="954107" cy="369332"/>
          </a:xfrm>
          <a:prstGeom prst="rect">
            <a:avLst/>
          </a:prstGeom>
          <a:noFill/>
        </p:spPr>
        <p:txBody>
          <a:bodyPr wrap="none" rtlCol="0">
            <a:spAutoFit/>
          </a:bodyPr>
          <a:lstStyle/>
          <a:p>
            <a:r>
              <a:rPr lang="en-US">
                <a:solidFill>
                  <a:schemeClr val="tx1"/>
                </a:solidFill>
              </a:rPr>
              <a:t>Purpose</a:t>
            </a:r>
          </a:p>
        </p:txBody>
      </p:sp>
      <p:sp>
        <p:nvSpPr>
          <p:cNvPr id="10" name="TextBox 9">
            <a:extLst>
              <a:ext uri="{FF2B5EF4-FFF2-40B4-BE49-F238E27FC236}">
                <a16:creationId xmlns:a16="http://schemas.microsoft.com/office/drawing/2014/main" id="{B06A8927-67B3-C5CD-1A7C-4D1099AF3A2E}"/>
              </a:ext>
            </a:extLst>
          </p:cNvPr>
          <p:cNvSpPr txBox="1"/>
          <p:nvPr userDrawn="1"/>
        </p:nvSpPr>
        <p:spPr>
          <a:xfrm>
            <a:off x="953275" y="3019686"/>
            <a:ext cx="633507" cy="369332"/>
          </a:xfrm>
          <a:prstGeom prst="rect">
            <a:avLst/>
          </a:prstGeom>
          <a:noFill/>
        </p:spPr>
        <p:txBody>
          <a:bodyPr wrap="none" rtlCol="0">
            <a:spAutoFit/>
          </a:bodyPr>
          <a:lstStyle/>
          <a:p>
            <a:r>
              <a:rPr lang="en-US">
                <a:solidFill>
                  <a:schemeClr val="tx1"/>
                </a:solidFill>
              </a:rPr>
              <a:t>Who</a:t>
            </a:r>
          </a:p>
        </p:txBody>
      </p:sp>
      <p:sp>
        <p:nvSpPr>
          <p:cNvPr id="11" name="TextBox 10">
            <a:extLst>
              <a:ext uri="{FF2B5EF4-FFF2-40B4-BE49-F238E27FC236}">
                <a16:creationId xmlns:a16="http://schemas.microsoft.com/office/drawing/2014/main" id="{0E7EDFCB-7313-BD84-B490-181ECCE6A4F5}"/>
              </a:ext>
            </a:extLst>
          </p:cNvPr>
          <p:cNvSpPr txBox="1"/>
          <p:nvPr userDrawn="1"/>
        </p:nvSpPr>
        <p:spPr>
          <a:xfrm>
            <a:off x="883025" y="4697188"/>
            <a:ext cx="748923" cy="369332"/>
          </a:xfrm>
          <a:prstGeom prst="rect">
            <a:avLst/>
          </a:prstGeom>
          <a:noFill/>
        </p:spPr>
        <p:txBody>
          <a:bodyPr wrap="none" rtlCol="0">
            <a:spAutoFit/>
          </a:bodyPr>
          <a:lstStyle/>
          <a:p>
            <a:r>
              <a:rPr lang="en-US">
                <a:solidFill>
                  <a:schemeClr val="tx1"/>
                </a:solidFill>
              </a:rPr>
              <a:t>When</a:t>
            </a:r>
          </a:p>
        </p:txBody>
      </p:sp>
      <p:sp>
        <p:nvSpPr>
          <p:cNvPr id="12" name="TextBox 11">
            <a:extLst>
              <a:ext uri="{FF2B5EF4-FFF2-40B4-BE49-F238E27FC236}">
                <a16:creationId xmlns:a16="http://schemas.microsoft.com/office/drawing/2014/main" id="{A7161226-4493-8B9E-B3B1-0C48B60E1FCE}"/>
              </a:ext>
            </a:extLst>
          </p:cNvPr>
          <p:cNvSpPr txBox="1"/>
          <p:nvPr userDrawn="1"/>
        </p:nvSpPr>
        <p:spPr>
          <a:xfrm>
            <a:off x="6229212" y="1220686"/>
            <a:ext cx="697114" cy="369332"/>
          </a:xfrm>
          <a:prstGeom prst="rect">
            <a:avLst/>
          </a:prstGeom>
          <a:noFill/>
        </p:spPr>
        <p:txBody>
          <a:bodyPr wrap="none" rtlCol="0">
            <a:spAutoFit/>
          </a:bodyPr>
          <a:lstStyle/>
          <a:p>
            <a:r>
              <a:rPr lang="en-US">
                <a:solidFill>
                  <a:schemeClr val="tx1"/>
                </a:solidFill>
              </a:rPr>
              <a:t>What</a:t>
            </a:r>
          </a:p>
        </p:txBody>
      </p:sp>
    </p:spTree>
    <p:extLst>
      <p:ext uri="{BB962C8B-B14F-4D97-AF65-F5344CB8AC3E}">
        <p14:creationId xmlns:p14="http://schemas.microsoft.com/office/powerpoint/2010/main" val="2347342800"/>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6107113" y="1121005"/>
            <a:ext cx="5257736" cy="50278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283686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27151" y="1121005"/>
            <a:ext cx="5184775"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827150" y="4552725"/>
            <a:ext cx="5184775"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7034149" y="1265466"/>
            <a:ext cx="4187825" cy="4708613"/>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2981328"/>
            <a:ext cx="4077333"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1774823" y="4697188"/>
            <a:ext cx="4094229"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4" y="1257084"/>
            <a:ext cx="4077334" cy="1295401"/>
          </a:xfrm>
        </p:spPr>
        <p:txBody>
          <a:bodyPr anchor="ctr">
            <a:normAutofit/>
          </a:bodyPr>
          <a:lstStyle>
            <a:lvl1pPr marL="0" indent="0" algn="l">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a:t>Purpose</a:t>
            </a:r>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3172621"/>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2829" y="4888142"/>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119749" y="1447584"/>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5" y="1447585"/>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
        <p:nvSpPr>
          <p:cNvPr id="2" name="TextBox 1">
            <a:extLst>
              <a:ext uri="{FF2B5EF4-FFF2-40B4-BE49-F238E27FC236}">
                <a16:creationId xmlns:a16="http://schemas.microsoft.com/office/drawing/2014/main" id="{E7FA2020-5C1C-B1D4-97A2-185F0D641FA5}"/>
              </a:ext>
            </a:extLst>
          </p:cNvPr>
          <p:cNvSpPr txBox="1"/>
          <p:nvPr userDrawn="1"/>
        </p:nvSpPr>
        <p:spPr>
          <a:xfrm>
            <a:off x="817923" y="1183545"/>
            <a:ext cx="954107" cy="369332"/>
          </a:xfrm>
          <a:prstGeom prst="rect">
            <a:avLst/>
          </a:prstGeom>
          <a:noFill/>
        </p:spPr>
        <p:txBody>
          <a:bodyPr wrap="none" rtlCol="0">
            <a:spAutoFit/>
          </a:bodyPr>
          <a:lstStyle/>
          <a:p>
            <a:r>
              <a:rPr lang="en-US">
                <a:solidFill>
                  <a:schemeClr val="tx1"/>
                </a:solidFill>
              </a:rPr>
              <a:t>Purpose</a:t>
            </a:r>
          </a:p>
        </p:txBody>
      </p:sp>
      <p:sp>
        <p:nvSpPr>
          <p:cNvPr id="10" name="TextBox 9">
            <a:extLst>
              <a:ext uri="{FF2B5EF4-FFF2-40B4-BE49-F238E27FC236}">
                <a16:creationId xmlns:a16="http://schemas.microsoft.com/office/drawing/2014/main" id="{26A5368D-5510-0EDA-2DE6-11577513E367}"/>
              </a:ext>
            </a:extLst>
          </p:cNvPr>
          <p:cNvSpPr txBox="1"/>
          <p:nvPr userDrawn="1"/>
        </p:nvSpPr>
        <p:spPr>
          <a:xfrm>
            <a:off x="953275" y="3019686"/>
            <a:ext cx="633507" cy="369332"/>
          </a:xfrm>
          <a:prstGeom prst="rect">
            <a:avLst/>
          </a:prstGeom>
          <a:noFill/>
        </p:spPr>
        <p:txBody>
          <a:bodyPr wrap="none" rtlCol="0">
            <a:spAutoFit/>
          </a:bodyPr>
          <a:lstStyle/>
          <a:p>
            <a:r>
              <a:rPr lang="en-US">
                <a:solidFill>
                  <a:schemeClr val="tx1"/>
                </a:solidFill>
              </a:rPr>
              <a:t>Who</a:t>
            </a:r>
          </a:p>
        </p:txBody>
      </p:sp>
      <p:sp>
        <p:nvSpPr>
          <p:cNvPr id="11" name="TextBox 10">
            <a:extLst>
              <a:ext uri="{FF2B5EF4-FFF2-40B4-BE49-F238E27FC236}">
                <a16:creationId xmlns:a16="http://schemas.microsoft.com/office/drawing/2014/main" id="{10CB466A-706C-F81D-E05B-760D0EFE9CA1}"/>
              </a:ext>
            </a:extLst>
          </p:cNvPr>
          <p:cNvSpPr txBox="1"/>
          <p:nvPr userDrawn="1"/>
        </p:nvSpPr>
        <p:spPr>
          <a:xfrm>
            <a:off x="883025" y="4697188"/>
            <a:ext cx="748923" cy="369332"/>
          </a:xfrm>
          <a:prstGeom prst="rect">
            <a:avLst/>
          </a:prstGeom>
          <a:noFill/>
        </p:spPr>
        <p:txBody>
          <a:bodyPr wrap="none" rtlCol="0">
            <a:spAutoFit/>
          </a:bodyPr>
          <a:lstStyle/>
          <a:p>
            <a:r>
              <a:rPr lang="en-US">
                <a:solidFill>
                  <a:schemeClr val="tx1"/>
                </a:solidFill>
              </a:rPr>
              <a:t>When</a:t>
            </a:r>
          </a:p>
        </p:txBody>
      </p:sp>
      <p:sp>
        <p:nvSpPr>
          <p:cNvPr id="12" name="TextBox 11">
            <a:extLst>
              <a:ext uri="{FF2B5EF4-FFF2-40B4-BE49-F238E27FC236}">
                <a16:creationId xmlns:a16="http://schemas.microsoft.com/office/drawing/2014/main" id="{68C1FA8B-9C1B-A8BF-6D5F-FDE13F37D15F}"/>
              </a:ext>
            </a:extLst>
          </p:cNvPr>
          <p:cNvSpPr txBox="1"/>
          <p:nvPr userDrawn="1"/>
        </p:nvSpPr>
        <p:spPr>
          <a:xfrm>
            <a:off x="6229212" y="1220686"/>
            <a:ext cx="697114" cy="369332"/>
          </a:xfrm>
          <a:prstGeom prst="rect">
            <a:avLst/>
          </a:prstGeom>
          <a:noFill/>
        </p:spPr>
        <p:txBody>
          <a:bodyPr wrap="none" rtlCol="0">
            <a:spAutoFit/>
          </a:bodyPr>
          <a:lstStyle/>
          <a:p>
            <a:r>
              <a:rPr lang="en-US">
                <a:solidFill>
                  <a:schemeClr val="tx1"/>
                </a:solidFill>
              </a:rPr>
              <a:t>What</a:t>
            </a:r>
          </a:p>
        </p:txBody>
      </p:sp>
    </p:spTree>
    <p:extLst>
      <p:ext uri="{BB962C8B-B14F-4D97-AF65-F5344CB8AC3E}">
        <p14:creationId xmlns:p14="http://schemas.microsoft.com/office/powerpoint/2010/main" val="278845710"/>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Ab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p>
            <a:r>
              <a:rPr lang="en-US"/>
              <a:t>About</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5"/>
            <a:ext cx="7632700" cy="4356099"/>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Trainer’s bio …</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128940030"/>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6"/>
            <a:ext cx="7632700" cy="2160588"/>
          </a:xfrm>
        </p:spPr>
        <p:txBody>
          <a:bodyPr>
            <a:noAutofit/>
          </a:bodyPr>
          <a:lstStyle>
            <a:lvl1pPr marL="0" indent="0" algn="r">
              <a:buFontTx/>
              <a:buNone/>
              <a:defRPr sz="199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Thank</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1" name="Picture 10">
            <a:extLst>
              <a:ext uri="{FF2B5EF4-FFF2-40B4-BE49-F238E27FC236}">
                <a16:creationId xmlns:a16="http://schemas.microsoft.com/office/drawing/2014/main" id="{F9D6F244-713B-DA47-8612-93734AD111D9}"/>
              </a:ext>
            </a:extLst>
          </p:cNvPr>
          <p:cNvPicPr>
            <a:picLocks noChangeAspect="1"/>
          </p:cNvPicPr>
          <p:nvPr userDrawn="1"/>
        </p:nvPicPr>
        <p:blipFill>
          <a:blip r:embed="rId3"/>
          <a:stretch>
            <a:fillRect/>
          </a:stretch>
        </p:blipFill>
        <p:spPr>
          <a:xfrm>
            <a:off x="839786" y="404814"/>
            <a:ext cx="2735263" cy="2876213"/>
          </a:xfrm>
          <a:prstGeom prst="rect">
            <a:avLst/>
          </a:prstGeom>
        </p:spPr>
      </p:pic>
      <p:sp>
        <p:nvSpPr>
          <p:cNvPr id="12" name="Content Placeholder 3">
            <a:extLst>
              <a:ext uri="{FF2B5EF4-FFF2-40B4-BE49-F238E27FC236}">
                <a16:creationId xmlns:a16="http://schemas.microsoft.com/office/drawing/2014/main" id="{61A558DE-8ED4-064F-81F0-1707AAD53A0D}"/>
              </a:ext>
            </a:extLst>
          </p:cNvPr>
          <p:cNvSpPr>
            <a:spLocks noGrp="1"/>
          </p:cNvSpPr>
          <p:nvPr>
            <p:ph sz="half" idx="13" hasCustomPrompt="1"/>
          </p:nvPr>
        </p:nvSpPr>
        <p:spPr>
          <a:xfrm>
            <a:off x="3719512" y="4005263"/>
            <a:ext cx="7632700" cy="2195511"/>
          </a:xfrm>
        </p:spPr>
        <p:txBody>
          <a:bodyPr>
            <a:noAutofit/>
          </a:bodyPr>
          <a:lstStyle>
            <a:lvl1pPr marL="0" indent="0" algn="r">
              <a:buFontTx/>
              <a:buNone/>
              <a:defRPr sz="138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you!</a:t>
            </a:r>
          </a:p>
        </p:txBody>
      </p:sp>
    </p:spTree>
    <p:extLst>
      <p:ext uri="{BB962C8B-B14F-4D97-AF65-F5344CB8AC3E}">
        <p14:creationId xmlns:p14="http://schemas.microsoft.com/office/powerpoint/2010/main" val="3724244653"/>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guide id="6" orient="horz" pos="252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acilitator Slide">
    <p:bg>
      <p:bgPr>
        <a:solidFill>
          <a:schemeClr val="bg1">
            <a:lumMod val="95000"/>
          </a:schemeClr>
        </a:solidFill>
        <a:effectLst/>
      </p:bgPr>
    </p:b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smtClean="0"/>
              <a:pPr/>
              <a:t>‹#›</a:t>
            </a:fld>
            <a:endParaRPr lang="en-US"/>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1859281"/>
            <a:ext cx="10134600" cy="4328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0" y="365125"/>
            <a:ext cx="10134600" cy="1325563"/>
          </a:xfrm>
        </p:spPr>
        <p:txBody>
          <a:bodyPr/>
          <a:lstStyle>
            <a:lvl1pPr>
              <a:defRPr>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EB00FE5-894C-EF47-B502-B1D19748FB5A}"/>
              </a:ext>
            </a:extLst>
          </p:cNvPr>
          <p:cNvSpPr/>
          <p:nvPr userDrawn="1"/>
        </p:nvSpPr>
        <p:spPr>
          <a:xfrm rot="16200000">
            <a:off x="8438213" y="3104213"/>
            <a:ext cx="6858000" cy="649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 use by facilitator only. Shall be hidden.</a:t>
            </a:r>
          </a:p>
        </p:txBody>
      </p:sp>
    </p:spTree>
    <p:extLst>
      <p:ext uri="{BB962C8B-B14F-4D97-AF65-F5344CB8AC3E}">
        <p14:creationId xmlns:p14="http://schemas.microsoft.com/office/powerpoint/2010/main" val="25561817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 Learning Outcomes">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6C1E2CC-4925-6C4A-90AB-38512FC1538A}"/>
              </a:ext>
            </a:extLst>
          </p:cNvPr>
          <p:cNvSpPr>
            <a:spLocks noGrp="1"/>
          </p:cNvSpPr>
          <p:nvPr>
            <p:ph type="body" sz="quarter" idx="10" hasCustomPrompt="1"/>
          </p:nvPr>
        </p:nvSpPr>
        <p:spPr>
          <a:xfrm>
            <a:off x="2381251" y="2431038"/>
            <a:ext cx="8946507" cy="936699"/>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Learning outcome 1</a:t>
            </a:r>
          </a:p>
        </p:txBody>
      </p:sp>
      <p:sp>
        <p:nvSpPr>
          <p:cNvPr id="6" name="Textfeld 5">
            <a:extLst>
              <a:ext uri="{FF2B5EF4-FFF2-40B4-BE49-F238E27FC236}">
                <a16:creationId xmlns:a16="http://schemas.microsoft.com/office/drawing/2014/main" id="{9266D1C7-9CA9-4640-8A5A-10D531459948}"/>
              </a:ext>
            </a:extLst>
          </p:cNvPr>
          <p:cNvSpPr txBox="1"/>
          <p:nvPr userDrawn="1"/>
        </p:nvSpPr>
        <p:spPr>
          <a:xfrm>
            <a:off x="838200" y="354430"/>
            <a:ext cx="10681894" cy="1346953"/>
          </a:xfrm>
          <a:prstGeom prst="rect">
            <a:avLst/>
          </a:prstGeom>
          <a:noFill/>
        </p:spPr>
        <p:txBody>
          <a:bodyPr wrap="square" rtlCol="0" anchor="ctr">
            <a:noAutofit/>
          </a:bodyPr>
          <a:lstStyle/>
          <a:p>
            <a:r>
              <a:rPr lang="en-US" sz="4400" b="0" noProof="0">
                <a:solidFill>
                  <a:srgbClr val="714988"/>
                </a:solidFill>
                <a:latin typeface="+mn-lt"/>
              </a:rPr>
              <a:t>Learning outcomes</a:t>
            </a:r>
          </a:p>
        </p:txBody>
      </p:sp>
      <p:sp>
        <p:nvSpPr>
          <p:cNvPr id="9" name="Textplatzhalter 4">
            <a:extLst>
              <a:ext uri="{FF2B5EF4-FFF2-40B4-BE49-F238E27FC236}">
                <a16:creationId xmlns:a16="http://schemas.microsoft.com/office/drawing/2014/main" id="{DEB7D91A-AB06-304F-9917-994821E60BBE}"/>
              </a:ext>
            </a:extLst>
          </p:cNvPr>
          <p:cNvSpPr>
            <a:spLocks noGrp="1"/>
          </p:cNvSpPr>
          <p:nvPr>
            <p:ph type="body" sz="quarter" idx="11" hasCustomPrompt="1"/>
          </p:nvPr>
        </p:nvSpPr>
        <p:spPr>
          <a:xfrm>
            <a:off x="2381251" y="3708742"/>
            <a:ext cx="8946507" cy="936698"/>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Learning outcome 2</a:t>
            </a:r>
          </a:p>
        </p:txBody>
      </p:sp>
      <p:sp>
        <p:nvSpPr>
          <p:cNvPr id="10" name="Textplatzhalter 4">
            <a:extLst>
              <a:ext uri="{FF2B5EF4-FFF2-40B4-BE49-F238E27FC236}">
                <a16:creationId xmlns:a16="http://schemas.microsoft.com/office/drawing/2014/main" id="{500BF272-5ED4-0342-A0D6-7E3E02792BE5}"/>
              </a:ext>
            </a:extLst>
          </p:cNvPr>
          <p:cNvSpPr>
            <a:spLocks noGrp="1"/>
          </p:cNvSpPr>
          <p:nvPr>
            <p:ph type="body" sz="quarter" idx="12" hasCustomPrompt="1"/>
          </p:nvPr>
        </p:nvSpPr>
        <p:spPr>
          <a:xfrm>
            <a:off x="2381251" y="5005394"/>
            <a:ext cx="8946507" cy="936697"/>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Learning outcome 3</a:t>
            </a:r>
          </a:p>
        </p:txBody>
      </p:sp>
      <p:pic>
        <p:nvPicPr>
          <p:cNvPr id="4" name="Grafik 3">
            <a:extLst>
              <a:ext uri="{FF2B5EF4-FFF2-40B4-BE49-F238E27FC236}">
                <a16:creationId xmlns:a16="http://schemas.microsoft.com/office/drawing/2014/main" id="{B51D26DC-8674-CC49-85F5-F2CEF6C4A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2431039"/>
            <a:ext cx="1279712" cy="936696"/>
          </a:xfrm>
          <a:prstGeom prst="rect">
            <a:avLst/>
          </a:prstGeom>
        </p:spPr>
      </p:pic>
      <p:pic>
        <p:nvPicPr>
          <p:cNvPr id="13" name="Grafik 12">
            <a:extLst>
              <a:ext uri="{FF2B5EF4-FFF2-40B4-BE49-F238E27FC236}">
                <a16:creationId xmlns:a16="http://schemas.microsoft.com/office/drawing/2014/main" id="{62CF9ABA-163A-AE48-94FA-189792C8A5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3708743"/>
            <a:ext cx="1279712" cy="936696"/>
          </a:xfrm>
          <a:prstGeom prst="rect">
            <a:avLst/>
          </a:prstGeom>
        </p:spPr>
      </p:pic>
      <p:pic>
        <p:nvPicPr>
          <p:cNvPr id="14" name="Grafik 13">
            <a:extLst>
              <a:ext uri="{FF2B5EF4-FFF2-40B4-BE49-F238E27FC236}">
                <a16:creationId xmlns:a16="http://schemas.microsoft.com/office/drawing/2014/main" id="{BA7DB375-60CC-9948-9E8F-1E214E887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5005394"/>
            <a:ext cx="1279712" cy="936696"/>
          </a:xfrm>
          <a:prstGeom prst="rect">
            <a:avLst/>
          </a:prstGeom>
        </p:spPr>
      </p:pic>
      <p:sp>
        <p:nvSpPr>
          <p:cNvPr id="2" name="TextBox 1">
            <a:extLst>
              <a:ext uri="{FF2B5EF4-FFF2-40B4-BE49-F238E27FC236}">
                <a16:creationId xmlns:a16="http://schemas.microsoft.com/office/drawing/2014/main" id="{393A169B-4887-AD42-A6E0-6579DD8A3FF6}"/>
              </a:ext>
            </a:extLst>
          </p:cNvPr>
          <p:cNvSpPr txBox="1"/>
          <p:nvPr userDrawn="1"/>
        </p:nvSpPr>
        <p:spPr>
          <a:xfrm>
            <a:off x="838200" y="1566810"/>
            <a:ext cx="68856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noProof="0"/>
              <a:t>After attending this class, you will be able to:</a:t>
            </a:r>
          </a:p>
        </p:txBody>
      </p:sp>
      <p:sp>
        <p:nvSpPr>
          <p:cNvPr id="11" name="Slide Number Placeholder 6">
            <a:extLst>
              <a:ext uri="{FF2B5EF4-FFF2-40B4-BE49-F238E27FC236}">
                <a16:creationId xmlns:a16="http://schemas.microsoft.com/office/drawing/2014/main" id="{FF203D51-1EA9-ABB2-BA52-E11F72029B05}"/>
              </a:ext>
            </a:extLst>
          </p:cNvPr>
          <p:cNvSpPr>
            <a:spLocks noGrp="1"/>
          </p:cNvSpPr>
          <p:nvPr>
            <p:ph type="sldNum" sz="quarter" idx="16"/>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0851526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Sal &amp; Rosie Heading">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Rectangle 3">
            <a:extLst>
              <a:ext uri="{FF2B5EF4-FFF2-40B4-BE49-F238E27FC236}">
                <a16:creationId xmlns:a16="http://schemas.microsoft.com/office/drawing/2014/main" id="{1AB91494-30DB-0DDB-5FE4-AF5AD2A8D4B1}"/>
              </a:ext>
            </a:extLst>
          </p:cNvPr>
          <p:cNvSpPr/>
          <p:nvPr userDrawn="1"/>
        </p:nvSpPr>
        <p:spPr>
          <a:xfrm>
            <a:off x="0" y="5033721"/>
            <a:ext cx="121920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40249" y="347615"/>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 Placeholder 10">
            <a:extLst>
              <a:ext uri="{FF2B5EF4-FFF2-40B4-BE49-F238E27FC236}">
                <a16:creationId xmlns:a16="http://schemas.microsoft.com/office/drawing/2014/main" id="{7040B0BB-0E98-2FCB-6BD4-F763C794072A}"/>
              </a:ext>
            </a:extLst>
          </p:cNvPr>
          <p:cNvSpPr>
            <a:spLocks noGrp="1"/>
          </p:cNvSpPr>
          <p:nvPr>
            <p:ph type="body" sz="quarter" idx="15"/>
          </p:nvPr>
        </p:nvSpPr>
        <p:spPr>
          <a:xfrm>
            <a:off x="0" y="5033721"/>
            <a:ext cx="12192000" cy="914400"/>
          </a:xfrm>
        </p:spPr>
        <p:txBody>
          <a:bodyPr anchor="ctr">
            <a:noAutofit/>
          </a:bodyPr>
          <a:lstStyle>
            <a:lvl1pPr marL="0" indent="0" algn="ctr">
              <a:buNone/>
              <a:defRPr sz="6000">
                <a:solidFill>
                  <a:schemeClr val="bg1"/>
                </a:solidFill>
              </a:defRPr>
            </a:lvl1pPr>
          </a:lstStyle>
          <a:p>
            <a:pPr lvl="0"/>
            <a:r>
              <a:rPr lang="en-US"/>
              <a:t>Click to edit Master</a:t>
            </a:r>
            <a:endParaRPr lang="en-GB"/>
          </a:p>
        </p:txBody>
      </p:sp>
    </p:spTree>
    <p:extLst>
      <p:ext uri="{BB962C8B-B14F-4D97-AF65-F5344CB8AC3E}">
        <p14:creationId xmlns:p14="http://schemas.microsoft.com/office/powerpoint/2010/main" val="19040128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atin typeface="+mn-lt"/>
              </a:defRPr>
            </a:lvl1pPr>
          </a:lstStyle>
          <a:p>
            <a:pPr>
              <a:defRPr/>
            </a:pPr>
            <a:fld id="{F4365BD5-0232-4F69-8370-19916C6CA2D7}" type="slidenum">
              <a:rPr lang="en-US" smtClean="0"/>
              <a:pPr>
                <a:defRPr/>
              </a:pPr>
              <a:t>‹#›</a:t>
            </a:fld>
            <a:endParaRPr lang="en-US"/>
          </a:p>
        </p:txBody>
      </p:sp>
    </p:spTree>
    <p:extLst>
      <p:ext uri="{BB962C8B-B14F-4D97-AF65-F5344CB8AC3E}">
        <p14:creationId xmlns:p14="http://schemas.microsoft.com/office/powerpoint/2010/main" val="2388403688"/>
      </p:ext>
    </p:extLst>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8AA2B-255B-2E45-AB76-FA9073BE7ED0}"/>
              </a:ext>
            </a:extLst>
          </p:cNvPr>
          <p:cNvPicPr>
            <a:picLocks noChangeAspect="1"/>
          </p:cNvPicPr>
          <p:nvPr userDrawn="1"/>
        </p:nvPicPr>
        <p:blipFill>
          <a:blip r:embed="rId2"/>
          <a:stretch>
            <a:fillRect/>
          </a:stretch>
        </p:blipFill>
        <p:spPr>
          <a:xfrm>
            <a:off x="0" y="-422822"/>
            <a:ext cx="12192000" cy="677917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EE185512-D5B2-4F41-A502-75ED233183E6}"/>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0" name="Date Placeholder 3">
            <a:extLst>
              <a:ext uri="{FF2B5EF4-FFF2-40B4-BE49-F238E27FC236}">
                <a16:creationId xmlns:a16="http://schemas.microsoft.com/office/drawing/2014/main" id="{449C2433-CC3B-2A41-840D-06EAD7644E4C}"/>
              </a:ext>
            </a:extLst>
          </p:cNvPr>
          <p:cNvSpPr txBox="1">
            <a:spLocks/>
          </p:cNvSpPr>
          <p:nvPr userDrawn="1"/>
        </p:nvSpPr>
        <p:spPr>
          <a:xfrm>
            <a:off x="826482" y="6447790"/>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@toddlittle @spoonstein</a:t>
            </a:r>
          </a:p>
        </p:txBody>
      </p:sp>
      <p:sp>
        <p:nvSpPr>
          <p:cNvPr id="11" name="Footer Placeholder 4">
            <a:extLst>
              <a:ext uri="{FF2B5EF4-FFF2-40B4-BE49-F238E27FC236}">
                <a16:creationId xmlns:a16="http://schemas.microsoft.com/office/drawing/2014/main" id="{EA859709-2647-CD48-8486-06A1AE0FF4FA}"/>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7721261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286321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eck 19">
            <a:extLst>
              <a:ext uri="{FF2B5EF4-FFF2-40B4-BE49-F238E27FC236}">
                <a16:creationId xmlns:a16="http://schemas.microsoft.com/office/drawing/2014/main" id="{4CA74897-F8C2-B342-A978-8FB501CB656D}"/>
              </a:ext>
            </a:extLst>
          </p:cNvPr>
          <p:cNvSpPr/>
          <p:nvPr userDrawn="1"/>
        </p:nvSpPr>
        <p:spPr>
          <a:xfrm>
            <a:off x="3058083" y="5238142"/>
            <a:ext cx="5468402" cy="7749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2000" noProof="0">
              <a:solidFill>
                <a:schemeClr val="bg1"/>
              </a:solidFill>
            </a:endParaRPr>
          </a:p>
        </p:txBody>
      </p:sp>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39511" y="3014465"/>
            <a:ext cx="8640000" cy="1440000"/>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8" name="Subtitle 2">
            <a:extLst>
              <a:ext uri="{FF2B5EF4-FFF2-40B4-BE49-F238E27FC236}">
                <a16:creationId xmlns:a16="http://schemas.microsoft.com/office/drawing/2014/main" id="{F75CE85B-F0A0-CA44-95C0-1684DDB8B5D9}"/>
              </a:ext>
            </a:extLst>
          </p:cNvPr>
          <p:cNvSpPr>
            <a:spLocks noGrp="1"/>
          </p:cNvSpPr>
          <p:nvPr>
            <p:ph type="subTitle" idx="1" hasCustomPrompt="1"/>
          </p:nvPr>
        </p:nvSpPr>
        <p:spPr>
          <a:xfrm>
            <a:off x="839512" y="4483750"/>
            <a:ext cx="8639999" cy="695821"/>
          </a:xfrm>
        </p:spPr>
        <p:txBody>
          <a:bodyPr/>
          <a:lstStyle>
            <a:lvl1pPr marL="0" indent="0" algn="l">
              <a:buNone/>
              <a:defRPr sz="2400" b="0" i="0">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2023 Kanban University</a:t>
            </a:r>
          </a:p>
        </p:txBody>
      </p:sp>
      <p:sp>
        <p:nvSpPr>
          <p:cNvPr id="20" name="Rechteck 13">
            <a:extLst>
              <a:ext uri="{FF2B5EF4-FFF2-40B4-BE49-F238E27FC236}">
                <a16:creationId xmlns:a16="http://schemas.microsoft.com/office/drawing/2014/main" id="{877BED25-0468-CC4D-9E6E-6EF7EFBE23BA}"/>
              </a:ext>
            </a:extLst>
          </p:cNvPr>
          <p:cNvSpPr/>
          <p:nvPr userDrawn="1"/>
        </p:nvSpPr>
        <p:spPr>
          <a:xfrm>
            <a:off x="839511" y="5238142"/>
            <a:ext cx="2160000" cy="36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1" name="Rechteck 20">
            <a:extLst>
              <a:ext uri="{FF2B5EF4-FFF2-40B4-BE49-F238E27FC236}">
                <a16:creationId xmlns:a16="http://schemas.microsoft.com/office/drawing/2014/main" id="{6D47724E-D939-3D46-B4DC-FF9DF170B5DC}"/>
              </a:ext>
            </a:extLst>
          </p:cNvPr>
          <p:cNvSpPr/>
          <p:nvPr userDrawn="1"/>
        </p:nvSpPr>
        <p:spPr>
          <a:xfrm>
            <a:off x="839511" y="5656713"/>
            <a:ext cx="2160000" cy="3564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2" name="Bildplatzhalter 11">
            <a:extLst>
              <a:ext uri="{FF2B5EF4-FFF2-40B4-BE49-F238E27FC236}">
                <a16:creationId xmlns:a16="http://schemas.microsoft.com/office/drawing/2014/main" id="{23C93C79-75A3-7448-A7B8-C2D6F0D1064A}"/>
              </a:ext>
            </a:extLst>
          </p:cNvPr>
          <p:cNvSpPr>
            <a:spLocks noGrp="1"/>
          </p:cNvSpPr>
          <p:nvPr>
            <p:ph type="pic" sz="quarter" idx="15" hasCustomPrompt="1"/>
          </p:nvPr>
        </p:nvSpPr>
        <p:spPr>
          <a:xfrm>
            <a:off x="1562469" y="1737269"/>
            <a:ext cx="1595675" cy="1600107"/>
          </a:xfrm>
          <a:prstGeom prst="ellipse">
            <a:avLst/>
          </a:prstGeom>
        </p:spPr>
        <p:txBody>
          <a:bodyPr anchor="ctr">
            <a:noAutofit/>
          </a:bodyPr>
          <a:lstStyle>
            <a:lvl1pPr marL="0" indent="0" algn="ctr">
              <a:buFontTx/>
              <a:buNone/>
              <a:defRPr sz="1200">
                <a:solidFill>
                  <a:schemeClr val="bg1"/>
                </a:solidFill>
              </a:defRPr>
            </a:lvl1pPr>
          </a:lstStyle>
          <a:p>
            <a:r>
              <a:rPr lang="en-US" noProof="0"/>
              <a:t>You may insert your LTO logo here</a:t>
            </a:r>
          </a:p>
        </p:txBody>
      </p:sp>
      <p:pic>
        <p:nvPicPr>
          <p:cNvPr id="23" name="Picture 22" descr="Logo&#10;&#10;Description automatically generated with medium confidence">
            <a:extLst>
              <a:ext uri="{FF2B5EF4-FFF2-40B4-BE49-F238E27FC236}">
                <a16:creationId xmlns:a16="http://schemas.microsoft.com/office/drawing/2014/main" id="{16BE9655-AF20-734A-975A-93D9FD07AA93}"/>
              </a:ext>
            </a:extLst>
          </p:cNvPr>
          <p:cNvPicPr>
            <a:picLocks noChangeAspect="1"/>
          </p:cNvPicPr>
          <p:nvPr userDrawn="1"/>
        </p:nvPicPr>
        <p:blipFill>
          <a:blip r:embed="rId3"/>
          <a:stretch>
            <a:fillRect/>
          </a:stretch>
        </p:blipFill>
        <p:spPr>
          <a:xfrm>
            <a:off x="421898" y="0"/>
            <a:ext cx="3876819" cy="1440001"/>
          </a:xfrm>
          <a:prstGeom prst="rect">
            <a:avLst/>
          </a:prstGeom>
        </p:spPr>
      </p:pic>
      <p:sp>
        <p:nvSpPr>
          <p:cNvPr id="24" name="Textplatzhalter 4">
            <a:extLst>
              <a:ext uri="{FF2B5EF4-FFF2-40B4-BE49-F238E27FC236}">
                <a16:creationId xmlns:a16="http://schemas.microsoft.com/office/drawing/2014/main" id="{D2DD0EF2-4935-2C45-80E9-50B50F4DAF43}"/>
              </a:ext>
            </a:extLst>
          </p:cNvPr>
          <p:cNvSpPr>
            <a:spLocks noGrp="1"/>
          </p:cNvSpPr>
          <p:nvPr>
            <p:ph type="body" sz="quarter" idx="14" hasCustomPrompt="1"/>
          </p:nvPr>
        </p:nvSpPr>
        <p:spPr>
          <a:xfrm>
            <a:off x="3058082" y="5238146"/>
            <a:ext cx="5468403" cy="774971"/>
          </a:xfrm>
        </p:spPr>
        <p:txBody>
          <a:bodyPr anchor="ctr">
            <a:normAutofit/>
          </a:bodyPr>
          <a:lstStyle>
            <a:lvl1pPr marL="0" indent="0">
              <a:buNone/>
              <a:defRPr sz="2000" b="1">
                <a:solidFill>
                  <a:schemeClr val="bg2"/>
                </a:solidFill>
              </a:defRPr>
            </a:lvl1pPr>
          </a:lstStyle>
          <a:p>
            <a:r>
              <a:rPr lang="en-US" noProof="0"/>
              <a:t>     Click to edit AKTs name</a:t>
            </a:r>
          </a:p>
        </p:txBody>
      </p:sp>
      <p:sp>
        <p:nvSpPr>
          <p:cNvPr id="25" name="Textplatzhalter 4">
            <a:extLst>
              <a:ext uri="{FF2B5EF4-FFF2-40B4-BE49-F238E27FC236}">
                <a16:creationId xmlns:a16="http://schemas.microsoft.com/office/drawing/2014/main" id="{CA143A82-F3E7-194F-A52C-1EFA89E18C0E}"/>
              </a:ext>
            </a:extLst>
          </p:cNvPr>
          <p:cNvSpPr>
            <a:spLocks noGrp="1"/>
          </p:cNvSpPr>
          <p:nvPr>
            <p:ph type="body" sz="quarter" idx="16" hasCustomPrompt="1"/>
          </p:nvPr>
        </p:nvSpPr>
        <p:spPr>
          <a:xfrm>
            <a:off x="839510" y="5668928"/>
            <a:ext cx="2160001" cy="344185"/>
          </a:xfrm>
        </p:spPr>
        <p:txBody>
          <a:bodyPr anchor="ctr">
            <a:normAutofit/>
          </a:bodyPr>
          <a:lstStyle>
            <a:lvl1pPr marL="0" indent="0" algn="ctr">
              <a:buNone/>
              <a:defRPr sz="1600" b="1">
                <a:solidFill>
                  <a:schemeClr val="bg2"/>
                </a:solidFill>
              </a:defRPr>
            </a:lvl1pPr>
          </a:lstStyle>
          <a:p>
            <a:r>
              <a:rPr lang="en-US" noProof="0"/>
              <a:t>Version 1.1</a:t>
            </a:r>
          </a:p>
        </p:txBody>
      </p:sp>
    </p:spTree>
    <p:extLst>
      <p:ext uri="{BB962C8B-B14F-4D97-AF65-F5344CB8AC3E}">
        <p14:creationId xmlns:p14="http://schemas.microsoft.com/office/powerpoint/2010/main" val="4014287490"/>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Slide for subd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01624" y="265177"/>
            <a:ext cx="8640000" cy="1014983"/>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2023 Kanban University</a:t>
            </a:r>
          </a:p>
        </p:txBody>
      </p:sp>
      <p:pic>
        <p:nvPicPr>
          <p:cNvPr id="2" name="Picture 7">
            <a:extLst>
              <a:ext uri="{FF2B5EF4-FFF2-40B4-BE49-F238E27FC236}">
                <a16:creationId xmlns:a16="http://schemas.microsoft.com/office/drawing/2014/main" id="{ED6DA339-4841-1044-8A73-4FED5D28099F}"/>
              </a:ext>
            </a:extLst>
          </p:cNvPr>
          <p:cNvPicPr>
            <a:picLocks noChangeAspect="1"/>
          </p:cNvPicPr>
          <p:nvPr userDrawn="1"/>
        </p:nvPicPr>
        <p:blipFill>
          <a:blip r:embed="rId3"/>
          <a:stretch>
            <a:fillRect/>
          </a:stretch>
        </p:blipFill>
        <p:spPr>
          <a:xfrm>
            <a:off x="257134" y="6345600"/>
            <a:ext cx="1090475" cy="360000"/>
          </a:xfrm>
          <a:prstGeom prst="rect">
            <a:avLst/>
          </a:prstGeom>
        </p:spPr>
      </p:pic>
      <p:sp>
        <p:nvSpPr>
          <p:cNvPr id="3" name="Content Placeholder 13">
            <a:extLst>
              <a:ext uri="{FF2B5EF4-FFF2-40B4-BE49-F238E27FC236}">
                <a16:creationId xmlns:a16="http://schemas.microsoft.com/office/drawing/2014/main" id="{6F40BEE4-AEA5-4FFC-B5F7-84DC76FCEF0C}"/>
              </a:ext>
            </a:extLst>
          </p:cNvPr>
          <p:cNvSpPr>
            <a:spLocks noGrp="1"/>
          </p:cNvSpPr>
          <p:nvPr>
            <p:ph sz="quarter" idx="13" hasCustomPrompt="1"/>
          </p:nvPr>
        </p:nvSpPr>
        <p:spPr>
          <a:xfrm>
            <a:off x="801624" y="1545337"/>
            <a:ext cx="8689848" cy="37398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kstvak 5">
            <a:extLst>
              <a:ext uri="{FF2B5EF4-FFF2-40B4-BE49-F238E27FC236}">
                <a16:creationId xmlns:a16="http://schemas.microsoft.com/office/drawing/2014/main" id="{543589D6-47D8-69D7-3D3F-693A96658791}"/>
              </a:ext>
            </a:extLst>
          </p:cNvPr>
          <p:cNvSpPr txBox="1"/>
          <p:nvPr userDrawn="1"/>
        </p:nvSpPr>
        <p:spPr>
          <a:xfrm>
            <a:off x="801624" y="5641848"/>
            <a:ext cx="5697778" cy="461665"/>
          </a:xfrm>
          <a:prstGeom prst="rect">
            <a:avLst/>
          </a:prstGeom>
          <a:noFill/>
        </p:spPr>
        <p:txBody>
          <a:bodyPr wrap="none" rtlCol="0" anchor="ctr">
            <a:spAutoFit/>
          </a:bodyPr>
          <a:lstStyle/>
          <a:p>
            <a:r>
              <a:rPr lang="en-US" sz="2400" b="1" noProof="0">
                <a:solidFill>
                  <a:schemeClr val="accent1"/>
                </a:solidFill>
                <a:latin typeface="+mj-lt"/>
              </a:rPr>
              <a:t>This deck is part of Scrum Better with Kanban </a:t>
            </a:r>
          </a:p>
        </p:txBody>
      </p:sp>
      <p:sp>
        <p:nvSpPr>
          <p:cNvPr id="7" name="Tekstvak 6">
            <a:extLst>
              <a:ext uri="{FF2B5EF4-FFF2-40B4-BE49-F238E27FC236}">
                <a16:creationId xmlns:a16="http://schemas.microsoft.com/office/drawing/2014/main" id="{01C92FB8-AC00-05C2-B26A-7AE4DD76BDA6}"/>
              </a:ext>
            </a:extLst>
          </p:cNvPr>
          <p:cNvSpPr txBox="1"/>
          <p:nvPr userDrawn="1"/>
        </p:nvSpPr>
        <p:spPr>
          <a:xfrm>
            <a:off x="7744968" y="5641848"/>
            <a:ext cx="1746504" cy="461665"/>
          </a:xfrm>
          <a:prstGeom prst="rect">
            <a:avLst/>
          </a:prstGeom>
          <a:noFill/>
        </p:spPr>
        <p:txBody>
          <a:bodyPr wrap="square" rtlCol="0" anchor="ctr">
            <a:spAutoFit/>
          </a:bodyPr>
          <a:lstStyle/>
          <a:p>
            <a:r>
              <a:rPr lang="en-US" sz="2400" b="1" noProof="0">
                <a:solidFill>
                  <a:schemeClr val="accent1"/>
                </a:solidFill>
                <a:latin typeface="+mj-lt"/>
              </a:rPr>
              <a:t>Version 1.1</a:t>
            </a:r>
          </a:p>
        </p:txBody>
      </p:sp>
    </p:spTree>
    <p:extLst>
      <p:ext uri="{BB962C8B-B14F-4D97-AF65-F5344CB8AC3E}">
        <p14:creationId xmlns:p14="http://schemas.microsoft.com/office/powerpoint/2010/main" val="663111387"/>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U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lvl1pPr>
              <a:defRPr>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hasCustomPrompt="1"/>
          </p:nvPr>
        </p:nvSpPr>
        <p:spPr>
          <a:xfrm>
            <a:off x="3719512" y="1844675"/>
            <a:ext cx="7632699" cy="64770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2636837"/>
            <a:ext cx="7632700" cy="3563937"/>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noProof="0"/>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3100953630"/>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6714-8F8B-6192-2F70-F158312B8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79B53-89C0-A07B-CFEE-94CD5A943D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CA96-97DF-0BB8-DF0C-77EC12CC545C}"/>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5" name="Footer Placeholder 4">
            <a:extLst>
              <a:ext uri="{FF2B5EF4-FFF2-40B4-BE49-F238E27FC236}">
                <a16:creationId xmlns:a16="http://schemas.microsoft.com/office/drawing/2014/main" id="{D07602FC-5255-58F5-B27A-70371EE20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37F75-7F94-0533-CD68-678C94328220}"/>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119020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76386"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34" y="6345600"/>
            <a:ext cx="1090475" cy="360000"/>
          </a:xfrm>
          <a:prstGeom prst="rect">
            <a:avLst/>
          </a:prstGeom>
        </p:spPr>
      </p:pic>
    </p:spTree>
    <p:extLst>
      <p:ext uri="{BB962C8B-B14F-4D97-AF65-F5344CB8AC3E}">
        <p14:creationId xmlns:p14="http://schemas.microsoft.com/office/powerpoint/2010/main" val="2279227586"/>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82660"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28" y="6345600"/>
            <a:ext cx="1090475" cy="360000"/>
          </a:xfrm>
          <a:prstGeom prst="rect">
            <a:avLst/>
          </a:prstGeom>
        </p:spPr>
      </p:pic>
      <p:sp>
        <p:nvSpPr>
          <p:cNvPr id="14" name="Freeform 13">
            <a:extLst>
              <a:ext uri="{FF2B5EF4-FFF2-40B4-BE49-F238E27FC236}">
                <a16:creationId xmlns:a16="http://schemas.microsoft.com/office/drawing/2014/main" id="{93BC310B-A6DB-8348-BBAB-199CC0AFE33F}"/>
              </a:ext>
            </a:extLst>
          </p:cNvPr>
          <p:cNvSpPr/>
          <p:nvPr userDrawn="1"/>
        </p:nvSpPr>
        <p:spPr>
          <a:xfrm>
            <a:off x="0" y="404813"/>
            <a:ext cx="3804946" cy="1295401"/>
          </a:xfrm>
          <a:custGeom>
            <a:avLst/>
            <a:gdLst>
              <a:gd name="connsiteX0" fmla="*/ 0 w 3804946"/>
              <a:gd name="connsiteY0" fmla="*/ 0 h 1295401"/>
              <a:gd name="connsiteX1" fmla="*/ 3804946 w 3804946"/>
              <a:gd name="connsiteY1" fmla="*/ 0 h 1295401"/>
              <a:gd name="connsiteX2" fmla="*/ 3308772 w 3804946"/>
              <a:gd name="connsiteY2" fmla="*/ 1295401 h 1295401"/>
              <a:gd name="connsiteX3" fmla="*/ 0 w 3804946"/>
              <a:gd name="connsiteY3" fmla="*/ 1295401 h 1295401"/>
            </a:gdLst>
            <a:ahLst/>
            <a:cxnLst>
              <a:cxn ang="0">
                <a:pos x="connsiteX0" y="connsiteY0"/>
              </a:cxn>
              <a:cxn ang="0">
                <a:pos x="connsiteX1" y="connsiteY1"/>
              </a:cxn>
              <a:cxn ang="0">
                <a:pos x="connsiteX2" y="connsiteY2"/>
              </a:cxn>
              <a:cxn ang="0">
                <a:pos x="connsiteX3" y="connsiteY3"/>
              </a:cxn>
            </a:cxnLst>
            <a:rect l="l" t="t" r="r" b="b"/>
            <a:pathLst>
              <a:path w="3804946" h="1295401">
                <a:moveTo>
                  <a:pt x="0" y="0"/>
                </a:moveTo>
                <a:lnTo>
                  <a:pt x="3804946" y="0"/>
                </a:lnTo>
                <a:lnTo>
                  <a:pt x="3308772" y="1295401"/>
                </a:lnTo>
                <a:lnTo>
                  <a:pt x="0" y="1295401"/>
                </a:lnTo>
                <a:close/>
              </a:path>
            </a:pathLst>
          </a:custGeom>
          <a:solidFill>
            <a:schemeClr val="accent1"/>
          </a:solidFill>
          <a:ln>
            <a:noFill/>
          </a:ln>
          <a:effectLst>
            <a:outerShdw blurRad="254000" dist="38100" dir="2700000" sx="105000" sy="105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solidFill>
                <a:schemeClr val="accent2"/>
              </a:solidFill>
            </a:endParaRPr>
          </a:p>
        </p:txBody>
      </p:sp>
      <p:sp>
        <p:nvSpPr>
          <p:cNvPr id="11" name="Text Placeholder 10">
            <a:extLst>
              <a:ext uri="{FF2B5EF4-FFF2-40B4-BE49-F238E27FC236}">
                <a16:creationId xmlns:a16="http://schemas.microsoft.com/office/drawing/2014/main" id="{F20D9B99-2B50-2C40-AC4A-C2DBFEB3FAB7}"/>
              </a:ext>
            </a:extLst>
          </p:cNvPr>
          <p:cNvSpPr>
            <a:spLocks noGrp="1"/>
          </p:cNvSpPr>
          <p:nvPr>
            <p:ph type="body" sz="quarter" idx="13" hasCustomPrompt="1"/>
          </p:nvPr>
        </p:nvSpPr>
        <p:spPr>
          <a:xfrm>
            <a:off x="839788" y="584513"/>
            <a:ext cx="1980000" cy="936000"/>
          </a:xfrm>
        </p:spPr>
        <p:txBody>
          <a:bodyPr anchor="ctr"/>
          <a:lstStyle>
            <a:lvl1pPr marL="0" indent="0" algn="ctr">
              <a:buFontTx/>
              <a:buNone/>
              <a:defRPr>
                <a:solidFill>
                  <a:srgbClr val="FFD50A"/>
                </a:solidFill>
              </a:defRPr>
            </a:lvl1pPr>
          </a:lstStyle>
          <a:p>
            <a:pPr lvl="0"/>
            <a:r>
              <a:rPr lang="en-US" noProof="0"/>
              <a:t>Click to edit module</a:t>
            </a:r>
          </a:p>
        </p:txBody>
      </p:sp>
    </p:spTree>
    <p:extLst>
      <p:ext uri="{BB962C8B-B14F-4D97-AF65-F5344CB8AC3E}">
        <p14:creationId xmlns:p14="http://schemas.microsoft.com/office/powerpoint/2010/main" val="2783014029"/>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ub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4689475"/>
            <a:ext cx="10512000" cy="755650"/>
          </a:xfrm>
        </p:spPr>
        <p:txBody>
          <a:bodyPr anchor="b">
            <a:noAutofit/>
          </a:bodyPr>
          <a:lstStyle>
            <a:lvl1pPr algn="r">
              <a:defRPr sz="4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5445125"/>
            <a:ext cx="10512424" cy="75565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BADFE334-2BEB-9042-AA12-F8E477F81390}"/>
              </a:ext>
            </a:extLst>
          </p:cNvPr>
          <p:cNvPicPr>
            <a:picLocks noChangeAspect="1"/>
          </p:cNvPicPr>
          <p:nvPr userDrawn="1"/>
        </p:nvPicPr>
        <p:blipFill>
          <a:blip r:embed="rId3"/>
          <a:stretch>
            <a:fillRect/>
          </a:stretch>
        </p:blipFill>
        <p:spPr>
          <a:xfrm>
            <a:off x="279436" y="6345600"/>
            <a:ext cx="1090475" cy="360000"/>
          </a:xfrm>
          <a:prstGeom prst="rect">
            <a:avLst/>
          </a:prstGeom>
        </p:spPr>
      </p:pic>
    </p:spTree>
    <p:extLst>
      <p:ext uri="{BB962C8B-B14F-4D97-AF65-F5344CB8AC3E}">
        <p14:creationId xmlns:p14="http://schemas.microsoft.com/office/powerpoint/2010/main" val="1963141130"/>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guide id="3" orient="horz" pos="343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 Section Sepa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7777" y="2024571"/>
            <a:ext cx="10516024" cy="2387600"/>
          </a:xfrm>
          <a:prstGeom prst="rect">
            <a:avLst/>
          </a:prstGeom>
        </p:spPr>
        <p:txBody>
          <a:bodyPr anchor="b"/>
          <a:lstStyle>
            <a:lvl1pPr algn="r">
              <a:defRPr sz="6000"/>
            </a:lvl1pPr>
          </a:lstStyle>
          <a:p>
            <a:r>
              <a:rPr lang="en-US" noProof="0"/>
              <a:t>Click to edit Master title style</a:t>
            </a:r>
          </a:p>
        </p:txBody>
      </p:sp>
      <p:sp>
        <p:nvSpPr>
          <p:cNvPr id="3" name="Subtitle 2"/>
          <p:cNvSpPr>
            <a:spLocks noGrp="1"/>
          </p:cNvSpPr>
          <p:nvPr>
            <p:ph type="subTitle" idx="1" hasCustomPrompt="1"/>
          </p:nvPr>
        </p:nvSpPr>
        <p:spPr>
          <a:xfrm>
            <a:off x="837777" y="4689474"/>
            <a:ext cx="10516024" cy="1511300"/>
          </a:xfrm>
          <a:prstGeom prst="rect">
            <a:avLst/>
          </a:prstGeom>
        </p:spPr>
        <p:txBody>
          <a:bodyPr/>
          <a:lstStyle>
            <a:lvl1pPr marL="0" indent="0" algn="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5CE7BBFD-9799-0847-8C1E-D231FD965629}"/>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51AC2A0B-6DE5-7340-A157-A77B72078771}"/>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57018025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3170952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hort tex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839789" y="1859598"/>
            <a:ext cx="3384000" cy="1325563"/>
          </a:xfrm>
        </p:spPr>
        <p:txBody>
          <a:bodyPr anchor="b">
            <a:noAutofit/>
          </a:bodyPr>
          <a:lstStyle>
            <a:lvl1pPr>
              <a:defRPr sz="3200"/>
            </a:lvl1pPr>
          </a:lstStyle>
          <a:p>
            <a:r>
              <a:rPr lang="en-US" noProof="0"/>
              <a:t>Click to edit Master title style</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3429000"/>
            <a:ext cx="3384000" cy="1325563"/>
          </a:xfrm>
        </p:spPr>
        <p:txBody>
          <a:bodyPr anchor="t">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Tree>
    <p:extLst>
      <p:ext uri="{BB962C8B-B14F-4D97-AF65-F5344CB8AC3E}">
        <p14:creationId xmlns:p14="http://schemas.microsoft.com/office/powerpoint/2010/main" val="3959775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11AB-4ADE-4978-76BC-6C0543E8A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18B47-453D-C165-88C7-DF4F877008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44E25-CE05-FE47-347B-3D9B5A1D12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C78CD-5529-7A7D-3DA7-512F3CC909F0}"/>
              </a:ext>
            </a:extLst>
          </p:cNvPr>
          <p:cNvSpPr>
            <a:spLocks noGrp="1"/>
          </p:cNvSpPr>
          <p:nvPr>
            <p:ph type="dt" sz="half" idx="10"/>
          </p:nvPr>
        </p:nvSpPr>
        <p:spPr/>
        <p:txBody>
          <a:bodyPr/>
          <a:lstStyle/>
          <a:p>
            <a:fld id="{38D8D911-16AE-42E5-80FB-72483635DF91}" type="datetimeFigureOut">
              <a:rPr lang="en-US" smtClean="0"/>
              <a:t>4/24/2025</a:t>
            </a:fld>
            <a:endParaRPr lang="en-US"/>
          </a:p>
        </p:txBody>
      </p:sp>
      <p:sp>
        <p:nvSpPr>
          <p:cNvPr id="6" name="Footer Placeholder 5">
            <a:extLst>
              <a:ext uri="{FF2B5EF4-FFF2-40B4-BE49-F238E27FC236}">
                <a16:creationId xmlns:a16="http://schemas.microsoft.com/office/drawing/2014/main" id="{A289B7B6-154A-B16F-CA24-CA4AB539D252}"/>
              </a:ext>
            </a:extLst>
          </p:cNvPr>
          <p:cNvSpPr>
            <a:spLocks noGrp="1"/>
          </p:cNvSpPr>
          <p:nvPr>
            <p:ph type="ftr" sz="quarter" idx="11"/>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2EE82C-1792-918C-9BB7-CC979650794A}"/>
              </a:ext>
            </a:extLst>
          </p:cNvPr>
          <p:cNvSpPr>
            <a:spLocks noGrp="1"/>
          </p:cNvSpPr>
          <p:nvPr>
            <p:ph type="sldNum" sz="quarter" idx="12"/>
          </p:nvPr>
        </p:nvSpPr>
        <p:spPr/>
        <p:txBody>
          <a:bodyPr/>
          <a:lstStyle/>
          <a:p>
            <a:fld id="{14A4685A-7086-4715-BC4B-CC674CEFD7C0}" type="slidenum">
              <a:rPr lang="en-US" smtClean="0"/>
              <a:t>‹#›</a:t>
            </a:fld>
            <a:endParaRPr lang="en-US"/>
          </a:p>
        </p:txBody>
      </p:sp>
    </p:spTree>
    <p:extLst>
      <p:ext uri="{BB962C8B-B14F-4D97-AF65-F5344CB8AC3E}">
        <p14:creationId xmlns:p14="http://schemas.microsoft.com/office/powerpoint/2010/main" val="300564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2 parts yellow highlight righ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1A98B-584E-5247-8D45-BD7D09AA31D8}"/>
              </a:ext>
            </a:extLst>
          </p:cNvPr>
          <p:cNvSpPr>
            <a:spLocks noGrp="1"/>
          </p:cNvSpPr>
          <p:nvPr>
            <p:ph type="ftr" sz="quarter" idx="15"/>
          </p:nvPr>
        </p:nvSpPr>
        <p:spPr/>
        <p:txBody>
          <a:bodyPr/>
          <a:lstStyle/>
          <a:p>
            <a:r>
              <a:rPr lang="en-US" noProof="0"/>
              <a:t>Official Licensed Material, Copyright © 2023 Kanban University</a:t>
            </a:r>
          </a:p>
        </p:txBody>
      </p:sp>
      <p:sp>
        <p:nvSpPr>
          <p:cNvPr id="3" name="Slide Number Placeholder 2">
            <a:extLst>
              <a:ext uri="{FF2B5EF4-FFF2-40B4-BE49-F238E27FC236}">
                <a16:creationId xmlns:a16="http://schemas.microsoft.com/office/drawing/2014/main" id="{5F66F4B7-DD95-A543-9D31-6E2E1594827B}"/>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
        <p:nvSpPr>
          <p:cNvPr id="6" name="Oval 5">
            <a:extLst>
              <a:ext uri="{FF2B5EF4-FFF2-40B4-BE49-F238E27FC236}">
                <a16:creationId xmlns:a16="http://schemas.microsoft.com/office/drawing/2014/main" id="{FF3E6E2C-6261-2648-9D9D-DA40BC900A20}"/>
              </a:ext>
            </a:extLst>
          </p:cNvPr>
          <p:cNvSpPr/>
          <p:nvPr userDrawn="1"/>
        </p:nvSpPr>
        <p:spPr>
          <a:xfrm>
            <a:off x="6169022" y="1034321"/>
            <a:ext cx="5257889" cy="51540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Content Placeholder 11">
            <a:extLst>
              <a:ext uri="{FF2B5EF4-FFF2-40B4-BE49-F238E27FC236}">
                <a16:creationId xmlns:a16="http://schemas.microsoft.com/office/drawing/2014/main" id="{B67A4549-F2F0-3342-82E2-838DB556B761}"/>
              </a:ext>
            </a:extLst>
          </p:cNvPr>
          <p:cNvSpPr>
            <a:spLocks noGrp="1"/>
          </p:cNvSpPr>
          <p:nvPr>
            <p:ph sz="quarter" idx="13" hasCustomPrompt="1"/>
          </p:nvPr>
        </p:nvSpPr>
        <p:spPr>
          <a:xfrm>
            <a:off x="838799" y="1861200"/>
            <a:ext cx="5184000" cy="432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9">
            <a:extLst>
              <a:ext uri="{FF2B5EF4-FFF2-40B4-BE49-F238E27FC236}">
                <a16:creationId xmlns:a16="http://schemas.microsoft.com/office/drawing/2014/main" id="{F87AA268-F42A-D746-A3DA-5DFAC5B5CAFA}"/>
              </a:ext>
            </a:extLst>
          </p:cNvPr>
          <p:cNvSpPr>
            <a:spLocks noGrp="1"/>
          </p:cNvSpPr>
          <p:nvPr>
            <p:ph type="title" hasCustomPrompt="1"/>
          </p:nvPr>
        </p:nvSpPr>
        <p:spPr>
          <a:xfrm>
            <a:off x="838200" y="365125"/>
            <a:ext cx="5184000" cy="1325563"/>
          </a:xfrm>
        </p:spPr>
        <p:txBody>
          <a:bodyPr/>
          <a:lstStyle/>
          <a:p>
            <a:r>
              <a:rPr lang="en-US" noProof="0"/>
              <a:t>Click to edit Master title style</a:t>
            </a:r>
          </a:p>
        </p:txBody>
      </p:sp>
    </p:spTree>
    <p:extLst>
      <p:ext uri="{BB962C8B-B14F-4D97-AF65-F5344CB8AC3E}">
        <p14:creationId xmlns:p14="http://schemas.microsoft.com/office/powerpoint/2010/main" val="2447190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75408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881135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097C-60A7-D251-39FD-00286F7C27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E76D0-A04D-8CB0-8E4C-1454154C0D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A8443-A990-9498-97FB-ECA79239CE4C}"/>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5" name="Footer Placeholder 4">
            <a:extLst>
              <a:ext uri="{FF2B5EF4-FFF2-40B4-BE49-F238E27FC236}">
                <a16:creationId xmlns:a16="http://schemas.microsoft.com/office/drawing/2014/main" id="{91A0805B-3B73-F39E-418C-B0F737F4C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EA7CA-7CE1-66B1-34FE-CA70E45AA9DF}"/>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035838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18CEC0C-7820-2F47-B13B-A527C24E41AE}"/>
              </a:ext>
            </a:extLst>
          </p:cNvPr>
          <p:cNvSpPr>
            <a:spLocks noGrp="1"/>
          </p:cNvSpPr>
          <p:nvPr>
            <p:ph type="ftr" sz="quarter" idx="10"/>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0804236D-C4D1-EC47-B041-5601666BC0B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319835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2505075"/>
            <a:ext cx="10512424" cy="36823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914300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7" name="Content Placeholder 11">
            <a:extLst>
              <a:ext uri="{FF2B5EF4-FFF2-40B4-BE49-F238E27FC236}">
                <a16:creationId xmlns:a16="http://schemas.microsoft.com/office/drawing/2014/main" id="{55292493-EC77-0146-8AFC-74937593CB9C}"/>
              </a:ext>
            </a:extLst>
          </p:cNvPr>
          <p:cNvSpPr>
            <a:spLocks noGrp="1"/>
          </p:cNvSpPr>
          <p:nvPr>
            <p:ph sz="quarter" idx="14" hasCustomPrompt="1"/>
          </p:nvPr>
        </p:nvSpPr>
        <p:spPr>
          <a:xfrm>
            <a:off x="838799" y="2505735"/>
            <a:ext cx="5184000" cy="36826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6169022" y="2505735"/>
            <a:ext cx="51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5514088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3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4011039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1872032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3891045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916883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prstGeom prst="rect">
            <a:avLst/>
          </a:prstGeom>
        </p:spPr>
        <p:txBody>
          <a:bodyPr anchor="b"/>
          <a:lstStyle>
            <a:lvl1pPr>
              <a:defRPr sz="3200">
                <a:solidFill>
                  <a:schemeClr val="accent1"/>
                </a:solidFill>
              </a:defRPr>
            </a:lvl1pPr>
          </a:lstStyle>
          <a:p>
            <a:r>
              <a:rPr lang="en-US" noProof="0"/>
              <a:t>Click to edit Master title style</a:t>
            </a:r>
          </a:p>
        </p:txBody>
      </p:sp>
      <p:sp>
        <p:nvSpPr>
          <p:cNvPr id="3" name="Content Placeholder 2"/>
          <p:cNvSpPr>
            <a:spLocks noGrp="1"/>
          </p:cNvSpPr>
          <p:nvPr>
            <p:ph idx="1" hasCustomPrompt="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9" name="Slide Number Placeholder 8">
            <a:extLst>
              <a:ext uri="{FF2B5EF4-FFF2-40B4-BE49-F238E27FC236}">
                <a16:creationId xmlns:a16="http://schemas.microsoft.com/office/drawing/2014/main" id="{531964C7-689E-BD48-AB27-E4C01A73CB53}"/>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170570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3" name="Vertical Text Placeholder 2"/>
          <p:cNvSpPr>
            <a:spLocks noGrp="1"/>
          </p:cNvSpPr>
          <p:nvPr>
            <p:ph type="body" orient="vert" idx="1" hasCustomPrompt="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81D6AC91-45DB-FD4E-9F8C-F11F9B52AF78}"/>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661055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a:prstGeom prst="rect">
            <a:avLst/>
          </a:prstGeom>
        </p:spPr>
        <p:txBody>
          <a:bodyPr vert="eaVert"/>
          <a:lstStyle/>
          <a:p>
            <a:r>
              <a:rPr lang="en-US" noProof="0"/>
              <a:t>Click to edit Master title style</a:t>
            </a:r>
          </a:p>
        </p:txBody>
      </p:sp>
      <p:sp>
        <p:nvSpPr>
          <p:cNvPr id="3" name="Vertical Text Placeholder 2"/>
          <p:cNvSpPr>
            <a:spLocks noGrp="1"/>
          </p:cNvSpPr>
          <p:nvPr>
            <p:ph type="body" orient="vert" idx="1" hasCustomPrompt="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AAB8674E-F774-394E-B0FA-49D4ABC88A3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781595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0EA8-968F-2604-8EF6-1C76F03B5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D6992-F47F-A05D-46AD-227CA4092E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662772-D719-2989-4A0A-9EB7BC7B44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8CFF06-A9BE-90BE-6EFC-BBAB515C0C38}"/>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6" name="Footer Placeholder 5">
            <a:extLst>
              <a:ext uri="{FF2B5EF4-FFF2-40B4-BE49-F238E27FC236}">
                <a16:creationId xmlns:a16="http://schemas.microsoft.com/office/drawing/2014/main" id="{AA93C0D6-065F-FC1A-69B4-706068F28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35FCB-5241-021B-2F87-40672015244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642096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2171055" y="6356350"/>
            <a:ext cx="7794355" cy="365125"/>
          </a:xfrm>
        </p:spPr>
        <p:txBody>
          <a:bodyPr anchor="ctr">
            <a:noAutofit/>
          </a:bodyPr>
          <a:lstStyle>
            <a:lvl1pPr algn="ctr">
              <a:defRPr sz="2400"/>
            </a:lvl1pPr>
          </a:lstStyle>
          <a:p>
            <a:r>
              <a:rPr lang="en-US" noProof="0"/>
              <a:t>Caption for the media</a:t>
            </a:r>
          </a:p>
        </p:txBody>
      </p:sp>
      <p:sp>
        <p:nvSpPr>
          <p:cNvPr id="3" name="Media Placeholder 2">
            <a:extLst>
              <a:ext uri="{FF2B5EF4-FFF2-40B4-BE49-F238E27FC236}">
                <a16:creationId xmlns:a16="http://schemas.microsoft.com/office/drawing/2014/main" id="{F97FF6DF-CCDD-FA48-8C6F-480F2DF3BE30}"/>
              </a:ext>
            </a:extLst>
          </p:cNvPr>
          <p:cNvSpPr>
            <a:spLocks noGrp="1"/>
          </p:cNvSpPr>
          <p:nvPr>
            <p:ph type="media" sz="quarter" idx="14"/>
          </p:nvPr>
        </p:nvSpPr>
        <p:spPr>
          <a:xfrm>
            <a:off x="838200" y="356461"/>
            <a:ext cx="10515600" cy="5873858"/>
          </a:xfrm>
        </p:spPr>
        <p:txBody>
          <a:bodyPr/>
          <a:lstStyle/>
          <a:p>
            <a:endParaRPr lang="en-US" noProof="0"/>
          </a:p>
        </p:txBody>
      </p:sp>
    </p:spTree>
    <p:extLst>
      <p:ext uri="{BB962C8B-B14F-4D97-AF65-F5344CB8AC3E}">
        <p14:creationId xmlns:p14="http://schemas.microsoft.com/office/powerpoint/2010/main" val="3693940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xercise - Full description w. time">
    <p:bg>
      <p:bgPr>
        <a:solidFill>
          <a:schemeClr val="accent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p:nvPr>
        </p:nvSpPr>
        <p:spPr>
          <a:xfrm>
            <a:off x="839789" y="1859598"/>
            <a:ext cx="8791100" cy="478790"/>
          </a:xfrm>
          <a:prstGeom prst="rect">
            <a:avLst/>
          </a:prstGeom>
        </p:spPr>
        <p:txBody>
          <a:bodyPr anchor="b"/>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2505075"/>
            <a:ext cx="10512424" cy="36823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1" y="365125"/>
            <a:ext cx="8791100" cy="1325563"/>
          </a:xfrm>
        </p:spPr>
        <p:txBody>
          <a:bodyPr/>
          <a:lstStyle>
            <a:lvl1pPr>
              <a:defRPr>
                <a:solidFill>
                  <a:schemeClr val="bg1"/>
                </a:solidFill>
              </a:defRPr>
            </a:lvl1pPr>
          </a:lstStyle>
          <a:p>
            <a:r>
              <a:rPr lang="en-GB"/>
              <a:t>Click to edit Master title style</a:t>
            </a:r>
            <a:endParaRPr lang="en-US"/>
          </a:p>
        </p:txBody>
      </p:sp>
      <p:sp>
        <p:nvSpPr>
          <p:cNvPr id="21" name="Freeform 20">
            <a:extLst>
              <a:ext uri="{FF2B5EF4-FFF2-40B4-BE49-F238E27FC236}">
                <a16:creationId xmlns:a16="http://schemas.microsoft.com/office/drawing/2014/main" id="{791C402B-C643-9A49-A635-D627329D8AE2}"/>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51EDA5B7-9A74-DA4C-99E9-0646D4C5A03F}"/>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0335EB0-238A-4744-8075-05B179D81274}"/>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7B9FBFEB-5ACC-E04B-A917-EEB59AE93427}"/>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5" name="Slide Number Placeholder 7">
            <a:extLst>
              <a:ext uri="{FF2B5EF4-FFF2-40B4-BE49-F238E27FC236}">
                <a16:creationId xmlns:a16="http://schemas.microsoft.com/office/drawing/2014/main" id="{04F59368-DABD-2C4F-9072-39316D10DDB2}"/>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17" name="Group 16">
            <a:extLst>
              <a:ext uri="{FF2B5EF4-FFF2-40B4-BE49-F238E27FC236}">
                <a16:creationId xmlns:a16="http://schemas.microsoft.com/office/drawing/2014/main" id="{5CD15649-6227-7042-9367-FA6A1A03D053}"/>
              </a:ext>
            </a:extLst>
          </p:cNvPr>
          <p:cNvGrpSpPr/>
          <p:nvPr userDrawn="1"/>
        </p:nvGrpSpPr>
        <p:grpSpPr>
          <a:xfrm>
            <a:off x="266694" y="6336543"/>
            <a:ext cx="1105200" cy="360572"/>
            <a:chOff x="760736" y="5154034"/>
            <a:chExt cx="1105200" cy="360572"/>
          </a:xfrm>
        </p:grpSpPr>
        <p:sp>
          <p:nvSpPr>
            <p:cNvPr id="18" name="Rectangle 17">
              <a:extLst>
                <a:ext uri="{FF2B5EF4-FFF2-40B4-BE49-F238E27FC236}">
                  <a16:creationId xmlns:a16="http://schemas.microsoft.com/office/drawing/2014/main" id="{EADE1649-199C-9541-B803-FEF82A6FA407}"/>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7B3EE01-7318-7A42-A400-7F932B57BCF6}"/>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635546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xercise - Question and instructions">
    <p:bg>
      <p:bgPr>
        <a:solidFill>
          <a:schemeClr val="accent1"/>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8537FE46-747E-8F42-BA51-FB9F62AB8C18}"/>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A8DEC2E1-5BE6-F34E-874D-BBBCDC534658}"/>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E407131-9B28-CA43-BAE6-D89CA7471F9C}"/>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platzhalter 24">
            <a:extLst>
              <a:ext uri="{FF2B5EF4-FFF2-40B4-BE49-F238E27FC236}">
                <a16:creationId xmlns:a16="http://schemas.microsoft.com/office/drawing/2014/main" id="{73E20500-98AA-014B-8910-94CACEA4898F}"/>
              </a:ext>
            </a:extLst>
          </p:cNvPr>
          <p:cNvSpPr>
            <a:spLocks noGrp="1"/>
          </p:cNvSpPr>
          <p:nvPr userDrawn="1">
            <p:ph type="body" sz="quarter" idx="13" hasCustomPrompt="1"/>
          </p:nvPr>
        </p:nvSpPr>
        <p:spPr>
          <a:xfrm>
            <a:off x="1066806" y="1261884"/>
            <a:ext cx="10286994" cy="2000344"/>
          </a:xfrm>
          <a:prstGeom prst="rect">
            <a:avLst/>
          </a:prstGeom>
        </p:spPr>
        <p:txBody>
          <a:bodyPr>
            <a:normAutofit/>
          </a:bodyPr>
          <a:lstStyle>
            <a:lvl1pPr marL="0" indent="0">
              <a:buFontTx/>
              <a:buNone/>
              <a:defRPr sz="72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11" name="Content Placeholder 13">
            <a:extLst>
              <a:ext uri="{FF2B5EF4-FFF2-40B4-BE49-F238E27FC236}">
                <a16:creationId xmlns:a16="http://schemas.microsoft.com/office/drawing/2014/main" id="{0D7B265E-723D-B241-B380-E611F1173C3A}"/>
              </a:ext>
            </a:extLst>
          </p:cNvPr>
          <p:cNvSpPr>
            <a:spLocks noGrp="1"/>
          </p:cNvSpPr>
          <p:nvPr userDrawn="1">
            <p:ph sz="quarter" idx="17"/>
          </p:nvPr>
        </p:nvSpPr>
        <p:spPr>
          <a:xfrm>
            <a:off x="3015954" y="3429000"/>
            <a:ext cx="8334669"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a:extLst>
              <a:ext uri="{FF2B5EF4-FFF2-40B4-BE49-F238E27FC236}">
                <a16:creationId xmlns:a16="http://schemas.microsoft.com/office/drawing/2014/main" id="{30642CC7-B36E-084C-96B2-C8E9508D5C46}"/>
              </a:ext>
            </a:extLst>
          </p:cNvPr>
          <p:cNvCxnSpPr>
            <a:cxnSpLocks/>
          </p:cNvCxnSpPr>
          <p:nvPr userDrawn="1"/>
        </p:nvCxnSpPr>
        <p:spPr>
          <a:xfrm flipV="1">
            <a:off x="838200" y="1261884"/>
            <a:ext cx="0" cy="200034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F435869D-088C-B745-9412-E3599927AD0A}"/>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4" name="Slide Number Placeholder 7">
            <a:extLst>
              <a:ext uri="{FF2B5EF4-FFF2-40B4-BE49-F238E27FC236}">
                <a16:creationId xmlns:a16="http://schemas.microsoft.com/office/drawing/2014/main" id="{ABBA15F4-F857-0E40-9E24-D2E8D3644765}"/>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16" name="Group 15">
            <a:extLst>
              <a:ext uri="{FF2B5EF4-FFF2-40B4-BE49-F238E27FC236}">
                <a16:creationId xmlns:a16="http://schemas.microsoft.com/office/drawing/2014/main" id="{4C8F82F4-B625-B14B-9BB9-32DD9188C347}"/>
              </a:ext>
            </a:extLst>
          </p:cNvPr>
          <p:cNvGrpSpPr/>
          <p:nvPr userDrawn="1"/>
        </p:nvGrpSpPr>
        <p:grpSpPr>
          <a:xfrm>
            <a:off x="266694" y="6336543"/>
            <a:ext cx="1105200" cy="360572"/>
            <a:chOff x="760736" y="5154034"/>
            <a:chExt cx="1105200" cy="360572"/>
          </a:xfrm>
        </p:grpSpPr>
        <p:sp>
          <p:nvSpPr>
            <p:cNvPr id="17" name="Rectangle 16">
              <a:extLst>
                <a:ext uri="{FF2B5EF4-FFF2-40B4-BE49-F238E27FC236}">
                  <a16:creationId xmlns:a16="http://schemas.microsoft.com/office/drawing/2014/main" id="{4313E468-8135-6141-8E08-80BC4535B6B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B35CD15-2DDB-434B-B1E4-5F408FEF934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0579802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2149514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2" name="Group 1">
            <a:extLst>
              <a:ext uri="{FF2B5EF4-FFF2-40B4-BE49-F238E27FC236}">
                <a16:creationId xmlns:a16="http://schemas.microsoft.com/office/drawing/2014/main" id="{279F256A-F98D-DE63-73F8-308ABDD926E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5" name="Freeform 10">
              <a:extLst>
                <a:ext uri="{FF2B5EF4-FFF2-40B4-BE49-F238E27FC236}">
                  <a16:creationId xmlns:a16="http://schemas.microsoft.com/office/drawing/2014/main" id="{41570DAB-FB2D-7768-9626-C3DC66D904DB}"/>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Freeform 11">
              <a:extLst>
                <a:ext uri="{FF2B5EF4-FFF2-40B4-BE49-F238E27FC236}">
                  <a16:creationId xmlns:a16="http://schemas.microsoft.com/office/drawing/2014/main" id="{340873DE-511E-DE33-ACC3-B4694EEDAC5B}"/>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12">
              <a:extLst>
                <a:ext uri="{FF2B5EF4-FFF2-40B4-BE49-F238E27FC236}">
                  <a16:creationId xmlns:a16="http://schemas.microsoft.com/office/drawing/2014/main" id="{9A8F8378-28F3-7DE1-C78C-D35101DD5F7D}"/>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14">
              <a:extLst>
                <a:ext uri="{FF2B5EF4-FFF2-40B4-BE49-F238E27FC236}">
                  <a16:creationId xmlns:a16="http://schemas.microsoft.com/office/drawing/2014/main" id="{F8B5615F-0C03-0976-2ECB-661565C8F2FA}"/>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15">
              <a:extLst>
                <a:ext uri="{FF2B5EF4-FFF2-40B4-BE49-F238E27FC236}">
                  <a16:creationId xmlns:a16="http://schemas.microsoft.com/office/drawing/2014/main" id="{F11061A4-EFA4-6026-D856-67FE23EF309E}"/>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16">
              <a:extLst>
                <a:ext uri="{FF2B5EF4-FFF2-40B4-BE49-F238E27FC236}">
                  <a16:creationId xmlns:a16="http://schemas.microsoft.com/office/drawing/2014/main" id="{BA420EE2-E2F2-DC0C-3465-E5C2E6B156B4}"/>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17">
              <a:extLst>
                <a:ext uri="{FF2B5EF4-FFF2-40B4-BE49-F238E27FC236}">
                  <a16:creationId xmlns:a16="http://schemas.microsoft.com/office/drawing/2014/main" id="{A1EEE7AD-6157-D597-9038-C75AFB07F654}"/>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3225469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xercise - Title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3"/>
            <a:ext cx="6836714" cy="4925555"/>
          </a:xfrm>
          <a:prstGeom prst="rect">
            <a:avLst/>
          </a:prstGeom>
        </p:spPr>
        <p:txBody>
          <a:bodyPr anchor="ctr">
            <a:normAutofit/>
          </a:bodyPr>
          <a:lstStyle>
            <a:lvl1pPr marL="0" indent="0" algn="l">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902837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2" name="Graphic 1" descr="Directiekamer silhouet">
            <a:extLst>
              <a:ext uri="{FF2B5EF4-FFF2-40B4-BE49-F238E27FC236}">
                <a16:creationId xmlns:a16="http://schemas.microsoft.com/office/drawing/2014/main" id="{A28DF702-3F18-E551-E885-2DD886FA30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1434086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4" name="Graphic 3" descr="Directiekamer silhouet">
            <a:extLst>
              <a:ext uri="{FF2B5EF4-FFF2-40B4-BE49-F238E27FC236}">
                <a16:creationId xmlns:a16="http://schemas.microsoft.com/office/drawing/2014/main" id="{D88EBE6B-E9BC-F60A-3548-F8B7C42D13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2899400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4" name="Group 3">
            <a:extLst>
              <a:ext uri="{FF2B5EF4-FFF2-40B4-BE49-F238E27FC236}">
                <a16:creationId xmlns:a16="http://schemas.microsoft.com/office/drawing/2014/main" id="{E8A077B2-97AA-AF4F-8421-73F7BDD6F95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21" name="Freeform 20">
              <a:extLst>
                <a:ext uri="{FF2B5EF4-FFF2-40B4-BE49-F238E27FC236}">
                  <a16:creationId xmlns:a16="http://schemas.microsoft.com/office/drawing/2014/main" id="{9557F5BC-441C-D04C-B3E5-FD0BFC16F282}"/>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22">
              <a:extLst>
                <a:ext uri="{FF2B5EF4-FFF2-40B4-BE49-F238E27FC236}">
                  <a16:creationId xmlns:a16="http://schemas.microsoft.com/office/drawing/2014/main" id="{80F2C6E5-6768-8540-B3F3-1A255D2A869E}"/>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23">
              <a:extLst>
                <a:ext uri="{FF2B5EF4-FFF2-40B4-BE49-F238E27FC236}">
                  <a16:creationId xmlns:a16="http://schemas.microsoft.com/office/drawing/2014/main" id="{E2FF0842-F44E-E04A-9E94-F0384E16CCC7}"/>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24">
              <a:extLst>
                <a:ext uri="{FF2B5EF4-FFF2-40B4-BE49-F238E27FC236}">
                  <a16:creationId xmlns:a16="http://schemas.microsoft.com/office/drawing/2014/main" id="{961FAF88-8265-434B-BDA7-DA4C3CF66794}"/>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25">
              <a:extLst>
                <a:ext uri="{FF2B5EF4-FFF2-40B4-BE49-F238E27FC236}">
                  <a16:creationId xmlns:a16="http://schemas.microsoft.com/office/drawing/2014/main" id="{20A2CBB7-B5F1-C046-9808-81D58A5A45D1}"/>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26">
              <a:extLst>
                <a:ext uri="{FF2B5EF4-FFF2-40B4-BE49-F238E27FC236}">
                  <a16:creationId xmlns:a16="http://schemas.microsoft.com/office/drawing/2014/main" id="{A2AE26BA-51DE-0245-A8F6-0BF5823571CE}"/>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4286209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4" name="Group 3">
            <a:extLst>
              <a:ext uri="{FF2B5EF4-FFF2-40B4-BE49-F238E27FC236}">
                <a16:creationId xmlns:a16="http://schemas.microsoft.com/office/drawing/2014/main" id="{1F5785A7-07B2-D782-A157-8A607430C63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12" name="Freeform 20">
              <a:extLst>
                <a:ext uri="{FF2B5EF4-FFF2-40B4-BE49-F238E27FC236}">
                  <a16:creationId xmlns:a16="http://schemas.microsoft.com/office/drawing/2014/main" id="{1660CCE7-A1EE-B293-8A39-A6D0D08AAF77}"/>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22">
              <a:extLst>
                <a:ext uri="{FF2B5EF4-FFF2-40B4-BE49-F238E27FC236}">
                  <a16:creationId xmlns:a16="http://schemas.microsoft.com/office/drawing/2014/main" id="{0750FF14-0D54-152D-FCC9-5E706EE282F6}"/>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23">
              <a:extLst>
                <a:ext uri="{FF2B5EF4-FFF2-40B4-BE49-F238E27FC236}">
                  <a16:creationId xmlns:a16="http://schemas.microsoft.com/office/drawing/2014/main" id="{63203363-6224-4AF4-F217-3B8BED6062FF}"/>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24">
              <a:extLst>
                <a:ext uri="{FF2B5EF4-FFF2-40B4-BE49-F238E27FC236}">
                  <a16:creationId xmlns:a16="http://schemas.microsoft.com/office/drawing/2014/main" id="{87BEB6CD-AD75-A71A-CE87-DE61D6582CA9}"/>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25">
              <a:extLst>
                <a:ext uri="{FF2B5EF4-FFF2-40B4-BE49-F238E27FC236}">
                  <a16:creationId xmlns:a16="http://schemas.microsoft.com/office/drawing/2014/main" id="{8B5CD6E9-C4C9-DC7B-7EB1-1300B2FB336F}"/>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26">
              <a:extLst>
                <a:ext uri="{FF2B5EF4-FFF2-40B4-BE49-F238E27FC236}">
                  <a16:creationId xmlns:a16="http://schemas.microsoft.com/office/drawing/2014/main" id="{6DCA9B5D-D907-DE6B-5495-2FE836E3114C}"/>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589090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DF34-9957-9660-4E43-900E78E973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704436-39F1-324A-C7E4-0EB4DDC06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304B16-5099-3C58-7495-5FF73F0ED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4B9EB-35D4-EDE9-AECE-A14120D58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BCE352-14FA-9734-78E8-0867A4A04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EAA420-1A3E-E658-8027-696ABDF3FEED}"/>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8" name="Footer Placeholder 7">
            <a:extLst>
              <a:ext uri="{FF2B5EF4-FFF2-40B4-BE49-F238E27FC236}">
                <a16:creationId xmlns:a16="http://schemas.microsoft.com/office/drawing/2014/main" id="{28FC6429-3708-093B-7F1C-A3C639207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ABAA8-2A3A-2E71-B643-9448553867E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938264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xercise - Workboo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600964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xercise - 2line Title Workbook (right) w. time ">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
        <p:nvSpPr>
          <p:cNvPr id="6" name="Content Placeholder 13">
            <a:extLst>
              <a:ext uri="{FF2B5EF4-FFF2-40B4-BE49-F238E27FC236}">
                <a16:creationId xmlns:a16="http://schemas.microsoft.com/office/drawing/2014/main" id="{F3F75DBE-85C2-3164-576F-6B68111A8836}"/>
              </a:ext>
            </a:extLst>
          </p:cNvPr>
          <p:cNvSpPr>
            <a:spLocks noGrp="1"/>
          </p:cNvSpPr>
          <p:nvPr>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platzhalter 24">
            <a:extLst>
              <a:ext uri="{FF2B5EF4-FFF2-40B4-BE49-F238E27FC236}">
                <a16:creationId xmlns:a16="http://schemas.microsoft.com/office/drawing/2014/main" id="{B897A099-D16C-CC8F-4E7D-9F889A39033F}"/>
              </a:ext>
            </a:extLst>
          </p:cNvPr>
          <p:cNvSpPr>
            <a:spLocks noGrp="1"/>
          </p:cNvSpPr>
          <p:nvPr>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Tree>
    <p:extLst>
      <p:ext uri="{BB962C8B-B14F-4D97-AF65-F5344CB8AC3E}">
        <p14:creationId xmlns:p14="http://schemas.microsoft.com/office/powerpoint/2010/main" val="13300066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Kanban bo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785885"/>
            <a:ext cx="7161890" cy="3854406"/>
            <a:chOff x="2494223" y="1523524"/>
            <a:chExt cx="7161890" cy="385440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4" name="Ovaal 23">
              <a:extLst>
                <a:ext uri="{FF2B5EF4-FFF2-40B4-BE49-F238E27FC236}">
                  <a16:creationId xmlns:a16="http://schemas.microsoft.com/office/drawing/2014/main" id="{B356BD2D-6054-7FB0-4FC8-89111582DA54}"/>
                </a:ext>
              </a:extLst>
            </p:cNvPr>
            <p:cNvSpPr/>
            <p:nvPr/>
          </p:nvSpPr>
          <p:spPr>
            <a:xfrm>
              <a:off x="396863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5" name="Ovaal 24">
              <a:extLst>
                <a:ext uri="{FF2B5EF4-FFF2-40B4-BE49-F238E27FC236}">
                  <a16:creationId xmlns:a16="http://schemas.microsoft.com/office/drawing/2014/main" id="{3F7FB090-5E63-6DD5-757E-B21B643D5791}"/>
                </a:ext>
              </a:extLst>
            </p:cNvPr>
            <p:cNvSpPr/>
            <p:nvPr/>
          </p:nvSpPr>
          <p:spPr>
            <a:xfrm>
              <a:off x="555912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4</a:t>
              </a:r>
            </a:p>
          </p:txBody>
        </p:sp>
        <p:sp>
          <p:nvSpPr>
            <p:cNvPr id="26" name="Ovaal 25">
              <a:extLst>
                <a:ext uri="{FF2B5EF4-FFF2-40B4-BE49-F238E27FC236}">
                  <a16:creationId xmlns:a16="http://schemas.microsoft.com/office/drawing/2014/main" id="{626ED696-CB04-640F-45F3-ABDCE0820D64}"/>
                </a:ext>
              </a:extLst>
            </p:cNvPr>
            <p:cNvSpPr/>
            <p:nvPr/>
          </p:nvSpPr>
          <p:spPr>
            <a:xfrm>
              <a:off x="832179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1</a:t>
              </a:r>
            </a:p>
          </p:txBody>
        </p:sp>
        <p:sp>
          <p:nvSpPr>
            <p:cNvPr id="27" name="Ovaal 26">
              <a:extLst>
                <a:ext uri="{FF2B5EF4-FFF2-40B4-BE49-F238E27FC236}">
                  <a16:creationId xmlns:a16="http://schemas.microsoft.com/office/drawing/2014/main" id="{A37F566B-148F-AACE-A996-42599AEC72C4}"/>
                </a:ext>
              </a:extLst>
            </p:cNvPr>
            <p:cNvSpPr/>
            <p:nvPr/>
          </p:nvSpPr>
          <p:spPr>
            <a:xfrm>
              <a:off x="713391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65373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Kanban board NO W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955145"/>
            <a:ext cx="7161890" cy="3685146"/>
            <a:chOff x="2494223" y="1692784"/>
            <a:chExt cx="7161890" cy="368514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9212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FCB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260C1-2D7B-161D-3068-A6518F01498A}"/>
              </a:ext>
            </a:extLst>
          </p:cNvPr>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369075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l and Rosie">
    <p:bg>
      <p:bgPr>
        <a:solidFill>
          <a:srgbClr val="FCB01E"/>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pic>
        <p:nvPicPr>
          <p:cNvPr id="2" name="Picture 1" descr="A picture containing text, book, vector graphics">
            <a:extLst>
              <a:ext uri="{FF2B5EF4-FFF2-40B4-BE49-F238E27FC236}">
                <a16:creationId xmlns:a16="http://schemas.microsoft.com/office/drawing/2014/main" id="{5010C8CF-2130-9778-C460-0537E0BA0261}"/>
              </a:ext>
            </a:extLst>
          </p:cNvPr>
          <p:cNvPicPr>
            <a:picLocks noChangeAspect="1"/>
          </p:cNvPicPr>
          <p:nvPr userDrawn="1"/>
        </p:nvPicPr>
        <p:blipFill>
          <a:blip r:embed="rId2"/>
          <a:stretch>
            <a:fillRect/>
          </a:stretch>
        </p:blipFill>
        <p:spPr>
          <a:xfrm>
            <a:off x="3948285" y="1499562"/>
            <a:ext cx="4295430" cy="4169249"/>
          </a:xfrm>
          <a:prstGeom prst="rect">
            <a:avLst/>
          </a:prstGeom>
        </p:spPr>
      </p:pic>
    </p:spTree>
    <p:extLst>
      <p:ext uri="{BB962C8B-B14F-4D97-AF65-F5344CB8AC3E}">
        <p14:creationId xmlns:p14="http://schemas.microsoft.com/office/powerpoint/2010/main" val="1317033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al &amp; 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F5A320-7E5A-BD42-A649-8FE9DE756028}"/>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57A1E608-42CE-28A3-4AF6-21F4B9C124F6}"/>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26C85BF9-071E-854B-D776-6CE7B4D4115E}"/>
              </a:ext>
            </a:extLst>
          </p:cNvPr>
          <p:cNvSpPr>
            <a:spLocks noGrp="1"/>
          </p:cNvSpPr>
          <p:nvPr>
            <p:ph type="body" idx="1"/>
          </p:nvPr>
        </p:nvSpPr>
        <p:spPr>
          <a:xfrm>
            <a:off x="668927"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304DADB6-8811-6A61-BB89-9B5773755E2F}"/>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90D680-478E-44EF-B646-EA528E5D5A3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0423806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al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4">
            <a:extLst>
              <a:ext uri="{FF2B5EF4-FFF2-40B4-BE49-F238E27FC236}">
                <a16:creationId xmlns:a16="http://schemas.microsoft.com/office/drawing/2014/main" id="{ED1D05DC-7D9A-6D78-503E-E3EAE1615E05}"/>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0" name="Text Placeholder 2">
            <a:extLst>
              <a:ext uri="{FF2B5EF4-FFF2-40B4-BE49-F238E27FC236}">
                <a16:creationId xmlns:a16="http://schemas.microsoft.com/office/drawing/2014/main" id="{0879D254-D7CA-1718-57B8-3A395E41043D}"/>
              </a:ext>
            </a:extLst>
          </p:cNvPr>
          <p:cNvSpPr>
            <a:spLocks noGrp="1"/>
          </p:cNvSpPr>
          <p:nvPr>
            <p:ph type="body" idx="1"/>
          </p:nvPr>
        </p:nvSpPr>
        <p:spPr>
          <a:xfrm>
            <a:off x="668927" y="886629"/>
            <a:ext cx="3355676" cy="206973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07E3C310-E75D-4CD8-736B-80DA28E4475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819917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2">
            <a:extLst>
              <a:ext uri="{FF2B5EF4-FFF2-40B4-BE49-F238E27FC236}">
                <a16:creationId xmlns:a16="http://schemas.microsoft.com/office/drawing/2014/main" id="{E5AD8A46-66FD-D26A-0F55-533EF979EBCF}"/>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A88A5E5-FBEF-D4EA-470D-47DB8D418585}"/>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7F1C84-1532-CE01-551D-4099861AAE94}"/>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7305169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al &amp; 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2C6C7F89-8825-08D3-8756-73B4E79C37CB}"/>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546149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3137-6225-7512-632C-8B9936E5FF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FD22D9-98DE-6F24-63C6-BA9F4F1B6411}"/>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4" name="Footer Placeholder 3">
            <a:extLst>
              <a:ext uri="{FF2B5EF4-FFF2-40B4-BE49-F238E27FC236}">
                <a16:creationId xmlns:a16="http://schemas.microsoft.com/office/drawing/2014/main" id="{970DB02F-67FC-3D1B-D26A-A89E18A369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C8AFD-0EE0-9DFA-537D-EE1F1BC2664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345798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al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4D7BFCA5-AC87-3FC6-84F6-3E344B23D1A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7850544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066DD6F8-4DA2-5E53-27E5-6D4387A6318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3304092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al &amp; 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630602"/>
            <a:ext cx="3355676" cy="2915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74341" y="320566"/>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42937967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al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8" name="Tekstballon: ovaal 2">
            <a:extLst>
              <a:ext uri="{FF2B5EF4-FFF2-40B4-BE49-F238E27FC236}">
                <a16:creationId xmlns:a16="http://schemas.microsoft.com/office/drawing/2014/main" id="{BCBD6143-B4A8-9C22-8785-285F4B28B8E6}"/>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3BD31F6-48A0-E88E-48EE-45ED68D3CAB0}"/>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51AFD79D-43CB-C041-8810-90AA8B523F0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9637739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6A40E6-8F18-2A01-0840-0977FA3A5317}"/>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320568"/>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BD8EF39D-A655-1D3B-7DA7-C9B97F6B5C4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1352900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839788" y="2708276"/>
            <a:ext cx="10512424" cy="1772031"/>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4616450"/>
            <a:ext cx="5256214"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39788" y="811161"/>
            <a:ext cx="10512426" cy="17649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6096000" y="4616450"/>
            <a:ext cx="5256212"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1774825" y="2852738"/>
            <a:ext cx="9434513" cy="1476376"/>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4760913"/>
            <a:ext cx="4249738"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7032627" y="4760913"/>
            <a:ext cx="4176712"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5" y="1125537"/>
            <a:ext cx="9434513" cy="1295401"/>
          </a:xfrm>
        </p:spPr>
        <p:txBody>
          <a:bodyPr anchor="ctr">
            <a:normAutofit/>
          </a:bodyPr>
          <a:lstStyle>
            <a:lvl1pPr marL="0" indent="0" algn="ctr">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Purpose</a:t>
            </a:r>
            <a:endParaRPr lang="de-DE"/>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4952206"/>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07113" y="4952206"/>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0107" y="3133725"/>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7" y="1316038"/>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Tree>
    <p:extLst>
      <p:ext uri="{BB962C8B-B14F-4D97-AF65-F5344CB8AC3E}">
        <p14:creationId xmlns:p14="http://schemas.microsoft.com/office/powerpoint/2010/main" val="1805899777"/>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Ab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p>
            <a:r>
              <a:rPr lang="en-US"/>
              <a:t>About</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5"/>
            <a:ext cx="7632700" cy="4356099"/>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Trainer’s bio …</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3489685741"/>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6"/>
            <a:ext cx="7632700" cy="2160588"/>
          </a:xfrm>
        </p:spPr>
        <p:txBody>
          <a:bodyPr>
            <a:noAutofit/>
          </a:bodyPr>
          <a:lstStyle>
            <a:lvl1pPr marL="0" indent="0" algn="r">
              <a:buFontTx/>
              <a:buNone/>
              <a:defRPr sz="199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Thank</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1" name="Picture 10">
            <a:extLst>
              <a:ext uri="{FF2B5EF4-FFF2-40B4-BE49-F238E27FC236}">
                <a16:creationId xmlns:a16="http://schemas.microsoft.com/office/drawing/2014/main" id="{F9D6F244-713B-DA47-8612-93734AD111D9}"/>
              </a:ext>
            </a:extLst>
          </p:cNvPr>
          <p:cNvPicPr>
            <a:picLocks noChangeAspect="1"/>
          </p:cNvPicPr>
          <p:nvPr userDrawn="1"/>
        </p:nvPicPr>
        <p:blipFill>
          <a:blip r:embed="rId3"/>
          <a:stretch>
            <a:fillRect/>
          </a:stretch>
        </p:blipFill>
        <p:spPr>
          <a:xfrm>
            <a:off x="839786" y="404814"/>
            <a:ext cx="2735263" cy="2876213"/>
          </a:xfrm>
          <a:prstGeom prst="rect">
            <a:avLst/>
          </a:prstGeom>
        </p:spPr>
      </p:pic>
      <p:sp>
        <p:nvSpPr>
          <p:cNvPr id="12" name="Content Placeholder 3">
            <a:extLst>
              <a:ext uri="{FF2B5EF4-FFF2-40B4-BE49-F238E27FC236}">
                <a16:creationId xmlns:a16="http://schemas.microsoft.com/office/drawing/2014/main" id="{61A558DE-8ED4-064F-81F0-1707AAD53A0D}"/>
              </a:ext>
            </a:extLst>
          </p:cNvPr>
          <p:cNvSpPr>
            <a:spLocks noGrp="1"/>
          </p:cNvSpPr>
          <p:nvPr>
            <p:ph sz="half" idx="13" hasCustomPrompt="1"/>
          </p:nvPr>
        </p:nvSpPr>
        <p:spPr>
          <a:xfrm>
            <a:off x="3719512" y="4005263"/>
            <a:ext cx="7632700" cy="2195511"/>
          </a:xfrm>
        </p:spPr>
        <p:txBody>
          <a:bodyPr>
            <a:noAutofit/>
          </a:bodyPr>
          <a:lstStyle>
            <a:lvl1pPr marL="0" indent="0" algn="r">
              <a:buFontTx/>
              <a:buNone/>
              <a:defRPr sz="138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you!</a:t>
            </a:r>
          </a:p>
        </p:txBody>
      </p:sp>
    </p:spTree>
    <p:extLst>
      <p:ext uri="{BB962C8B-B14F-4D97-AF65-F5344CB8AC3E}">
        <p14:creationId xmlns:p14="http://schemas.microsoft.com/office/powerpoint/2010/main" val="2619365643"/>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guide id="6" orient="horz" pos="252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acilitator Slide">
    <p:bg>
      <p:bgPr>
        <a:solidFill>
          <a:schemeClr val="bg1">
            <a:lumMod val="95000"/>
          </a:schemeClr>
        </a:solidFill>
        <a:effectLst/>
      </p:bgPr>
    </p:b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smtClean="0"/>
              <a:pPr/>
              <a:t>‹#›</a:t>
            </a:fld>
            <a:endParaRPr lang="en-US"/>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1859281"/>
            <a:ext cx="10134600" cy="4328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0" y="365125"/>
            <a:ext cx="10134600" cy="1325563"/>
          </a:xfrm>
        </p:spPr>
        <p:txBody>
          <a:bodyPr/>
          <a:lstStyle>
            <a:lvl1pPr>
              <a:defRPr>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EB00FE5-894C-EF47-B502-B1D19748FB5A}"/>
              </a:ext>
            </a:extLst>
          </p:cNvPr>
          <p:cNvSpPr/>
          <p:nvPr userDrawn="1"/>
        </p:nvSpPr>
        <p:spPr>
          <a:xfrm rot="16200000">
            <a:off x="8438213" y="3104213"/>
            <a:ext cx="6858000" cy="649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 use by facilitator only. Shall be hidden.</a:t>
            </a:r>
          </a:p>
        </p:txBody>
      </p:sp>
    </p:spTree>
    <p:extLst>
      <p:ext uri="{BB962C8B-B14F-4D97-AF65-F5344CB8AC3E}">
        <p14:creationId xmlns:p14="http://schemas.microsoft.com/office/powerpoint/2010/main" val="8561888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2" name="Freihandform 21">
            <a:extLst>
              <a:ext uri="{FF2B5EF4-FFF2-40B4-BE49-F238E27FC236}">
                <a16:creationId xmlns:a16="http://schemas.microsoft.com/office/drawing/2014/main" id="{DB558329-5FA1-7F4E-A418-E4BAFA9FC5E3}"/>
              </a:ext>
            </a:extLst>
          </p:cNvPr>
          <p:cNvSpPr/>
          <p:nvPr userDrawn="1"/>
        </p:nvSpPr>
        <p:spPr>
          <a:xfrm>
            <a:off x="1423035" y="1485535"/>
            <a:ext cx="9345930" cy="3428811"/>
          </a:xfrm>
          <a:custGeom>
            <a:avLst/>
            <a:gdLst>
              <a:gd name="connsiteX0" fmla="*/ 1215165 w 9345930"/>
              <a:gd name="connsiteY0" fmla="*/ 0 h 3428811"/>
              <a:gd name="connsiteX1" fmla="*/ 9345930 w 9345930"/>
              <a:gd name="connsiteY1" fmla="*/ 0 h 3428811"/>
              <a:gd name="connsiteX2" fmla="*/ 9345930 w 9345930"/>
              <a:gd name="connsiteY2" fmla="*/ 3428811 h 3428811"/>
              <a:gd name="connsiteX3" fmla="*/ 0 w 9345930"/>
              <a:gd name="connsiteY3" fmla="*/ 3428811 h 3428811"/>
              <a:gd name="connsiteX4" fmla="*/ 0 w 9345930"/>
              <a:gd name="connsiteY4" fmla="*/ 1124315 h 3428811"/>
              <a:gd name="connsiteX5" fmla="*/ 175741 w 9345930"/>
              <a:gd name="connsiteY5" fmla="*/ 1124315 h 3428811"/>
              <a:gd name="connsiteX6" fmla="*/ 175741 w 9345930"/>
              <a:gd name="connsiteY6" fmla="*/ 3264655 h 3428811"/>
              <a:gd name="connsiteX7" fmla="*/ 9170189 w 9345930"/>
              <a:gd name="connsiteY7" fmla="*/ 3264655 h 3428811"/>
              <a:gd name="connsiteX8" fmla="*/ 9170189 w 9345930"/>
              <a:gd name="connsiteY8" fmla="*/ 164155 h 3428811"/>
              <a:gd name="connsiteX9" fmla="*/ 1215165 w 9345930"/>
              <a:gd name="connsiteY9" fmla="*/ 164155 h 34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5930" h="3428811">
                <a:moveTo>
                  <a:pt x="1215165" y="0"/>
                </a:moveTo>
                <a:lnTo>
                  <a:pt x="9345930" y="0"/>
                </a:lnTo>
                <a:lnTo>
                  <a:pt x="9345930" y="3428811"/>
                </a:lnTo>
                <a:lnTo>
                  <a:pt x="0" y="3428811"/>
                </a:lnTo>
                <a:lnTo>
                  <a:pt x="0" y="1124315"/>
                </a:lnTo>
                <a:lnTo>
                  <a:pt x="175741" y="1124315"/>
                </a:lnTo>
                <a:lnTo>
                  <a:pt x="175741" y="3264655"/>
                </a:lnTo>
                <a:lnTo>
                  <a:pt x="9170189" y="3264655"/>
                </a:lnTo>
                <a:lnTo>
                  <a:pt x="9170189" y="164155"/>
                </a:lnTo>
                <a:lnTo>
                  <a:pt x="1215165" y="1641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xtfeld 16">
            <a:extLst>
              <a:ext uri="{FF2B5EF4-FFF2-40B4-BE49-F238E27FC236}">
                <a16:creationId xmlns:a16="http://schemas.microsoft.com/office/drawing/2014/main" id="{D0D29B1E-2AA6-E048-9657-C83533E0D26F}"/>
              </a:ext>
            </a:extLst>
          </p:cNvPr>
          <p:cNvSpPr txBox="1"/>
          <p:nvPr userDrawn="1"/>
        </p:nvSpPr>
        <p:spPr>
          <a:xfrm>
            <a:off x="397200" y="1040765"/>
            <a:ext cx="4215600" cy="3600000"/>
          </a:xfrm>
          <a:prstGeom prst="rect">
            <a:avLst/>
          </a:prstGeom>
          <a:noFill/>
        </p:spPr>
        <p:txBody>
          <a:bodyPr wrap="square" rtlCol="0" anchor="ctr">
            <a:noAutofit/>
          </a:bodyPr>
          <a:lstStyle/>
          <a:p>
            <a:r>
              <a:rPr lang="en-US" sz="40000" noProof="0">
                <a:solidFill>
                  <a:schemeClr val="accent1"/>
                </a:solidFill>
              </a:rPr>
              <a:t>“</a:t>
            </a:r>
          </a:p>
        </p:txBody>
      </p:sp>
      <p:sp>
        <p:nvSpPr>
          <p:cNvPr id="25" name="Textplatzhalter 24">
            <a:extLst>
              <a:ext uri="{FF2B5EF4-FFF2-40B4-BE49-F238E27FC236}">
                <a16:creationId xmlns:a16="http://schemas.microsoft.com/office/drawing/2014/main" id="{73E20500-98AA-014B-8910-94CACEA4898F}"/>
              </a:ext>
            </a:extLst>
          </p:cNvPr>
          <p:cNvSpPr>
            <a:spLocks noGrp="1"/>
          </p:cNvSpPr>
          <p:nvPr>
            <p:ph type="body" sz="quarter" idx="13" hasCustomPrompt="1"/>
          </p:nvPr>
        </p:nvSpPr>
        <p:spPr>
          <a:xfrm>
            <a:off x="2708275" y="1855788"/>
            <a:ext cx="7693025" cy="2674937"/>
          </a:xfrm>
          <a:prstGeom prst="rect">
            <a:avLst/>
          </a:prstGeom>
        </p:spPr>
        <p:txBody>
          <a:bodyPr anchor="ctr">
            <a:normAutofit/>
          </a:bodyPr>
          <a:lstStyle>
            <a:lvl1pPr marL="0" indent="0">
              <a:buFontTx/>
              <a:buNone/>
              <a:defRPr sz="5400">
                <a:solidFill>
                  <a:schemeClr val="accent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noProof="0"/>
              <a:t>Click to edit Master text styles</a:t>
            </a:r>
          </a:p>
        </p:txBody>
      </p:sp>
      <p:sp>
        <p:nvSpPr>
          <p:cNvPr id="27" name="Textplatzhalter 26">
            <a:extLst>
              <a:ext uri="{FF2B5EF4-FFF2-40B4-BE49-F238E27FC236}">
                <a16:creationId xmlns:a16="http://schemas.microsoft.com/office/drawing/2014/main" id="{96362873-D568-D446-B11B-D5985855E184}"/>
              </a:ext>
            </a:extLst>
          </p:cNvPr>
          <p:cNvSpPr>
            <a:spLocks noGrp="1"/>
          </p:cNvSpPr>
          <p:nvPr>
            <p:ph type="body" sz="quarter" idx="14" hasCustomPrompt="1"/>
          </p:nvPr>
        </p:nvSpPr>
        <p:spPr>
          <a:xfrm>
            <a:off x="5022201" y="5189902"/>
            <a:ext cx="5699125" cy="365125"/>
          </a:xfrm>
          <a:prstGeom prst="rect">
            <a:avLst/>
          </a:prstGeom>
        </p:spPr>
        <p:txBody>
          <a:bodyPr anchor="ctr">
            <a:noAutofit/>
          </a:bodyPr>
          <a:lstStyle>
            <a:lvl1pPr marL="0" indent="0" algn="r">
              <a:buFontTx/>
              <a:buNone/>
              <a:defRPr sz="1600">
                <a:solidFill>
                  <a:schemeClr val="tx2">
                    <a:lumMod val="50000"/>
                  </a:schemeClr>
                </a:solidFill>
              </a:defRPr>
            </a:lvl1pPr>
            <a:lvl2pPr>
              <a:defRPr sz="1200"/>
            </a:lvl2pPr>
            <a:lvl3pPr>
              <a:defRPr sz="1200"/>
            </a:lvl3pPr>
            <a:lvl4pPr>
              <a:defRPr sz="1200"/>
            </a:lvl4pPr>
            <a:lvl5pPr>
              <a:defRPr sz="1200"/>
            </a:lvl5pPr>
          </a:lstStyle>
          <a:p>
            <a:pPr lvl="0"/>
            <a:r>
              <a:rPr lang="en-US" noProof="0"/>
              <a:t>Enter author or source here …</a:t>
            </a:r>
          </a:p>
        </p:txBody>
      </p:sp>
      <p:sp>
        <p:nvSpPr>
          <p:cNvPr id="7" name="Slide Number Placeholder 6">
            <a:extLst>
              <a:ext uri="{FF2B5EF4-FFF2-40B4-BE49-F238E27FC236}">
                <a16:creationId xmlns:a16="http://schemas.microsoft.com/office/drawing/2014/main" id="{1C659DE1-052A-C741-9F91-1E8A7AD62C00}"/>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45872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7BDE1-E049-5BB6-27A9-3AF9B4CB9AE2}"/>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3" name="Footer Placeholder 2">
            <a:extLst>
              <a:ext uri="{FF2B5EF4-FFF2-40B4-BE49-F238E27FC236}">
                <a16:creationId xmlns:a16="http://schemas.microsoft.com/office/drawing/2014/main" id="{F352EFF8-8218-ECEA-B37A-FBE9CC625E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F0A034-F856-0FAB-D2E8-316C30D7C5B7}"/>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3371380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 Learning Outcomes">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6C1E2CC-4925-6C4A-90AB-38512FC1538A}"/>
              </a:ext>
            </a:extLst>
          </p:cNvPr>
          <p:cNvSpPr>
            <a:spLocks noGrp="1"/>
          </p:cNvSpPr>
          <p:nvPr>
            <p:ph type="body" sz="quarter" idx="10"/>
          </p:nvPr>
        </p:nvSpPr>
        <p:spPr>
          <a:xfrm>
            <a:off x="2381251" y="2431038"/>
            <a:ext cx="8946507" cy="936699"/>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err="1"/>
              <a:t>Formatvorlagen</a:t>
            </a:r>
            <a:r>
              <a:rPr lang="en-US" noProof="0"/>
              <a:t> des </a:t>
            </a:r>
            <a:r>
              <a:rPr lang="en-US" noProof="0" err="1"/>
              <a:t>Textmasters</a:t>
            </a:r>
            <a:r>
              <a:rPr lang="en-US" noProof="0"/>
              <a:t> </a:t>
            </a:r>
            <a:r>
              <a:rPr lang="en-US" noProof="0" err="1"/>
              <a:t>bearbeiten</a:t>
            </a:r>
            <a:endParaRPr lang="en-US" noProof="0"/>
          </a:p>
        </p:txBody>
      </p:sp>
      <p:sp>
        <p:nvSpPr>
          <p:cNvPr id="6" name="Textfeld 5">
            <a:extLst>
              <a:ext uri="{FF2B5EF4-FFF2-40B4-BE49-F238E27FC236}">
                <a16:creationId xmlns:a16="http://schemas.microsoft.com/office/drawing/2014/main" id="{9266D1C7-9CA9-4640-8A5A-10D531459948}"/>
              </a:ext>
            </a:extLst>
          </p:cNvPr>
          <p:cNvSpPr txBox="1"/>
          <p:nvPr userDrawn="1"/>
        </p:nvSpPr>
        <p:spPr>
          <a:xfrm>
            <a:off x="838200" y="354430"/>
            <a:ext cx="10681894" cy="1346953"/>
          </a:xfrm>
          <a:prstGeom prst="rect">
            <a:avLst/>
          </a:prstGeom>
          <a:noFill/>
        </p:spPr>
        <p:txBody>
          <a:bodyPr wrap="square" rtlCol="0" anchor="ctr">
            <a:noAutofit/>
          </a:bodyPr>
          <a:lstStyle/>
          <a:p>
            <a:r>
              <a:rPr lang="en-US" sz="4400" b="0" noProof="0">
                <a:solidFill>
                  <a:srgbClr val="714988"/>
                </a:solidFill>
                <a:latin typeface="+mn-lt"/>
              </a:rPr>
              <a:t>Learning outcomes</a:t>
            </a:r>
          </a:p>
        </p:txBody>
      </p:sp>
      <p:sp>
        <p:nvSpPr>
          <p:cNvPr id="9" name="Textplatzhalter 4">
            <a:extLst>
              <a:ext uri="{FF2B5EF4-FFF2-40B4-BE49-F238E27FC236}">
                <a16:creationId xmlns:a16="http://schemas.microsoft.com/office/drawing/2014/main" id="{DEB7D91A-AB06-304F-9917-994821E60BBE}"/>
              </a:ext>
            </a:extLst>
          </p:cNvPr>
          <p:cNvSpPr>
            <a:spLocks noGrp="1"/>
          </p:cNvSpPr>
          <p:nvPr>
            <p:ph type="body" sz="quarter" idx="11"/>
          </p:nvPr>
        </p:nvSpPr>
        <p:spPr>
          <a:xfrm>
            <a:off x="2381251" y="3708742"/>
            <a:ext cx="8946507" cy="936698"/>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Formatvorlagen des Textmasters bearbeiten</a:t>
            </a:r>
          </a:p>
        </p:txBody>
      </p:sp>
      <p:sp>
        <p:nvSpPr>
          <p:cNvPr id="10" name="Textplatzhalter 4">
            <a:extLst>
              <a:ext uri="{FF2B5EF4-FFF2-40B4-BE49-F238E27FC236}">
                <a16:creationId xmlns:a16="http://schemas.microsoft.com/office/drawing/2014/main" id="{500BF272-5ED4-0342-A0D6-7E3E02792BE5}"/>
              </a:ext>
            </a:extLst>
          </p:cNvPr>
          <p:cNvSpPr>
            <a:spLocks noGrp="1"/>
          </p:cNvSpPr>
          <p:nvPr>
            <p:ph type="body" sz="quarter" idx="12"/>
          </p:nvPr>
        </p:nvSpPr>
        <p:spPr>
          <a:xfrm>
            <a:off x="2381251" y="5005394"/>
            <a:ext cx="8946507" cy="936697"/>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err="1"/>
              <a:t>Formatvorlagen</a:t>
            </a:r>
            <a:r>
              <a:rPr lang="en-US" noProof="0"/>
              <a:t> des </a:t>
            </a:r>
            <a:r>
              <a:rPr lang="en-US" noProof="0" err="1"/>
              <a:t>Textmasters</a:t>
            </a:r>
            <a:r>
              <a:rPr lang="en-US" noProof="0"/>
              <a:t> </a:t>
            </a:r>
            <a:r>
              <a:rPr lang="en-US" noProof="0" err="1"/>
              <a:t>bearbeiten</a:t>
            </a:r>
            <a:endParaRPr lang="en-US" noProof="0"/>
          </a:p>
        </p:txBody>
      </p:sp>
      <p:pic>
        <p:nvPicPr>
          <p:cNvPr id="4" name="Grafik 3">
            <a:extLst>
              <a:ext uri="{FF2B5EF4-FFF2-40B4-BE49-F238E27FC236}">
                <a16:creationId xmlns:a16="http://schemas.microsoft.com/office/drawing/2014/main" id="{B51D26DC-8674-CC49-85F5-F2CEF6C4A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2431039"/>
            <a:ext cx="1279712" cy="936696"/>
          </a:xfrm>
          <a:prstGeom prst="rect">
            <a:avLst/>
          </a:prstGeom>
        </p:spPr>
      </p:pic>
      <p:pic>
        <p:nvPicPr>
          <p:cNvPr id="13" name="Grafik 12">
            <a:extLst>
              <a:ext uri="{FF2B5EF4-FFF2-40B4-BE49-F238E27FC236}">
                <a16:creationId xmlns:a16="http://schemas.microsoft.com/office/drawing/2014/main" id="{62CF9ABA-163A-AE48-94FA-189792C8A5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3708743"/>
            <a:ext cx="1279712" cy="936696"/>
          </a:xfrm>
          <a:prstGeom prst="rect">
            <a:avLst/>
          </a:prstGeom>
        </p:spPr>
      </p:pic>
      <p:pic>
        <p:nvPicPr>
          <p:cNvPr id="14" name="Grafik 13">
            <a:extLst>
              <a:ext uri="{FF2B5EF4-FFF2-40B4-BE49-F238E27FC236}">
                <a16:creationId xmlns:a16="http://schemas.microsoft.com/office/drawing/2014/main" id="{BA7DB375-60CC-9948-9E8F-1E214E887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5005394"/>
            <a:ext cx="1279712" cy="936696"/>
          </a:xfrm>
          <a:prstGeom prst="rect">
            <a:avLst/>
          </a:prstGeom>
        </p:spPr>
      </p:pic>
      <p:sp>
        <p:nvSpPr>
          <p:cNvPr id="2" name="TextBox 1">
            <a:extLst>
              <a:ext uri="{FF2B5EF4-FFF2-40B4-BE49-F238E27FC236}">
                <a16:creationId xmlns:a16="http://schemas.microsoft.com/office/drawing/2014/main" id="{393A169B-4887-AD42-A6E0-6579DD8A3FF6}"/>
              </a:ext>
            </a:extLst>
          </p:cNvPr>
          <p:cNvSpPr txBox="1"/>
          <p:nvPr userDrawn="1"/>
        </p:nvSpPr>
        <p:spPr>
          <a:xfrm>
            <a:off x="838200" y="1566810"/>
            <a:ext cx="68856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noProof="0"/>
              <a:t>After attending this class, you will be able to:</a:t>
            </a:r>
          </a:p>
        </p:txBody>
      </p:sp>
    </p:spTree>
    <p:extLst>
      <p:ext uri="{BB962C8B-B14F-4D97-AF65-F5344CB8AC3E}">
        <p14:creationId xmlns:p14="http://schemas.microsoft.com/office/powerpoint/2010/main" val="38116843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37693071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36E-342A-214E-B055-2D126B6159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51D34A-BD89-424E-84EC-B0A440E86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7865E5-47F0-FA4E-9BF3-E188FD62FE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66B730-81F7-294A-8DAF-83740037B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73C01-AE5C-3B4B-832C-AB9F6D0E73FE}"/>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37100767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8570280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688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3464-9C65-A847-B7EB-D7B33D6B6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36425-ECEC-7B41-A088-39BD1345F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1FDA3A-883E-8442-B0E8-6075B573CC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BCB5F67-CDA6-DA4A-B897-919247A5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F16B8-0B5B-B549-BCC8-FBCA71FD613C}"/>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10725614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A79-50C1-BB4C-BFE2-36CF8B697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DA6E9-ECF0-DE4B-8931-C98600B223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628FA-CDF0-F143-BCA7-345CEA04D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8A217-2327-BA4C-A58E-884F9A7F74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3D5E46C-3C47-944A-81D2-F5132BE8F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A1D06-1DE6-1347-A3F2-32BBE6A224CD}"/>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19791437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FA36-9AB5-124C-926B-D52D7023F9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36CD1-D62B-EE42-B033-67FA740EB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DFD72D-83EE-9A4A-9242-7E7B90C634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6DE75-CDC4-754D-AC99-3D58E8E25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1608D9-5152-7F48-9616-72F42DD0EA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F0B6E3-D6DD-3244-903F-CF2151D130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DDAB71F-3CCE-4E40-A110-219D6FB27C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99608-9441-8A4F-AA78-F944B1B09316}"/>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2459895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53DA-B32A-1F43-860F-0B045580A4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DD1623-CAE2-4948-9B92-6B92F43274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0A05ED-D33C-B14F-8C2E-E65B80463A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8E41D3-C44C-B94C-91DB-A680DFEC21E7}"/>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5670938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9E2DD-412E-FD43-A794-CA2CB11C612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515AEF4-1956-2642-BE68-B0CF547A87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56AB38-3721-CF4E-9BBF-DC9187F11299}"/>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279977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960C4-8BFE-DF3A-4866-52858E227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DE524-5E64-C0C8-C53C-4B6008283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90AD1B-2847-BB8B-E878-970FD2E2D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BF14E-8224-44DE-67FA-FFF6946F9E76}"/>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6" name="Footer Placeholder 5">
            <a:extLst>
              <a:ext uri="{FF2B5EF4-FFF2-40B4-BE49-F238E27FC236}">
                <a16:creationId xmlns:a16="http://schemas.microsoft.com/office/drawing/2014/main" id="{3009E5DE-C8C9-CBA4-D11E-F475B4096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8205B-059D-37AB-97C7-D59CAC77E8B8}"/>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1210779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BA54-EF35-C14B-9FB5-BD9D4400B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7C4FC5-367E-504D-837F-99F5CD0737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9BB1C-9B23-B340-82D6-A94BFC574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8A35D-9432-974C-BA99-DFAB0EA165D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7191A50-156F-9349-BF7C-54169635F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F3E0F1-B5B9-2B4B-AFFA-849D1C71C5BC}"/>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39169122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262B-A406-184C-9A53-0A2C1906F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014DE-FA6C-9849-AC60-2A73DE599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EDC74-05DA-354B-9479-70FD159C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230FC-D525-9C42-B695-D3A9BC046D2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93F73A-CB3D-3B42-B0DE-23A250FCF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33BB2-99F5-8C4F-A80D-429F00F162A5}"/>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39592214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7796-0D0C-E345-A639-1DEF4CA11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3BD64E-FD05-8A41-8BE2-6045EFE7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F6BC2-C8D2-8A46-B1FA-6D1801586C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9753DD-343C-8B41-BC67-A85D66C1E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D9B2A-92F7-704F-9CB2-5C02B67BA218}"/>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28564707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5567B-5896-FD45-A4E6-AE248E915D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055F7D-3317-2248-8519-6152AEF18A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D9155-D41E-3749-A5EA-8D32BE1855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195E8A-A0C5-704B-A771-B27C5C923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431A5-E4FD-744C-9BEA-F3271E777BE6}"/>
              </a:ext>
            </a:extLst>
          </p:cNvPr>
          <p:cNvSpPr>
            <a:spLocks noGrp="1"/>
          </p:cNvSpPr>
          <p:nvPr>
            <p:ph type="sldNum" sz="quarter" idx="12"/>
          </p:nvPr>
        </p:nvSpPr>
        <p:spPr/>
        <p:txBody>
          <a:bodyPr/>
          <a:lstStyle/>
          <a:p>
            <a:fld id="{2392DDAE-9823-6946-874E-259A5CB9452D}" type="slidenum">
              <a:rPr lang="en-US" smtClean="0"/>
              <a:t>‹#›</a:t>
            </a:fld>
            <a:endParaRPr lang="en-US"/>
          </a:p>
        </p:txBody>
      </p:sp>
    </p:spTree>
    <p:extLst>
      <p:ext uri="{BB962C8B-B14F-4D97-AF65-F5344CB8AC3E}">
        <p14:creationId xmlns:p14="http://schemas.microsoft.com/office/powerpoint/2010/main" val="263642422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52763" y="-515938"/>
            <a:ext cx="12297526" cy="6872288"/>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Tree>
    <p:extLst>
      <p:ext uri="{BB962C8B-B14F-4D97-AF65-F5344CB8AC3E}">
        <p14:creationId xmlns:p14="http://schemas.microsoft.com/office/powerpoint/2010/main" val="1936147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each">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6C18D61-BC25-9240-B523-7B0E472DEA4C}"/>
              </a:ext>
            </a:extLst>
          </p:cNvPr>
          <p:cNvPicPr>
            <a:picLocks noChangeAspect="1"/>
          </p:cNvPicPr>
          <p:nvPr userDrawn="1"/>
        </p:nvPicPr>
        <p:blipFill>
          <a:blip r:embed="rId2"/>
          <a:stretch>
            <a:fillRect/>
          </a:stretch>
        </p:blipFill>
        <p:spPr>
          <a:xfrm>
            <a:off x="0" y="-475374"/>
            <a:ext cx="12192000" cy="6831724"/>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Tree>
    <p:extLst>
      <p:ext uri="{BB962C8B-B14F-4D97-AF65-F5344CB8AC3E}">
        <p14:creationId xmlns:p14="http://schemas.microsoft.com/office/powerpoint/2010/main" val="4218234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0173CA1-DE15-8149-B251-E5C2C61E8BCD}"/>
              </a:ext>
            </a:extLst>
          </p:cNvPr>
          <p:cNvPicPr>
            <a:picLocks noChangeAspect="1"/>
          </p:cNvPicPr>
          <p:nvPr userDrawn="1"/>
        </p:nvPicPr>
        <p:blipFill>
          <a:blip r:embed="rId2"/>
          <a:stretch>
            <a:fillRect/>
          </a:stretch>
        </p:blipFill>
        <p:spPr>
          <a:xfrm>
            <a:off x="0" y="-470162"/>
            <a:ext cx="12192000" cy="682651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a:xfrm>
            <a:off x="8336280" y="6466077"/>
            <a:ext cx="2138680" cy="365125"/>
          </a:xfrm>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tx1"/>
                </a:solidFill>
              </a:defRPr>
            </a:lvl1pPr>
          </a:lstStyle>
          <a:p>
            <a:pPr lvl="0"/>
            <a:r>
              <a:rPr lang="en-US"/>
              <a:t>Sub title or name</a:t>
            </a:r>
          </a:p>
        </p:txBody>
      </p:sp>
    </p:spTree>
    <p:extLst>
      <p:ext uri="{BB962C8B-B14F-4D97-AF65-F5344CB8AC3E}">
        <p14:creationId xmlns:p14="http://schemas.microsoft.com/office/powerpoint/2010/main" val="34432429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8AA2B-255B-2E45-AB76-FA9073BE7ED0}"/>
              </a:ext>
            </a:extLst>
          </p:cNvPr>
          <p:cNvPicPr>
            <a:picLocks noChangeAspect="1"/>
          </p:cNvPicPr>
          <p:nvPr userDrawn="1"/>
        </p:nvPicPr>
        <p:blipFill>
          <a:blip r:embed="rId2"/>
          <a:stretch>
            <a:fillRect/>
          </a:stretch>
        </p:blipFill>
        <p:spPr>
          <a:xfrm>
            <a:off x="0" y="-422822"/>
            <a:ext cx="12192000" cy="677917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EE185512-D5B2-4F41-A502-75ED233183E6}"/>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Tree>
    <p:extLst>
      <p:ext uri="{BB962C8B-B14F-4D97-AF65-F5344CB8AC3E}">
        <p14:creationId xmlns:p14="http://schemas.microsoft.com/office/powerpoint/2010/main" val="22794472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6" y="534183"/>
            <a:ext cx="10716107" cy="349022"/>
          </a:xfrm>
        </p:spPr>
        <p:txBody>
          <a:bodyPr/>
          <a:lstStyle>
            <a:lvl1pPr>
              <a:defRPr baseline="0"/>
            </a:lvl1pPr>
          </a:lstStyle>
          <a:p>
            <a:r>
              <a:rPr lang="en-US" dirty="0"/>
              <a:t>Head (title) only layout: Type head here</a:t>
            </a:r>
          </a:p>
        </p:txBody>
      </p:sp>
    </p:spTree>
    <p:extLst>
      <p:ext uri="{BB962C8B-B14F-4D97-AF65-F5344CB8AC3E}">
        <p14:creationId xmlns:p14="http://schemas.microsoft.com/office/powerpoint/2010/main" val="31921099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2" name="Freihandform 21">
            <a:extLst>
              <a:ext uri="{FF2B5EF4-FFF2-40B4-BE49-F238E27FC236}">
                <a16:creationId xmlns:a16="http://schemas.microsoft.com/office/drawing/2014/main" id="{DB558329-5FA1-7F4E-A418-E4BAFA9FC5E3}"/>
              </a:ext>
            </a:extLst>
          </p:cNvPr>
          <p:cNvSpPr/>
          <p:nvPr userDrawn="1"/>
        </p:nvSpPr>
        <p:spPr>
          <a:xfrm>
            <a:off x="1423035" y="1485535"/>
            <a:ext cx="9345930" cy="3428811"/>
          </a:xfrm>
          <a:custGeom>
            <a:avLst/>
            <a:gdLst>
              <a:gd name="connsiteX0" fmla="*/ 1215165 w 9345930"/>
              <a:gd name="connsiteY0" fmla="*/ 0 h 3428811"/>
              <a:gd name="connsiteX1" fmla="*/ 9345930 w 9345930"/>
              <a:gd name="connsiteY1" fmla="*/ 0 h 3428811"/>
              <a:gd name="connsiteX2" fmla="*/ 9345930 w 9345930"/>
              <a:gd name="connsiteY2" fmla="*/ 3428811 h 3428811"/>
              <a:gd name="connsiteX3" fmla="*/ 0 w 9345930"/>
              <a:gd name="connsiteY3" fmla="*/ 3428811 h 3428811"/>
              <a:gd name="connsiteX4" fmla="*/ 0 w 9345930"/>
              <a:gd name="connsiteY4" fmla="*/ 1124315 h 3428811"/>
              <a:gd name="connsiteX5" fmla="*/ 175741 w 9345930"/>
              <a:gd name="connsiteY5" fmla="*/ 1124315 h 3428811"/>
              <a:gd name="connsiteX6" fmla="*/ 175741 w 9345930"/>
              <a:gd name="connsiteY6" fmla="*/ 3264655 h 3428811"/>
              <a:gd name="connsiteX7" fmla="*/ 9170189 w 9345930"/>
              <a:gd name="connsiteY7" fmla="*/ 3264655 h 3428811"/>
              <a:gd name="connsiteX8" fmla="*/ 9170189 w 9345930"/>
              <a:gd name="connsiteY8" fmla="*/ 164155 h 3428811"/>
              <a:gd name="connsiteX9" fmla="*/ 1215165 w 9345930"/>
              <a:gd name="connsiteY9" fmla="*/ 164155 h 34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5930" h="3428811">
                <a:moveTo>
                  <a:pt x="1215165" y="0"/>
                </a:moveTo>
                <a:lnTo>
                  <a:pt x="9345930" y="0"/>
                </a:lnTo>
                <a:lnTo>
                  <a:pt x="9345930" y="3428811"/>
                </a:lnTo>
                <a:lnTo>
                  <a:pt x="0" y="3428811"/>
                </a:lnTo>
                <a:lnTo>
                  <a:pt x="0" y="1124315"/>
                </a:lnTo>
                <a:lnTo>
                  <a:pt x="175741" y="1124315"/>
                </a:lnTo>
                <a:lnTo>
                  <a:pt x="175741" y="3264655"/>
                </a:lnTo>
                <a:lnTo>
                  <a:pt x="9170189" y="3264655"/>
                </a:lnTo>
                <a:lnTo>
                  <a:pt x="9170189" y="164155"/>
                </a:lnTo>
                <a:lnTo>
                  <a:pt x="1215165" y="1641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xtfeld 16">
            <a:extLst>
              <a:ext uri="{FF2B5EF4-FFF2-40B4-BE49-F238E27FC236}">
                <a16:creationId xmlns:a16="http://schemas.microsoft.com/office/drawing/2014/main" id="{D0D29B1E-2AA6-E048-9657-C83533E0D26F}"/>
              </a:ext>
            </a:extLst>
          </p:cNvPr>
          <p:cNvSpPr txBox="1"/>
          <p:nvPr userDrawn="1"/>
        </p:nvSpPr>
        <p:spPr>
          <a:xfrm>
            <a:off x="397200" y="1040765"/>
            <a:ext cx="4215600" cy="3600000"/>
          </a:xfrm>
          <a:prstGeom prst="rect">
            <a:avLst/>
          </a:prstGeom>
          <a:noFill/>
        </p:spPr>
        <p:txBody>
          <a:bodyPr wrap="square" rtlCol="0" anchor="ctr">
            <a:noAutofit/>
          </a:bodyPr>
          <a:lstStyle/>
          <a:p>
            <a:r>
              <a:rPr lang="en-US" sz="40000" noProof="0">
                <a:solidFill>
                  <a:schemeClr val="accent1"/>
                </a:solidFill>
              </a:rPr>
              <a:t>“</a:t>
            </a:r>
          </a:p>
        </p:txBody>
      </p:sp>
      <p:sp>
        <p:nvSpPr>
          <p:cNvPr id="25" name="Textplatzhalter 24">
            <a:extLst>
              <a:ext uri="{FF2B5EF4-FFF2-40B4-BE49-F238E27FC236}">
                <a16:creationId xmlns:a16="http://schemas.microsoft.com/office/drawing/2014/main" id="{73E20500-98AA-014B-8910-94CACEA4898F}"/>
              </a:ext>
            </a:extLst>
          </p:cNvPr>
          <p:cNvSpPr>
            <a:spLocks noGrp="1"/>
          </p:cNvSpPr>
          <p:nvPr>
            <p:ph type="body" sz="quarter" idx="13" hasCustomPrompt="1"/>
          </p:nvPr>
        </p:nvSpPr>
        <p:spPr>
          <a:xfrm>
            <a:off x="2708275" y="1855788"/>
            <a:ext cx="7693025" cy="2674937"/>
          </a:xfrm>
          <a:prstGeom prst="rect">
            <a:avLst/>
          </a:prstGeom>
        </p:spPr>
        <p:txBody>
          <a:bodyPr anchor="ctr">
            <a:normAutofit/>
          </a:bodyPr>
          <a:lstStyle>
            <a:lvl1pPr marL="0" indent="0">
              <a:buFontTx/>
              <a:buNone/>
              <a:defRPr sz="5400">
                <a:solidFill>
                  <a:schemeClr val="accent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noProof="0"/>
              <a:t>Click to edit Master text styles</a:t>
            </a:r>
          </a:p>
        </p:txBody>
      </p:sp>
      <p:sp>
        <p:nvSpPr>
          <p:cNvPr id="27" name="Textplatzhalter 26">
            <a:extLst>
              <a:ext uri="{FF2B5EF4-FFF2-40B4-BE49-F238E27FC236}">
                <a16:creationId xmlns:a16="http://schemas.microsoft.com/office/drawing/2014/main" id="{96362873-D568-D446-B11B-D5985855E184}"/>
              </a:ext>
            </a:extLst>
          </p:cNvPr>
          <p:cNvSpPr>
            <a:spLocks noGrp="1"/>
          </p:cNvSpPr>
          <p:nvPr>
            <p:ph type="body" sz="quarter" idx="14" hasCustomPrompt="1"/>
          </p:nvPr>
        </p:nvSpPr>
        <p:spPr>
          <a:xfrm>
            <a:off x="5022201" y="5189902"/>
            <a:ext cx="5699125" cy="365125"/>
          </a:xfrm>
          <a:prstGeom prst="rect">
            <a:avLst/>
          </a:prstGeom>
        </p:spPr>
        <p:txBody>
          <a:bodyPr anchor="ctr">
            <a:noAutofit/>
          </a:bodyPr>
          <a:lstStyle>
            <a:lvl1pPr marL="0" indent="0" algn="r">
              <a:buFontTx/>
              <a:buNone/>
              <a:defRPr sz="1600">
                <a:solidFill>
                  <a:schemeClr val="tx2">
                    <a:lumMod val="50000"/>
                  </a:schemeClr>
                </a:solidFill>
              </a:defRPr>
            </a:lvl1pPr>
            <a:lvl2pPr>
              <a:defRPr sz="1200"/>
            </a:lvl2pPr>
            <a:lvl3pPr>
              <a:defRPr sz="1200"/>
            </a:lvl3pPr>
            <a:lvl4pPr>
              <a:defRPr sz="1200"/>
            </a:lvl4pPr>
            <a:lvl5pPr>
              <a:defRPr sz="1200"/>
            </a:lvl5pPr>
          </a:lstStyle>
          <a:p>
            <a:pPr lvl="0"/>
            <a:r>
              <a:rPr lang="en-US" noProof="0"/>
              <a:t>Enter author or source here …</a:t>
            </a:r>
          </a:p>
        </p:txBody>
      </p:sp>
      <p:sp>
        <p:nvSpPr>
          <p:cNvPr id="7" name="Slide Number Placeholder 6">
            <a:extLst>
              <a:ext uri="{FF2B5EF4-FFF2-40B4-BE49-F238E27FC236}">
                <a16:creationId xmlns:a16="http://schemas.microsoft.com/office/drawing/2014/main" id="{1C659DE1-052A-C741-9F91-1E8A7AD62C00}"/>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310300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C393-8A9D-70C2-ED71-79F73AFC1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63FC36-D3E5-15E5-D521-F5FA7F08C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7B417-4E30-C47C-CC2C-7B4B4BC79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977BE-6A55-51B5-B3CF-405FA839C874}"/>
              </a:ext>
            </a:extLst>
          </p:cNvPr>
          <p:cNvSpPr>
            <a:spLocks noGrp="1"/>
          </p:cNvSpPr>
          <p:nvPr>
            <p:ph type="dt" sz="half" idx="10"/>
          </p:nvPr>
        </p:nvSpPr>
        <p:spPr/>
        <p:txBody>
          <a:bodyPr/>
          <a:lstStyle/>
          <a:p>
            <a:fld id="{3CBD2C4A-AEC8-4156-958F-27BF4B981959}" type="datetimeFigureOut">
              <a:rPr lang="en-US" smtClean="0"/>
              <a:t>4/24/2025</a:t>
            </a:fld>
            <a:endParaRPr lang="en-US"/>
          </a:p>
        </p:txBody>
      </p:sp>
      <p:sp>
        <p:nvSpPr>
          <p:cNvPr id="6" name="Footer Placeholder 5">
            <a:extLst>
              <a:ext uri="{FF2B5EF4-FFF2-40B4-BE49-F238E27FC236}">
                <a16:creationId xmlns:a16="http://schemas.microsoft.com/office/drawing/2014/main" id="{7861F0F2-DE3A-7285-4210-C4C42EA86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8661C-B98B-30EA-535B-EDC6E570D65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779495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omparison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p:nvPr>
        </p:nvSpPr>
        <p:spPr>
          <a:xfrm>
            <a:off x="839788" y="404813"/>
            <a:ext cx="10512425"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p:nvPr>
        </p:nvSpPr>
        <p:spPr>
          <a:xfrm>
            <a:off x="839788" y="1844675"/>
            <a:ext cx="5184775"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p:nvPr>
        </p:nvSpPr>
        <p:spPr>
          <a:xfrm>
            <a:off x="839788" y="2636837"/>
            <a:ext cx="5184775" cy="356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5401D4-DD85-0149-9F34-5075D48F1DE1}"/>
              </a:ext>
            </a:extLst>
          </p:cNvPr>
          <p:cNvSpPr>
            <a:spLocks noGrp="1"/>
          </p:cNvSpPr>
          <p:nvPr>
            <p:ph type="body" sz="quarter" idx="3"/>
          </p:nvPr>
        </p:nvSpPr>
        <p:spPr>
          <a:xfrm>
            <a:off x="6167439" y="1844675"/>
            <a:ext cx="5183189" cy="6477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BA146C-748E-9D47-83CD-C1C4240BEA77}"/>
              </a:ext>
            </a:extLst>
          </p:cNvPr>
          <p:cNvSpPr>
            <a:spLocks noGrp="1"/>
          </p:cNvSpPr>
          <p:nvPr>
            <p:ph sz="quarter" idx="4"/>
          </p:nvPr>
        </p:nvSpPr>
        <p:spPr>
          <a:xfrm>
            <a:off x="6167440" y="2636837"/>
            <a:ext cx="5184774" cy="356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13F2490-0CE6-6441-B6DE-B4EE6CFC5406}" type="slidenum">
              <a:rPr lang="en-US" smtClean="0"/>
              <a:t>‹#›</a:t>
            </a:fld>
            <a:endParaRPr lang="en-US"/>
          </a:p>
        </p:txBody>
      </p:sp>
    </p:spTree>
    <p:extLst>
      <p:ext uri="{BB962C8B-B14F-4D97-AF65-F5344CB8AC3E}">
        <p14:creationId xmlns:p14="http://schemas.microsoft.com/office/powerpoint/2010/main" val="1856160307"/>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3124689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pic>
        <p:nvPicPr>
          <p:cNvPr id="2" name="Picture 1" descr="Logo&#10;&#10;Description automatically generated">
            <a:extLst>
              <a:ext uri="{FF2B5EF4-FFF2-40B4-BE49-F238E27FC236}">
                <a16:creationId xmlns:a16="http://schemas.microsoft.com/office/drawing/2014/main" id="{7F53B774-B5EA-56C3-6E5C-936E4D36DB36}"/>
              </a:ext>
            </a:extLst>
          </p:cNvPr>
          <p:cNvPicPr>
            <a:picLocks noChangeAspect="1"/>
          </p:cNvPicPr>
          <p:nvPr userDrawn="1"/>
        </p:nvPicPr>
        <p:blipFill>
          <a:blip r:embed="rId3"/>
          <a:stretch>
            <a:fillRect/>
          </a:stretch>
        </p:blipFill>
        <p:spPr>
          <a:xfrm>
            <a:off x="75854" y="6316793"/>
            <a:ext cx="1346543" cy="504632"/>
          </a:xfrm>
          <a:prstGeom prst="rect">
            <a:avLst/>
          </a:prstGeom>
        </p:spPr>
      </p:pic>
    </p:spTree>
    <p:extLst>
      <p:ext uri="{BB962C8B-B14F-4D97-AF65-F5344CB8AC3E}">
        <p14:creationId xmlns:p14="http://schemas.microsoft.com/office/powerpoint/2010/main" val="39876377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575"/>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23C6623-2D87-3349-963B-3C2CAAC748D0}"/>
              </a:ext>
            </a:extLst>
          </p:cNvPr>
          <p:cNvSpPr txBox="1">
            <a:spLocks/>
          </p:cNvSpPr>
          <p:nvPr userDrawn="1"/>
        </p:nvSpPr>
        <p:spPr>
          <a:xfrm>
            <a:off x="161544" y="6456300"/>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30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dirty="0"/>
          </a:p>
        </p:txBody>
      </p:sp>
      <p:pic>
        <p:nvPicPr>
          <p:cNvPr id="4" name="Picture 3" descr="Logo&#10;&#10;Description automatically generated">
            <a:extLst>
              <a:ext uri="{FF2B5EF4-FFF2-40B4-BE49-F238E27FC236}">
                <a16:creationId xmlns:a16="http://schemas.microsoft.com/office/drawing/2014/main" id="{0E3B1B0F-A6B3-8BEC-4C96-A8601E07CAF4}"/>
              </a:ext>
            </a:extLst>
          </p:cNvPr>
          <p:cNvPicPr>
            <a:picLocks noChangeAspect="1"/>
          </p:cNvPicPr>
          <p:nvPr userDrawn="1"/>
        </p:nvPicPr>
        <p:blipFill>
          <a:blip r:embed="rId3"/>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14347780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030A0"/>
                </a:solidFill>
              </a:defRPr>
            </a:lvl1pPr>
          </a:lstStyle>
          <a:p>
            <a:r>
              <a:rPr lang="pl-PL" dirty="0"/>
              <a:t>Kliknij, aby edytować styl</a:t>
            </a:r>
          </a:p>
        </p:txBody>
      </p:sp>
      <p:sp>
        <p:nvSpPr>
          <p:cNvPr id="3" name="Symbol zastępczy zawartości 2"/>
          <p:cNvSpPr>
            <a:spLocks noGrp="1"/>
          </p:cNvSpPr>
          <p:nvPr>
            <p:ph sz="half" idx="1"/>
          </p:nvPr>
        </p:nvSpPr>
        <p:spPr>
          <a:xfrm>
            <a:off x="609600" y="1600202"/>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2"/>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5" name="Picture 4" descr="Logo&#10;&#10;Description automatically generated">
            <a:extLst>
              <a:ext uri="{FF2B5EF4-FFF2-40B4-BE49-F238E27FC236}">
                <a16:creationId xmlns:a16="http://schemas.microsoft.com/office/drawing/2014/main" id="{8BABE171-F369-F848-DB84-FE1AC7E25405}"/>
              </a:ext>
            </a:extLst>
          </p:cNvPr>
          <p:cNvPicPr>
            <a:picLocks noChangeAspect="1"/>
          </p:cNvPicPr>
          <p:nvPr userDrawn="1"/>
        </p:nvPicPr>
        <p:blipFill>
          <a:blip r:embed="rId2"/>
          <a:stretch>
            <a:fillRect/>
          </a:stretch>
        </p:blipFill>
        <p:spPr>
          <a:xfrm>
            <a:off x="177459" y="6316793"/>
            <a:ext cx="1346543" cy="504632"/>
          </a:xfrm>
          <a:prstGeom prst="rect">
            <a:avLst/>
          </a:prstGeom>
        </p:spPr>
      </p:pic>
    </p:spTree>
    <p:extLst>
      <p:ext uri="{BB962C8B-B14F-4D97-AF65-F5344CB8AC3E}">
        <p14:creationId xmlns:p14="http://schemas.microsoft.com/office/powerpoint/2010/main" val="26398247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52763" y="-515938"/>
            <a:ext cx="12297526" cy="6872288"/>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6"/>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6670040" y="4135756"/>
            <a:ext cx="4683760" cy="365125"/>
          </a:xfrm>
        </p:spPr>
        <p:txBody>
          <a:bodyPr/>
          <a:lstStyle>
            <a:lvl1pPr marL="0" indent="0" algn="r">
              <a:buNone/>
              <a:defRPr>
                <a:solidFill>
                  <a:schemeClr val="bg1"/>
                </a:solidFill>
              </a:defRPr>
            </a:lvl1pPr>
          </a:lstStyle>
          <a:p>
            <a:pPr lvl="0"/>
            <a:r>
              <a:rPr lang="en-US"/>
              <a:t>Sub title or name</a:t>
            </a:r>
          </a:p>
        </p:txBody>
      </p:sp>
      <p:sp>
        <p:nvSpPr>
          <p:cNvPr id="9" name="Date Placeholder 3">
            <a:extLst>
              <a:ext uri="{FF2B5EF4-FFF2-40B4-BE49-F238E27FC236}">
                <a16:creationId xmlns:a16="http://schemas.microsoft.com/office/drawing/2014/main" id="{372217B9-F9D5-9244-8136-E4F9EF8BF5CE}"/>
              </a:ext>
            </a:extLst>
          </p:cNvPr>
          <p:cNvSpPr txBox="1">
            <a:spLocks/>
          </p:cNvSpPr>
          <p:nvPr userDrawn="1"/>
        </p:nvSpPr>
        <p:spPr>
          <a:xfrm>
            <a:off x="826482" y="6447791"/>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10" name="Footer Placeholder 4">
            <a:extLst>
              <a:ext uri="{FF2B5EF4-FFF2-40B4-BE49-F238E27FC236}">
                <a16:creationId xmlns:a16="http://schemas.microsoft.com/office/drawing/2014/main" id="{BDAB38E0-95AF-3A4A-834D-3597D4262D6F}"/>
              </a:ext>
            </a:extLst>
          </p:cNvPr>
          <p:cNvSpPr txBox="1">
            <a:spLocks/>
          </p:cNvSpPr>
          <p:nvPr userDrawn="1"/>
        </p:nvSpPr>
        <p:spPr>
          <a:xfrm>
            <a:off x="4026882" y="6447791"/>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7" name="Picture 6" descr="Logo&#10;&#10;Description automatically generated">
            <a:extLst>
              <a:ext uri="{FF2B5EF4-FFF2-40B4-BE49-F238E27FC236}">
                <a16:creationId xmlns:a16="http://schemas.microsoft.com/office/drawing/2014/main" id="{0FB0F3C4-ABB1-D784-A28C-039FA59F4AD1}"/>
              </a:ext>
            </a:extLst>
          </p:cNvPr>
          <p:cNvPicPr>
            <a:picLocks noChangeAspect="1"/>
          </p:cNvPicPr>
          <p:nvPr userDrawn="1"/>
        </p:nvPicPr>
        <p:blipFill>
          <a:blip r:embed="rId3"/>
          <a:stretch>
            <a:fillRect/>
          </a:stretch>
        </p:blipFill>
        <p:spPr>
          <a:xfrm>
            <a:off x="1949815" y="6316793"/>
            <a:ext cx="1346543" cy="504632"/>
          </a:xfrm>
          <a:prstGeom prst="rect">
            <a:avLst/>
          </a:prstGeom>
        </p:spPr>
      </p:pic>
    </p:spTree>
    <p:extLst>
      <p:ext uri="{BB962C8B-B14F-4D97-AF65-F5344CB8AC3E}">
        <p14:creationId xmlns:p14="http://schemas.microsoft.com/office/powerpoint/2010/main" val="29506811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ection Heading">
    <p:bg>
      <p:bgPr>
        <a:gradFill>
          <a:gsLst>
            <a:gs pos="21000">
              <a:srgbClr val="714989"/>
            </a:gs>
            <a:gs pos="58000">
              <a:srgbClr val="9966FF"/>
            </a:gs>
            <a:gs pos="100000">
              <a:srgbClr val="BA97FF"/>
            </a:gs>
          </a:gsLst>
          <a:lin ang="1200000" scaled="0"/>
        </a:gradFill>
        <a:effectLst/>
      </p:bgPr>
    </p:bg>
    <p:spTree>
      <p:nvGrpSpPr>
        <p:cNvPr id="1" name=""/>
        <p:cNvGrpSpPr/>
        <p:nvPr/>
      </p:nvGrpSpPr>
      <p:grpSpPr>
        <a:xfrm>
          <a:off x="0" y="0"/>
          <a:ext cx="0" cy="0"/>
          <a:chOff x="0" y="0"/>
          <a:chExt cx="0" cy="0"/>
        </a:xfrm>
      </p:grpSpPr>
      <p:sp>
        <p:nvSpPr>
          <p:cNvPr id="3" name="Rectangle 2"/>
          <p:cNvSpPr/>
          <p:nvPr userDrawn="1"/>
        </p:nvSpPr>
        <p:spPr>
          <a:xfrm>
            <a:off x="1732680" y="2183643"/>
            <a:ext cx="8672051" cy="2429300"/>
          </a:xfrm>
          <a:prstGeom prst="rect">
            <a:avLst/>
          </a:prstGeom>
          <a:gradFill flip="none" rotWithShape="1">
            <a:gsLst>
              <a:gs pos="17000">
                <a:srgbClr val="D65C00"/>
              </a:gs>
              <a:gs pos="58000">
                <a:srgbClr val="FFCA00">
                  <a:shade val="67500"/>
                  <a:satMod val="115000"/>
                </a:srgbClr>
              </a:gs>
              <a:gs pos="100000">
                <a:srgbClr val="FFCA00">
                  <a:shade val="100000"/>
                  <a:satMod val="115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400">
              <a:solidFill>
                <a:schemeClr val="bg1"/>
              </a:solidFill>
            </a:endParaRPr>
          </a:p>
        </p:txBody>
      </p:sp>
      <p:sp>
        <p:nvSpPr>
          <p:cNvPr id="2" name="Title 1"/>
          <p:cNvSpPr>
            <a:spLocks noGrp="1"/>
          </p:cNvSpPr>
          <p:nvPr>
            <p:ph type="title"/>
          </p:nvPr>
        </p:nvSpPr>
        <p:spPr>
          <a:xfrm>
            <a:off x="1732679" y="2183643"/>
            <a:ext cx="8672051" cy="2429300"/>
          </a:xfrm>
        </p:spPr>
        <p:txBody>
          <a:bodyPr>
            <a:norm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294499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9" name="Picture 8" descr="199C 45pct.jpg"/>
          <p:cNvPicPr>
            <a:picLocks noChangeAspect="1"/>
          </p:cNvPicPr>
          <p:nvPr userDrawn="1"/>
        </p:nvPicPr>
        <p:blipFill>
          <a:blip r:embed="rId2" cstate="print"/>
          <a:srcRect l="758" t="758" r="758" b="1339"/>
          <a:stretch>
            <a:fillRect/>
          </a:stretch>
        </p:blipFill>
        <p:spPr>
          <a:xfrm>
            <a:off x="0" y="1"/>
            <a:ext cx="12192000" cy="5928399"/>
          </a:xfrm>
          <a:prstGeom prst="rect">
            <a:avLst/>
          </a:prstGeom>
        </p:spPr>
      </p:pic>
      <p:sp>
        <p:nvSpPr>
          <p:cNvPr id="4" name="Rectangle 3"/>
          <p:cNvSpPr/>
          <p:nvPr userDrawn="1"/>
        </p:nvSpPr>
        <p:spPr>
          <a:xfrm>
            <a:off x="0" y="5916706"/>
            <a:ext cx="12192000" cy="9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rgbClr val="FFFFFF"/>
              </a:solidFill>
            </a:endParaRPr>
          </a:p>
        </p:txBody>
      </p:sp>
      <p:pic>
        <p:nvPicPr>
          <p:cNvPr id="5" name="Signature"/>
          <p:cNvPicPr>
            <a:picLocks noChangeAspect="1" noChangeArrowheads="1"/>
          </p:cNvPicPr>
          <p:nvPr userDrawn="1"/>
        </p:nvPicPr>
        <p:blipFill>
          <a:blip r:embed="rId3" cstate="print"/>
          <a:srcRect/>
          <a:stretch>
            <a:fillRect/>
          </a:stretch>
        </p:blipFill>
        <p:spPr bwMode="auto">
          <a:xfrm>
            <a:off x="9083401" y="6165331"/>
            <a:ext cx="2460131" cy="516367"/>
          </a:xfrm>
          <a:prstGeom prst="rect">
            <a:avLst/>
          </a:prstGeom>
          <a:noFill/>
          <a:ln w="12700">
            <a:noFill/>
            <a:miter lim="800000"/>
            <a:headEnd/>
            <a:tailEnd/>
          </a:ln>
        </p:spPr>
      </p:pic>
      <p:sp>
        <p:nvSpPr>
          <p:cNvPr id="12" name="Text Placeholder 11"/>
          <p:cNvSpPr>
            <a:spLocks noGrp="1"/>
          </p:cNvSpPr>
          <p:nvPr>
            <p:ph type="body" sz="quarter" idx="15" hasCustomPrompt="1"/>
          </p:nvPr>
        </p:nvSpPr>
        <p:spPr>
          <a:xfrm>
            <a:off x="1052945" y="1637852"/>
            <a:ext cx="8361776" cy="2622890"/>
          </a:xfrm>
          <a:prstGeom prst="rect">
            <a:avLst/>
          </a:prstGeom>
        </p:spPr>
        <p:txBody>
          <a:bodyPr lIns="0" tIns="0" rIns="0" bIns="0"/>
          <a:lstStyle>
            <a:lvl1pPr marL="0" indent="0">
              <a:spcBef>
                <a:spcPts val="0"/>
              </a:spcBef>
              <a:spcAft>
                <a:spcPts val="2294"/>
              </a:spcAft>
              <a:buNone/>
              <a:defRPr sz="4412">
                <a:solidFill>
                  <a:schemeClr val="bg1"/>
                </a:solidFill>
              </a:defRPr>
            </a:lvl1pPr>
            <a:lvl2pPr marL="0" indent="0">
              <a:lnSpc>
                <a:spcPct val="100000"/>
              </a:lnSpc>
              <a:spcBef>
                <a:spcPts val="0"/>
              </a:spcBef>
              <a:buNone/>
              <a:defRPr sz="1765">
                <a:solidFill>
                  <a:schemeClr val="bg1"/>
                </a:solidFill>
              </a:defRPr>
            </a:lvl2pPr>
          </a:lstStyle>
          <a:p>
            <a:pPr lvl="0"/>
            <a:r>
              <a:rPr lang="en-US"/>
              <a:t>Default red cover: Follow instructions below</a:t>
            </a:r>
          </a:p>
          <a:p>
            <a:pPr lvl="1"/>
            <a:r>
              <a:rPr lang="en-US"/>
              <a:t>Second level</a:t>
            </a:r>
          </a:p>
        </p:txBody>
      </p:sp>
      <p:sp>
        <p:nvSpPr>
          <p:cNvPr id="8" name="Text Placeholder 11"/>
          <p:cNvSpPr>
            <a:spLocks noGrp="1"/>
          </p:cNvSpPr>
          <p:nvPr>
            <p:ph type="body" sz="quarter" idx="14" hasCustomPrompt="1"/>
          </p:nvPr>
        </p:nvSpPr>
        <p:spPr>
          <a:xfrm>
            <a:off x="1050636" y="4117584"/>
            <a:ext cx="3522956" cy="1590454"/>
          </a:xfrm>
          <a:prstGeom prst="rect">
            <a:avLst/>
          </a:prstGeom>
          <a:solidFill>
            <a:srgbClr val="F0A2EC"/>
          </a:solidFill>
        </p:spPr>
        <p:txBody>
          <a:bodyPr lIns="137160" tIns="137160">
            <a:noAutofit/>
          </a:bodyPr>
          <a:lstStyle>
            <a:lvl1pPr marL="0" indent="0">
              <a:lnSpc>
                <a:spcPct val="80000"/>
              </a:lnSpc>
              <a:spcBef>
                <a:spcPts val="0"/>
              </a:spcBef>
              <a:spcAft>
                <a:spcPts val="0"/>
              </a:spcAft>
              <a:buFont typeface="Arial" pitchFamily="34" charset="0"/>
              <a:buNone/>
              <a:defRPr sz="971" b="1" baseline="0"/>
            </a:lvl1pPr>
            <a:lvl2pPr>
              <a:buNone/>
              <a:defRPr sz="1059" baseline="0"/>
            </a:lvl2pPr>
            <a:lvl3pPr marL="0" indent="0">
              <a:spcBef>
                <a:spcPts val="254"/>
              </a:spcBef>
              <a:buFont typeface="Arial" pitchFamily="34" charset="0"/>
              <a:buNone/>
              <a:defRPr sz="1059"/>
            </a:lvl3pPr>
            <a:lvl4pPr marL="0" indent="0">
              <a:spcBef>
                <a:spcPts val="254"/>
              </a:spcBef>
              <a:buNone/>
              <a:defRPr sz="1059" baseline="0"/>
            </a:lvl4pPr>
            <a:lvl5pPr>
              <a:defRPr sz="1059"/>
            </a:lvl5pPr>
          </a:lstStyle>
          <a:p>
            <a:pPr lvl="0"/>
            <a:r>
              <a:rPr lang="en-US"/>
              <a:t>INSTRUCTIONS</a:t>
            </a:r>
            <a:br>
              <a:rPr lang="en-US"/>
            </a:br>
            <a:br>
              <a:rPr lang="en-US"/>
            </a:br>
            <a:r>
              <a:rPr lang="en-US"/>
              <a:t>1) Type your title. [appears in big text]</a:t>
            </a:r>
            <a:br>
              <a:rPr lang="en-US"/>
            </a:br>
            <a:br>
              <a:rPr lang="en-US"/>
            </a:br>
            <a:r>
              <a:rPr lang="en-US"/>
              <a:t>2) Press enter. </a:t>
            </a:r>
            <a:br>
              <a:rPr lang="en-US"/>
            </a:br>
            <a:br>
              <a:rPr lang="en-US"/>
            </a:br>
            <a:r>
              <a:rPr lang="en-US"/>
              <a:t>3) Press Alt + Shift + Right Arrow then type secondary info (name, date, etc.). [appears in smaller text]</a:t>
            </a:r>
            <a:br>
              <a:rPr lang="en-US"/>
            </a:br>
            <a:br>
              <a:rPr lang="en-US"/>
            </a:br>
            <a:r>
              <a:rPr lang="en-US"/>
              <a:t>4) Remove this box when done.</a:t>
            </a:r>
          </a:p>
        </p:txBody>
      </p:sp>
    </p:spTree>
    <p:extLst>
      <p:ext uri="{BB962C8B-B14F-4D97-AF65-F5344CB8AC3E}">
        <p14:creationId xmlns:p14="http://schemas.microsoft.com/office/powerpoint/2010/main" val="28610184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A] • TEXT">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8" y="534184"/>
            <a:ext cx="10713093" cy="349022"/>
          </a:xfrm>
        </p:spPr>
        <p:txBody>
          <a:bodyPr/>
          <a:lstStyle>
            <a:lvl1pPr>
              <a:defRPr>
                <a:solidFill>
                  <a:srgbClr val="7030A0"/>
                </a:solidFill>
              </a:defRPr>
            </a:lvl1pPr>
          </a:lstStyle>
          <a:p>
            <a:r>
              <a:rPr lang="en-US" dirty="0"/>
              <a:t>Basic text layout: Type head here</a:t>
            </a:r>
          </a:p>
        </p:txBody>
      </p:sp>
      <p:sp>
        <p:nvSpPr>
          <p:cNvPr id="8" name="Sub and bullets"/>
          <p:cNvSpPr>
            <a:spLocks noGrp="1"/>
          </p:cNvSpPr>
          <p:nvPr>
            <p:ph type="body" sz="quarter" idx="10" hasCustomPrompt="1"/>
          </p:nvPr>
        </p:nvSpPr>
        <p:spPr>
          <a:xfrm>
            <a:off x="1050638" y="1465804"/>
            <a:ext cx="10088804" cy="1525984"/>
          </a:xfrm>
        </p:spPr>
        <p:txBody>
          <a:bodyPr/>
          <a:lstStyle>
            <a:lvl1pPr marL="0" indent="0">
              <a:lnSpc>
                <a:spcPct val="100000"/>
              </a:lnSpc>
              <a:spcBef>
                <a:spcPts val="1941"/>
              </a:spcBef>
              <a:spcAft>
                <a:spcPts val="0"/>
              </a:spcAft>
              <a:buSzPct val="100000"/>
              <a:buNone/>
              <a:defRPr sz="1897">
                <a:solidFill>
                  <a:schemeClr val="tx1"/>
                </a:solidFill>
              </a:defRPr>
            </a:lvl1pPr>
            <a:lvl2pPr marL="175111" indent="-175111">
              <a:lnSpc>
                <a:spcPct val="101000"/>
              </a:lnSpc>
              <a:spcBef>
                <a:spcPts val="706"/>
              </a:spcBef>
              <a:spcAft>
                <a:spcPts val="88"/>
              </a:spcAft>
              <a:buSzPct val="95000"/>
              <a:defRPr sz="1632"/>
            </a:lvl2pPr>
            <a:lvl3pPr marL="385243" indent="-175111">
              <a:lnSpc>
                <a:spcPct val="101000"/>
              </a:lnSpc>
              <a:spcBef>
                <a:spcPts val="265"/>
              </a:spcBef>
              <a:spcAft>
                <a:spcPts val="88"/>
              </a:spcAft>
              <a:buSzPct val="95000"/>
              <a:buFont typeface="Arial" pitchFamily="34" charset="0"/>
              <a:buChar char="–"/>
              <a:defRPr sz="1632"/>
            </a:lvl3pPr>
            <a:lvl4pPr marL="572961" indent="-158300">
              <a:lnSpc>
                <a:spcPct val="101000"/>
              </a:lnSpc>
              <a:spcBef>
                <a:spcPts val="265"/>
              </a:spcBef>
              <a:spcAft>
                <a:spcPts val="88"/>
              </a:spcAft>
              <a:buSzPct val="95000"/>
              <a:buFont typeface="Arial" pitchFamily="34" charset="0"/>
              <a:buChar char="•"/>
              <a:defRPr sz="1632"/>
            </a:lvl4pPr>
          </a:lstStyle>
          <a:p>
            <a:pPr lvl="0"/>
            <a:r>
              <a:rPr lang="en-US"/>
              <a:t>Type text here</a:t>
            </a:r>
            <a:br>
              <a:rPr lang="en-US"/>
            </a:br>
            <a:r>
              <a:rPr lang="en-US"/>
              <a:t>Turn bullets on/off using Alt + Shift + Left or Right Arrow</a:t>
            </a:r>
          </a:p>
          <a:p>
            <a:pPr lvl="1"/>
            <a:r>
              <a:rPr lang="en-US"/>
              <a:t>Second level</a:t>
            </a:r>
          </a:p>
          <a:p>
            <a:pPr lvl="2"/>
            <a:r>
              <a:rPr lang="en-US"/>
              <a:t>Third level</a:t>
            </a:r>
          </a:p>
          <a:p>
            <a:pPr lvl="3"/>
            <a:r>
              <a:rPr lang="en-US"/>
              <a:t>Fourth level</a:t>
            </a:r>
          </a:p>
        </p:txBody>
      </p:sp>
      <p:pic>
        <p:nvPicPr>
          <p:cNvPr id="3" name="Picture 2" descr="Logo&#10;&#10;Description automatically generated">
            <a:extLst>
              <a:ext uri="{FF2B5EF4-FFF2-40B4-BE49-F238E27FC236}">
                <a16:creationId xmlns:a16="http://schemas.microsoft.com/office/drawing/2014/main" id="{9FC2638B-1DFF-F170-31FE-A0F285BB2E20}"/>
              </a:ext>
            </a:extLst>
          </p:cNvPr>
          <p:cNvPicPr>
            <a:picLocks noChangeAspect="1"/>
          </p:cNvPicPr>
          <p:nvPr userDrawn="1"/>
        </p:nvPicPr>
        <p:blipFill>
          <a:blip r:embed="rId2"/>
          <a:stretch>
            <a:fillRect/>
          </a:stretch>
        </p:blipFill>
        <p:spPr>
          <a:xfrm>
            <a:off x="177460" y="6316793"/>
            <a:ext cx="1346543" cy="504632"/>
          </a:xfrm>
          <a:prstGeom prst="rect">
            <a:avLst/>
          </a:prstGeom>
        </p:spPr>
      </p:pic>
    </p:spTree>
    <p:extLst>
      <p:ext uri="{BB962C8B-B14F-4D97-AF65-F5344CB8AC3E}">
        <p14:creationId xmlns:p14="http://schemas.microsoft.com/office/powerpoint/2010/main" val="24774321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53DA-B32A-1F43-860F-0B045580A42C}"/>
              </a:ext>
            </a:extLst>
          </p:cNvPr>
          <p:cNvSpPr>
            <a:spLocks noGrp="1"/>
          </p:cNvSpPr>
          <p:nvPr>
            <p:ph type="title"/>
          </p:nvPr>
        </p:nvSpPr>
        <p:spPr/>
        <p:txBody>
          <a:bodyPr/>
          <a:lstStyle>
            <a:lvl1pPr>
              <a:defRPr>
                <a:solidFill>
                  <a:srgbClr val="7030A0"/>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A6DD1623-CAE2-4948-9B92-6B92F43274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0A05ED-D33C-B14F-8C2E-E65B80463A7C}"/>
              </a:ext>
            </a:extLst>
          </p:cNvPr>
          <p:cNvSpPr>
            <a:spLocks noGrp="1"/>
          </p:cNvSpPr>
          <p:nvPr>
            <p:ph type="ftr" sz="quarter" idx="11"/>
          </p:nvPr>
        </p:nvSpPr>
        <p:spPr/>
        <p:txBody>
          <a:bodyPr/>
          <a:lstStyle/>
          <a:p>
            <a:endParaRPr lang="en-US"/>
          </a:p>
        </p:txBody>
      </p:sp>
      <p:sp>
        <p:nvSpPr>
          <p:cNvPr id="6" name="Date Placeholder 3">
            <a:extLst>
              <a:ext uri="{FF2B5EF4-FFF2-40B4-BE49-F238E27FC236}">
                <a16:creationId xmlns:a16="http://schemas.microsoft.com/office/drawing/2014/main" id="{6BFB467D-E6BC-F948-AC2B-1C2F31FE327E}"/>
              </a:ext>
            </a:extLst>
          </p:cNvPr>
          <p:cNvSpPr txBox="1">
            <a:spLocks/>
          </p:cNvSpPr>
          <p:nvPr userDrawn="1"/>
        </p:nvSpPr>
        <p:spPr>
          <a:xfrm>
            <a:off x="826482" y="6447791"/>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@toddelittle</a:t>
            </a:r>
          </a:p>
        </p:txBody>
      </p:sp>
      <p:sp>
        <p:nvSpPr>
          <p:cNvPr id="7" name="Footer Placeholder 4">
            <a:extLst>
              <a:ext uri="{FF2B5EF4-FFF2-40B4-BE49-F238E27FC236}">
                <a16:creationId xmlns:a16="http://schemas.microsoft.com/office/drawing/2014/main" id="{980A596F-F0AB-C543-9BAC-D1CCC5C445B5}"/>
              </a:ext>
            </a:extLst>
          </p:cNvPr>
          <p:cNvSpPr txBox="1">
            <a:spLocks/>
          </p:cNvSpPr>
          <p:nvPr userDrawn="1"/>
        </p:nvSpPr>
        <p:spPr>
          <a:xfrm>
            <a:off x="4026882" y="6447791"/>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2022</a:t>
            </a:r>
          </a:p>
        </p:txBody>
      </p:sp>
      <p:pic>
        <p:nvPicPr>
          <p:cNvPr id="9" name="Picture 8">
            <a:extLst>
              <a:ext uri="{FF2B5EF4-FFF2-40B4-BE49-F238E27FC236}">
                <a16:creationId xmlns:a16="http://schemas.microsoft.com/office/drawing/2014/main" id="{5FA7B854-C349-0F03-A103-92B04CE8A701}"/>
              </a:ext>
            </a:extLst>
          </p:cNvPr>
          <p:cNvPicPr>
            <a:picLocks noChangeAspect="1"/>
          </p:cNvPicPr>
          <p:nvPr userDrawn="1"/>
        </p:nvPicPr>
        <p:blipFill>
          <a:blip r:embed="rId2"/>
          <a:stretch>
            <a:fillRect/>
          </a:stretch>
        </p:blipFill>
        <p:spPr>
          <a:xfrm>
            <a:off x="10698480" y="6357395"/>
            <a:ext cx="1249681" cy="406146"/>
          </a:xfrm>
          <a:prstGeom prst="rect">
            <a:avLst/>
          </a:prstGeom>
        </p:spPr>
      </p:pic>
      <p:pic>
        <p:nvPicPr>
          <p:cNvPr id="5" name="Picture 4" descr="Logo&#10;&#10;Description automatically generated">
            <a:extLst>
              <a:ext uri="{FF2B5EF4-FFF2-40B4-BE49-F238E27FC236}">
                <a16:creationId xmlns:a16="http://schemas.microsoft.com/office/drawing/2014/main" id="{1A19F4F2-80E7-A708-EB1E-6210120BCB95}"/>
              </a:ext>
            </a:extLst>
          </p:cNvPr>
          <p:cNvPicPr>
            <a:picLocks noChangeAspect="1"/>
          </p:cNvPicPr>
          <p:nvPr userDrawn="1"/>
        </p:nvPicPr>
        <p:blipFill>
          <a:blip r:embed="rId3"/>
          <a:stretch>
            <a:fillRect/>
          </a:stretch>
        </p:blipFill>
        <p:spPr>
          <a:xfrm>
            <a:off x="1882079" y="6316793"/>
            <a:ext cx="1346543" cy="504632"/>
          </a:xfrm>
          <a:prstGeom prst="rect">
            <a:avLst/>
          </a:prstGeom>
        </p:spPr>
      </p:pic>
    </p:spTree>
    <p:extLst>
      <p:ext uri="{BB962C8B-B14F-4D97-AF65-F5344CB8AC3E}">
        <p14:creationId xmlns:p14="http://schemas.microsoft.com/office/powerpoint/2010/main" val="2670867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slideLayout" Target="../slideLayouts/slideLayout58.xml"/><Relationship Id="rId47" Type="http://schemas.openxmlformats.org/officeDocument/2006/relationships/slideLayout" Target="../slideLayouts/slideLayout63.xml"/><Relationship Id="rId50" Type="http://schemas.openxmlformats.org/officeDocument/2006/relationships/slideLayout" Target="../slideLayouts/slideLayout66.xml"/><Relationship Id="rId55" Type="http://schemas.openxmlformats.org/officeDocument/2006/relationships/slideLayout" Target="../slideLayouts/slideLayout71.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slideLayout" Target="../slideLayouts/slideLayout45.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45" Type="http://schemas.openxmlformats.org/officeDocument/2006/relationships/slideLayout" Target="../slideLayouts/slideLayout61.xml"/><Relationship Id="rId53" Type="http://schemas.openxmlformats.org/officeDocument/2006/relationships/slideLayout" Target="../slideLayouts/slideLayout69.xml"/><Relationship Id="rId5" Type="http://schemas.openxmlformats.org/officeDocument/2006/relationships/slideLayout" Target="../slideLayouts/slideLayout21.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43" Type="http://schemas.openxmlformats.org/officeDocument/2006/relationships/slideLayout" Target="../slideLayouts/slideLayout59.xml"/><Relationship Id="rId48" Type="http://schemas.openxmlformats.org/officeDocument/2006/relationships/slideLayout" Target="../slideLayouts/slideLayout64.xml"/><Relationship Id="rId56" Type="http://schemas.openxmlformats.org/officeDocument/2006/relationships/theme" Target="../theme/theme2.xml"/><Relationship Id="rId8" Type="http://schemas.openxmlformats.org/officeDocument/2006/relationships/slideLayout" Target="../slideLayouts/slideLayout24.xml"/><Relationship Id="rId51" Type="http://schemas.openxmlformats.org/officeDocument/2006/relationships/slideLayout" Target="../slideLayouts/slideLayout67.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46" Type="http://schemas.openxmlformats.org/officeDocument/2006/relationships/slideLayout" Target="../slideLayouts/slideLayout62.xml"/><Relationship Id="rId20" Type="http://schemas.openxmlformats.org/officeDocument/2006/relationships/slideLayout" Target="../slideLayouts/slideLayout36.xml"/><Relationship Id="rId41" Type="http://schemas.openxmlformats.org/officeDocument/2006/relationships/slideLayout" Target="../slideLayouts/slideLayout57.xml"/><Relationship Id="rId54" Type="http://schemas.openxmlformats.org/officeDocument/2006/relationships/slideLayout" Target="../slideLayouts/slideLayout70.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49" Type="http://schemas.openxmlformats.org/officeDocument/2006/relationships/slideLayout" Target="../slideLayouts/slideLayout65.xml"/><Relationship Id="rId57" Type="http://schemas.openxmlformats.org/officeDocument/2006/relationships/image" Target="../media/image4.tiff"/><Relationship Id="rId10" Type="http://schemas.openxmlformats.org/officeDocument/2006/relationships/slideLayout" Target="../slideLayouts/slideLayout26.xml"/><Relationship Id="rId31" Type="http://schemas.openxmlformats.org/officeDocument/2006/relationships/slideLayout" Target="../slideLayouts/slideLayout47.xml"/><Relationship Id="rId44" Type="http://schemas.openxmlformats.org/officeDocument/2006/relationships/slideLayout" Target="../slideLayouts/slideLayout60.xml"/><Relationship Id="rId52" Type="http://schemas.openxmlformats.org/officeDocument/2006/relationships/slideLayout" Target="../slideLayouts/slideLayout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theme" Target="../theme/theme3.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image" Target="../media/image24.sv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42" Type="http://schemas.openxmlformats.org/officeDocument/2006/relationships/slideLayout" Target="../slideLayouts/slideLayout144.xml"/><Relationship Id="rId47" Type="http://schemas.openxmlformats.org/officeDocument/2006/relationships/slideLayout" Target="../slideLayouts/slideLayout149.xml"/><Relationship Id="rId50" Type="http://schemas.openxmlformats.org/officeDocument/2006/relationships/slideLayout" Target="../slideLayouts/slideLayout152.xml"/><Relationship Id="rId55" Type="http://schemas.openxmlformats.org/officeDocument/2006/relationships/slideLayout" Target="../slideLayouts/slideLayout157.xml"/><Relationship Id="rId7" Type="http://schemas.openxmlformats.org/officeDocument/2006/relationships/slideLayout" Target="../slideLayouts/slideLayout109.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9" Type="http://schemas.openxmlformats.org/officeDocument/2006/relationships/slideLayout" Target="../slideLayouts/slideLayout131.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53" Type="http://schemas.openxmlformats.org/officeDocument/2006/relationships/slideLayout" Target="../slideLayouts/slideLayout155.xml"/><Relationship Id="rId58" Type="http://schemas.openxmlformats.org/officeDocument/2006/relationships/slideLayout" Target="../slideLayouts/slideLayout160.xml"/><Relationship Id="rId5" Type="http://schemas.openxmlformats.org/officeDocument/2006/relationships/slideLayout" Target="../slideLayouts/slideLayout107.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 Id="rId48" Type="http://schemas.openxmlformats.org/officeDocument/2006/relationships/slideLayout" Target="../slideLayouts/slideLayout150.xml"/><Relationship Id="rId56" Type="http://schemas.openxmlformats.org/officeDocument/2006/relationships/slideLayout" Target="../slideLayouts/slideLayout158.xml"/><Relationship Id="rId8" Type="http://schemas.openxmlformats.org/officeDocument/2006/relationships/slideLayout" Target="../slideLayouts/slideLayout110.xml"/><Relationship Id="rId51" Type="http://schemas.openxmlformats.org/officeDocument/2006/relationships/slideLayout" Target="../slideLayouts/slideLayout153.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slideLayout" Target="../slideLayouts/slideLayout148.xml"/><Relationship Id="rId59" Type="http://schemas.openxmlformats.org/officeDocument/2006/relationships/theme" Target="../theme/theme5.xml"/><Relationship Id="rId20" Type="http://schemas.openxmlformats.org/officeDocument/2006/relationships/slideLayout" Target="../slideLayouts/slideLayout122.xml"/><Relationship Id="rId41" Type="http://schemas.openxmlformats.org/officeDocument/2006/relationships/slideLayout" Target="../slideLayouts/slideLayout143.xml"/><Relationship Id="rId54" Type="http://schemas.openxmlformats.org/officeDocument/2006/relationships/slideLayout" Target="../slideLayouts/slideLayout156.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49" Type="http://schemas.openxmlformats.org/officeDocument/2006/relationships/slideLayout" Target="../slideLayouts/slideLayout151.xml"/><Relationship Id="rId57" Type="http://schemas.openxmlformats.org/officeDocument/2006/relationships/slideLayout" Target="../slideLayouts/slideLayout159.xml"/><Relationship Id="rId10" Type="http://schemas.openxmlformats.org/officeDocument/2006/relationships/slideLayout" Target="../slideLayouts/slideLayout112.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52" Type="http://schemas.openxmlformats.org/officeDocument/2006/relationships/slideLayout" Target="../slideLayouts/slideLayout154.xml"/><Relationship Id="rId60" Type="http://schemas.openxmlformats.org/officeDocument/2006/relationships/image" Target="../media/image4.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A2112-00F1-FBA4-730E-458881D6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14659-7F76-5970-B211-3619BF093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2A13C-BFBF-CA92-7AB2-07463CB15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D2C4A-AEC8-4156-958F-27BF4B981959}" type="datetimeFigureOut">
              <a:rPr lang="en-US" smtClean="0"/>
              <a:t>4/24/2025</a:t>
            </a:fld>
            <a:endParaRPr lang="en-US"/>
          </a:p>
        </p:txBody>
      </p:sp>
      <p:sp>
        <p:nvSpPr>
          <p:cNvPr id="5" name="Footer Placeholder 4">
            <a:extLst>
              <a:ext uri="{FF2B5EF4-FFF2-40B4-BE49-F238E27FC236}">
                <a16:creationId xmlns:a16="http://schemas.microsoft.com/office/drawing/2014/main" id="{8C253EF2-4F30-5FD2-D87E-3F65E7887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02227-152C-2744-44A1-DA40568D89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BAFD3-F5AF-491C-AA54-BCA8270AC90D}" type="slidenum">
              <a:rPr lang="en-US" smtClean="0"/>
              <a:t>‹#›</a:t>
            </a:fld>
            <a:endParaRPr lang="en-US"/>
          </a:p>
        </p:txBody>
      </p:sp>
    </p:spTree>
    <p:extLst>
      <p:ext uri="{BB962C8B-B14F-4D97-AF65-F5344CB8AC3E}">
        <p14:creationId xmlns:p14="http://schemas.microsoft.com/office/powerpoint/2010/main" val="3887257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51" r:id="rId13"/>
    <p:sldLayoutId id="2147483812" r:id="rId14"/>
    <p:sldLayoutId id="2147483813" r:id="rId15"/>
    <p:sldLayoutId id="214748381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88534" y="6356350"/>
            <a:ext cx="6614933" cy="365125"/>
          </a:xfrm>
          <a:prstGeom prst="rect">
            <a:avLst/>
          </a:prstGeom>
        </p:spPr>
        <p:txBody>
          <a:bodyPr vert="horz" lIns="91440" tIns="45720" rIns="91440" bIns="45720" rtlCol="0" anchor="ctr"/>
          <a:lstStyle>
            <a:lvl1pPr algn="ctr">
              <a:defRPr sz="1200">
                <a:solidFill>
                  <a:schemeClr val="accent2"/>
                </a:solidFill>
              </a:defRPr>
            </a:lvl1pPr>
          </a:lstStyle>
          <a:p>
            <a:r>
              <a:rPr lang="en-US" noProof="0"/>
              <a:t>Official Licensed Material, Copyright © 2023 Kanban University</a:t>
            </a:r>
          </a:p>
        </p:txBody>
      </p:sp>
      <p:sp>
        <p:nvSpPr>
          <p:cNvPr id="8" name="Title Placeholder 7">
            <a:extLst>
              <a:ext uri="{FF2B5EF4-FFF2-40B4-BE49-F238E27FC236}">
                <a16:creationId xmlns:a16="http://schemas.microsoft.com/office/drawing/2014/main" id="{763EA83F-6B18-6C4A-9711-FB0C2D55D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9" name="Text Placeholder 8">
            <a:extLst>
              <a:ext uri="{FF2B5EF4-FFF2-40B4-BE49-F238E27FC236}">
                <a16:creationId xmlns:a16="http://schemas.microsoft.com/office/drawing/2014/main" id="{B9F0EEA9-4267-E249-B61C-56005052BA88}"/>
              </a:ext>
            </a:extLst>
          </p:cNvPr>
          <p:cNvSpPr>
            <a:spLocks noGrp="1"/>
          </p:cNvSpPr>
          <p:nvPr>
            <p:ph type="body" idx="1"/>
          </p:nvPr>
        </p:nvSpPr>
        <p:spPr>
          <a:xfrm>
            <a:off x="838200" y="1869439"/>
            <a:ext cx="10515600" cy="430752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Slide Number Placeholder 11">
            <a:extLst>
              <a:ext uri="{FF2B5EF4-FFF2-40B4-BE49-F238E27FC236}">
                <a16:creationId xmlns:a16="http://schemas.microsoft.com/office/drawing/2014/main" id="{A770C1BC-605B-AC46-ADC2-6AC6209CA8A0}"/>
              </a:ext>
            </a:extLst>
          </p:cNvPr>
          <p:cNvSpPr>
            <a:spLocks noGrp="1"/>
          </p:cNvSpPr>
          <p:nvPr>
            <p:ph type="sldNum" sz="quarter" idx="4"/>
          </p:nvPr>
        </p:nvSpPr>
        <p:spPr>
          <a:xfrm>
            <a:off x="10660358" y="6356350"/>
            <a:ext cx="1264948" cy="365125"/>
          </a:xfrm>
          <a:prstGeom prst="rect">
            <a:avLst/>
          </a:prstGeom>
        </p:spPr>
        <p:txBody>
          <a:bodyPr vert="horz" lIns="91440" tIns="45720" rIns="91440" bIns="45720" rtlCol="0" anchor="ctr"/>
          <a:lstStyle>
            <a:lvl1pPr algn="r">
              <a:defRPr sz="1200">
                <a:solidFill>
                  <a:schemeClr val="accent2"/>
                </a:solidFill>
              </a:defRPr>
            </a:lvl1pPr>
          </a:lstStyle>
          <a:p>
            <a:fld id="{C35D1307-4518-DC49-A96C-7B35E51C61C4}" type="slidenum">
              <a:rPr lang="en-US" noProof="0" smtClean="0"/>
              <a:pPr/>
              <a:t>‹#›</a:t>
            </a:fld>
            <a:endParaRPr lang="en-US" noProof="0"/>
          </a:p>
        </p:txBody>
      </p:sp>
      <p:pic>
        <p:nvPicPr>
          <p:cNvPr id="10" name="Picture 9">
            <a:extLst>
              <a:ext uri="{FF2B5EF4-FFF2-40B4-BE49-F238E27FC236}">
                <a16:creationId xmlns:a16="http://schemas.microsoft.com/office/drawing/2014/main" id="{E3AB6CA4-C8F1-FC40-9A78-B573D6F7B7B8}"/>
              </a:ext>
            </a:extLst>
          </p:cNvPr>
          <p:cNvPicPr>
            <a:picLocks noChangeAspect="1"/>
          </p:cNvPicPr>
          <p:nvPr userDrawn="1"/>
        </p:nvPicPr>
        <p:blipFill>
          <a:blip r:embed="rId57"/>
          <a:stretch>
            <a:fillRect/>
          </a:stretch>
        </p:blipFill>
        <p:spPr>
          <a:xfrm>
            <a:off x="239708" y="6361475"/>
            <a:ext cx="1090475" cy="360000"/>
          </a:xfrm>
          <a:prstGeom prst="rect">
            <a:avLst/>
          </a:prstGeom>
        </p:spPr>
      </p:pic>
    </p:spTree>
    <p:extLst>
      <p:ext uri="{BB962C8B-B14F-4D97-AF65-F5344CB8AC3E}">
        <p14:creationId xmlns:p14="http://schemas.microsoft.com/office/powerpoint/2010/main" val="14032687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811" r:id="rId55"/>
  </p:sldLayoutIdLst>
  <p:hf hdr="0" dt="0"/>
  <p:txStyles>
    <p:titleStyle>
      <a:lvl1pPr algn="l" defTabSz="914400" rtl="0" eaLnBrk="1" latinLnBrk="0" hangingPunct="1">
        <a:lnSpc>
          <a:spcPct val="90000"/>
        </a:lnSpc>
        <a:spcBef>
          <a:spcPct val="0"/>
        </a:spcBef>
        <a:buNone/>
        <a:defRPr sz="4400" b="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2"/>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2"/>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extLst>
              <a:ext uri="{96DAC541-7B7A-43D3-8B79-37D633B846F1}">
                <asvg:svgBlip xmlns:asvg="http://schemas.microsoft.com/office/drawing/2016/SVG/main" r:embed="rId23"/>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CDB09-1829-2D40-BEB0-C5441C39E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7C268F-AC7E-EC4D-81F0-B2EACEC19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E6FFD-9AAF-6B4E-8C45-B125A81D4B00}"/>
              </a:ext>
            </a:extLst>
          </p:cNvPr>
          <p:cNvSpPr>
            <a:spLocks noGrp="1"/>
          </p:cNvSpPr>
          <p:nvPr>
            <p:ph type="dt" sz="half" idx="2"/>
          </p:nvPr>
        </p:nvSpPr>
        <p:spPr>
          <a:xfrm>
            <a:off x="838200" y="6466078"/>
            <a:ext cx="2743200" cy="365125"/>
          </a:xfrm>
          <a:prstGeom prst="rect">
            <a:avLst/>
          </a:prstGeom>
          <a:solidFill>
            <a:schemeClr val="bg1"/>
          </a:solidFill>
        </p:spPr>
        <p:txBody>
          <a:bodyPr vert="horz" lIns="91440" tIns="45720" rIns="91440" bIns="45720" rtlCol="0" anchor="ctr"/>
          <a:lstStyle>
            <a:lvl1pPr algn="l">
              <a:defRPr sz="1200">
                <a:solidFill>
                  <a:schemeClr val="tx1"/>
                </a:solidFill>
              </a:defRPr>
            </a:lvl1pPr>
          </a:lstStyle>
          <a:p>
            <a:endParaRPr lang="en-US"/>
          </a:p>
        </p:txBody>
      </p:sp>
      <p:sp>
        <p:nvSpPr>
          <p:cNvPr id="5" name="Footer Placeholder 4">
            <a:extLst>
              <a:ext uri="{FF2B5EF4-FFF2-40B4-BE49-F238E27FC236}">
                <a16:creationId xmlns:a16="http://schemas.microsoft.com/office/drawing/2014/main" id="{D168D922-7DA7-A446-A5E3-BEDA8C197F02}"/>
              </a:ext>
            </a:extLst>
          </p:cNvPr>
          <p:cNvSpPr>
            <a:spLocks noGrp="1"/>
          </p:cNvSpPr>
          <p:nvPr>
            <p:ph type="ftr" sz="quarter" idx="3"/>
          </p:nvPr>
        </p:nvSpPr>
        <p:spPr>
          <a:xfrm>
            <a:off x="4038600" y="6466078"/>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48A0D6-41C3-BA48-BE75-D83A778E4B95}"/>
              </a:ext>
            </a:extLst>
          </p:cNvPr>
          <p:cNvSpPr>
            <a:spLocks noGrp="1"/>
          </p:cNvSpPr>
          <p:nvPr>
            <p:ph type="sldNum" sz="quarter" idx="4"/>
          </p:nvPr>
        </p:nvSpPr>
        <p:spPr>
          <a:xfrm>
            <a:off x="8336280" y="6466077"/>
            <a:ext cx="17221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2DDAE-9823-6946-874E-259A5CB9452D}" type="slidenum">
              <a:rPr lang="en-US" smtClean="0"/>
              <a:t>‹#›</a:t>
            </a:fld>
            <a:endParaRPr lang="en-US"/>
          </a:p>
        </p:txBody>
      </p:sp>
    </p:spTree>
    <p:extLst>
      <p:ext uri="{BB962C8B-B14F-4D97-AF65-F5344CB8AC3E}">
        <p14:creationId xmlns:p14="http://schemas.microsoft.com/office/powerpoint/2010/main" val="1449487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5" r:id="rId18"/>
    <p:sldLayoutId id="2147483814" r:id="rId19"/>
    <p:sldLayoutId id="2147483815" r:id="rId2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409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rgbClr val="01BFE0"/>
              </a:buClr>
              <a:buSzPts val="4700"/>
              <a:buFont typeface="Montserrat Medium"/>
              <a:buNone/>
              <a:defRPr sz="4700">
                <a:solidFill>
                  <a:srgbClr val="01BFE0"/>
                </a:solidFill>
                <a:latin typeface="Montserrat Medium"/>
                <a:ea typeface="Montserrat Medium"/>
                <a:cs typeface="Montserrat Medium"/>
                <a:sym typeface="Montserrat Medium"/>
              </a:defRPr>
            </a:lvl1pPr>
            <a:lvl2pPr lvl="1">
              <a:spcBef>
                <a:spcPts val="0"/>
              </a:spcBef>
              <a:spcAft>
                <a:spcPts val="0"/>
              </a:spcAft>
              <a:buClr>
                <a:srgbClr val="01BFE0"/>
              </a:buClr>
              <a:buSzPts val="4700"/>
              <a:buNone/>
              <a:defRPr sz="4700">
                <a:solidFill>
                  <a:srgbClr val="01BFE0"/>
                </a:solidFill>
              </a:defRPr>
            </a:lvl2pPr>
            <a:lvl3pPr lvl="2">
              <a:spcBef>
                <a:spcPts val="0"/>
              </a:spcBef>
              <a:spcAft>
                <a:spcPts val="0"/>
              </a:spcAft>
              <a:buClr>
                <a:srgbClr val="01BFE0"/>
              </a:buClr>
              <a:buSzPts val="4700"/>
              <a:buNone/>
              <a:defRPr sz="4700">
                <a:solidFill>
                  <a:srgbClr val="01BFE0"/>
                </a:solidFill>
              </a:defRPr>
            </a:lvl3pPr>
            <a:lvl4pPr lvl="3">
              <a:spcBef>
                <a:spcPts val="0"/>
              </a:spcBef>
              <a:spcAft>
                <a:spcPts val="0"/>
              </a:spcAft>
              <a:buClr>
                <a:srgbClr val="01BFE0"/>
              </a:buClr>
              <a:buSzPts val="4700"/>
              <a:buNone/>
              <a:defRPr sz="4700">
                <a:solidFill>
                  <a:srgbClr val="01BFE0"/>
                </a:solidFill>
              </a:defRPr>
            </a:lvl4pPr>
            <a:lvl5pPr lvl="4">
              <a:spcBef>
                <a:spcPts val="0"/>
              </a:spcBef>
              <a:spcAft>
                <a:spcPts val="0"/>
              </a:spcAft>
              <a:buClr>
                <a:srgbClr val="01BFE0"/>
              </a:buClr>
              <a:buSzPts val="4700"/>
              <a:buNone/>
              <a:defRPr sz="4700">
                <a:solidFill>
                  <a:srgbClr val="01BFE0"/>
                </a:solidFill>
              </a:defRPr>
            </a:lvl5pPr>
            <a:lvl6pPr lvl="5">
              <a:spcBef>
                <a:spcPts val="0"/>
              </a:spcBef>
              <a:spcAft>
                <a:spcPts val="0"/>
              </a:spcAft>
              <a:buClr>
                <a:srgbClr val="01BFE0"/>
              </a:buClr>
              <a:buSzPts val="4700"/>
              <a:buNone/>
              <a:defRPr sz="4700">
                <a:solidFill>
                  <a:srgbClr val="01BFE0"/>
                </a:solidFill>
              </a:defRPr>
            </a:lvl6pPr>
            <a:lvl7pPr lvl="6">
              <a:spcBef>
                <a:spcPts val="0"/>
              </a:spcBef>
              <a:spcAft>
                <a:spcPts val="0"/>
              </a:spcAft>
              <a:buClr>
                <a:srgbClr val="01BFE0"/>
              </a:buClr>
              <a:buSzPts val="4700"/>
              <a:buNone/>
              <a:defRPr sz="4700">
                <a:solidFill>
                  <a:srgbClr val="01BFE0"/>
                </a:solidFill>
              </a:defRPr>
            </a:lvl7pPr>
            <a:lvl8pPr lvl="7">
              <a:spcBef>
                <a:spcPts val="0"/>
              </a:spcBef>
              <a:spcAft>
                <a:spcPts val="0"/>
              </a:spcAft>
              <a:buClr>
                <a:srgbClr val="01BFE0"/>
              </a:buClr>
              <a:buSzPts val="4700"/>
              <a:buNone/>
              <a:defRPr sz="4700">
                <a:solidFill>
                  <a:srgbClr val="01BFE0"/>
                </a:solidFill>
              </a:defRPr>
            </a:lvl8pPr>
            <a:lvl9pPr lvl="8">
              <a:spcBef>
                <a:spcPts val="0"/>
              </a:spcBef>
              <a:spcAft>
                <a:spcPts val="0"/>
              </a:spcAft>
              <a:buClr>
                <a:srgbClr val="01BFE0"/>
              </a:buClr>
              <a:buSzPts val="4700"/>
              <a:buNone/>
              <a:defRPr sz="4700">
                <a:solidFill>
                  <a:srgbClr val="01BFE0"/>
                </a:solidFill>
              </a:defRPr>
            </a:lvl9pPr>
          </a:lstStyle>
          <a:p>
            <a:endParaRPr/>
          </a:p>
        </p:txBody>
      </p:sp>
      <p:sp>
        <p:nvSpPr>
          <p:cNvPr id="7" name="Google Shape;7;p1"/>
          <p:cNvSpPr txBox="1">
            <a:spLocks noGrp="1"/>
          </p:cNvSpPr>
          <p:nvPr>
            <p:ph type="body" idx="1"/>
          </p:nvPr>
        </p:nvSpPr>
        <p:spPr>
          <a:xfrm>
            <a:off x="415600" y="13842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rgbClr val="111111"/>
              </a:buClr>
              <a:buSzPts val="3600"/>
              <a:buFont typeface="Montserrat Medium"/>
              <a:buChar char="●"/>
              <a:defRPr sz="3600">
                <a:solidFill>
                  <a:srgbClr val="111111"/>
                </a:solidFill>
                <a:latin typeface="Montserrat Medium"/>
                <a:ea typeface="Montserrat Medium"/>
                <a:cs typeface="Montserrat Medium"/>
                <a:sym typeface="Montserrat Medium"/>
              </a:defRPr>
            </a:lvl1pPr>
            <a:lvl2pPr marL="914400" lvl="1"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2pPr>
            <a:lvl3pPr marL="1371600" lvl="2"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3pPr>
            <a:lvl4pPr marL="1828800" lvl="3"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4pPr>
            <a:lvl5pPr marL="2286000" lvl="4"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5pPr>
            <a:lvl6pPr marL="2743200" lvl="5"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6pPr>
            <a:lvl7pPr marL="3200400" lvl="6"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7pPr>
            <a:lvl8pPr marL="3657600" lvl="7"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8pPr>
            <a:lvl9pPr marL="4114800" lvl="8"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2156274"/>
      </p:ext>
    </p:extLst>
  </p:cSld>
  <p:clrMap bg1="lt1" tx1="dk1" bg2="dk2" tx2="lt2" accent1="accent1" accent2="accent2" accent3="accent3" accent4="accent4" accent5="accent5" accent6="accent6" hlink="hlink" folHlink="folHlink"/>
  <p:sldLayoutIdLst>
    <p:sldLayoutId id="2147483738"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763EA83F-6B18-6C4A-9711-FB0C2D55D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9" name="Text Placeholder 8">
            <a:extLst>
              <a:ext uri="{FF2B5EF4-FFF2-40B4-BE49-F238E27FC236}">
                <a16:creationId xmlns:a16="http://schemas.microsoft.com/office/drawing/2014/main" id="{B9F0EEA9-4267-E249-B61C-56005052BA88}"/>
              </a:ext>
            </a:extLst>
          </p:cNvPr>
          <p:cNvSpPr>
            <a:spLocks noGrp="1"/>
          </p:cNvSpPr>
          <p:nvPr>
            <p:ph type="body" idx="1"/>
          </p:nvPr>
        </p:nvSpPr>
        <p:spPr>
          <a:xfrm>
            <a:off x="838200" y="1869439"/>
            <a:ext cx="10515600" cy="430752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Slide Number Placeholder 11">
            <a:extLst>
              <a:ext uri="{FF2B5EF4-FFF2-40B4-BE49-F238E27FC236}">
                <a16:creationId xmlns:a16="http://schemas.microsoft.com/office/drawing/2014/main" id="{A770C1BC-605B-AC46-ADC2-6AC6209CA8A0}"/>
              </a:ext>
            </a:extLst>
          </p:cNvPr>
          <p:cNvSpPr>
            <a:spLocks noGrp="1"/>
          </p:cNvSpPr>
          <p:nvPr>
            <p:ph type="sldNum" sz="quarter" idx="4"/>
          </p:nvPr>
        </p:nvSpPr>
        <p:spPr>
          <a:xfrm>
            <a:off x="10660358" y="6356350"/>
            <a:ext cx="1264948" cy="365125"/>
          </a:xfrm>
          <a:prstGeom prst="rect">
            <a:avLst/>
          </a:prstGeom>
        </p:spPr>
        <p:txBody>
          <a:bodyPr vert="horz" lIns="91440" tIns="45720" rIns="91440" bIns="45720" rtlCol="0" anchor="ctr"/>
          <a:lstStyle>
            <a:lvl1pPr algn="r">
              <a:defRPr sz="1200">
                <a:solidFill>
                  <a:schemeClr val="accent2"/>
                </a:solidFill>
              </a:defRPr>
            </a:lvl1pPr>
          </a:lstStyle>
          <a:p>
            <a:fld id="{C35D1307-4518-DC49-A96C-7B35E51C61C4}" type="slidenum">
              <a:rPr lang="en-US" noProof="0" smtClean="0"/>
              <a:pPr/>
              <a:t>‹#›</a:t>
            </a:fld>
            <a:endParaRPr lang="en-US" noProof="0"/>
          </a:p>
        </p:txBody>
      </p:sp>
      <p:pic>
        <p:nvPicPr>
          <p:cNvPr id="10" name="Picture 9">
            <a:extLst>
              <a:ext uri="{FF2B5EF4-FFF2-40B4-BE49-F238E27FC236}">
                <a16:creationId xmlns:a16="http://schemas.microsoft.com/office/drawing/2014/main" id="{E3AB6CA4-C8F1-FC40-9A78-B573D6F7B7B8}"/>
              </a:ext>
            </a:extLst>
          </p:cNvPr>
          <p:cNvPicPr>
            <a:picLocks noChangeAspect="1"/>
          </p:cNvPicPr>
          <p:nvPr userDrawn="1"/>
        </p:nvPicPr>
        <p:blipFill>
          <a:blip r:embed="rId60"/>
          <a:stretch>
            <a:fillRect/>
          </a:stretch>
        </p:blipFill>
        <p:spPr>
          <a:xfrm>
            <a:off x="239708" y="6361475"/>
            <a:ext cx="1090475" cy="360000"/>
          </a:xfrm>
          <a:prstGeom prst="rect">
            <a:avLst/>
          </a:prstGeom>
        </p:spPr>
      </p:pic>
    </p:spTree>
    <p:extLst>
      <p:ext uri="{BB962C8B-B14F-4D97-AF65-F5344CB8AC3E}">
        <p14:creationId xmlns:p14="http://schemas.microsoft.com/office/powerpoint/2010/main" val="271363568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 id="2147483778" r:id="rId26"/>
    <p:sldLayoutId id="2147483779" r:id="rId27"/>
    <p:sldLayoutId id="2147483780" r:id="rId28"/>
    <p:sldLayoutId id="2147483781" r:id="rId29"/>
    <p:sldLayoutId id="2147483782" r:id="rId30"/>
    <p:sldLayoutId id="2147483783" r:id="rId31"/>
    <p:sldLayoutId id="2147483784" r:id="rId32"/>
    <p:sldLayoutId id="2147483785" r:id="rId33"/>
    <p:sldLayoutId id="2147483786" r:id="rId34"/>
    <p:sldLayoutId id="2147483787" r:id="rId35"/>
    <p:sldLayoutId id="2147483788" r:id="rId36"/>
    <p:sldLayoutId id="2147483789" r:id="rId37"/>
    <p:sldLayoutId id="2147483790" r:id="rId38"/>
    <p:sldLayoutId id="2147483791" r:id="rId39"/>
    <p:sldLayoutId id="2147483792" r:id="rId40"/>
    <p:sldLayoutId id="2147483793" r:id="rId41"/>
    <p:sldLayoutId id="2147483794" r:id="rId42"/>
    <p:sldLayoutId id="2147483795" r:id="rId43"/>
    <p:sldLayoutId id="2147483796" r:id="rId44"/>
    <p:sldLayoutId id="2147483797" r:id="rId45"/>
    <p:sldLayoutId id="2147483798" r:id="rId46"/>
    <p:sldLayoutId id="2147483799" r:id="rId47"/>
    <p:sldLayoutId id="2147483800" r:id="rId48"/>
    <p:sldLayoutId id="2147483801" r:id="rId49"/>
    <p:sldLayoutId id="2147483802" r:id="rId50"/>
    <p:sldLayoutId id="2147483803" r:id="rId51"/>
    <p:sldLayoutId id="2147483804" r:id="rId52"/>
    <p:sldLayoutId id="2147483805" r:id="rId53"/>
    <p:sldLayoutId id="2147483806" r:id="rId54"/>
    <p:sldLayoutId id="2147483808" r:id="rId55"/>
    <p:sldLayoutId id="2147483809" r:id="rId56"/>
    <p:sldLayoutId id="2147483810" r:id="rId57"/>
    <p:sldLayoutId id="2147483816" r:id="rId58"/>
  </p:sldLayoutIdLst>
  <p:hf hdr="0" dt="0"/>
  <p:txStyles>
    <p:titleStyle>
      <a:lvl1pPr algn="l" defTabSz="914400" rtl="0" eaLnBrk="1" latinLnBrk="0" hangingPunct="1">
        <a:lnSpc>
          <a:spcPct val="90000"/>
        </a:lnSpc>
        <a:spcBef>
          <a:spcPct val="0"/>
        </a:spcBef>
        <a:buNone/>
        <a:defRPr sz="4400" b="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2"/>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2"/>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png"/><Relationship Id="rId7"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3.xml"/><Relationship Id="rId7" Type="http://schemas.openxmlformats.org/officeDocument/2006/relationships/image" Target="../media/image47.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notesSlide" Target="../notesSlides/notesSlide7.xml"/><Relationship Id="rId10" Type="http://schemas.openxmlformats.org/officeDocument/2006/relationships/image" Target="../media/image50.png"/><Relationship Id="rId4" Type="http://schemas.openxmlformats.org/officeDocument/2006/relationships/slideLayout" Target="../slideLayouts/slideLayout34.xml"/><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9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6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15.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5.jpg"/><Relationship Id="rId2" Type="http://schemas.openxmlformats.org/officeDocument/2006/relationships/diagramData" Target="../diagrams/data5.xml"/><Relationship Id="rId1" Type="http://schemas.openxmlformats.org/officeDocument/2006/relationships/slideLayout" Target="../slideLayouts/slideLayout12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15.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114.xml"/><Relationship Id="rId4" Type="http://schemas.openxmlformats.org/officeDocument/2006/relationships/image" Target="../media/image69.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59.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10.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1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1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40.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42CE-71E6-3B43-A368-44A1D0658BE8}"/>
              </a:ext>
            </a:extLst>
          </p:cNvPr>
          <p:cNvSpPr>
            <a:spLocks noGrp="1"/>
          </p:cNvSpPr>
          <p:nvPr>
            <p:ph type="title"/>
          </p:nvPr>
        </p:nvSpPr>
        <p:spPr>
          <a:xfrm>
            <a:off x="843742" y="365125"/>
            <a:ext cx="10515600" cy="1325563"/>
          </a:xfrm>
        </p:spPr>
        <p:txBody>
          <a:bodyPr/>
          <a:lstStyle/>
          <a:p>
            <a:pPr algn="r"/>
            <a:r>
              <a:rPr lang="en-US"/>
              <a:t>Managed Evolutionary </a:t>
            </a:r>
            <a:r>
              <a:rPr lang="en-US" dirty="0"/>
              <a:t>Change</a:t>
            </a:r>
          </a:p>
        </p:txBody>
      </p:sp>
      <p:sp>
        <p:nvSpPr>
          <p:cNvPr id="5" name="TextBox 4">
            <a:extLst>
              <a:ext uri="{FF2B5EF4-FFF2-40B4-BE49-F238E27FC236}">
                <a16:creationId xmlns:a16="http://schemas.microsoft.com/office/drawing/2014/main" id="{08260DD2-4ED3-7646-A36F-8BCF766A5199}"/>
              </a:ext>
            </a:extLst>
          </p:cNvPr>
          <p:cNvSpPr txBox="1"/>
          <p:nvPr/>
        </p:nvSpPr>
        <p:spPr>
          <a:xfrm>
            <a:off x="3337323" y="1229023"/>
            <a:ext cx="8016477" cy="461665"/>
          </a:xfrm>
          <a:prstGeom prst="rect">
            <a:avLst/>
          </a:prstGeom>
          <a:noFill/>
        </p:spPr>
        <p:txBody>
          <a:bodyPr wrap="square">
            <a:spAutoFit/>
          </a:bodyPr>
          <a:lstStyle/>
          <a:p>
            <a:pPr algn="r"/>
            <a:r>
              <a:rPr lang="en-US" sz="2400" dirty="0">
                <a:solidFill>
                  <a:schemeClr val="bg1"/>
                </a:solidFill>
              </a:rPr>
              <a:t>The Foundation of the Kanban Method</a:t>
            </a:r>
            <a:endParaRPr lang="en-US" sz="2400" dirty="0"/>
          </a:p>
        </p:txBody>
      </p:sp>
      <p:pic>
        <p:nvPicPr>
          <p:cNvPr id="7" name="Picture 6" descr="A close up of a logo&#10;&#10;Description automatically generated">
            <a:extLst>
              <a:ext uri="{FF2B5EF4-FFF2-40B4-BE49-F238E27FC236}">
                <a16:creationId xmlns:a16="http://schemas.microsoft.com/office/drawing/2014/main" id="{B086B7DC-121E-A244-9EE5-5554CE945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52"/>
            <a:ext cx="2005787" cy="1941909"/>
          </a:xfrm>
          <a:prstGeom prst="rect">
            <a:avLst/>
          </a:prstGeom>
        </p:spPr>
      </p:pic>
      <p:sp>
        <p:nvSpPr>
          <p:cNvPr id="8" name="Text Placeholder 3">
            <a:extLst>
              <a:ext uri="{FF2B5EF4-FFF2-40B4-BE49-F238E27FC236}">
                <a16:creationId xmlns:a16="http://schemas.microsoft.com/office/drawing/2014/main" id="{BA6ED52D-0A2B-7C42-93E3-66D3ABB586D5}"/>
              </a:ext>
            </a:extLst>
          </p:cNvPr>
          <p:cNvSpPr txBox="1">
            <a:spLocks/>
          </p:cNvSpPr>
          <p:nvPr/>
        </p:nvSpPr>
        <p:spPr>
          <a:xfrm>
            <a:off x="4119239" y="5225396"/>
            <a:ext cx="4908159" cy="924008"/>
          </a:xfrm>
          <a:prstGeom prst="rect">
            <a:avLst/>
          </a:prstGeom>
        </p:spPr>
        <p:txBody>
          <a:bodyPr vert="horz" lIns="91440" tIns="45720" rIns="91440" bIns="45720" rtlCol="0">
            <a:normAutofit/>
          </a:bodyPr>
          <a:lstStyle>
            <a:lvl1pPr marL="0" indent="0" algn="r" defTabSz="914400" rtl="0" eaLnBrk="1" latinLnBrk="0" hangingPunct="1">
              <a:spcBef>
                <a:spcPct val="20000"/>
              </a:spcBef>
              <a:buClr>
                <a:srgbClr val="F0A000"/>
              </a:buClr>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70C0"/>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l"/>
            <a:r>
              <a:rPr lang="en-US" b="1" dirty="0">
                <a:solidFill>
                  <a:schemeClr val="bg1"/>
                </a:solidFill>
              </a:rPr>
              <a:t>Todd Little</a:t>
            </a:r>
          </a:p>
          <a:p>
            <a:pPr algn="l"/>
            <a:r>
              <a:rPr lang="en-US" sz="2000" dirty="0">
                <a:solidFill>
                  <a:schemeClr val="bg1"/>
                </a:solidFill>
              </a:rPr>
              <a:t>Past Chairman,  Kanban University</a:t>
            </a:r>
          </a:p>
          <a:p>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CC4E99D0-D1DE-5640-3008-71EF0F664EC7}"/>
                  </a:ext>
                </a:extLst>
              </p14:cNvPr>
              <p14:cNvContentPartPr/>
              <p14:nvPr/>
            </p14:nvContentPartPr>
            <p14:xfrm>
              <a:off x="8556776" y="2049544"/>
              <a:ext cx="360" cy="360"/>
            </p14:xfrm>
          </p:contentPart>
        </mc:Choice>
        <mc:Fallback xmlns="">
          <p:pic>
            <p:nvPicPr>
              <p:cNvPr id="3" name="Ink 2">
                <a:extLst>
                  <a:ext uri="{FF2B5EF4-FFF2-40B4-BE49-F238E27FC236}">
                    <a16:creationId xmlns:a16="http://schemas.microsoft.com/office/drawing/2014/main" id="{CC4E99D0-D1DE-5640-3008-71EF0F664EC7}"/>
                  </a:ext>
                </a:extLst>
              </p:cNvPr>
              <p:cNvPicPr/>
              <p:nvPr/>
            </p:nvPicPr>
            <p:blipFill>
              <a:blip r:embed="rId7"/>
              <a:stretch>
                <a:fillRect/>
              </a:stretch>
            </p:blipFill>
            <p:spPr>
              <a:xfrm>
                <a:off x="8548136" y="2040904"/>
                <a:ext cx="18000" cy="18000"/>
              </a:xfrm>
              <a:prstGeom prst="rect">
                <a:avLst/>
              </a:prstGeom>
            </p:spPr>
          </p:pic>
        </mc:Fallback>
      </mc:AlternateContent>
      <p:pic>
        <p:nvPicPr>
          <p:cNvPr id="10" name="Content Placeholder 6" descr="A picture containing text&#10;&#10;Description automatically generated">
            <a:extLst>
              <a:ext uri="{FF2B5EF4-FFF2-40B4-BE49-F238E27FC236}">
                <a16:creationId xmlns:a16="http://schemas.microsoft.com/office/drawing/2014/main" id="{FC925C2E-C60D-6EAF-9076-6EBE4C543C71}"/>
              </a:ext>
            </a:extLst>
          </p:cNvPr>
          <p:cNvPicPr>
            <a:picLocks noChangeAspect="1"/>
          </p:cNvPicPr>
          <p:nvPr/>
        </p:nvPicPr>
        <p:blipFill rotWithShape="1">
          <a:blip r:embed="rId8"/>
          <a:srcRect t="15094"/>
          <a:stretch/>
        </p:blipFill>
        <p:spPr>
          <a:xfrm>
            <a:off x="3827495" y="1765943"/>
            <a:ext cx="5645958" cy="3175852"/>
          </a:xfrm>
          <a:prstGeom prst="rect">
            <a:avLst/>
          </a:prstGeom>
        </p:spPr>
      </p:pic>
      <p:sp>
        <p:nvSpPr>
          <p:cNvPr id="2" name="Rectangle 1">
            <a:extLst>
              <a:ext uri="{FF2B5EF4-FFF2-40B4-BE49-F238E27FC236}">
                <a16:creationId xmlns:a16="http://schemas.microsoft.com/office/drawing/2014/main" id="{A3574B5A-0374-439A-BBFD-6418EB57B1F6}"/>
              </a:ext>
            </a:extLst>
          </p:cNvPr>
          <p:cNvSpPr/>
          <p:nvPr/>
        </p:nvSpPr>
        <p:spPr>
          <a:xfrm>
            <a:off x="4119239" y="6480580"/>
            <a:ext cx="2717282" cy="3007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29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mp with a person pointing his finger&#10;&#10;Description automatically generated">
            <a:extLst>
              <a:ext uri="{FF2B5EF4-FFF2-40B4-BE49-F238E27FC236}">
                <a16:creationId xmlns:a16="http://schemas.microsoft.com/office/drawing/2014/main" id="{5BCAA829-F7F4-605D-7203-F6CE2CEE9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95" y="68263"/>
            <a:ext cx="6351621" cy="6224587"/>
          </a:xfrm>
          <a:prstGeom prst="rect">
            <a:avLst/>
          </a:prstGeom>
          <a:noFill/>
        </p:spPr>
      </p:pic>
      <p:sp>
        <p:nvSpPr>
          <p:cNvPr id="5" name="Slide Number Placeholder 4" hidden="1">
            <a:extLst>
              <a:ext uri="{FF2B5EF4-FFF2-40B4-BE49-F238E27FC236}">
                <a16:creationId xmlns:a16="http://schemas.microsoft.com/office/drawing/2014/main" id="{E126CFBB-5CB7-98FD-5235-44374588018B}"/>
              </a:ext>
            </a:extLst>
          </p:cNvPr>
          <p:cNvSpPr>
            <a:spLocks noGrp="1"/>
          </p:cNvSpPr>
          <p:nvPr>
            <p:ph type="sldNum" sz="quarter" idx="4294967295"/>
          </p:nvPr>
        </p:nvSpPr>
        <p:spPr>
          <a:xfrm>
            <a:off x="10660358" y="6356350"/>
            <a:ext cx="1264948" cy="365125"/>
          </a:xfrm>
        </p:spPr>
        <p:txBody>
          <a:bodyPr/>
          <a:lstStyle/>
          <a:p>
            <a:pPr>
              <a:spcAft>
                <a:spcPts val="600"/>
              </a:spcAft>
            </a:pPr>
            <a:fld id="{C35D1307-4518-DC49-A96C-7B35E51C61C4}" type="slidenum">
              <a:rPr lang="en-US" noProof="0" smtClean="0"/>
              <a:pPr>
                <a:spcAft>
                  <a:spcPts val="600"/>
                </a:spcAft>
              </a:pPr>
              <a:t>10</a:t>
            </a:fld>
            <a:endParaRPr lang="en-US" noProof="0"/>
          </a:p>
        </p:txBody>
      </p:sp>
      <p:sp>
        <p:nvSpPr>
          <p:cNvPr id="3" name="TextBox 2">
            <a:extLst>
              <a:ext uri="{FF2B5EF4-FFF2-40B4-BE49-F238E27FC236}">
                <a16:creationId xmlns:a16="http://schemas.microsoft.com/office/drawing/2014/main" id="{0DD4B0FC-1A09-B494-8109-7FE93DC855CA}"/>
              </a:ext>
            </a:extLst>
          </p:cNvPr>
          <p:cNvSpPr txBox="1"/>
          <p:nvPr/>
        </p:nvSpPr>
        <p:spPr>
          <a:xfrm>
            <a:off x="6916168" y="4609168"/>
            <a:ext cx="5013558" cy="1200329"/>
          </a:xfrm>
          <a:prstGeom prst="rect">
            <a:avLst/>
          </a:prstGeom>
          <a:noFill/>
        </p:spPr>
        <p:txBody>
          <a:bodyPr wrap="square">
            <a:spAutoFit/>
          </a:bodyPr>
          <a:lstStyle/>
          <a:p>
            <a:r>
              <a:rPr lang="en-US" sz="7200" b="1" i="0" u="none" strike="noStrike" baseline="0" dirty="0">
                <a:solidFill>
                  <a:srgbClr val="FF0000"/>
                </a:solidFill>
                <a:latin typeface="Arial Narrow" panose="020B0606020202030204" pitchFamily="34" charset="0"/>
              </a:rPr>
              <a:t>TO CHANGE </a:t>
            </a:r>
            <a:endParaRPr lang="en-US" sz="7200" dirty="0"/>
          </a:p>
        </p:txBody>
      </p:sp>
    </p:spTree>
    <p:extLst>
      <p:ext uri="{BB962C8B-B14F-4D97-AF65-F5344CB8AC3E}">
        <p14:creationId xmlns:p14="http://schemas.microsoft.com/office/powerpoint/2010/main" val="376469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AE134F-4FF6-AC44-91D1-C82D1E742AD9}"/>
              </a:ext>
            </a:extLst>
          </p:cNvPr>
          <p:cNvSpPr>
            <a:spLocks noGrp="1"/>
          </p:cNvSpPr>
          <p:nvPr>
            <p:ph type="body" sz="quarter" idx="13"/>
          </p:nvPr>
        </p:nvSpPr>
        <p:spPr/>
        <p:txBody>
          <a:bodyPr>
            <a:normAutofit/>
          </a:bodyPr>
          <a:lstStyle/>
          <a:p>
            <a:r>
              <a:rPr lang="en-US" sz="4800" dirty="0"/>
              <a:t>“People do not resist change, they resist being changed!”</a:t>
            </a:r>
          </a:p>
        </p:txBody>
      </p:sp>
      <p:sp>
        <p:nvSpPr>
          <p:cNvPr id="5" name="Text Placeholder 4">
            <a:extLst>
              <a:ext uri="{FF2B5EF4-FFF2-40B4-BE49-F238E27FC236}">
                <a16:creationId xmlns:a16="http://schemas.microsoft.com/office/drawing/2014/main" id="{3C694A67-2092-DD5A-80EC-B65F218B2E8C}"/>
              </a:ext>
            </a:extLst>
          </p:cNvPr>
          <p:cNvSpPr>
            <a:spLocks noGrp="1"/>
          </p:cNvSpPr>
          <p:nvPr>
            <p:ph type="body" sz="quarter" idx="14"/>
          </p:nvPr>
        </p:nvSpPr>
        <p:spPr/>
        <p:txBody>
          <a:bodyPr/>
          <a:lstStyle/>
          <a:p>
            <a:r>
              <a:rPr lang="en-US" dirty="0"/>
              <a:t>Peter Senge</a:t>
            </a:r>
          </a:p>
          <a:p>
            <a:endParaRPr lang="en-US" dirty="0"/>
          </a:p>
        </p:txBody>
      </p:sp>
      <p:sp>
        <p:nvSpPr>
          <p:cNvPr id="4" name="Slide Number Placeholder 3">
            <a:extLst>
              <a:ext uri="{FF2B5EF4-FFF2-40B4-BE49-F238E27FC236}">
                <a16:creationId xmlns:a16="http://schemas.microsoft.com/office/drawing/2014/main" id="{88B4D97C-68A9-D940-8873-CCC0F61980FA}"/>
              </a:ext>
            </a:extLst>
          </p:cNvPr>
          <p:cNvSpPr>
            <a:spLocks noGrp="1"/>
          </p:cNvSpPr>
          <p:nvPr>
            <p:ph type="sldNum" sz="quarter" idx="16"/>
          </p:nvPr>
        </p:nvSpPr>
        <p:spPr/>
        <p:txBody>
          <a:bodyPr/>
          <a:lstStyle/>
          <a:p>
            <a:fld id="{2392DDAE-9823-6946-874E-259A5CB9452D}" type="slidenum">
              <a:rPr lang="en-US" smtClean="0"/>
              <a:t>11</a:t>
            </a:fld>
            <a:endParaRPr lang="en-US"/>
          </a:p>
        </p:txBody>
      </p:sp>
      <p:sp>
        <p:nvSpPr>
          <p:cNvPr id="2" name="Title 1">
            <a:extLst>
              <a:ext uri="{FF2B5EF4-FFF2-40B4-BE49-F238E27FC236}">
                <a16:creationId xmlns:a16="http://schemas.microsoft.com/office/drawing/2014/main" id="{4E1A1D22-AD2E-48C3-B3FE-DC0C2E81F16A}"/>
              </a:ext>
            </a:extLst>
          </p:cNvPr>
          <p:cNvSpPr>
            <a:spLocks noGrp="1"/>
          </p:cNvSpPr>
          <p:nvPr>
            <p:ph type="title" idx="4294967295"/>
          </p:nvPr>
        </p:nvSpPr>
        <p:spPr>
          <a:xfrm>
            <a:off x="2331756" y="1054465"/>
            <a:ext cx="8289636" cy="1325563"/>
          </a:xfrm>
        </p:spPr>
        <p:txBody>
          <a:bodyPr>
            <a:normAutofit/>
          </a:bodyPr>
          <a:lstStyle/>
          <a:p>
            <a:br>
              <a:rPr lang="en-US" dirty="0"/>
            </a:br>
            <a:r>
              <a:rPr lang="en-US" dirty="0"/>
              <a:t>								</a:t>
            </a:r>
            <a:endParaRPr lang="en-US" sz="3600" dirty="0"/>
          </a:p>
        </p:txBody>
      </p:sp>
    </p:spTree>
    <p:extLst>
      <p:ext uri="{BB962C8B-B14F-4D97-AF65-F5344CB8AC3E}">
        <p14:creationId xmlns:p14="http://schemas.microsoft.com/office/powerpoint/2010/main" val="177075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08BD-EDE5-564F-ADB9-67834ABF07BF}"/>
              </a:ext>
            </a:extLst>
          </p:cNvPr>
          <p:cNvSpPr>
            <a:spLocks noGrp="1"/>
          </p:cNvSpPr>
          <p:nvPr>
            <p:ph type="title"/>
          </p:nvPr>
        </p:nvSpPr>
        <p:spPr/>
        <p:txBody>
          <a:bodyPr/>
          <a:lstStyle/>
          <a:p>
            <a:r>
              <a:rPr lang="en-US" noProof="0"/>
              <a:t>Change Management Principles</a:t>
            </a:r>
          </a:p>
        </p:txBody>
      </p:sp>
      <p:sp>
        <p:nvSpPr>
          <p:cNvPr id="41" name="Rectangle 40">
            <a:extLst>
              <a:ext uri="{FF2B5EF4-FFF2-40B4-BE49-F238E27FC236}">
                <a16:creationId xmlns:a16="http://schemas.microsoft.com/office/drawing/2014/main" id="{DFF09A37-D243-A243-A5E8-B048A36D290E}"/>
              </a:ext>
            </a:extLst>
          </p:cNvPr>
          <p:cNvSpPr/>
          <p:nvPr/>
        </p:nvSpPr>
        <p:spPr>
          <a:xfrm>
            <a:off x="837589" y="1891798"/>
            <a:ext cx="550910"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p>
        </p:txBody>
      </p:sp>
      <p:sp>
        <p:nvSpPr>
          <p:cNvPr id="43" name="Rectangle 42">
            <a:extLst>
              <a:ext uri="{FF2B5EF4-FFF2-40B4-BE49-F238E27FC236}">
                <a16:creationId xmlns:a16="http://schemas.microsoft.com/office/drawing/2014/main" id="{D096C466-4CD0-454D-80E5-00DA38A5EF57}"/>
              </a:ext>
            </a:extLst>
          </p:cNvPr>
          <p:cNvSpPr/>
          <p:nvPr/>
        </p:nvSpPr>
        <p:spPr>
          <a:xfrm>
            <a:off x="837594" y="4849462"/>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p>
        </p:txBody>
      </p:sp>
      <p:sp>
        <p:nvSpPr>
          <p:cNvPr id="44" name="Rectangle 43">
            <a:extLst>
              <a:ext uri="{FF2B5EF4-FFF2-40B4-BE49-F238E27FC236}">
                <a16:creationId xmlns:a16="http://schemas.microsoft.com/office/drawing/2014/main" id="{A0E4CC01-BD0F-BE4B-B63A-49D546178632}"/>
              </a:ext>
            </a:extLst>
          </p:cNvPr>
          <p:cNvSpPr/>
          <p:nvPr/>
        </p:nvSpPr>
        <p:spPr>
          <a:xfrm>
            <a:off x="837599" y="3372834"/>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p>
        </p:txBody>
      </p:sp>
      <p:sp>
        <p:nvSpPr>
          <p:cNvPr id="45" name="Rectangle 44">
            <a:extLst>
              <a:ext uri="{FF2B5EF4-FFF2-40B4-BE49-F238E27FC236}">
                <a16:creationId xmlns:a16="http://schemas.microsoft.com/office/drawing/2014/main" id="{AE15B6BF-F9B4-4B4E-8935-CD28BBB48829}"/>
              </a:ext>
            </a:extLst>
          </p:cNvPr>
          <p:cNvSpPr/>
          <p:nvPr/>
        </p:nvSpPr>
        <p:spPr>
          <a:xfrm>
            <a:off x="1613956" y="1891798"/>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Start where you are!</a:t>
            </a:r>
          </a:p>
        </p:txBody>
      </p:sp>
      <p:sp>
        <p:nvSpPr>
          <p:cNvPr id="46" name="Rectangle 45">
            <a:extLst>
              <a:ext uri="{FF2B5EF4-FFF2-40B4-BE49-F238E27FC236}">
                <a16:creationId xmlns:a16="http://schemas.microsoft.com/office/drawing/2014/main" id="{CFFECB45-9AA1-CF43-AC54-CCBE87076917}"/>
              </a:ext>
            </a:extLst>
          </p:cNvPr>
          <p:cNvSpPr/>
          <p:nvPr/>
        </p:nvSpPr>
        <p:spPr>
          <a:xfrm>
            <a:off x="1613967" y="3372834"/>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Agree to pursue evolutionary change.</a:t>
            </a:r>
          </a:p>
        </p:txBody>
      </p:sp>
      <p:sp>
        <p:nvSpPr>
          <p:cNvPr id="47" name="Rectangle 46">
            <a:extLst>
              <a:ext uri="{FF2B5EF4-FFF2-40B4-BE49-F238E27FC236}">
                <a16:creationId xmlns:a16="http://schemas.microsoft.com/office/drawing/2014/main" id="{25794FCA-AE98-3147-94F0-206377476A79}"/>
              </a:ext>
            </a:extLst>
          </p:cNvPr>
          <p:cNvSpPr/>
          <p:nvPr/>
        </p:nvSpPr>
        <p:spPr>
          <a:xfrm>
            <a:off x="1613962" y="4849462"/>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Acts of leadership at all levels.</a:t>
            </a:r>
          </a:p>
        </p:txBody>
      </p:sp>
      <p:sp>
        <p:nvSpPr>
          <p:cNvPr id="10" name="Rectangle 9">
            <a:extLst>
              <a:ext uri="{FF2B5EF4-FFF2-40B4-BE49-F238E27FC236}">
                <a16:creationId xmlns:a16="http://schemas.microsoft.com/office/drawing/2014/main" id="{661E8A62-034C-B471-1A4B-0765EBD88C47}"/>
              </a:ext>
            </a:extLst>
          </p:cNvPr>
          <p:cNvSpPr/>
          <p:nvPr/>
        </p:nvSpPr>
        <p:spPr>
          <a:xfrm>
            <a:off x="5496911" y="1814241"/>
            <a:ext cx="6695089" cy="4442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5C5D262-A848-82A9-407B-F96E8F48E00E}"/>
              </a:ext>
            </a:extLst>
          </p:cNvPr>
          <p:cNvGrpSpPr/>
          <p:nvPr/>
        </p:nvGrpSpPr>
        <p:grpSpPr>
          <a:xfrm>
            <a:off x="5581848" y="1892715"/>
            <a:ext cx="6453247" cy="4285802"/>
            <a:chOff x="5581869" y="1891798"/>
            <a:chExt cx="6453247" cy="4285802"/>
          </a:xfrm>
        </p:grpSpPr>
        <p:sp>
          <p:nvSpPr>
            <p:cNvPr id="49" name="Rectangle 48">
              <a:extLst>
                <a:ext uri="{FF2B5EF4-FFF2-40B4-BE49-F238E27FC236}">
                  <a16:creationId xmlns:a16="http://schemas.microsoft.com/office/drawing/2014/main" id="{3FF23D3B-8CC5-2E48-A0A7-2C66B6089725}"/>
                </a:ext>
              </a:extLst>
            </p:cNvPr>
            <p:cNvSpPr/>
            <p:nvPr/>
          </p:nvSpPr>
          <p:spPr>
            <a:xfrm>
              <a:off x="5581869" y="1891798"/>
              <a:ext cx="6453247" cy="42858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r>
                <a:rPr lang="en-US" sz="2800">
                  <a:solidFill>
                    <a:schemeClr val="accent1"/>
                  </a:solidFill>
                </a:rPr>
                <a:t>With Kanban, we start by developing and visualizing a joint understanding of the current way of working.</a:t>
              </a:r>
              <a:br>
                <a:rPr lang="en-US" sz="2800">
                  <a:solidFill>
                    <a:schemeClr val="accent1"/>
                  </a:solidFill>
                </a:rPr>
              </a:br>
              <a:endParaRPr lang="en-US" sz="2800">
                <a:solidFill>
                  <a:schemeClr val="accent1"/>
                </a:solidFill>
              </a:endParaRPr>
            </a:p>
            <a:p>
              <a:r>
                <a:rPr lang="en-US" sz="2800">
                  <a:solidFill>
                    <a:schemeClr val="accent1"/>
                  </a:solidFill>
                </a:rPr>
                <a:t>Then, improvements are identified and implemented.</a:t>
              </a:r>
            </a:p>
          </p:txBody>
        </p:sp>
        <p:cxnSp>
          <p:nvCxnSpPr>
            <p:cNvPr id="51" name="Straight Connector 50">
              <a:extLst>
                <a:ext uri="{FF2B5EF4-FFF2-40B4-BE49-F238E27FC236}">
                  <a16:creationId xmlns:a16="http://schemas.microsoft.com/office/drawing/2014/main" id="{172408EC-9782-DB47-AA0B-8A0CA49944E8}"/>
                </a:ext>
              </a:extLst>
            </p:cNvPr>
            <p:cNvCxnSpPr/>
            <p:nvPr/>
          </p:nvCxnSpPr>
          <p:spPr>
            <a:xfrm>
              <a:off x="5581870" y="1891798"/>
              <a:ext cx="0" cy="4285802"/>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457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08BD-EDE5-564F-ADB9-67834ABF07BF}"/>
              </a:ext>
            </a:extLst>
          </p:cNvPr>
          <p:cNvSpPr>
            <a:spLocks noGrp="1"/>
          </p:cNvSpPr>
          <p:nvPr>
            <p:ph type="title"/>
          </p:nvPr>
        </p:nvSpPr>
        <p:spPr/>
        <p:txBody>
          <a:bodyPr/>
          <a:lstStyle/>
          <a:p>
            <a:r>
              <a:rPr lang="en-US" noProof="0"/>
              <a:t>Change Management Principles</a:t>
            </a:r>
          </a:p>
        </p:txBody>
      </p:sp>
      <p:sp>
        <p:nvSpPr>
          <p:cNvPr id="41" name="Rectangle 40">
            <a:extLst>
              <a:ext uri="{FF2B5EF4-FFF2-40B4-BE49-F238E27FC236}">
                <a16:creationId xmlns:a16="http://schemas.microsoft.com/office/drawing/2014/main" id="{DFF09A37-D243-A243-A5E8-B048A36D290E}"/>
              </a:ext>
            </a:extLst>
          </p:cNvPr>
          <p:cNvSpPr/>
          <p:nvPr/>
        </p:nvSpPr>
        <p:spPr>
          <a:xfrm>
            <a:off x="837589" y="1891798"/>
            <a:ext cx="550910"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1</a:t>
            </a:r>
          </a:p>
        </p:txBody>
      </p:sp>
      <p:sp>
        <p:nvSpPr>
          <p:cNvPr id="43" name="Rectangle 42">
            <a:extLst>
              <a:ext uri="{FF2B5EF4-FFF2-40B4-BE49-F238E27FC236}">
                <a16:creationId xmlns:a16="http://schemas.microsoft.com/office/drawing/2014/main" id="{D096C466-4CD0-454D-80E5-00DA38A5EF57}"/>
              </a:ext>
            </a:extLst>
          </p:cNvPr>
          <p:cNvSpPr/>
          <p:nvPr/>
        </p:nvSpPr>
        <p:spPr>
          <a:xfrm>
            <a:off x="837594" y="4849462"/>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3</a:t>
            </a:r>
          </a:p>
        </p:txBody>
      </p:sp>
      <p:sp>
        <p:nvSpPr>
          <p:cNvPr id="44" name="Rectangle 43">
            <a:extLst>
              <a:ext uri="{FF2B5EF4-FFF2-40B4-BE49-F238E27FC236}">
                <a16:creationId xmlns:a16="http://schemas.microsoft.com/office/drawing/2014/main" id="{A0E4CC01-BD0F-BE4B-B63A-49D546178632}"/>
              </a:ext>
            </a:extLst>
          </p:cNvPr>
          <p:cNvSpPr/>
          <p:nvPr/>
        </p:nvSpPr>
        <p:spPr>
          <a:xfrm>
            <a:off x="837599" y="3372834"/>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2</a:t>
            </a:r>
          </a:p>
        </p:txBody>
      </p:sp>
      <p:sp>
        <p:nvSpPr>
          <p:cNvPr id="45" name="Rectangle 44">
            <a:extLst>
              <a:ext uri="{FF2B5EF4-FFF2-40B4-BE49-F238E27FC236}">
                <a16:creationId xmlns:a16="http://schemas.microsoft.com/office/drawing/2014/main" id="{AE15B6BF-F9B4-4B4E-8935-CD28BBB48829}"/>
              </a:ext>
            </a:extLst>
          </p:cNvPr>
          <p:cNvSpPr/>
          <p:nvPr/>
        </p:nvSpPr>
        <p:spPr>
          <a:xfrm>
            <a:off x="1613956" y="1891798"/>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Start where you are!</a:t>
            </a:r>
          </a:p>
        </p:txBody>
      </p:sp>
      <p:sp>
        <p:nvSpPr>
          <p:cNvPr id="46" name="Rectangle 45">
            <a:extLst>
              <a:ext uri="{FF2B5EF4-FFF2-40B4-BE49-F238E27FC236}">
                <a16:creationId xmlns:a16="http://schemas.microsoft.com/office/drawing/2014/main" id="{CFFECB45-9AA1-CF43-AC54-CCBE87076917}"/>
              </a:ext>
            </a:extLst>
          </p:cNvPr>
          <p:cNvSpPr/>
          <p:nvPr/>
        </p:nvSpPr>
        <p:spPr>
          <a:xfrm>
            <a:off x="1613967" y="3372834"/>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Agree to pursue evolutionary change.</a:t>
            </a:r>
          </a:p>
        </p:txBody>
      </p:sp>
      <p:sp>
        <p:nvSpPr>
          <p:cNvPr id="47" name="Rectangle 46">
            <a:extLst>
              <a:ext uri="{FF2B5EF4-FFF2-40B4-BE49-F238E27FC236}">
                <a16:creationId xmlns:a16="http://schemas.microsoft.com/office/drawing/2014/main" id="{25794FCA-AE98-3147-94F0-206377476A79}"/>
              </a:ext>
            </a:extLst>
          </p:cNvPr>
          <p:cNvSpPr/>
          <p:nvPr/>
        </p:nvSpPr>
        <p:spPr>
          <a:xfrm>
            <a:off x="1613962" y="4849462"/>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accent1"/>
                </a:solidFill>
              </a:rPr>
              <a:t>Acts of leadership at all levels.</a:t>
            </a:r>
          </a:p>
        </p:txBody>
      </p:sp>
      <p:sp>
        <p:nvSpPr>
          <p:cNvPr id="10" name="Rectangle 9">
            <a:extLst>
              <a:ext uri="{FF2B5EF4-FFF2-40B4-BE49-F238E27FC236}">
                <a16:creationId xmlns:a16="http://schemas.microsoft.com/office/drawing/2014/main" id="{661E8A62-034C-B471-1A4B-0765EBD88C47}"/>
              </a:ext>
            </a:extLst>
          </p:cNvPr>
          <p:cNvSpPr/>
          <p:nvPr/>
        </p:nvSpPr>
        <p:spPr>
          <a:xfrm>
            <a:off x="5496911" y="1814241"/>
            <a:ext cx="6695089" cy="4442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DC7079-81A9-41E8-F8BB-C51F890AB055}"/>
              </a:ext>
            </a:extLst>
          </p:cNvPr>
          <p:cNvSpPr/>
          <p:nvPr/>
        </p:nvSpPr>
        <p:spPr>
          <a:xfrm>
            <a:off x="6711800" y="1891798"/>
            <a:ext cx="4958819"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1"/>
                </a:solidFill>
              </a:rPr>
              <a:t>Understanding current processes, as actually practiced. Respecting existing roles, responsibilities, and job titles.</a:t>
            </a:r>
          </a:p>
        </p:txBody>
      </p:sp>
      <p:sp>
        <p:nvSpPr>
          <p:cNvPr id="7" name="Rectangle 6">
            <a:extLst>
              <a:ext uri="{FF2B5EF4-FFF2-40B4-BE49-F238E27FC236}">
                <a16:creationId xmlns:a16="http://schemas.microsoft.com/office/drawing/2014/main" id="{19601949-038E-68F3-2EC9-3AB86D77ABB7}"/>
              </a:ext>
            </a:extLst>
          </p:cNvPr>
          <p:cNvSpPr/>
          <p:nvPr/>
        </p:nvSpPr>
        <p:spPr>
          <a:xfrm>
            <a:off x="6711811" y="3372834"/>
            <a:ext cx="4958819"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1"/>
                </a:solidFill>
              </a:rPr>
              <a:t>Make small changes, only as much as you are comfortable</a:t>
            </a:r>
          </a:p>
        </p:txBody>
      </p:sp>
      <p:sp>
        <p:nvSpPr>
          <p:cNvPr id="8" name="Rectangle 7">
            <a:extLst>
              <a:ext uri="{FF2B5EF4-FFF2-40B4-BE49-F238E27FC236}">
                <a16:creationId xmlns:a16="http://schemas.microsoft.com/office/drawing/2014/main" id="{4DEDB11E-C853-75A8-A97B-6E7B707C7467}"/>
              </a:ext>
            </a:extLst>
          </p:cNvPr>
          <p:cNvSpPr/>
          <p:nvPr/>
        </p:nvSpPr>
        <p:spPr>
          <a:xfrm>
            <a:off x="6711805" y="4849462"/>
            <a:ext cx="4958819"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accent1"/>
                </a:solidFill>
              </a:rPr>
              <a:t>Get comfortable being a bit uncomfortable</a:t>
            </a:r>
          </a:p>
        </p:txBody>
      </p:sp>
      <p:sp>
        <p:nvSpPr>
          <p:cNvPr id="4" name="Arrow: Right 3">
            <a:extLst>
              <a:ext uri="{FF2B5EF4-FFF2-40B4-BE49-F238E27FC236}">
                <a16:creationId xmlns:a16="http://schemas.microsoft.com/office/drawing/2014/main" id="{3FC760F7-7F5A-7424-CF67-43A9072343C9}"/>
              </a:ext>
            </a:extLst>
          </p:cNvPr>
          <p:cNvSpPr/>
          <p:nvPr/>
        </p:nvSpPr>
        <p:spPr>
          <a:xfrm>
            <a:off x="5356403" y="2312264"/>
            <a:ext cx="135539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973C126B-B650-1224-8C1F-0346F4B87C2E}"/>
              </a:ext>
            </a:extLst>
          </p:cNvPr>
          <p:cNvSpPr/>
          <p:nvPr/>
        </p:nvSpPr>
        <p:spPr>
          <a:xfrm>
            <a:off x="5356413" y="3793300"/>
            <a:ext cx="135539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A7C40F48-0B6D-0E9B-C1CF-D99B77E4E8E9}"/>
              </a:ext>
            </a:extLst>
          </p:cNvPr>
          <p:cNvSpPr/>
          <p:nvPr/>
        </p:nvSpPr>
        <p:spPr>
          <a:xfrm>
            <a:off x="5356408" y="5269928"/>
            <a:ext cx="1355392" cy="48463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3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4" grpId="0" animBg="1"/>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18550806-3D8C-2543-8AB0-EEECEE7E1F43}"/>
              </a:ext>
            </a:extLst>
          </p:cNvPr>
          <p:cNvGrpSpPr/>
          <p:nvPr/>
        </p:nvGrpSpPr>
        <p:grpSpPr>
          <a:xfrm>
            <a:off x="645874" y="1807930"/>
            <a:ext cx="2209151" cy="4000666"/>
            <a:chOff x="1510362" y="1838240"/>
            <a:chExt cx="2209151" cy="4000666"/>
          </a:xfrm>
        </p:grpSpPr>
        <p:sp>
          <p:nvSpPr>
            <p:cNvPr id="34" name="Rectangle 54">
              <a:extLst>
                <a:ext uri="{FF2B5EF4-FFF2-40B4-BE49-F238E27FC236}">
                  <a16:creationId xmlns:a16="http://schemas.microsoft.com/office/drawing/2014/main" id="{F5243977-0F4B-9E41-B542-F2E38AB67D46}"/>
                </a:ext>
              </a:extLst>
            </p:cNvPr>
            <p:cNvSpPr/>
            <p:nvPr/>
          </p:nvSpPr>
          <p:spPr>
            <a:xfrm>
              <a:off x="2109636" y="1965459"/>
              <a:ext cx="1010604" cy="2021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EDB18A6-7693-DA44-8D1F-05CDA65A09C1}"/>
                </a:ext>
              </a:extLst>
            </p:cNvPr>
            <p:cNvSpPr/>
            <p:nvPr/>
          </p:nvSpPr>
          <p:spPr>
            <a:xfrm>
              <a:off x="1510362" y="3629756"/>
              <a:ext cx="2209151" cy="22091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ounded Rectangle 55">
              <a:extLst>
                <a:ext uri="{FF2B5EF4-FFF2-40B4-BE49-F238E27FC236}">
                  <a16:creationId xmlns:a16="http://schemas.microsoft.com/office/drawing/2014/main" id="{D59FE51B-5135-4F49-863C-0920414FA77B}"/>
                </a:ext>
              </a:extLst>
            </p:cNvPr>
            <p:cNvSpPr/>
            <p:nvPr/>
          </p:nvSpPr>
          <p:spPr>
            <a:xfrm>
              <a:off x="1953269" y="1838240"/>
              <a:ext cx="1323337" cy="233153"/>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E4045339-E0C1-FD4D-8E0A-FBBCAA48A1C5}"/>
                </a:ext>
              </a:extLst>
            </p:cNvPr>
            <p:cNvSpPr/>
            <p:nvPr/>
          </p:nvSpPr>
          <p:spPr>
            <a:xfrm>
              <a:off x="2614935" y="3190249"/>
              <a:ext cx="177867" cy="17786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B4EEE723-EE76-DE4A-AA71-1C59F51E63E3}"/>
                </a:ext>
              </a:extLst>
            </p:cNvPr>
            <p:cNvSpPr/>
            <p:nvPr/>
          </p:nvSpPr>
          <p:spPr>
            <a:xfrm>
              <a:off x="2360700" y="3897796"/>
              <a:ext cx="110441" cy="100400"/>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1A117F5-E61E-194E-A4E1-C3A35C0089FA}"/>
                </a:ext>
              </a:extLst>
            </p:cNvPr>
            <p:cNvSpPr/>
            <p:nvPr/>
          </p:nvSpPr>
          <p:spPr>
            <a:xfrm>
              <a:off x="2846447" y="4356332"/>
              <a:ext cx="146997" cy="14699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D4CC19BA-C002-DF42-A960-F4542967CD4B}"/>
                </a:ext>
              </a:extLst>
            </p:cNvPr>
            <p:cNvSpPr/>
            <p:nvPr/>
          </p:nvSpPr>
          <p:spPr>
            <a:xfrm>
              <a:off x="2418875" y="5180641"/>
              <a:ext cx="110441" cy="100400"/>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ADBFD95-CBD2-7548-8E06-67A9B7B97E05}"/>
                </a:ext>
              </a:extLst>
            </p:cNvPr>
            <p:cNvSpPr/>
            <p:nvPr/>
          </p:nvSpPr>
          <p:spPr>
            <a:xfrm>
              <a:off x="2055817" y="4988765"/>
              <a:ext cx="177867" cy="17786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9" name="Textplatzhalter 8">
            <a:extLst>
              <a:ext uri="{FF2B5EF4-FFF2-40B4-BE49-F238E27FC236}">
                <a16:creationId xmlns:a16="http://schemas.microsoft.com/office/drawing/2014/main" id="{34743378-89F4-B742-8BD5-99AB676555DE}"/>
              </a:ext>
            </a:extLst>
          </p:cNvPr>
          <p:cNvSpPr>
            <a:spLocks noGrp="1"/>
          </p:cNvSpPr>
          <p:nvPr>
            <p:ph type="body" idx="1"/>
          </p:nvPr>
        </p:nvSpPr>
        <p:spPr>
          <a:xfrm>
            <a:off x="839788" y="1267245"/>
            <a:ext cx="10512424" cy="478790"/>
          </a:xfrm>
        </p:spPr>
        <p:txBody>
          <a:bodyPr>
            <a:normAutofit/>
          </a:bodyPr>
          <a:lstStyle/>
          <a:p>
            <a:r>
              <a:rPr lang="en-US" noProof="0">
                <a:solidFill>
                  <a:schemeClr val="tx1"/>
                </a:solidFill>
              </a:rPr>
              <a:t>Areas to consider when planning out evolutionary change.</a:t>
            </a:r>
            <a:endParaRPr lang="en-US" noProof="0"/>
          </a:p>
        </p:txBody>
      </p:sp>
      <p:sp>
        <p:nvSpPr>
          <p:cNvPr id="7" name="Foliennummernplatzhalter 6">
            <a:extLst>
              <a:ext uri="{FF2B5EF4-FFF2-40B4-BE49-F238E27FC236}">
                <a16:creationId xmlns:a16="http://schemas.microsoft.com/office/drawing/2014/main" id="{7756C85C-E928-4449-9E40-C2C5F708A5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3F2490-0CE6-6441-B6DE-B4EE6CFC5406}" type="slidenum">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CAE979A-33C4-6542-801E-5FF3AF420AD5}"/>
              </a:ext>
            </a:extLst>
          </p:cNvPr>
          <p:cNvSpPr>
            <a:spLocks noGrp="1"/>
          </p:cNvSpPr>
          <p:nvPr>
            <p:ph type="title"/>
          </p:nvPr>
        </p:nvSpPr>
        <p:spPr/>
        <p:txBody>
          <a:bodyPr>
            <a:normAutofit/>
          </a:bodyPr>
          <a:lstStyle/>
          <a:p>
            <a:r>
              <a:rPr lang="en-US" noProof="0"/>
              <a:t>Evolutionary change formula</a:t>
            </a:r>
          </a:p>
        </p:txBody>
      </p:sp>
      <p:grpSp>
        <p:nvGrpSpPr>
          <p:cNvPr id="15" name="Gruppieren 14">
            <a:extLst>
              <a:ext uri="{FF2B5EF4-FFF2-40B4-BE49-F238E27FC236}">
                <a16:creationId xmlns:a16="http://schemas.microsoft.com/office/drawing/2014/main" id="{5CC80F8A-8193-4D46-9496-A1C0DBE357D3}"/>
              </a:ext>
            </a:extLst>
          </p:cNvPr>
          <p:cNvGrpSpPr/>
          <p:nvPr/>
        </p:nvGrpSpPr>
        <p:grpSpPr>
          <a:xfrm>
            <a:off x="755730" y="4568141"/>
            <a:ext cx="9731994" cy="1126767"/>
            <a:chOff x="1620218" y="4609589"/>
            <a:chExt cx="9731994" cy="1126767"/>
          </a:xfrm>
        </p:grpSpPr>
        <p:sp>
          <p:nvSpPr>
            <p:cNvPr id="36" name="Freeform 56">
              <a:extLst>
                <a:ext uri="{FF2B5EF4-FFF2-40B4-BE49-F238E27FC236}">
                  <a16:creationId xmlns:a16="http://schemas.microsoft.com/office/drawing/2014/main" id="{CB429D2E-D8B7-2845-B2B5-8B9D536D264A}"/>
                </a:ext>
              </a:extLst>
            </p:cNvPr>
            <p:cNvSpPr/>
            <p:nvPr/>
          </p:nvSpPr>
          <p:spPr>
            <a:xfrm>
              <a:off x="1620218" y="4772624"/>
              <a:ext cx="2004237" cy="963732"/>
            </a:xfrm>
            <a:custGeom>
              <a:avLst/>
              <a:gdLst>
                <a:gd name="connsiteX0" fmla="*/ 1951449 w 1951449"/>
                <a:gd name="connsiteY0" fmla="*/ 0 h 938349"/>
                <a:gd name="connsiteX1" fmla="*/ 1948388 w 1951449"/>
                <a:gd name="connsiteY1" fmla="*/ 60604 h 938349"/>
                <a:gd name="connsiteX2" fmla="*/ 975724 w 1951449"/>
                <a:gd name="connsiteY2" fmla="*/ 938349 h 938349"/>
                <a:gd name="connsiteX3" fmla="*/ 3060 w 1951449"/>
                <a:gd name="connsiteY3" fmla="*/ 60604 h 938349"/>
                <a:gd name="connsiteX4" fmla="*/ 0 w 1951449"/>
                <a:gd name="connsiteY4" fmla="*/ 0 h 938349"/>
                <a:gd name="connsiteX5" fmla="*/ 80540 w 1951449"/>
                <a:gd name="connsiteY5" fmla="*/ 68437 h 938349"/>
                <a:gd name="connsiteX6" fmla="*/ 975724 w 1951449"/>
                <a:gd name="connsiteY6" fmla="*/ 354802 h 938349"/>
                <a:gd name="connsiteX7" fmla="*/ 1870909 w 1951449"/>
                <a:gd name="connsiteY7" fmla="*/ 68437 h 9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1449" h="938349">
                  <a:moveTo>
                    <a:pt x="1951449" y="0"/>
                  </a:moveTo>
                  <a:lnTo>
                    <a:pt x="1948388" y="60604"/>
                  </a:lnTo>
                  <a:cubicBezTo>
                    <a:pt x="1898320" y="553620"/>
                    <a:pt x="1481951" y="938349"/>
                    <a:pt x="975724" y="938349"/>
                  </a:cubicBezTo>
                  <a:cubicBezTo>
                    <a:pt x="469498" y="938349"/>
                    <a:pt x="53129" y="553620"/>
                    <a:pt x="3060" y="60604"/>
                  </a:cubicBezTo>
                  <a:lnTo>
                    <a:pt x="0" y="0"/>
                  </a:lnTo>
                  <a:lnTo>
                    <a:pt x="80540" y="68437"/>
                  </a:lnTo>
                  <a:cubicBezTo>
                    <a:pt x="309637" y="245368"/>
                    <a:pt x="626133" y="354802"/>
                    <a:pt x="975724" y="354802"/>
                  </a:cubicBezTo>
                  <a:cubicBezTo>
                    <a:pt x="1325316" y="354802"/>
                    <a:pt x="1641811" y="245368"/>
                    <a:pt x="1870909" y="684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 name="Gruppieren 10">
              <a:extLst>
                <a:ext uri="{FF2B5EF4-FFF2-40B4-BE49-F238E27FC236}">
                  <a16:creationId xmlns:a16="http://schemas.microsoft.com/office/drawing/2014/main" id="{3A3093F3-8F29-004F-B3A9-4164568CE254}"/>
                </a:ext>
              </a:extLst>
            </p:cNvPr>
            <p:cNvGrpSpPr/>
            <p:nvPr/>
          </p:nvGrpSpPr>
          <p:grpSpPr>
            <a:xfrm>
              <a:off x="4652108" y="4609589"/>
              <a:ext cx="6700104" cy="990000"/>
              <a:chOff x="4652108" y="4609589"/>
              <a:chExt cx="6700104" cy="990000"/>
            </a:xfrm>
          </p:grpSpPr>
          <p:grpSp>
            <p:nvGrpSpPr>
              <p:cNvPr id="2" name="Gruppieren 1">
                <a:extLst>
                  <a:ext uri="{FF2B5EF4-FFF2-40B4-BE49-F238E27FC236}">
                    <a16:creationId xmlns:a16="http://schemas.microsoft.com/office/drawing/2014/main" id="{198502A0-D486-D74D-A74B-47B0B3B4076D}"/>
                  </a:ext>
                </a:extLst>
              </p:cNvPr>
              <p:cNvGrpSpPr/>
              <p:nvPr/>
            </p:nvGrpSpPr>
            <p:grpSpPr>
              <a:xfrm>
                <a:off x="4652108" y="4609589"/>
                <a:ext cx="6700104" cy="990000"/>
                <a:chOff x="4652108" y="4609589"/>
                <a:chExt cx="6700104" cy="990000"/>
              </a:xfrm>
            </p:grpSpPr>
            <p:grpSp>
              <p:nvGrpSpPr>
                <p:cNvPr id="22" name="Gruppieren 21">
                  <a:extLst>
                    <a:ext uri="{FF2B5EF4-FFF2-40B4-BE49-F238E27FC236}">
                      <a16:creationId xmlns:a16="http://schemas.microsoft.com/office/drawing/2014/main" id="{86159070-8A77-2C4C-B84C-910B2B7A6BC3}"/>
                    </a:ext>
                  </a:extLst>
                </p:cNvPr>
                <p:cNvGrpSpPr/>
                <p:nvPr/>
              </p:nvGrpSpPr>
              <p:grpSpPr>
                <a:xfrm>
                  <a:off x="4652108" y="4609589"/>
                  <a:ext cx="6700104" cy="990000"/>
                  <a:chOff x="4652109" y="1786519"/>
                  <a:chExt cx="6700104" cy="990000"/>
                </a:xfrm>
              </p:grpSpPr>
              <p:sp>
                <p:nvSpPr>
                  <p:cNvPr id="57" name="Rectangle: Rounded Corners 6">
                    <a:extLst>
                      <a:ext uri="{FF2B5EF4-FFF2-40B4-BE49-F238E27FC236}">
                        <a16:creationId xmlns:a16="http://schemas.microsoft.com/office/drawing/2014/main" id="{D48B2EDF-BDFE-0D4C-B6EA-F7FC1D905273}"/>
                      </a:ext>
                    </a:extLst>
                  </p:cNvPr>
                  <p:cNvSpPr/>
                  <p:nvPr/>
                </p:nvSpPr>
                <p:spPr>
                  <a:xfrm>
                    <a:off x="4652109" y="1884753"/>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AA5F881E-DC82-874D-969F-CFF3503882D9}"/>
                      </a:ext>
                    </a:extLst>
                  </p:cNvPr>
                  <p:cNvSpPr/>
                  <p:nvPr/>
                </p:nvSpPr>
                <p:spPr>
                  <a:xfrm>
                    <a:off x="4808475" y="1786519"/>
                    <a:ext cx="990000" cy="99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 name="Graphic 25">
                    <a:extLst>
                      <a:ext uri="{FF2B5EF4-FFF2-40B4-BE49-F238E27FC236}">
                        <a16:creationId xmlns:a16="http://schemas.microsoft.com/office/drawing/2014/main" id="{47E4AE42-D2F0-9F40-90E0-697B5E7F1E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4841" y="1935051"/>
                    <a:ext cx="684790" cy="690904"/>
                  </a:xfrm>
                  <a:prstGeom prst="rect">
                    <a:avLst/>
                  </a:prstGeom>
                </p:spPr>
              </p:pic>
              <p:sp>
                <p:nvSpPr>
                  <p:cNvPr id="8" name="Textfeld 7">
                    <a:extLst>
                      <a:ext uri="{FF2B5EF4-FFF2-40B4-BE49-F238E27FC236}">
                        <a16:creationId xmlns:a16="http://schemas.microsoft.com/office/drawing/2014/main" id="{EFFFB976-B8FE-304C-BEC5-48001B70C52B}"/>
                      </a:ext>
                    </a:extLst>
                  </p:cNvPr>
                  <p:cNvSpPr txBox="1"/>
                  <p:nvPr/>
                </p:nvSpPr>
                <p:spPr>
                  <a:xfrm>
                    <a:off x="6095827" y="2053519"/>
                    <a:ext cx="120622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Stressor</a:t>
                    </a:r>
                  </a:p>
                </p:txBody>
              </p:sp>
            </p:grpSp>
            <p:sp>
              <p:nvSpPr>
                <p:cNvPr id="32" name="Textfeld 31">
                  <a:extLst>
                    <a:ext uri="{FF2B5EF4-FFF2-40B4-BE49-F238E27FC236}">
                      <a16:creationId xmlns:a16="http://schemas.microsoft.com/office/drawing/2014/main" id="{CFED453D-1BF8-6D47-A4BA-1BA2CC3761D0}"/>
                    </a:ext>
                  </a:extLst>
                </p:cNvPr>
                <p:cNvSpPr txBox="1"/>
                <p:nvPr/>
              </p:nvSpPr>
              <p:spPr>
                <a:xfrm>
                  <a:off x="9624853" y="4857499"/>
                  <a:ext cx="854336"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3478F"/>
                      </a:solidFill>
                      <a:effectLst/>
                      <a:uLnTx/>
                      <a:uFillTx/>
                      <a:latin typeface="Calibri" panose="020F0502020204030204"/>
                      <a:ea typeface="+mn-ea"/>
                      <a:cs typeface="+mn-cs"/>
                    </a:rPr>
                    <a:t>stress</a:t>
                  </a:r>
                </a:p>
              </p:txBody>
            </p:sp>
          </p:grpSp>
          <p:sp>
            <p:nvSpPr>
              <p:cNvPr id="10" name="Oval 9">
                <a:extLst>
                  <a:ext uri="{FF2B5EF4-FFF2-40B4-BE49-F238E27FC236}">
                    <a16:creationId xmlns:a16="http://schemas.microsoft.com/office/drawing/2014/main" id="{43FE71CE-3823-B84E-8422-6926369888A2}"/>
                  </a:ext>
                </a:extLst>
              </p:cNvPr>
              <p:cNvSpPr/>
              <p:nvPr/>
            </p:nvSpPr>
            <p:spPr>
              <a:xfrm>
                <a:off x="10614767" y="4768033"/>
                <a:ext cx="648000"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1</a:t>
                </a:r>
              </a:p>
            </p:txBody>
          </p:sp>
        </p:grpSp>
      </p:grpSp>
      <p:grpSp>
        <p:nvGrpSpPr>
          <p:cNvPr id="16" name="Gruppieren 15">
            <a:extLst>
              <a:ext uri="{FF2B5EF4-FFF2-40B4-BE49-F238E27FC236}">
                <a16:creationId xmlns:a16="http://schemas.microsoft.com/office/drawing/2014/main" id="{9F3A2792-1290-124F-813B-6CCAE6D109FA}"/>
              </a:ext>
            </a:extLst>
          </p:cNvPr>
          <p:cNvGrpSpPr/>
          <p:nvPr/>
        </p:nvGrpSpPr>
        <p:grpSpPr>
          <a:xfrm>
            <a:off x="754601" y="3148457"/>
            <a:ext cx="9733123" cy="1964260"/>
            <a:chOff x="1619089" y="3178767"/>
            <a:chExt cx="9733123" cy="1964260"/>
          </a:xfrm>
        </p:grpSpPr>
        <p:sp>
          <p:nvSpPr>
            <p:cNvPr id="38" name="Freeform 57">
              <a:extLst>
                <a:ext uri="{FF2B5EF4-FFF2-40B4-BE49-F238E27FC236}">
                  <a16:creationId xmlns:a16="http://schemas.microsoft.com/office/drawing/2014/main" id="{022E9284-A6DD-214D-8363-E8C571E75F41}"/>
                </a:ext>
              </a:extLst>
            </p:cNvPr>
            <p:cNvSpPr/>
            <p:nvPr/>
          </p:nvSpPr>
          <p:spPr>
            <a:xfrm>
              <a:off x="1619089" y="4193043"/>
              <a:ext cx="2008320" cy="949984"/>
            </a:xfrm>
            <a:custGeom>
              <a:avLst/>
              <a:gdLst>
                <a:gd name="connsiteX0" fmla="*/ 1798074 w 1955424"/>
                <a:gd name="connsiteY0" fmla="*/ 0 h 924963"/>
                <a:gd name="connsiteX1" fmla="*/ 1837419 w 1955424"/>
                <a:gd name="connsiteY1" fmla="*/ 64764 h 924963"/>
                <a:gd name="connsiteX2" fmla="*/ 1955424 w 1955424"/>
                <a:gd name="connsiteY2" fmla="*/ 530799 h 924963"/>
                <a:gd name="connsiteX3" fmla="*/ 1953436 w 1955424"/>
                <a:gd name="connsiteY3" fmla="*/ 570161 h 924963"/>
                <a:gd name="connsiteX4" fmla="*/ 1872897 w 1955424"/>
                <a:gd name="connsiteY4" fmla="*/ 638598 h 924963"/>
                <a:gd name="connsiteX5" fmla="*/ 977712 w 1955424"/>
                <a:gd name="connsiteY5" fmla="*/ 924963 h 924963"/>
                <a:gd name="connsiteX6" fmla="*/ 82527 w 1955424"/>
                <a:gd name="connsiteY6" fmla="*/ 638598 h 924963"/>
                <a:gd name="connsiteX7" fmla="*/ 1988 w 1955424"/>
                <a:gd name="connsiteY7" fmla="*/ 570161 h 924963"/>
                <a:gd name="connsiteX8" fmla="*/ 0 w 1955424"/>
                <a:gd name="connsiteY8" fmla="*/ 530799 h 924963"/>
                <a:gd name="connsiteX9" fmla="*/ 118005 w 1955424"/>
                <a:gd name="connsiteY9" fmla="*/ 64764 h 924963"/>
                <a:gd name="connsiteX10" fmla="*/ 157350 w 1955424"/>
                <a:gd name="connsiteY10" fmla="*/ 0 h 924963"/>
                <a:gd name="connsiteX11" fmla="*/ 172430 w 1955424"/>
                <a:gd name="connsiteY11" fmla="*/ 10585 h 924963"/>
                <a:gd name="connsiteX12" fmla="*/ 977712 w 1955424"/>
                <a:gd name="connsiteY12" fmla="*/ 233846 h 924963"/>
                <a:gd name="connsiteX13" fmla="*/ 1782994 w 1955424"/>
                <a:gd name="connsiteY13" fmla="*/ 10585 h 92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5424" h="924963">
                  <a:moveTo>
                    <a:pt x="1798074" y="0"/>
                  </a:moveTo>
                  <a:lnTo>
                    <a:pt x="1837419" y="64764"/>
                  </a:lnTo>
                  <a:cubicBezTo>
                    <a:pt x="1912676" y="203299"/>
                    <a:pt x="1955424" y="362057"/>
                    <a:pt x="1955424" y="530799"/>
                  </a:cubicBezTo>
                  <a:lnTo>
                    <a:pt x="1953436" y="570161"/>
                  </a:lnTo>
                  <a:lnTo>
                    <a:pt x="1872897" y="638598"/>
                  </a:lnTo>
                  <a:cubicBezTo>
                    <a:pt x="1643799" y="815529"/>
                    <a:pt x="1327303" y="924963"/>
                    <a:pt x="977712" y="924963"/>
                  </a:cubicBezTo>
                  <a:cubicBezTo>
                    <a:pt x="628121" y="924963"/>
                    <a:pt x="311625" y="815529"/>
                    <a:pt x="82527" y="638598"/>
                  </a:cubicBezTo>
                  <a:lnTo>
                    <a:pt x="1988" y="570161"/>
                  </a:lnTo>
                  <a:lnTo>
                    <a:pt x="0" y="530799"/>
                  </a:lnTo>
                  <a:cubicBezTo>
                    <a:pt x="0" y="362057"/>
                    <a:pt x="42748" y="203299"/>
                    <a:pt x="118005" y="64764"/>
                  </a:cubicBezTo>
                  <a:lnTo>
                    <a:pt x="157350" y="0"/>
                  </a:lnTo>
                  <a:lnTo>
                    <a:pt x="172430" y="10585"/>
                  </a:lnTo>
                  <a:cubicBezTo>
                    <a:pt x="391266" y="150061"/>
                    <a:pt x="671819" y="233846"/>
                    <a:pt x="977712" y="233846"/>
                  </a:cubicBezTo>
                  <a:cubicBezTo>
                    <a:pt x="1283605" y="233846"/>
                    <a:pt x="1564158" y="150061"/>
                    <a:pt x="1782994" y="10585"/>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 name="Gruppieren 11">
              <a:extLst>
                <a:ext uri="{FF2B5EF4-FFF2-40B4-BE49-F238E27FC236}">
                  <a16:creationId xmlns:a16="http://schemas.microsoft.com/office/drawing/2014/main" id="{F8E2C4F9-5DE4-A441-A979-BA89F4EB7510}"/>
                </a:ext>
              </a:extLst>
            </p:cNvPr>
            <p:cNvGrpSpPr/>
            <p:nvPr/>
          </p:nvGrpSpPr>
          <p:grpSpPr>
            <a:xfrm>
              <a:off x="4652108" y="3178767"/>
              <a:ext cx="6700104" cy="990000"/>
              <a:chOff x="4652108" y="3178767"/>
              <a:chExt cx="6700104" cy="990000"/>
            </a:xfrm>
          </p:grpSpPr>
          <p:grpSp>
            <p:nvGrpSpPr>
              <p:cNvPr id="3" name="Gruppieren 2">
                <a:extLst>
                  <a:ext uri="{FF2B5EF4-FFF2-40B4-BE49-F238E27FC236}">
                    <a16:creationId xmlns:a16="http://schemas.microsoft.com/office/drawing/2014/main" id="{F5E4D264-33E7-9A45-BD6C-118657AEE1DF}"/>
                  </a:ext>
                </a:extLst>
              </p:cNvPr>
              <p:cNvGrpSpPr/>
              <p:nvPr/>
            </p:nvGrpSpPr>
            <p:grpSpPr>
              <a:xfrm>
                <a:off x="4652108" y="3178767"/>
                <a:ext cx="6700104" cy="990000"/>
                <a:chOff x="4652108" y="3178767"/>
                <a:chExt cx="6700104" cy="990000"/>
              </a:xfrm>
            </p:grpSpPr>
            <p:grpSp>
              <p:nvGrpSpPr>
                <p:cNvPr id="73" name="Gruppieren 72">
                  <a:extLst>
                    <a:ext uri="{FF2B5EF4-FFF2-40B4-BE49-F238E27FC236}">
                      <a16:creationId xmlns:a16="http://schemas.microsoft.com/office/drawing/2014/main" id="{BF1A34FD-EB99-C241-BA96-42A7848D1D9F}"/>
                    </a:ext>
                  </a:extLst>
                </p:cNvPr>
                <p:cNvGrpSpPr/>
                <p:nvPr/>
              </p:nvGrpSpPr>
              <p:grpSpPr>
                <a:xfrm>
                  <a:off x="4652108" y="3178767"/>
                  <a:ext cx="6700104" cy="990000"/>
                  <a:chOff x="4652108" y="3178767"/>
                  <a:chExt cx="6700104" cy="990000"/>
                </a:xfrm>
              </p:grpSpPr>
              <p:sp>
                <p:nvSpPr>
                  <p:cNvPr id="58" name="Rectangle: Rounded Corners 6">
                    <a:extLst>
                      <a:ext uri="{FF2B5EF4-FFF2-40B4-BE49-F238E27FC236}">
                        <a16:creationId xmlns:a16="http://schemas.microsoft.com/office/drawing/2014/main" id="{AE49786C-0A42-B04C-9F33-E791C1F26A09}"/>
                      </a:ext>
                    </a:extLst>
                  </p:cNvPr>
                  <p:cNvSpPr/>
                  <p:nvPr/>
                </p:nvSpPr>
                <p:spPr>
                  <a:xfrm>
                    <a:off x="4652108" y="3279182"/>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F5C22674-5284-144A-9AE2-8DE8604F66B8}"/>
                      </a:ext>
                    </a:extLst>
                  </p:cNvPr>
                  <p:cNvSpPr/>
                  <p:nvPr/>
                </p:nvSpPr>
                <p:spPr>
                  <a:xfrm>
                    <a:off x="4808475" y="3178767"/>
                    <a:ext cx="990000" cy="99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Textfeld 64">
                    <a:extLst>
                      <a:ext uri="{FF2B5EF4-FFF2-40B4-BE49-F238E27FC236}">
                        <a16:creationId xmlns:a16="http://schemas.microsoft.com/office/drawing/2014/main" id="{04A5A8C5-896A-AB47-BA42-D44134A6C035}"/>
                      </a:ext>
                    </a:extLst>
                  </p:cNvPr>
                  <p:cNvSpPr txBox="1"/>
                  <p:nvPr/>
                </p:nvSpPr>
                <p:spPr>
                  <a:xfrm>
                    <a:off x="6026762" y="3443504"/>
                    <a:ext cx="3319948"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Reflection Mechanism</a:t>
                    </a:r>
                  </a:p>
                </p:txBody>
              </p:sp>
              <p:pic>
                <p:nvPicPr>
                  <p:cNvPr id="67" name="Eye">
                    <a:extLst>
                      <a:ext uri="{FF2B5EF4-FFF2-40B4-BE49-F238E27FC236}">
                        <a16:creationId xmlns:a16="http://schemas.microsoft.com/office/drawing/2014/main" id="{7ED01492-C87C-6A45-9D66-4155BD6D73DC}"/>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4132" y="3282012"/>
                    <a:ext cx="792853" cy="792853"/>
                  </a:xfrm>
                  <a:prstGeom prst="rect">
                    <a:avLst/>
                  </a:prstGeom>
                </p:spPr>
              </p:pic>
            </p:grpSp>
            <p:sp>
              <p:nvSpPr>
                <p:cNvPr id="37" name="Textfeld 36">
                  <a:extLst>
                    <a:ext uri="{FF2B5EF4-FFF2-40B4-BE49-F238E27FC236}">
                      <a16:creationId xmlns:a16="http://schemas.microsoft.com/office/drawing/2014/main" id="{1230AF11-E685-6845-BDB6-C1CF0DEDA28C}"/>
                    </a:ext>
                  </a:extLst>
                </p:cNvPr>
                <p:cNvSpPr txBox="1"/>
                <p:nvPr/>
              </p:nvSpPr>
              <p:spPr>
                <a:xfrm>
                  <a:off x="9574998" y="3466909"/>
                  <a:ext cx="961545"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7639B"/>
                      </a:solidFill>
                      <a:effectLst/>
                      <a:uLnTx/>
                      <a:uFillTx/>
                      <a:latin typeface="Calibri" panose="020F0502020204030204"/>
                      <a:ea typeface="+mn-ea"/>
                      <a:cs typeface="+mn-cs"/>
                    </a:rPr>
                    <a:t>reflect</a:t>
                  </a:r>
                </a:p>
              </p:txBody>
            </p:sp>
          </p:grpSp>
          <p:sp>
            <p:nvSpPr>
              <p:cNvPr id="46" name="Oval 45">
                <a:extLst>
                  <a:ext uri="{FF2B5EF4-FFF2-40B4-BE49-F238E27FC236}">
                    <a16:creationId xmlns:a16="http://schemas.microsoft.com/office/drawing/2014/main" id="{941DCE0C-1E00-6F48-A8C7-55F25F2687FE}"/>
                  </a:ext>
                </a:extLst>
              </p:cNvPr>
              <p:cNvSpPr/>
              <p:nvPr/>
            </p:nvSpPr>
            <p:spPr>
              <a:xfrm>
                <a:off x="10614767" y="3339022"/>
                <a:ext cx="648000"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2</a:t>
                </a:r>
              </a:p>
            </p:txBody>
          </p:sp>
        </p:grpSp>
      </p:grpSp>
      <p:grpSp>
        <p:nvGrpSpPr>
          <p:cNvPr id="17" name="Gruppieren 16">
            <a:extLst>
              <a:ext uri="{FF2B5EF4-FFF2-40B4-BE49-F238E27FC236}">
                <a16:creationId xmlns:a16="http://schemas.microsoft.com/office/drawing/2014/main" id="{2212127A-9447-A646-A6EF-EFB471D70478}"/>
              </a:ext>
            </a:extLst>
          </p:cNvPr>
          <p:cNvGrpSpPr/>
          <p:nvPr/>
        </p:nvGrpSpPr>
        <p:grpSpPr>
          <a:xfrm>
            <a:off x="916206" y="1768137"/>
            <a:ext cx="9591122" cy="2634768"/>
            <a:chOff x="1780694" y="1798447"/>
            <a:chExt cx="9591122" cy="2634768"/>
          </a:xfrm>
        </p:grpSpPr>
        <p:sp>
          <p:nvSpPr>
            <p:cNvPr id="39" name="Freeform 58">
              <a:extLst>
                <a:ext uri="{FF2B5EF4-FFF2-40B4-BE49-F238E27FC236}">
                  <a16:creationId xmlns:a16="http://schemas.microsoft.com/office/drawing/2014/main" id="{FBBFD592-193B-C043-AB80-9AA99B2B497E}"/>
                </a:ext>
              </a:extLst>
            </p:cNvPr>
            <p:cNvSpPr/>
            <p:nvPr/>
          </p:nvSpPr>
          <p:spPr>
            <a:xfrm>
              <a:off x="1780694" y="3012325"/>
              <a:ext cx="1685106" cy="1420890"/>
            </a:xfrm>
            <a:custGeom>
              <a:avLst/>
              <a:gdLst>
                <a:gd name="connsiteX0" fmla="*/ 553567 w 1640724"/>
                <a:gd name="connsiteY0" fmla="*/ 0 h 1383466"/>
                <a:gd name="connsiteX1" fmla="*/ 1087158 w 1640724"/>
                <a:gd name="connsiteY1" fmla="*/ 0 h 1383466"/>
                <a:gd name="connsiteX2" fmla="*/ 1220560 w 1640724"/>
                <a:gd name="connsiteY2" fmla="*/ 133402 h 1383466"/>
                <a:gd name="connsiteX3" fmla="*/ 1220560 w 1640724"/>
                <a:gd name="connsiteY3" fmla="*/ 789986 h 1383466"/>
                <a:gd name="connsiteX4" fmla="*/ 1286397 w 1640724"/>
                <a:gd name="connsiteY4" fmla="*/ 820713 h 1383466"/>
                <a:gd name="connsiteX5" fmla="*/ 1631096 w 1640724"/>
                <a:gd name="connsiteY5" fmla="*/ 1133772 h 1383466"/>
                <a:gd name="connsiteX6" fmla="*/ 1640724 w 1640724"/>
                <a:gd name="connsiteY6" fmla="*/ 1149620 h 1383466"/>
                <a:gd name="connsiteX7" fmla="*/ 1625644 w 1640724"/>
                <a:gd name="connsiteY7" fmla="*/ 1160205 h 1383466"/>
                <a:gd name="connsiteX8" fmla="*/ 820362 w 1640724"/>
                <a:gd name="connsiteY8" fmla="*/ 1383466 h 1383466"/>
                <a:gd name="connsiteX9" fmla="*/ 15080 w 1640724"/>
                <a:gd name="connsiteY9" fmla="*/ 1160205 h 1383466"/>
                <a:gd name="connsiteX10" fmla="*/ 0 w 1640724"/>
                <a:gd name="connsiteY10" fmla="*/ 1149620 h 1383466"/>
                <a:gd name="connsiteX11" fmla="*/ 9628 w 1640724"/>
                <a:gd name="connsiteY11" fmla="*/ 1133772 h 1383466"/>
                <a:gd name="connsiteX12" fmla="*/ 354327 w 1640724"/>
                <a:gd name="connsiteY12" fmla="*/ 820713 h 1383466"/>
                <a:gd name="connsiteX13" fmla="*/ 420165 w 1640724"/>
                <a:gd name="connsiteY13" fmla="*/ 789985 h 1383466"/>
                <a:gd name="connsiteX14" fmla="*/ 420165 w 1640724"/>
                <a:gd name="connsiteY14" fmla="*/ 133402 h 1383466"/>
                <a:gd name="connsiteX15" fmla="*/ 553567 w 1640724"/>
                <a:gd name="connsiteY15" fmla="*/ 0 h 138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724" h="1383466">
                  <a:moveTo>
                    <a:pt x="553567" y="0"/>
                  </a:moveTo>
                  <a:lnTo>
                    <a:pt x="1087158" y="0"/>
                  </a:lnTo>
                  <a:cubicBezTo>
                    <a:pt x="1160834" y="0"/>
                    <a:pt x="1220560" y="59726"/>
                    <a:pt x="1220560" y="133402"/>
                  </a:cubicBezTo>
                  <a:lnTo>
                    <a:pt x="1220560" y="789986"/>
                  </a:lnTo>
                  <a:lnTo>
                    <a:pt x="1286397" y="820713"/>
                  </a:lnTo>
                  <a:cubicBezTo>
                    <a:pt x="1424933" y="895970"/>
                    <a:pt x="1543245" y="1003736"/>
                    <a:pt x="1631096" y="1133772"/>
                  </a:cubicBezTo>
                  <a:lnTo>
                    <a:pt x="1640724" y="1149620"/>
                  </a:lnTo>
                  <a:lnTo>
                    <a:pt x="1625644" y="1160205"/>
                  </a:lnTo>
                  <a:cubicBezTo>
                    <a:pt x="1406808" y="1299681"/>
                    <a:pt x="1126255" y="1383466"/>
                    <a:pt x="820362" y="1383466"/>
                  </a:cubicBezTo>
                  <a:cubicBezTo>
                    <a:pt x="514469" y="1383466"/>
                    <a:pt x="233916" y="1299681"/>
                    <a:pt x="15080" y="1160205"/>
                  </a:cubicBezTo>
                  <a:lnTo>
                    <a:pt x="0" y="1149620"/>
                  </a:lnTo>
                  <a:lnTo>
                    <a:pt x="9628" y="1133772"/>
                  </a:lnTo>
                  <a:cubicBezTo>
                    <a:pt x="97479" y="1003736"/>
                    <a:pt x="215791" y="895970"/>
                    <a:pt x="354327" y="820713"/>
                  </a:cubicBezTo>
                  <a:lnTo>
                    <a:pt x="420165" y="789985"/>
                  </a:lnTo>
                  <a:lnTo>
                    <a:pt x="420165" y="133402"/>
                  </a:lnTo>
                  <a:cubicBezTo>
                    <a:pt x="420165" y="59726"/>
                    <a:pt x="479891" y="0"/>
                    <a:pt x="55356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 name="Gruppieren 12">
              <a:extLst>
                <a:ext uri="{FF2B5EF4-FFF2-40B4-BE49-F238E27FC236}">
                  <a16:creationId xmlns:a16="http://schemas.microsoft.com/office/drawing/2014/main" id="{0BB5FC4B-9799-2848-8427-0B5EA94DABDA}"/>
                </a:ext>
              </a:extLst>
            </p:cNvPr>
            <p:cNvGrpSpPr/>
            <p:nvPr/>
          </p:nvGrpSpPr>
          <p:grpSpPr>
            <a:xfrm>
              <a:off x="4671712" y="1798447"/>
              <a:ext cx="6700104" cy="990000"/>
              <a:chOff x="4671712" y="1798447"/>
              <a:chExt cx="6700104" cy="990000"/>
            </a:xfrm>
          </p:grpSpPr>
          <p:grpSp>
            <p:nvGrpSpPr>
              <p:cNvPr id="4" name="Gruppieren 3">
                <a:extLst>
                  <a:ext uri="{FF2B5EF4-FFF2-40B4-BE49-F238E27FC236}">
                    <a16:creationId xmlns:a16="http://schemas.microsoft.com/office/drawing/2014/main" id="{E6B72948-0132-1744-983F-C4F44B3D6D4A}"/>
                  </a:ext>
                </a:extLst>
              </p:cNvPr>
              <p:cNvGrpSpPr/>
              <p:nvPr/>
            </p:nvGrpSpPr>
            <p:grpSpPr>
              <a:xfrm>
                <a:off x="4671712" y="1798447"/>
                <a:ext cx="6700104" cy="990000"/>
                <a:chOff x="4671712" y="1798447"/>
                <a:chExt cx="6700104" cy="990000"/>
              </a:xfrm>
            </p:grpSpPr>
            <p:grpSp>
              <p:nvGrpSpPr>
                <p:cNvPr id="20" name="Gruppieren 19">
                  <a:extLst>
                    <a:ext uri="{FF2B5EF4-FFF2-40B4-BE49-F238E27FC236}">
                      <a16:creationId xmlns:a16="http://schemas.microsoft.com/office/drawing/2014/main" id="{BB3CF518-2AFB-0543-ADFF-5308462DF1CB}"/>
                    </a:ext>
                  </a:extLst>
                </p:cNvPr>
                <p:cNvGrpSpPr/>
                <p:nvPr/>
              </p:nvGrpSpPr>
              <p:grpSpPr>
                <a:xfrm>
                  <a:off x="4671712" y="1798447"/>
                  <a:ext cx="6700104" cy="990000"/>
                  <a:chOff x="4652109" y="4493169"/>
                  <a:chExt cx="6700104" cy="990000"/>
                </a:xfrm>
              </p:grpSpPr>
              <p:sp>
                <p:nvSpPr>
                  <p:cNvPr id="68" name="Rectangle: Rounded Corners 6">
                    <a:extLst>
                      <a:ext uri="{FF2B5EF4-FFF2-40B4-BE49-F238E27FC236}">
                        <a16:creationId xmlns:a16="http://schemas.microsoft.com/office/drawing/2014/main" id="{95C35F9F-3D19-9642-BF24-CC10745C8DDF}"/>
                      </a:ext>
                    </a:extLst>
                  </p:cNvPr>
                  <p:cNvSpPr/>
                  <p:nvPr/>
                </p:nvSpPr>
                <p:spPr>
                  <a:xfrm>
                    <a:off x="4652109" y="4569526"/>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3120863B-A2B1-3C44-A4DB-1929546A26F7}"/>
                      </a:ext>
                    </a:extLst>
                  </p:cNvPr>
                  <p:cNvSpPr/>
                  <p:nvPr/>
                </p:nvSpPr>
                <p:spPr>
                  <a:xfrm>
                    <a:off x="4808475" y="4493169"/>
                    <a:ext cx="990000" cy="99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Textfeld 69">
                    <a:extLst>
                      <a:ext uri="{FF2B5EF4-FFF2-40B4-BE49-F238E27FC236}">
                        <a16:creationId xmlns:a16="http://schemas.microsoft.com/office/drawing/2014/main" id="{CF68AE5B-93B1-0A4E-8BF1-5F2383522005}"/>
                      </a:ext>
                    </a:extLst>
                  </p:cNvPr>
                  <p:cNvSpPr txBox="1"/>
                  <p:nvPr/>
                </p:nvSpPr>
                <p:spPr>
                  <a:xfrm>
                    <a:off x="6076397" y="4758094"/>
                    <a:ext cx="162429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Leadership</a:t>
                    </a:r>
                  </a:p>
                </p:txBody>
              </p:sp>
              <p:pic>
                <p:nvPicPr>
                  <p:cNvPr id="72" name="Graphic 24">
                    <a:extLst>
                      <a:ext uri="{FF2B5EF4-FFF2-40B4-BE49-F238E27FC236}">
                        <a16:creationId xmlns:a16="http://schemas.microsoft.com/office/drawing/2014/main" id="{D35D9A32-1867-F746-9A1B-FC8DB3CBED3A}"/>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76032" y="4617814"/>
                    <a:ext cx="726745" cy="726745"/>
                  </a:xfrm>
                  <a:prstGeom prst="rect">
                    <a:avLst/>
                  </a:prstGeom>
                </p:spPr>
              </p:pic>
            </p:grpSp>
            <p:sp>
              <p:nvSpPr>
                <p:cNvPr id="45" name="Textfeld 44">
                  <a:extLst>
                    <a:ext uri="{FF2B5EF4-FFF2-40B4-BE49-F238E27FC236}">
                      <a16:creationId xmlns:a16="http://schemas.microsoft.com/office/drawing/2014/main" id="{79A3687E-43DB-F64D-B6DC-A658F90B581F}"/>
                    </a:ext>
                  </a:extLst>
                </p:cNvPr>
                <p:cNvSpPr txBox="1"/>
                <p:nvPr/>
              </p:nvSpPr>
              <p:spPr>
                <a:xfrm>
                  <a:off x="9839590" y="2053200"/>
                  <a:ext cx="639599" cy="430887"/>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6130"/>
                      </a:solidFill>
                      <a:effectLst/>
                      <a:uLnTx/>
                      <a:uFillTx/>
                      <a:latin typeface="Calibri" panose="020F0502020204030204"/>
                      <a:ea typeface="+mn-ea"/>
                      <a:cs typeface="+mn-cs"/>
                    </a:rPr>
                    <a:t>lead</a:t>
                  </a:r>
                </a:p>
              </p:txBody>
            </p:sp>
          </p:grpSp>
          <p:sp>
            <p:nvSpPr>
              <p:cNvPr id="47" name="Oval 46">
                <a:extLst>
                  <a:ext uri="{FF2B5EF4-FFF2-40B4-BE49-F238E27FC236}">
                    <a16:creationId xmlns:a16="http://schemas.microsoft.com/office/drawing/2014/main" id="{1ABD34DC-CD74-6B40-8333-AB6248C3F05B}"/>
                  </a:ext>
                </a:extLst>
              </p:cNvPr>
              <p:cNvSpPr/>
              <p:nvPr/>
            </p:nvSpPr>
            <p:spPr>
              <a:xfrm>
                <a:off x="10614767" y="1954816"/>
                <a:ext cx="648000" cy="64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3</a:t>
                </a:r>
              </a:p>
            </p:txBody>
          </p:sp>
        </p:grpSp>
      </p:grpSp>
      <p:sp>
        <p:nvSpPr>
          <p:cNvPr id="18" name="Textfeld 17">
            <a:extLst>
              <a:ext uri="{FF2B5EF4-FFF2-40B4-BE49-F238E27FC236}">
                <a16:creationId xmlns:a16="http://schemas.microsoft.com/office/drawing/2014/main" id="{164DA6F2-1A21-9C43-A448-266284B694AB}"/>
              </a:ext>
            </a:extLst>
          </p:cNvPr>
          <p:cNvSpPr txBox="1"/>
          <p:nvPr/>
        </p:nvSpPr>
        <p:spPr>
          <a:xfrm>
            <a:off x="875459" y="5876416"/>
            <a:ext cx="1764778"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rPr>
              <a:t>The Change Potion</a:t>
            </a:r>
          </a:p>
        </p:txBody>
      </p:sp>
    </p:spTree>
    <p:custDataLst>
      <p:tags r:id="rId1"/>
    </p:custDataLst>
    <p:extLst>
      <p:ext uri="{BB962C8B-B14F-4D97-AF65-F5344CB8AC3E}">
        <p14:creationId xmlns:p14="http://schemas.microsoft.com/office/powerpoint/2010/main" val="274277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A2BEB5-8B14-44EF-994F-8A49C84DAAD2}"/>
              </a:ext>
            </a:extLst>
          </p:cNvPr>
          <p:cNvSpPr>
            <a:spLocks noGrp="1"/>
          </p:cNvSpPr>
          <p:nvPr>
            <p:ph type="title"/>
          </p:nvPr>
        </p:nvSpPr>
        <p:spPr>
          <a:xfrm>
            <a:off x="415600" y="121920"/>
            <a:ext cx="11360800" cy="575346"/>
          </a:xfrm>
        </p:spPr>
        <p:txBody>
          <a:bodyPr>
            <a:normAutofit fontScale="90000"/>
          </a:bodyPr>
          <a:lstStyle/>
          <a:p>
            <a:r>
              <a:rPr lang="en-US" sz="3200" b="1" dirty="0">
                <a:latin typeface="PT Sans" panose="020B0503020203020204" pitchFamily="34" charset="77"/>
              </a:rPr>
              <a:t>Feedback Loops - Reflection</a:t>
            </a:r>
          </a:p>
        </p:txBody>
      </p:sp>
      <p:pic>
        <p:nvPicPr>
          <p:cNvPr id="6" name="Picture 5" descr="A close up of a logo&#10;&#10;Description automatically generated">
            <a:extLst>
              <a:ext uri="{FF2B5EF4-FFF2-40B4-BE49-F238E27FC236}">
                <a16:creationId xmlns:a16="http://schemas.microsoft.com/office/drawing/2014/main" id="{C4DF1A00-BCA1-C245-AEC6-E5FDFC8D3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271" y="994821"/>
            <a:ext cx="7185411" cy="5413224"/>
          </a:xfrm>
          <a:prstGeom prst="rect">
            <a:avLst/>
          </a:prstGeom>
        </p:spPr>
      </p:pic>
      <p:cxnSp>
        <p:nvCxnSpPr>
          <p:cNvPr id="11" name="Straight Arrow Connector 10">
            <a:extLst>
              <a:ext uri="{FF2B5EF4-FFF2-40B4-BE49-F238E27FC236}">
                <a16:creationId xmlns:a16="http://schemas.microsoft.com/office/drawing/2014/main" id="{262FDBCE-B156-CBEB-D70E-3B8E51524825}"/>
              </a:ext>
            </a:extLst>
          </p:cNvPr>
          <p:cNvCxnSpPr>
            <a:cxnSpLocks/>
          </p:cNvCxnSpPr>
          <p:nvPr/>
        </p:nvCxnSpPr>
        <p:spPr>
          <a:xfrm flipV="1">
            <a:off x="2091142" y="1930270"/>
            <a:ext cx="1521132" cy="59844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2A6F39-B4D9-D82B-1E20-6712988072CC}"/>
              </a:ext>
            </a:extLst>
          </p:cNvPr>
          <p:cNvCxnSpPr>
            <a:cxnSpLocks/>
          </p:cNvCxnSpPr>
          <p:nvPr/>
        </p:nvCxnSpPr>
        <p:spPr>
          <a:xfrm flipV="1">
            <a:off x="2091142" y="1688562"/>
            <a:ext cx="3042265" cy="104493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DB0150-6A3B-EED1-17F5-52CC6FE04AEE}"/>
              </a:ext>
            </a:extLst>
          </p:cNvPr>
          <p:cNvCxnSpPr>
            <a:cxnSpLocks/>
          </p:cNvCxnSpPr>
          <p:nvPr/>
        </p:nvCxnSpPr>
        <p:spPr>
          <a:xfrm flipV="1">
            <a:off x="2091142" y="1950156"/>
            <a:ext cx="4567639" cy="873018"/>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B99B5EA-9BD3-4D6F-58BA-2E7C1F570235}"/>
              </a:ext>
            </a:extLst>
          </p:cNvPr>
          <p:cNvCxnSpPr>
            <a:cxnSpLocks/>
          </p:cNvCxnSpPr>
          <p:nvPr/>
        </p:nvCxnSpPr>
        <p:spPr>
          <a:xfrm flipH="1" flipV="1">
            <a:off x="8867716" y="2205852"/>
            <a:ext cx="1607543" cy="94856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080D1A8-895D-88FF-2819-0EF8D5E8BA1E}"/>
              </a:ext>
            </a:extLst>
          </p:cNvPr>
          <p:cNvPicPr>
            <a:picLocks noChangeAspect="1"/>
          </p:cNvPicPr>
          <p:nvPr/>
        </p:nvPicPr>
        <p:blipFill>
          <a:blip r:embed="rId4"/>
          <a:stretch>
            <a:fillRect/>
          </a:stretch>
        </p:blipFill>
        <p:spPr>
          <a:xfrm>
            <a:off x="10698480" y="6213960"/>
            <a:ext cx="1249681" cy="406146"/>
          </a:xfrm>
          <a:prstGeom prst="rect">
            <a:avLst/>
          </a:prstGeom>
        </p:spPr>
      </p:pic>
      <p:cxnSp>
        <p:nvCxnSpPr>
          <p:cNvPr id="5" name="Straight Arrow Connector 4">
            <a:extLst>
              <a:ext uri="{FF2B5EF4-FFF2-40B4-BE49-F238E27FC236}">
                <a16:creationId xmlns:a16="http://schemas.microsoft.com/office/drawing/2014/main" id="{014D4978-1787-62F0-A784-B550C9328DC8}"/>
              </a:ext>
            </a:extLst>
          </p:cNvPr>
          <p:cNvCxnSpPr>
            <a:cxnSpLocks/>
          </p:cNvCxnSpPr>
          <p:nvPr/>
        </p:nvCxnSpPr>
        <p:spPr>
          <a:xfrm flipV="1">
            <a:off x="1917813" y="3028013"/>
            <a:ext cx="3261893" cy="2871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6508935-AECA-B8BD-4AF8-344104472E62}"/>
              </a:ext>
            </a:extLst>
          </p:cNvPr>
          <p:cNvCxnSpPr>
            <a:cxnSpLocks/>
          </p:cNvCxnSpPr>
          <p:nvPr/>
        </p:nvCxnSpPr>
        <p:spPr>
          <a:xfrm>
            <a:off x="2091142" y="3698860"/>
            <a:ext cx="3336848" cy="161144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3195299-B639-E228-F3CA-B82B76E5140A}"/>
              </a:ext>
            </a:extLst>
          </p:cNvPr>
          <p:cNvSpPr txBox="1"/>
          <p:nvPr/>
        </p:nvSpPr>
        <p:spPr>
          <a:xfrm>
            <a:off x="707135" y="1477222"/>
            <a:ext cx="156966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Feedback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Mechanisms</a:t>
            </a:r>
          </a:p>
        </p:txBody>
      </p:sp>
      <p:sp>
        <p:nvSpPr>
          <p:cNvPr id="19" name="TextBox 18">
            <a:extLst>
              <a:ext uri="{FF2B5EF4-FFF2-40B4-BE49-F238E27FC236}">
                <a16:creationId xmlns:a16="http://schemas.microsoft.com/office/drawing/2014/main" id="{C9AE9155-F7CB-7A4C-AB52-18B9E315B9EE}"/>
              </a:ext>
            </a:extLst>
          </p:cNvPr>
          <p:cNvSpPr txBox="1"/>
          <p:nvPr/>
        </p:nvSpPr>
        <p:spPr>
          <a:xfrm>
            <a:off x="238629" y="2386665"/>
            <a:ext cx="19287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Meetings</a:t>
            </a:r>
          </a:p>
        </p:txBody>
      </p:sp>
      <p:sp>
        <p:nvSpPr>
          <p:cNvPr id="20" name="TextBox 19">
            <a:extLst>
              <a:ext uri="{FF2B5EF4-FFF2-40B4-BE49-F238E27FC236}">
                <a16:creationId xmlns:a16="http://schemas.microsoft.com/office/drawing/2014/main" id="{12C8620C-7A9F-A63E-09AB-321E375EC990}"/>
              </a:ext>
            </a:extLst>
          </p:cNvPr>
          <p:cNvSpPr txBox="1"/>
          <p:nvPr/>
        </p:nvSpPr>
        <p:spPr>
          <a:xfrm>
            <a:off x="720181" y="3093555"/>
            <a:ext cx="85151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Board</a:t>
            </a:r>
          </a:p>
        </p:txBody>
      </p:sp>
      <p:sp>
        <p:nvSpPr>
          <p:cNvPr id="21" name="TextBox 20">
            <a:extLst>
              <a:ext uri="{FF2B5EF4-FFF2-40B4-BE49-F238E27FC236}">
                <a16:creationId xmlns:a16="http://schemas.microsoft.com/office/drawing/2014/main" id="{7FD3234E-46B8-22AE-AB3C-03BD6A869744}"/>
              </a:ext>
            </a:extLst>
          </p:cNvPr>
          <p:cNvSpPr txBox="1"/>
          <p:nvPr/>
        </p:nvSpPr>
        <p:spPr>
          <a:xfrm>
            <a:off x="428434" y="3475220"/>
            <a:ext cx="15953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Reports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Metrics</a:t>
            </a:r>
          </a:p>
        </p:txBody>
      </p:sp>
      <p:sp>
        <p:nvSpPr>
          <p:cNvPr id="35" name="TextBox 34">
            <a:extLst>
              <a:ext uri="{FF2B5EF4-FFF2-40B4-BE49-F238E27FC236}">
                <a16:creationId xmlns:a16="http://schemas.microsoft.com/office/drawing/2014/main" id="{64978874-0BA0-CC8C-D19D-4FDDB6676709}"/>
              </a:ext>
            </a:extLst>
          </p:cNvPr>
          <p:cNvSpPr txBox="1"/>
          <p:nvPr/>
        </p:nvSpPr>
        <p:spPr>
          <a:xfrm>
            <a:off x="10405176" y="1868269"/>
            <a:ext cx="124906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Feedback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Loop</a:t>
            </a:r>
          </a:p>
        </p:txBody>
      </p:sp>
      <p:sp>
        <p:nvSpPr>
          <p:cNvPr id="36" name="TextBox 35">
            <a:extLst>
              <a:ext uri="{FF2B5EF4-FFF2-40B4-BE49-F238E27FC236}">
                <a16:creationId xmlns:a16="http://schemas.microsoft.com/office/drawing/2014/main" id="{4C5F9822-1B36-1468-8E11-EC8B75F899AC}"/>
              </a:ext>
            </a:extLst>
          </p:cNvPr>
          <p:cNvSpPr txBox="1"/>
          <p:nvPr/>
        </p:nvSpPr>
        <p:spPr>
          <a:xfrm>
            <a:off x="10410318" y="3006212"/>
            <a:ext cx="141577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Acts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Leadership</a:t>
            </a:r>
          </a:p>
        </p:txBody>
      </p:sp>
      <p:sp>
        <p:nvSpPr>
          <p:cNvPr id="4" name="Rectangle 3">
            <a:extLst>
              <a:ext uri="{FF2B5EF4-FFF2-40B4-BE49-F238E27FC236}">
                <a16:creationId xmlns:a16="http://schemas.microsoft.com/office/drawing/2014/main" id="{DB24AC54-D833-62F0-1277-0B43892CBE76}"/>
              </a:ext>
            </a:extLst>
          </p:cNvPr>
          <p:cNvSpPr/>
          <p:nvPr/>
        </p:nvSpPr>
        <p:spPr>
          <a:xfrm>
            <a:off x="0" y="6038722"/>
            <a:ext cx="1917813" cy="819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9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CBF9F25C-72AD-94B2-22E5-E2BD94D46FF6}"/>
              </a:ext>
            </a:extLst>
          </p:cNvPr>
          <p:cNvSpPr>
            <a:spLocks noGrp="1"/>
          </p:cNvSpPr>
          <p:nvPr>
            <p:ph type="body" sz="quarter" idx="13"/>
          </p:nvPr>
        </p:nvSpPr>
        <p:spPr/>
        <p:txBody>
          <a:bodyPr/>
          <a:lstStyle/>
          <a:p>
            <a:r>
              <a:rPr lang="en-US" noProof="0"/>
              <a:t>Feedback without action </a:t>
            </a:r>
            <a:br>
              <a:rPr lang="en-US" noProof="0"/>
            </a:br>
            <a:r>
              <a:rPr lang="en-US" noProof="0"/>
              <a:t>is not a feedback loop.</a:t>
            </a:r>
          </a:p>
        </p:txBody>
      </p:sp>
      <p:sp>
        <p:nvSpPr>
          <p:cNvPr id="3" name="Tijdelijke aanduiding voor dianummer 2">
            <a:extLst>
              <a:ext uri="{FF2B5EF4-FFF2-40B4-BE49-F238E27FC236}">
                <a16:creationId xmlns:a16="http://schemas.microsoft.com/office/drawing/2014/main" id="{709AF78E-BC9C-BA80-3073-54A735451523}"/>
              </a:ext>
            </a:extLst>
          </p:cNvPr>
          <p:cNvSpPr>
            <a:spLocks noGrp="1"/>
          </p:cNvSpPr>
          <p:nvPr>
            <p:ph type="sldNum" sz="quarter" idx="16"/>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35D1307-4518-DC49-A96C-7B35E51C61C4}" type="slidenum">
              <a:rPr kumimoji="0" lang="en-US" sz="1200" b="0" i="0" u="none" strike="noStrike" kern="1200" cap="none" spc="0" normalizeH="0" baseline="0" noProof="0" smtClean="0">
                <a:ln>
                  <a:noFill/>
                </a:ln>
                <a:solidFill>
                  <a:srgbClr val="1D1D1B"/>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714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430DF67-F650-A8B0-A10A-02F1C9C51DFD}"/>
              </a:ext>
            </a:extLst>
          </p:cNvPr>
          <p:cNvSpPr>
            <a:spLocks noGrp="1"/>
          </p:cNvSpPr>
          <p:nvPr>
            <p:ph type="title"/>
          </p:nvPr>
        </p:nvSpPr>
        <p:spPr/>
        <p:txBody>
          <a:bodyPr>
            <a:normAutofit fontScale="90000"/>
          </a:bodyPr>
          <a:lstStyle/>
          <a:p>
            <a:r>
              <a:rPr lang="en-US"/>
              <a:t>Feedback Loop?</a:t>
            </a:r>
          </a:p>
        </p:txBody>
      </p:sp>
      <p:pic>
        <p:nvPicPr>
          <p:cNvPr id="4" name="Picture 3">
            <a:extLst>
              <a:ext uri="{FF2B5EF4-FFF2-40B4-BE49-F238E27FC236}">
                <a16:creationId xmlns:a16="http://schemas.microsoft.com/office/drawing/2014/main" id="{CB07FDB0-0ABE-9DB9-A049-4D3148B0E3F9}"/>
              </a:ext>
            </a:extLst>
          </p:cNvPr>
          <p:cNvPicPr>
            <a:picLocks noChangeAspect="1"/>
          </p:cNvPicPr>
          <p:nvPr/>
        </p:nvPicPr>
        <p:blipFill>
          <a:blip r:embed="rId2"/>
          <a:stretch>
            <a:fillRect/>
          </a:stretch>
        </p:blipFill>
        <p:spPr>
          <a:xfrm>
            <a:off x="2755806" y="1600202"/>
            <a:ext cx="6680388" cy="4525963"/>
          </a:xfrm>
          <a:prstGeom prst="rect">
            <a:avLst/>
          </a:prstGeom>
          <a:noFill/>
        </p:spPr>
      </p:pic>
    </p:spTree>
    <p:extLst>
      <p:ext uri="{BB962C8B-B14F-4D97-AF65-F5344CB8AC3E}">
        <p14:creationId xmlns:p14="http://schemas.microsoft.com/office/powerpoint/2010/main" val="2385031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97E6626-A79F-4743-899A-083F0A4035D1}"/>
              </a:ext>
            </a:extLst>
          </p:cNvPr>
          <p:cNvSpPr>
            <a:spLocks noGrp="1"/>
          </p:cNvSpPr>
          <p:nvPr>
            <p:ph type="title"/>
          </p:nvPr>
        </p:nvSpPr>
        <p:spPr/>
        <p:txBody>
          <a:bodyPr>
            <a:normAutofit/>
          </a:bodyPr>
          <a:lstStyle/>
          <a:p>
            <a:r>
              <a:rPr lang="en-US"/>
              <a:t>Don’t leave it to chance: </a:t>
            </a:r>
            <a:r>
              <a:rPr lang="en-US" b="1"/>
              <a:t>MANAGED</a:t>
            </a:r>
            <a:r>
              <a:rPr lang="en-US"/>
              <a:t> Evolution</a:t>
            </a:r>
          </a:p>
        </p:txBody>
      </p:sp>
      <p:sp>
        <p:nvSpPr>
          <p:cNvPr id="5" name="Slide Number Placeholder 4">
            <a:extLst>
              <a:ext uri="{FF2B5EF4-FFF2-40B4-BE49-F238E27FC236}">
                <a16:creationId xmlns:a16="http://schemas.microsoft.com/office/drawing/2014/main" id="{CE2A1D71-AD25-6544-B3C5-AABFD7FAC8E2}"/>
              </a:ext>
            </a:extLst>
          </p:cNvPr>
          <p:cNvSpPr>
            <a:spLocks noGrp="1"/>
          </p:cNvSpPr>
          <p:nvPr>
            <p:ph type="sldNum" sz="quarter" idx="11"/>
          </p:nvPr>
        </p:nvSpPr>
        <p:spPr/>
        <p:txBody>
          <a:bodyPr/>
          <a:lstStyle/>
          <a:p>
            <a:fld id="{113F2490-0CE6-6441-B6DE-B4EE6CFC5406}" type="slidenum">
              <a:rPr lang="en-US" smtClean="0"/>
              <a:pPr/>
              <a:t>18</a:t>
            </a:fld>
            <a:endParaRPr lang="en-US"/>
          </a:p>
        </p:txBody>
      </p:sp>
      <p:pic>
        <p:nvPicPr>
          <p:cNvPr id="19" name="Grafik 18">
            <a:extLst>
              <a:ext uri="{FF2B5EF4-FFF2-40B4-BE49-F238E27FC236}">
                <a16:creationId xmlns:a16="http://schemas.microsoft.com/office/drawing/2014/main" id="{6FE2EBAB-EB37-B844-B9A1-12C4C0A7FBCE}"/>
              </a:ext>
            </a:extLst>
          </p:cNvPr>
          <p:cNvPicPr>
            <a:picLocks noChangeAspect="1"/>
          </p:cNvPicPr>
          <p:nvPr/>
        </p:nvPicPr>
        <p:blipFill rotWithShape="1">
          <a:blip r:embed="rId3"/>
          <a:srcRect l="24187" t="27594" r="29980" b="-3464"/>
          <a:stretch/>
        </p:blipFill>
        <p:spPr>
          <a:xfrm>
            <a:off x="5163070" y="1873838"/>
            <a:ext cx="3960812" cy="4356097"/>
          </a:xfrm>
          <a:prstGeom prst="rect">
            <a:avLst/>
          </a:prstGeom>
        </p:spPr>
      </p:pic>
      <p:sp>
        <p:nvSpPr>
          <p:cNvPr id="21" name="Textfeld 20">
            <a:extLst>
              <a:ext uri="{FF2B5EF4-FFF2-40B4-BE49-F238E27FC236}">
                <a16:creationId xmlns:a16="http://schemas.microsoft.com/office/drawing/2014/main" id="{9781941E-FBF9-1A46-91F9-2A09D66BB1A2}"/>
              </a:ext>
            </a:extLst>
          </p:cNvPr>
          <p:cNvSpPr txBox="1"/>
          <p:nvPr/>
        </p:nvSpPr>
        <p:spPr>
          <a:xfrm>
            <a:off x="839788" y="5395634"/>
            <a:ext cx="3960812" cy="707886"/>
          </a:xfrm>
          <a:prstGeom prst="rect">
            <a:avLst/>
          </a:prstGeom>
          <a:solidFill>
            <a:schemeClr val="accent6"/>
          </a:solidFill>
        </p:spPr>
        <p:txBody>
          <a:bodyPr wrap="square">
            <a:spAutoFit/>
          </a:bodyPr>
          <a:lstStyle/>
          <a:p>
            <a:pPr algn="ctr"/>
            <a:r>
              <a:rPr lang="en-US" sz="2000">
                <a:solidFill>
                  <a:schemeClr val="bg1"/>
                </a:solidFill>
              </a:rPr>
              <a:t>Only mutate that which isn’t working well. Preserve that which is.</a:t>
            </a:r>
          </a:p>
        </p:txBody>
      </p:sp>
    </p:spTree>
    <p:extLst>
      <p:ext uri="{BB962C8B-B14F-4D97-AF65-F5344CB8AC3E}">
        <p14:creationId xmlns:p14="http://schemas.microsoft.com/office/powerpoint/2010/main" val="2647394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Scientific Method</a:t>
            </a:r>
          </a:p>
        </p:txBody>
      </p:sp>
      <p:pic>
        <p:nvPicPr>
          <p:cNvPr id="16386" name="Picture 2" descr="https://cdn-images-1.medium.com/max/2000/1*BIpwL3Fz6FZ_lL8xROfXv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447800"/>
            <a:ext cx="7143750" cy="479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4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0219"/>
            <a:ext cx="10515600" cy="1325563"/>
          </a:xfrm>
        </p:spPr>
        <p:txBody>
          <a:bodyPr/>
          <a:lstStyle/>
          <a:p>
            <a:r>
              <a:rPr lang="en-US" dirty="0"/>
              <a:t>About Todd</a:t>
            </a:r>
          </a:p>
        </p:txBody>
      </p:sp>
      <p:sp>
        <p:nvSpPr>
          <p:cNvPr id="3" name="Content Placeholder 2"/>
          <p:cNvSpPr>
            <a:spLocks noGrp="1"/>
          </p:cNvSpPr>
          <p:nvPr>
            <p:ph idx="1"/>
          </p:nvPr>
        </p:nvSpPr>
        <p:spPr>
          <a:xfrm>
            <a:off x="2618793" y="1219200"/>
            <a:ext cx="4527350" cy="5301194"/>
          </a:xfrm>
        </p:spPr>
        <p:txBody>
          <a:bodyPr>
            <a:normAutofit/>
          </a:bodyPr>
          <a:lstStyle/>
          <a:p>
            <a:pPr marL="0" indent="0">
              <a:buNone/>
            </a:pPr>
            <a:r>
              <a:rPr lang="en-US" sz="1800" dirty="0"/>
              <a:t>Executive roles as VP Product Development, Director of Software &amp; Technology</a:t>
            </a:r>
          </a:p>
          <a:p>
            <a:pPr marL="0" indent="0">
              <a:buNone/>
            </a:pPr>
            <a:endParaRPr lang="en-US" sz="1800" b="1" dirty="0"/>
          </a:p>
        </p:txBody>
      </p:sp>
      <p:pic>
        <p:nvPicPr>
          <p:cNvPr id="5" name="Picture 4" descr="Pollyanna 102"/>
          <p:cNvPicPr>
            <a:picLocks noChangeAspect="1"/>
          </p:cNvPicPr>
          <p:nvPr/>
        </p:nvPicPr>
        <p:blipFill>
          <a:blip r:embed="rId3" cstate="print"/>
          <a:srcRect/>
          <a:stretch>
            <a:fillRect/>
          </a:stretch>
        </p:blipFill>
        <p:spPr bwMode="auto">
          <a:xfrm>
            <a:off x="942394" y="1219200"/>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906429" y="3815352"/>
            <a:ext cx="1658039" cy="2194140"/>
          </a:xfrm>
          <a:prstGeom prst="rect">
            <a:avLst/>
          </a:prstGeom>
          <a:noFill/>
          <a:ln w="9525">
            <a:solidFill>
              <a:schemeClr val="tx1"/>
            </a:solidFill>
            <a:miter lim="800000"/>
            <a:headEnd/>
            <a:tailEnd/>
          </a:ln>
        </p:spPr>
      </p:pic>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3080" y="5022316"/>
            <a:ext cx="1739113" cy="1191173"/>
          </a:xfrm>
          <a:prstGeom prst="rect">
            <a:avLst/>
          </a:prstGeom>
        </p:spPr>
      </p:pic>
      <p:pic>
        <p:nvPicPr>
          <p:cNvPr id="10" name="Picture 9"/>
          <p:cNvPicPr>
            <a:picLocks noChangeAspect="1"/>
          </p:cNvPicPr>
          <p:nvPr/>
        </p:nvPicPr>
        <p:blipFill>
          <a:blip r:embed="rId6" cstate="print">
            <a:clrChange>
              <a:clrFrom>
                <a:srgbClr val="FAFAFA"/>
              </a:clrFrom>
              <a:clrTo>
                <a:srgbClr val="FAFAFA">
                  <a:alpha val="0"/>
                </a:srgbClr>
              </a:clrTo>
            </a:clrChange>
            <a:extLst>
              <a:ext uri="{28A0092B-C50C-407E-A947-70E740481C1C}">
                <a14:useLocalDpi xmlns:a14="http://schemas.microsoft.com/office/drawing/2010/main" val="0"/>
              </a:ext>
            </a:extLst>
          </a:blip>
          <a:stretch>
            <a:fillRect/>
          </a:stretch>
        </p:blipFill>
        <p:spPr>
          <a:xfrm>
            <a:off x="6869922" y="5022316"/>
            <a:ext cx="2352538" cy="1156665"/>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73174" y="2619271"/>
            <a:ext cx="1744442" cy="130833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06270" y="2750505"/>
            <a:ext cx="1045864" cy="1045864"/>
          </a:xfrm>
          <a:prstGeom prst="rect">
            <a:avLst/>
          </a:prstGeom>
        </p:spPr>
      </p:pic>
      <p:pic>
        <p:nvPicPr>
          <p:cNvPr id="7" name="Picture 6">
            <a:extLst>
              <a:ext uri="{FF2B5EF4-FFF2-40B4-BE49-F238E27FC236}">
                <a16:creationId xmlns:a16="http://schemas.microsoft.com/office/drawing/2014/main" id="{9516491E-F788-C1F9-6C02-F3A0ED5F65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6607" y="2456956"/>
            <a:ext cx="1633451" cy="1632961"/>
          </a:xfrm>
          <a:prstGeom prst="rect">
            <a:avLst/>
          </a:prstGeom>
        </p:spPr>
      </p:pic>
      <p:pic>
        <p:nvPicPr>
          <p:cNvPr id="8" name="Picture 7" descr="Qr code&#10;&#10;Description automatically generated">
            <a:extLst>
              <a:ext uri="{FF2B5EF4-FFF2-40B4-BE49-F238E27FC236}">
                <a16:creationId xmlns:a16="http://schemas.microsoft.com/office/drawing/2014/main" id="{32663476-2C76-2D59-192F-87788A6E3F83}"/>
              </a:ext>
            </a:extLst>
          </p:cNvPr>
          <p:cNvPicPr>
            <a:picLocks noChangeAspect="1"/>
          </p:cNvPicPr>
          <p:nvPr/>
        </p:nvPicPr>
        <p:blipFill rotWithShape="1">
          <a:blip r:embed="rId10"/>
          <a:srcRect l="5782" r="6915"/>
          <a:stretch/>
        </p:blipFill>
        <p:spPr>
          <a:xfrm>
            <a:off x="9624714" y="332991"/>
            <a:ext cx="2237103" cy="2562441"/>
          </a:xfrm>
          <a:prstGeom prst="rect">
            <a:avLst/>
          </a:prstGeom>
        </p:spPr>
      </p:pic>
    </p:spTree>
    <p:extLst>
      <p:ext uri="{BB962C8B-B14F-4D97-AF65-F5344CB8AC3E}">
        <p14:creationId xmlns:p14="http://schemas.microsoft.com/office/powerpoint/2010/main" val="7799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44426-BEA8-C38C-1617-2CABA55866C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722CF7-534A-195D-4E3B-ECC712A434BA}"/>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20</a:t>
            </a:fld>
            <a:endParaRPr lang="en-US" noProof="0"/>
          </a:p>
        </p:txBody>
      </p:sp>
      <p:sp>
        <p:nvSpPr>
          <p:cNvPr id="5" name="Title 4">
            <a:extLst>
              <a:ext uri="{FF2B5EF4-FFF2-40B4-BE49-F238E27FC236}">
                <a16:creationId xmlns:a16="http://schemas.microsoft.com/office/drawing/2014/main" id="{DACD9811-B9FB-C39A-8C93-C0DCE1C6CD93}"/>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BB7A54C5-E81D-5D5A-8A7C-40B9A1247EB4}"/>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F84A4FC4-BCE0-94F0-899F-AA4B9A4A8772}"/>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1EA95D40-3FC6-1169-93B6-833DF8A6F1F7}"/>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Oval 17">
            <a:extLst>
              <a:ext uri="{FF2B5EF4-FFF2-40B4-BE49-F238E27FC236}">
                <a16:creationId xmlns:a16="http://schemas.microsoft.com/office/drawing/2014/main" id="{A41E82E2-567E-82D5-24B5-AE8F2471AA74}"/>
              </a:ext>
            </a:extLst>
          </p:cNvPr>
          <p:cNvSpPr/>
          <p:nvPr/>
        </p:nvSpPr>
        <p:spPr>
          <a:xfrm>
            <a:off x="3074615" y="1837710"/>
            <a:ext cx="1185465" cy="1185465"/>
          </a:xfrm>
          <a:prstGeom prst="ellipse">
            <a:avLst/>
          </a:prstGeom>
          <a:solidFill>
            <a:schemeClr val="accent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0191AAF7-3344-93C6-4105-4C82DA21D303}"/>
              </a:ext>
            </a:extLst>
          </p:cNvPr>
          <p:cNvSpPr txBox="1"/>
          <p:nvPr/>
        </p:nvSpPr>
        <p:spPr>
          <a:xfrm>
            <a:off x="3264075" y="2026683"/>
            <a:ext cx="822396" cy="822884"/>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dirty="0"/>
              <a:t>It Hurts</a:t>
            </a:r>
          </a:p>
        </p:txBody>
      </p:sp>
      <p:grpSp>
        <p:nvGrpSpPr>
          <p:cNvPr id="20" name="Group 19">
            <a:extLst>
              <a:ext uri="{FF2B5EF4-FFF2-40B4-BE49-F238E27FC236}">
                <a16:creationId xmlns:a16="http://schemas.microsoft.com/office/drawing/2014/main" id="{3AE1D29F-333C-E985-44AA-A84A268F0283}"/>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5EC67274-D715-0EB2-EF6C-019AE7E2216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2F69056B-3B19-C242-903A-062E8969E6C9}"/>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6578F529-638F-A1CA-4D79-05E4F048DA23}"/>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43DF3E3B-E524-D565-BE79-37A6916D3770}"/>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6318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graphicEl>
                                              <a:dgm id="{16E0BEA8-3C73-4D0B-B045-986650DD71E7}"/>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graphicEl>
                                              <a:dgm id="{3ED89CB1-82FD-449E-A043-C54D5B66EA0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graphicEl>
                                              <a:dgm id="{46FE3BEF-67E4-4661-A2D9-857178218DD9}"/>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graphicEl>
                                              <a:dgm id="{0900BF35-80EE-445E-97D0-A6527292F242}"/>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graphicEl>
                                              <a:dgm id="{7DE82D86-7D29-4C2B-ABE0-1FAADCDF0B0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graphicEl>
                                              <a:dgm id="{816E1A0C-5A2E-498E-883F-B6E8E005D76A}"/>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graphicEl>
                                              <a:dgm id="{F3F96394-1624-46DA-A614-63E08FEC3A1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graphicEl>
                                              <a:dgm id="{611869A1-2D97-447E-8391-C0AA8E511EA4}"/>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graphicEl>
                                              <a:dgm id="{A79608CA-C38E-4902-BD98-605CF654695C}"/>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graphicEl>
                                              <a:dgm id="{C61E225E-CB92-427A-9B51-3B3CE5E96D6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graphicEl>
                                              <a:dgm id="{A61DB2E7-9885-4DCE-A8A4-3BD5FA6AE3DB}"/>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graphicEl>
                                              <a:dgm id="{C883CDD7-B4FE-403E-8631-3580AA3DCE7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Dgm bld="one"/>
        </p:bldSub>
      </p:bldGraphic>
      <p:bldP spid="15" grpId="0" animBg="1"/>
      <p:bldP spid="16"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3DBF-6BF3-367A-79D6-9D351D8AB397}"/>
              </a:ext>
            </a:extLst>
          </p:cNvPr>
          <p:cNvSpPr>
            <a:spLocks noGrp="1"/>
          </p:cNvSpPr>
          <p:nvPr>
            <p:ph type="title"/>
          </p:nvPr>
        </p:nvSpPr>
        <p:spPr>
          <a:xfrm>
            <a:off x="838200" y="365125"/>
            <a:ext cx="10515600" cy="1325563"/>
          </a:xfrm>
        </p:spPr>
        <p:txBody>
          <a:bodyPr/>
          <a:lstStyle/>
          <a:p>
            <a:r>
              <a:rPr lang="en-US" noProof="0"/>
              <a:t>It Hurts</a:t>
            </a:r>
          </a:p>
        </p:txBody>
      </p:sp>
      <p:sp>
        <p:nvSpPr>
          <p:cNvPr id="6" name="Slide Number Placeholder 5">
            <a:extLst>
              <a:ext uri="{FF2B5EF4-FFF2-40B4-BE49-F238E27FC236}">
                <a16:creationId xmlns:a16="http://schemas.microsoft.com/office/drawing/2014/main" id="{C1789727-1767-B039-0184-0B811D68B438}"/>
              </a:ext>
            </a:extLst>
          </p:cNvPr>
          <p:cNvSpPr>
            <a:spLocks noGrp="1"/>
          </p:cNvSpPr>
          <p:nvPr>
            <p:ph type="sldNum" sz="quarter" idx="12"/>
          </p:nvPr>
        </p:nvSpPr>
        <p:spPr>
          <a:xfrm>
            <a:off x="10660358" y="6356350"/>
            <a:ext cx="1264948" cy="365125"/>
          </a:xfrm>
        </p:spPr>
        <p:txBody>
          <a:bodyPr/>
          <a:lstStyle/>
          <a:p>
            <a:fld id="{14A4685A-7086-4715-BC4B-CC674CEFD7C0}" type="slidenum">
              <a:rPr lang="en-US" smtClean="0"/>
              <a:pPr/>
              <a:t>21</a:t>
            </a:fld>
            <a:endParaRPr lang="en-US"/>
          </a:p>
        </p:txBody>
      </p:sp>
      <p:pic>
        <p:nvPicPr>
          <p:cNvPr id="8" name="Picture 7" descr="Rosie with her arms crossed">
            <a:extLst>
              <a:ext uri="{FF2B5EF4-FFF2-40B4-BE49-F238E27FC236}">
                <a16:creationId xmlns:a16="http://schemas.microsoft.com/office/drawing/2014/main" id="{D20A7F1E-A959-ED24-6941-553D4CB6A0FF}"/>
              </a:ext>
            </a:extLst>
          </p:cNvPr>
          <p:cNvPicPr>
            <a:picLocks noChangeAspect="1"/>
          </p:cNvPicPr>
          <p:nvPr/>
        </p:nvPicPr>
        <p:blipFill>
          <a:blip r:embed="rId3"/>
          <a:stretch>
            <a:fillRect/>
          </a:stretch>
        </p:blipFill>
        <p:spPr>
          <a:xfrm flipH="1">
            <a:off x="-720392" y="2452869"/>
            <a:ext cx="3648786" cy="3648786"/>
          </a:xfrm>
          <a:prstGeom prst="rect">
            <a:avLst/>
          </a:prstGeom>
        </p:spPr>
      </p:pic>
      <p:sp>
        <p:nvSpPr>
          <p:cNvPr id="9" name="Tekstballon: ovaal 2">
            <a:extLst>
              <a:ext uri="{FF2B5EF4-FFF2-40B4-BE49-F238E27FC236}">
                <a16:creationId xmlns:a16="http://schemas.microsoft.com/office/drawing/2014/main" id="{9069D35D-8DB8-A2AF-F416-E0359DF4779F}"/>
              </a:ext>
            </a:extLst>
          </p:cNvPr>
          <p:cNvSpPr/>
          <p:nvPr/>
        </p:nvSpPr>
        <p:spPr>
          <a:xfrm>
            <a:off x="1703374" y="1584129"/>
            <a:ext cx="3061501"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0561E24F-9A93-D994-D939-94F605AE59B7}"/>
              </a:ext>
            </a:extLst>
          </p:cNvPr>
          <p:cNvSpPr txBox="1">
            <a:spLocks/>
          </p:cNvSpPr>
          <p:nvPr/>
        </p:nvSpPr>
        <p:spPr>
          <a:xfrm>
            <a:off x="2043662" y="1673015"/>
            <a:ext cx="2365565" cy="179332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a:t>Here is what hurt for my team.</a:t>
            </a:r>
          </a:p>
        </p:txBody>
      </p:sp>
      <p:sp>
        <p:nvSpPr>
          <p:cNvPr id="3" name="Rectangle 2">
            <a:extLst>
              <a:ext uri="{FF2B5EF4-FFF2-40B4-BE49-F238E27FC236}">
                <a16:creationId xmlns:a16="http://schemas.microsoft.com/office/drawing/2014/main" id="{5DD3660B-22F1-0B45-FD0E-AC8B4FCB0EA5}"/>
              </a:ext>
            </a:extLst>
          </p:cNvPr>
          <p:cNvSpPr/>
          <p:nvPr/>
        </p:nvSpPr>
        <p:spPr>
          <a:xfrm>
            <a:off x="5187885" y="1805771"/>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 receive mixed or conflicting messages from different team members</a:t>
            </a:r>
          </a:p>
        </p:txBody>
      </p:sp>
      <p:sp>
        <p:nvSpPr>
          <p:cNvPr id="4" name="Rectangle 3">
            <a:extLst>
              <a:ext uri="{FF2B5EF4-FFF2-40B4-BE49-F238E27FC236}">
                <a16:creationId xmlns:a16="http://schemas.microsoft.com/office/drawing/2014/main" id="{8F26A416-28F9-6A9D-80C6-430A19B4862E}"/>
              </a:ext>
            </a:extLst>
          </p:cNvPr>
          <p:cNvSpPr/>
          <p:nvPr/>
        </p:nvSpPr>
        <p:spPr>
          <a:xfrm>
            <a:off x="6780029" y="1769440"/>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Feeling isolated in our individual tasks without a clear view of the bigger picture </a:t>
            </a:r>
          </a:p>
        </p:txBody>
      </p:sp>
      <p:sp>
        <p:nvSpPr>
          <p:cNvPr id="7" name="Rectangle 6">
            <a:extLst>
              <a:ext uri="{FF2B5EF4-FFF2-40B4-BE49-F238E27FC236}">
                <a16:creationId xmlns:a16="http://schemas.microsoft.com/office/drawing/2014/main" id="{F903F03A-AEBD-AA6C-B65D-7473DD89CADE}"/>
              </a:ext>
            </a:extLst>
          </p:cNvPr>
          <p:cNvSpPr/>
          <p:nvPr/>
        </p:nvSpPr>
        <p:spPr>
          <a:xfrm>
            <a:off x="8372173" y="1922579"/>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We’re lacking feedback</a:t>
            </a:r>
          </a:p>
        </p:txBody>
      </p:sp>
      <p:sp>
        <p:nvSpPr>
          <p:cNvPr id="15" name="Rectangle 14">
            <a:extLst>
              <a:ext uri="{FF2B5EF4-FFF2-40B4-BE49-F238E27FC236}">
                <a16:creationId xmlns:a16="http://schemas.microsoft.com/office/drawing/2014/main" id="{445CFA92-E2E5-F7C8-BFFE-13B9BB9A43DF}"/>
              </a:ext>
            </a:extLst>
          </p:cNvPr>
          <p:cNvSpPr/>
          <p:nvPr/>
        </p:nvSpPr>
        <p:spPr>
          <a:xfrm>
            <a:off x="10148338" y="2079150"/>
            <a:ext cx="1205462" cy="1205462"/>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Environment is "down" too much and too long</a:t>
            </a:r>
          </a:p>
        </p:txBody>
      </p:sp>
      <p:sp>
        <p:nvSpPr>
          <p:cNvPr id="18" name="Rectangle 17">
            <a:extLst>
              <a:ext uri="{FF2B5EF4-FFF2-40B4-BE49-F238E27FC236}">
                <a16:creationId xmlns:a16="http://schemas.microsoft.com/office/drawing/2014/main" id="{F3EC030A-5748-F14C-C43A-456CBB8F3743}"/>
              </a:ext>
            </a:extLst>
          </p:cNvPr>
          <p:cNvSpPr/>
          <p:nvPr/>
        </p:nvSpPr>
        <p:spPr>
          <a:xfrm>
            <a:off x="3068255" y="4101984"/>
            <a:ext cx="1252349" cy="1252349"/>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Software engineers push work onto the testers and expect immediate feedback?</a:t>
            </a:r>
          </a:p>
        </p:txBody>
      </p:sp>
      <p:sp>
        <p:nvSpPr>
          <p:cNvPr id="23" name="Rectangle 22">
            <a:extLst>
              <a:ext uri="{FF2B5EF4-FFF2-40B4-BE49-F238E27FC236}">
                <a16:creationId xmlns:a16="http://schemas.microsoft.com/office/drawing/2014/main" id="{3D302ED4-A352-498D-FC26-9F61E446A492}"/>
              </a:ext>
            </a:extLst>
          </p:cNvPr>
          <p:cNvSpPr/>
          <p:nvPr/>
        </p:nvSpPr>
        <p:spPr>
          <a:xfrm>
            <a:off x="10325080" y="4578421"/>
            <a:ext cx="1294194" cy="1294194"/>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Testing takes way too long!</a:t>
            </a:r>
          </a:p>
        </p:txBody>
      </p:sp>
      <p:sp>
        <p:nvSpPr>
          <p:cNvPr id="24" name="Rectangle 23">
            <a:extLst>
              <a:ext uri="{FF2B5EF4-FFF2-40B4-BE49-F238E27FC236}">
                <a16:creationId xmlns:a16="http://schemas.microsoft.com/office/drawing/2014/main" id="{19526C22-9B76-30F8-458B-AEBFF6C5F007}"/>
              </a:ext>
            </a:extLst>
          </p:cNvPr>
          <p:cNvSpPr/>
          <p:nvPr/>
        </p:nvSpPr>
        <p:spPr>
          <a:xfrm>
            <a:off x="8756369" y="3652877"/>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Voicing concerns are being largely ignored</a:t>
            </a:r>
          </a:p>
        </p:txBody>
      </p:sp>
      <p:sp>
        <p:nvSpPr>
          <p:cNvPr id="25" name="Rectangle 24">
            <a:extLst>
              <a:ext uri="{FF2B5EF4-FFF2-40B4-BE49-F238E27FC236}">
                <a16:creationId xmlns:a16="http://schemas.microsoft.com/office/drawing/2014/main" id="{538D461B-64E6-2458-F49D-27FA048C4E03}"/>
              </a:ext>
            </a:extLst>
          </p:cNvPr>
          <p:cNvSpPr/>
          <p:nvPr/>
        </p:nvSpPr>
        <p:spPr>
          <a:xfrm>
            <a:off x="6294546" y="3415797"/>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sprint scope keeps changing</a:t>
            </a:r>
          </a:p>
        </p:txBody>
      </p:sp>
      <p:sp>
        <p:nvSpPr>
          <p:cNvPr id="26" name="Rectangle 25">
            <a:extLst>
              <a:ext uri="{FF2B5EF4-FFF2-40B4-BE49-F238E27FC236}">
                <a16:creationId xmlns:a16="http://schemas.microsoft.com/office/drawing/2014/main" id="{288C3239-F948-5AF0-1366-C30865FFBCDE}"/>
              </a:ext>
            </a:extLst>
          </p:cNvPr>
          <p:cNvSpPr/>
          <p:nvPr/>
        </p:nvSpPr>
        <p:spPr>
          <a:xfrm>
            <a:off x="4801805" y="4899984"/>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we're constantly set up for failure with goals that are unrealistic</a:t>
            </a:r>
          </a:p>
        </p:txBody>
      </p:sp>
      <p:sp>
        <p:nvSpPr>
          <p:cNvPr id="27" name="Rectangle 26">
            <a:extLst>
              <a:ext uri="{FF2B5EF4-FFF2-40B4-BE49-F238E27FC236}">
                <a16:creationId xmlns:a16="http://schemas.microsoft.com/office/drawing/2014/main" id="{817CB88D-9737-3A9D-5D4F-12683BA73B9F}"/>
              </a:ext>
            </a:extLst>
          </p:cNvPr>
          <p:cNvSpPr/>
          <p:nvPr/>
        </p:nvSpPr>
        <p:spPr>
          <a:xfrm>
            <a:off x="7322313" y="4871702"/>
            <a:ext cx="1294195" cy="1294195"/>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our sprint goals aren't clear, and it's like we're shooting in the dark</a:t>
            </a:r>
          </a:p>
        </p:txBody>
      </p:sp>
      <p:sp>
        <p:nvSpPr>
          <p:cNvPr id="28" name="Lightning Bolt 27">
            <a:extLst>
              <a:ext uri="{FF2B5EF4-FFF2-40B4-BE49-F238E27FC236}">
                <a16:creationId xmlns:a16="http://schemas.microsoft.com/office/drawing/2014/main" id="{DEC1D8F3-0D5B-5964-6C3B-E4E2471920A1}"/>
              </a:ext>
            </a:extLst>
          </p:cNvPr>
          <p:cNvSpPr/>
          <p:nvPr/>
        </p:nvSpPr>
        <p:spPr>
          <a:xfrm>
            <a:off x="10215489" y="4398213"/>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Lightning Bolt 28">
            <a:extLst>
              <a:ext uri="{FF2B5EF4-FFF2-40B4-BE49-F238E27FC236}">
                <a16:creationId xmlns:a16="http://schemas.microsoft.com/office/drawing/2014/main" id="{99D570D0-AC06-6C7A-BE4C-42F3BE349B27}"/>
              </a:ext>
            </a:extLst>
          </p:cNvPr>
          <p:cNvSpPr/>
          <p:nvPr/>
        </p:nvSpPr>
        <p:spPr>
          <a:xfrm>
            <a:off x="7008956" y="3200619"/>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ightning Bolt 29">
            <a:extLst>
              <a:ext uri="{FF2B5EF4-FFF2-40B4-BE49-F238E27FC236}">
                <a16:creationId xmlns:a16="http://schemas.microsoft.com/office/drawing/2014/main" id="{862904DB-A3D7-003D-45C4-29EB772F59B4}"/>
              </a:ext>
            </a:extLst>
          </p:cNvPr>
          <p:cNvSpPr/>
          <p:nvPr/>
        </p:nvSpPr>
        <p:spPr>
          <a:xfrm>
            <a:off x="5493319" y="4625554"/>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845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6BFE-FF7C-7338-85C1-4F41BB674F15}"/>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6AEEB0-C3B1-76C1-1F8D-B865A2503BDF}"/>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22</a:t>
            </a:fld>
            <a:endParaRPr lang="en-US" noProof="0"/>
          </a:p>
        </p:txBody>
      </p:sp>
      <p:sp>
        <p:nvSpPr>
          <p:cNvPr id="5" name="Title 4">
            <a:extLst>
              <a:ext uri="{FF2B5EF4-FFF2-40B4-BE49-F238E27FC236}">
                <a16:creationId xmlns:a16="http://schemas.microsoft.com/office/drawing/2014/main" id="{BDF631BD-8846-9DC0-50BA-8C758F736F83}"/>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73AA720B-4FF9-01FC-4427-862BAE086EB5}"/>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8A4B6E06-89E2-B4AF-BAF5-F9EFAF4CF6D0}"/>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BF1B799D-9E34-77CA-9510-F93D87AFE5AA}"/>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4F58DAF9-DFED-ECB0-B4B1-BDF80D31DB9E}"/>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3FA06A16-BED9-0303-46C0-F42841B0C98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E69EC91D-9E5F-E166-82DC-970F31A1A14C}"/>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6BFF49CB-5655-158A-C147-96FDB0B3947A}"/>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97C6D849-8469-2E91-C87B-B2B95688067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5FEF12CD-3694-2798-3BCB-8DE8A18FC474}"/>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F7925BE0-0F65-0CA9-7AEE-F840AD7027E0}"/>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46932AE3-5D22-53D6-61B0-07D5B182B756}"/>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83070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8B916-0BB0-FD3F-78B4-66628E850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C2075-D83A-E115-D7E2-BD22EB3F058B}"/>
              </a:ext>
            </a:extLst>
          </p:cNvPr>
          <p:cNvSpPr>
            <a:spLocks noGrp="1"/>
          </p:cNvSpPr>
          <p:nvPr>
            <p:ph type="title"/>
          </p:nvPr>
        </p:nvSpPr>
        <p:spPr>
          <a:xfrm>
            <a:off x="838200" y="365125"/>
            <a:ext cx="10515600" cy="1325563"/>
          </a:xfrm>
        </p:spPr>
        <p:txBody>
          <a:bodyPr/>
          <a:lstStyle/>
          <a:p>
            <a:r>
              <a:rPr lang="en-US" noProof="0"/>
              <a:t>Reflecting on </a:t>
            </a:r>
            <a:r>
              <a:rPr lang="en-US" noProof="0" err="1"/>
              <a:t>th</a:t>
            </a:r>
            <a:r>
              <a:rPr lang="en-US"/>
              <a:t>e problems</a:t>
            </a:r>
            <a:endParaRPr lang="en-US" noProof="0"/>
          </a:p>
        </p:txBody>
      </p:sp>
      <p:sp>
        <p:nvSpPr>
          <p:cNvPr id="6" name="Slide Number Placeholder 5">
            <a:extLst>
              <a:ext uri="{FF2B5EF4-FFF2-40B4-BE49-F238E27FC236}">
                <a16:creationId xmlns:a16="http://schemas.microsoft.com/office/drawing/2014/main" id="{A9A60E58-AFAF-ED1D-F9D3-51EEC862E0BE}"/>
              </a:ext>
            </a:extLst>
          </p:cNvPr>
          <p:cNvSpPr>
            <a:spLocks noGrp="1"/>
          </p:cNvSpPr>
          <p:nvPr>
            <p:ph type="sldNum" sz="quarter" idx="12"/>
          </p:nvPr>
        </p:nvSpPr>
        <p:spPr>
          <a:xfrm>
            <a:off x="10660358" y="6356350"/>
            <a:ext cx="1264948" cy="365125"/>
          </a:xfrm>
        </p:spPr>
        <p:txBody>
          <a:bodyPr/>
          <a:lstStyle/>
          <a:p>
            <a:fld id="{14A4685A-7086-4715-BC4B-CC674CEFD7C0}" type="slidenum">
              <a:rPr lang="en-US" smtClean="0"/>
              <a:pPr/>
              <a:t>23</a:t>
            </a:fld>
            <a:endParaRPr lang="en-US"/>
          </a:p>
        </p:txBody>
      </p:sp>
      <p:pic>
        <p:nvPicPr>
          <p:cNvPr id="8" name="Picture 7" descr="Rosie with her arms crossed">
            <a:extLst>
              <a:ext uri="{FF2B5EF4-FFF2-40B4-BE49-F238E27FC236}">
                <a16:creationId xmlns:a16="http://schemas.microsoft.com/office/drawing/2014/main" id="{B85E756A-7CAC-18EE-988C-1310EA57F958}"/>
              </a:ext>
            </a:extLst>
          </p:cNvPr>
          <p:cNvPicPr>
            <a:picLocks noChangeAspect="1"/>
          </p:cNvPicPr>
          <p:nvPr/>
        </p:nvPicPr>
        <p:blipFill>
          <a:blip r:embed="rId3"/>
          <a:stretch>
            <a:fillRect/>
          </a:stretch>
        </p:blipFill>
        <p:spPr>
          <a:xfrm>
            <a:off x="9403467" y="2618994"/>
            <a:ext cx="3648786" cy="3648786"/>
          </a:xfrm>
          <a:prstGeom prst="rect">
            <a:avLst/>
          </a:prstGeom>
        </p:spPr>
      </p:pic>
      <p:sp>
        <p:nvSpPr>
          <p:cNvPr id="9" name="Tekstballon: ovaal 2">
            <a:extLst>
              <a:ext uri="{FF2B5EF4-FFF2-40B4-BE49-F238E27FC236}">
                <a16:creationId xmlns:a16="http://schemas.microsoft.com/office/drawing/2014/main" id="{E70699FE-2E1D-C28F-DBE4-FC5E05B37EA3}"/>
              </a:ext>
            </a:extLst>
          </p:cNvPr>
          <p:cNvSpPr/>
          <p:nvPr/>
        </p:nvSpPr>
        <p:spPr>
          <a:xfrm flipH="1">
            <a:off x="7598857" y="1584129"/>
            <a:ext cx="3061501"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F1D0ED0F-9200-7AAA-D7DB-623B52296320}"/>
              </a:ext>
            </a:extLst>
          </p:cNvPr>
          <p:cNvSpPr txBox="1">
            <a:spLocks/>
          </p:cNvSpPr>
          <p:nvPr/>
        </p:nvSpPr>
        <p:spPr>
          <a:xfrm>
            <a:off x="7939145" y="1673015"/>
            <a:ext cx="2365565" cy="179332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accent2"/>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2400"/>
              <a:t>We dug deeper behind th</a:t>
            </a:r>
            <a:r>
              <a:rPr lang="en-US"/>
              <a:t>e pains and found the following causes. </a:t>
            </a:r>
            <a:endParaRPr lang="en-US" sz="2400"/>
          </a:p>
        </p:txBody>
      </p:sp>
      <p:sp>
        <p:nvSpPr>
          <p:cNvPr id="40" name="Rectangle 39">
            <a:extLst>
              <a:ext uri="{FF2B5EF4-FFF2-40B4-BE49-F238E27FC236}">
                <a16:creationId xmlns:a16="http://schemas.microsoft.com/office/drawing/2014/main" id="{F4BBDE50-0D2A-FD56-0882-AE671CC3B7E0}"/>
              </a:ext>
            </a:extLst>
          </p:cNvPr>
          <p:cNvSpPr/>
          <p:nvPr/>
        </p:nvSpPr>
        <p:spPr>
          <a:xfrm>
            <a:off x="948722" y="4671237"/>
            <a:ext cx="1294194" cy="1294194"/>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Testing takes way too long!</a:t>
            </a:r>
          </a:p>
        </p:txBody>
      </p:sp>
      <p:sp>
        <p:nvSpPr>
          <p:cNvPr id="41" name="Rectangle 40">
            <a:extLst>
              <a:ext uri="{FF2B5EF4-FFF2-40B4-BE49-F238E27FC236}">
                <a16:creationId xmlns:a16="http://schemas.microsoft.com/office/drawing/2014/main" id="{B2369AC9-864A-BFFD-0620-32E2ADDE823D}"/>
              </a:ext>
            </a:extLst>
          </p:cNvPr>
          <p:cNvSpPr/>
          <p:nvPr/>
        </p:nvSpPr>
        <p:spPr>
          <a:xfrm>
            <a:off x="948722" y="3149192"/>
            <a:ext cx="1294195" cy="1294195"/>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Sprint scope keeps changing</a:t>
            </a:r>
          </a:p>
        </p:txBody>
      </p:sp>
      <p:sp>
        <p:nvSpPr>
          <p:cNvPr id="42" name="Rectangle 41">
            <a:extLst>
              <a:ext uri="{FF2B5EF4-FFF2-40B4-BE49-F238E27FC236}">
                <a16:creationId xmlns:a16="http://schemas.microsoft.com/office/drawing/2014/main" id="{EE855A1E-932D-4B28-6C10-DFAF8D30A96E}"/>
              </a:ext>
            </a:extLst>
          </p:cNvPr>
          <p:cNvSpPr/>
          <p:nvPr/>
        </p:nvSpPr>
        <p:spPr>
          <a:xfrm>
            <a:off x="948722" y="1627147"/>
            <a:ext cx="1294195" cy="1294195"/>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we're constantly set up for failure with goals that are unrealistic</a:t>
            </a:r>
          </a:p>
        </p:txBody>
      </p:sp>
      <p:sp>
        <p:nvSpPr>
          <p:cNvPr id="43" name="Rectangle 42">
            <a:extLst>
              <a:ext uri="{FF2B5EF4-FFF2-40B4-BE49-F238E27FC236}">
                <a16:creationId xmlns:a16="http://schemas.microsoft.com/office/drawing/2014/main" id="{38F3BB70-144B-E94B-8683-8A5F0FEC7157}"/>
              </a:ext>
            </a:extLst>
          </p:cNvPr>
          <p:cNvSpPr/>
          <p:nvPr/>
        </p:nvSpPr>
        <p:spPr>
          <a:xfrm>
            <a:off x="2476622"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Poor goal setting</a:t>
            </a:r>
          </a:p>
        </p:txBody>
      </p:sp>
      <p:sp>
        <p:nvSpPr>
          <p:cNvPr id="44" name="Rectangle 43">
            <a:extLst>
              <a:ext uri="{FF2B5EF4-FFF2-40B4-BE49-F238E27FC236}">
                <a16:creationId xmlns:a16="http://schemas.microsoft.com/office/drawing/2014/main" id="{A9E5C1C8-211D-2A02-94E2-BF982F06ECC5}"/>
              </a:ext>
            </a:extLst>
          </p:cNvPr>
          <p:cNvSpPr/>
          <p:nvPr/>
        </p:nvSpPr>
        <p:spPr>
          <a:xfrm>
            <a:off x="3767821"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Inadequate resources</a:t>
            </a:r>
          </a:p>
        </p:txBody>
      </p:sp>
      <p:sp>
        <p:nvSpPr>
          <p:cNvPr id="45" name="Rectangle 44">
            <a:extLst>
              <a:ext uri="{FF2B5EF4-FFF2-40B4-BE49-F238E27FC236}">
                <a16:creationId xmlns:a16="http://schemas.microsoft.com/office/drawing/2014/main" id="{D578CB13-63B5-C0BD-01BC-30CDDEC602B2}"/>
              </a:ext>
            </a:extLst>
          </p:cNvPr>
          <p:cNvSpPr/>
          <p:nvPr/>
        </p:nvSpPr>
        <p:spPr>
          <a:xfrm>
            <a:off x="5059020"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Stakeholders make promises before we see them</a:t>
            </a:r>
          </a:p>
        </p:txBody>
      </p:sp>
      <p:sp>
        <p:nvSpPr>
          <p:cNvPr id="46" name="Rectangle 45">
            <a:extLst>
              <a:ext uri="{FF2B5EF4-FFF2-40B4-BE49-F238E27FC236}">
                <a16:creationId xmlns:a16="http://schemas.microsoft.com/office/drawing/2014/main" id="{0E4B8D8A-14A3-A795-E59D-960DE8EC5300}"/>
              </a:ext>
            </a:extLst>
          </p:cNvPr>
          <p:cNvSpPr/>
          <p:nvPr/>
        </p:nvSpPr>
        <p:spPr>
          <a:xfrm>
            <a:off x="6350220" y="174208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Our metrics are misaligned</a:t>
            </a:r>
          </a:p>
        </p:txBody>
      </p:sp>
      <p:sp>
        <p:nvSpPr>
          <p:cNvPr id="49" name="Rectangle 48">
            <a:extLst>
              <a:ext uri="{FF2B5EF4-FFF2-40B4-BE49-F238E27FC236}">
                <a16:creationId xmlns:a16="http://schemas.microsoft.com/office/drawing/2014/main" id="{F3BF1F7B-310C-1B67-2DE3-51AEAAC5C0FE}"/>
              </a:ext>
            </a:extLst>
          </p:cNvPr>
          <p:cNvSpPr/>
          <p:nvPr/>
        </p:nvSpPr>
        <p:spPr>
          <a:xfrm>
            <a:off x="5059020" y="3264130"/>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Discover things in the middle of the Sprint</a:t>
            </a:r>
          </a:p>
        </p:txBody>
      </p:sp>
      <p:sp>
        <p:nvSpPr>
          <p:cNvPr id="52" name="Rectangle 51">
            <a:extLst>
              <a:ext uri="{FF2B5EF4-FFF2-40B4-BE49-F238E27FC236}">
                <a16:creationId xmlns:a16="http://schemas.microsoft.com/office/drawing/2014/main" id="{AD1BA7A3-7BDC-3827-F034-7D87E87B5E51}"/>
              </a:ext>
            </a:extLst>
          </p:cNvPr>
          <p:cNvSpPr/>
          <p:nvPr/>
        </p:nvSpPr>
        <p:spPr>
          <a:xfrm>
            <a:off x="3767821"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 many defects</a:t>
            </a:r>
          </a:p>
        </p:txBody>
      </p:sp>
      <p:sp>
        <p:nvSpPr>
          <p:cNvPr id="53" name="Rectangle 52">
            <a:extLst>
              <a:ext uri="{FF2B5EF4-FFF2-40B4-BE49-F238E27FC236}">
                <a16:creationId xmlns:a16="http://schemas.microsoft.com/office/drawing/2014/main" id="{8F992981-AC14-7AA3-264C-68432D0CD7A7}"/>
              </a:ext>
            </a:extLst>
          </p:cNvPr>
          <p:cNvSpPr/>
          <p:nvPr/>
        </p:nvSpPr>
        <p:spPr>
          <a:xfrm>
            <a:off x="5059020"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Test automation isn’t in place</a:t>
            </a:r>
          </a:p>
        </p:txBody>
      </p:sp>
      <p:grpSp>
        <p:nvGrpSpPr>
          <p:cNvPr id="3" name="Group 2">
            <a:extLst>
              <a:ext uri="{FF2B5EF4-FFF2-40B4-BE49-F238E27FC236}">
                <a16:creationId xmlns:a16="http://schemas.microsoft.com/office/drawing/2014/main" id="{ED06A0F7-1499-1E60-F572-B011A840601C}"/>
              </a:ext>
            </a:extLst>
          </p:cNvPr>
          <p:cNvGrpSpPr/>
          <p:nvPr/>
        </p:nvGrpSpPr>
        <p:grpSpPr>
          <a:xfrm>
            <a:off x="2316657" y="4559875"/>
            <a:ext cx="1224283" cy="1290618"/>
            <a:chOff x="2316657" y="4559875"/>
            <a:chExt cx="1224283" cy="1290618"/>
          </a:xfrm>
        </p:grpSpPr>
        <p:sp>
          <p:nvSpPr>
            <p:cNvPr id="51" name="Rectangle 50">
              <a:extLst>
                <a:ext uri="{FF2B5EF4-FFF2-40B4-BE49-F238E27FC236}">
                  <a16:creationId xmlns:a16="http://schemas.microsoft.com/office/drawing/2014/main" id="{6C08FEEC-BD93-A27C-84CC-16DBEC3474E7}"/>
                </a:ext>
              </a:extLst>
            </p:cNvPr>
            <p:cNvSpPr/>
            <p:nvPr/>
          </p:nvSpPr>
          <p:spPr>
            <a:xfrm>
              <a:off x="2476622"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QA is overloaded</a:t>
              </a:r>
            </a:p>
          </p:txBody>
        </p:sp>
        <p:sp>
          <p:nvSpPr>
            <p:cNvPr id="55" name="Lightning Bolt 54">
              <a:extLst>
                <a:ext uri="{FF2B5EF4-FFF2-40B4-BE49-F238E27FC236}">
                  <a16:creationId xmlns:a16="http://schemas.microsoft.com/office/drawing/2014/main" id="{49646993-4E5B-E429-35B1-95359AF33D55}"/>
                </a:ext>
              </a:extLst>
            </p:cNvPr>
            <p:cNvSpPr/>
            <p:nvPr/>
          </p:nvSpPr>
          <p:spPr>
            <a:xfrm>
              <a:off x="2316657" y="4559875"/>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FA3BEFA9-F09A-100A-B78F-9EE7C732F6A3}"/>
              </a:ext>
            </a:extLst>
          </p:cNvPr>
          <p:cNvSpPr/>
          <p:nvPr/>
        </p:nvSpPr>
        <p:spPr>
          <a:xfrm>
            <a:off x="2476622" y="3264130"/>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Lack of clear vision</a:t>
            </a:r>
          </a:p>
        </p:txBody>
      </p:sp>
      <p:grpSp>
        <p:nvGrpSpPr>
          <p:cNvPr id="12" name="Group 11">
            <a:extLst>
              <a:ext uri="{FF2B5EF4-FFF2-40B4-BE49-F238E27FC236}">
                <a16:creationId xmlns:a16="http://schemas.microsoft.com/office/drawing/2014/main" id="{65AF7D9F-DAC2-7CB0-79A6-078066D97481}"/>
              </a:ext>
            </a:extLst>
          </p:cNvPr>
          <p:cNvGrpSpPr/>
          <p:nvPr/>
        </p:nvGrpSpPr>
        <p:grpSpPr>
          <a:xfrm>
            <a:off x="3767821" y="2989700"/>
            <a:ext cx="1064318" cy="1338748"/>
            <a:chOff x="3767821" y="2989700"/>
            <a:chExt cx="1064318" cy="1338748"/>
          </a:xfrm>
        </p:grpSpPr>
        <p:sp>
          <p:nvSpPr>
            <p:cNvPr id="48" name="Rectangle 47">
              <a:extLst>
                <a:ext uri="{FF2B5EF4-FFF2-40B4-BE49-F238E27FC236}">
                  <a16:creationId xmlns:a16="http://schemas.microsoft.com/office/drawing/2014/main" id="{9DF4F292-6CD7-9B1F-7B67-1F4C8C1EE4EC}"/>
                </a:ext>
              </a:extLst>
            </p:cNvPr>
            <p:cNvSpPr/>
            <p:nvPr/>
          </p:nvSpPr>
          <p:spPr>
            <a:xfrm>
              <a:off x="3767821" y="3264130"/>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 much unplanned work</a:t>
              </a:r>
            </a:p>
          </p:txBody>
        </p:sp>
        <p:sp>
          <p:nvSpPr>
            <p:cNvPr id="56" name="Lightning Bolt 55">
              <a:extLst>
                <a:ext uri="{FF2B5EF4-FFF2-40B4-BE49-F238E27FC236}">
                  <a16:creationId xmlns:a16="http://schemas.microsoft.com/office/drawing/2014/main" id="{2F634E46-46E1-A521-02DE-D99AC9CAB71B}"/>
                </a:ext>
              </a:extLst>
            </p:cNvPr>
            <p:cNvSpPr/>
            <p:nvPr/>
          </p:nvSpPr>
          <p:spPr>
            <a:xfrm>
              <a:off x="3818447" y="2989700"/>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A8513D-7D09-74A9-5C0E-150156C47534}"/>
              </a:ext>
            </a:extLst>
          </p:cNvPr>
          <p:cNvGrpSpPr/>
          <p:nvPr/>
        </p:nvGrpSpPr>
        <p:grpSpPr>
          <a:xfrm>
            <a:off x="6350220" y="4588337"/>
            <a:ext cx="1081018" cy="1262156"/>
            <a:chOff x="6350220" y="4588337"/>
            <a:chExt cx="1081018" cy="1262156"/>
          </a:xfrm>
        </p:grpSpPr>
        <p:sp>
          <p:nvSpPr>
            <p:cNvPr id="54" name="Rectangle 53">
              <a:extLst>
                <a:ext uri="{FF2B5EF4-FFF2-40B4-BE49-F238E27FC236}">
                  <a16:creationId xmlns:a16="http://schemas.microsoft.com/office/drawing/2014/main" id="{25B4B29D-686A-4A44-1797-0CABC9936635}"/>
                </a:ext>
              </a:extLst>
            </p:cNvPr>
            <p:cNvSpPr/>
            <p:nvPr/>
          </p:nvSpPr>
          <p:spPr>
            <a:xfrm>
              <a:off x="6350220" y="4786175"/>
              <a:ext cx="1064318" cy="1064318"/>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Weak definition of done</a:t>
              </a:r>
            </a:p>
          </p:txBody>
        </p:sp>
        <p:sp>
          <p:nvSpPr>
            <p:cNvPr id="57" name="Lightning Bolt 56">
              <a:extLst>
                <a:ext uri="{FF2B5EF4-FFF2-40B4-BE49-F238E27FC236}">
                  <a16:creationId xmlns:a16="http://schemas.microsoft.com/office/drawing/2014/main" id="{DF3AEED5-CACB-B0AF-C749-4A6533FEBE76}"/>
                </a:ext>
              </a:extLst>
            </p:cNvPr>
            <p:cNvSpPr/>
            <p:nvPr/>
          </p:nvSpPr>
          <p:spPr>
            <a:xfrm>
              <a:off x="6882379" y="4588337"/>
              <a:ext cx="548859" cy="548859"/>
            </a:xfrm>
            <a:prstGeom prst="lightningBol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2974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89D1-3B0E-FD77-80D9-F6B01D8DD2D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6B38B4-5FBC-4BED-1203-566EA67EA2B7}"/>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24</a:t>
            </a:fld>
            <a:endParaRPr lang="en-US" noProof="0"/>
          </a:p>
        </p:txBody>
      </p:sp>
      <p:sp>
        <p:nvSpPr>
          <p:cNvPr id="5" name="Title 4">
            <a:extLst>
              <a:ext uri="{FF2B5EF4-FFF2-40B4-BE49-F238E27FC236}">
                <a16:creationId xmlns:a16="http://schemas.microsoft.com/office/drawing/2014/main" id="{DADFFA45-60EF-AC61-5152-BDDCBA974197}"/>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0691F7ED-1B98-F18E-8B6A-69F412FD8519}"/>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A9AE9F39-C8BE-79C9-DB67-2231DDF98F78}"/>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66C76C4B-1DE4-91F5-1A15-D2819B8278BF}"/>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EC7A1814-3830-6CDB-0232-7F8D0C1C84B9}"/>
              </a:ext>
            </a:extLst>
          </p:cNvPr>
          <p:cNvGrpSpPr/>
          <p:nvPr/>
        </p:nvGrpSpPr>
        <p:grpSpPr>
          <a:xfrm>
            <a:off x="3074615" y="1837710"/>
            <a:ext cx="1185465" cy="1185465"/>
            <a:chOff x="4715962" y="1366"/>
            <a:chExt cx="1080500" cy="1080500"/>
          </a:xfrm>
          <a:solidFill>
            <a:schemeClr val="accent5"/>
          </a:solidFill>
        </p:grpSpPr>
        <p:sp>
          <p:nvSpPr>
            <p:cNvPr id="18" name="Oval 17">
              <a:extLst>
                <a:ext uri="{FF2B5EF4-FFF2-40B4-BE49-F238E27FC236}">
                  <a16:creationId xmlns:a16="http://schemas.microsoft.com/office/drawing/2014/main" id="{7C20C42D-F611-152F-A376-D0609C6DEC63}"/>
                </a:ext>
              </a:extLst>
            </p:cNvPr>
            <p:cNvSpPr/>
            <p:nvPr/>
          </p:nvSpPr>
          <p:spPr>
            <a:xfrm>
              <a:off x="4715962" y="1366"/>
              <a:ext cx="1080500" cy="1080500"/>
            </a:xfrm>
            <a:prstGeom prst="ellipse">
              <a:avLst/>
            </a:prstGeom>
            <a:solidFill>
              <a:srgbClr val="73478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1327F4EE-5C11-6889-6CA0-C38D47D95FCD}"/>
                </a:ext>
              </a:extLst>
            </p:cNvPr>
            <p:cNvSpPr txBox="1"/>
            <p:nvPr/>
          </p:nvSpPr>
          <p:spPr>
            <a:xfrm>
              <a:off x="4888647" y="173607"/>
              <a:ext cx="749578" cy="750023"/>
            </a:xfrm>
            <a:prstGeom prst="rect">
              <a:avLst/>
            </a:prstGeom>
            <a:solidFill>
              <a:srgbClr val="73478F"/>
            </a:solid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A458AB2B-8090-630D-78AD-9EB05EF0C505}"/>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F3323C4D-B211-F333-590B-C33AD1E88196}"/>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477F8FD0-D447-7742-2311-0CD471EFAA8D}"/>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F42944C9-4CB4-D9FE-0143-29AB0398A3CD}"/>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6CE54DF1-8BE2-3BC7-E840-F6BE1EFEC471}"/>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51127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BBDA952-9EEC-4963-872D-2ED747AB043C}"/>
              </a:ext>
            </a:extLst>
          </p:cNvPr>
          <p:cNvGrpSpPr/>
          <p:nvPr/>
        </p:nvGrpSpPr>
        <p:grpSpPr>
          <a:xfrm>
            <a:off x="369172" y="487016"/>
            <a:ext cx="11703559" cy="5883967"/>
            <a:chOff x="1592837" y="901672"/>
            <a:chExt cx="8840303" cy="4903444"/>
          </a:xfrm>
        </p:grpSpPr>
        <p:sp>
          <p:nvSpPr>
            <p:cNvPr id="21" name="Textfeld 20">
              <a:extLst>
                <a:ext uri="{FF2B5EF4-FFF2-40B4-BE49-F238E27FC236}">
                  <a16:creationId xmlns:a16="http://schemas.microsoft.com/office/drawing/2014/main" id="{BC118293-558F-7343-8EA8-BBFFB50BB27C}"/>
                </a:ext>
              </a:extLst>
            </p:cNvPr>
            <p:cNvSpPr txBox="1"/>
            <p:nvPr/>
          </p:nvSpPr>
          <p:spPr>
            <a:xfrm rot="16200000">
              <a:off x="-677217" y="3171726"/>
              <a:ext cx="4772588" cy="232480"/>
            </a:xfrm>
            <a:prstGeom prst="rect">
              <a:avLst/>
            </a:prstGeom>
            <a:solidFill>
              <a:srgbClr val="78598C"/>
            </a:solidFill>
            <a:ln>
              <a:noFill/>
            </a:ln>
          </p:spPr>
          <p:txBody>
            <a:bodyPr wrap="square" rtlCol="0">
              <a:spAutoFit/>
            </a:bodyPr>
            <a:lstStyle/>
            <a:p>
              <a:pPr algn="ctr"/>
              <a:r>
                <a:rPr lang="en-US" sz="1400">
                  <a:solidFill>
                    <a:schemeClr val="bg1"/>
                  </a:solidFill>
                </a:rPr>
                <a:t>Kanban General Practices</a:t>
              </a:r>
            </a:p>
          </p:txBody>
        </p:sp>
        <p:pic>
          <p:nvPicPr>
            <p:cNvPr id="6" name="Grafik 5">
              <a:extLst>
                <a:ext uri="{FF2B5EF4-FFF2-40B4-BE49-F238E27FC236}">
                  <a16:creationId xmlns:a16="http://schemas.microsoft.com/office/drawing/2014/main" id="{1774FBAB-EE93-F74F-B40D-70FAA15B12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5614" y="901673"/>
              <a:ext cx="2783700" cy="2348747"/>
            </a:xfrm>
            <a:prstGeom prst="rect">
              <a:avLst/>
            </a:prstGeom>
          </p:spPr>
        </p:pic>
        <p:grpSp>
          <p:nvGrpSpPr>
            <p:cNvPr id="41" name="Gruppieren 40">
              <a:extLst>
                <a:ext uri="{FF2B5EF4-FFF2-40B4-BE49-F238E27FC236}">
                  <a16:creationId xmlns:a16="http://schemas.microsoft.com/office/drawing/2014/main" id="{7C42DA2B-5BDF-1B48-A05B-0F78F14D8C40}"/>
                </a:ext>
              </a:extLst>
            </p:cNvPr>
            <p:cNvGrpSpPr/>
            <p:nvPr/>
          </p:nvGrpSpPr>
          <p:grpSpPr>
            <a:xfrm>
              <a:off x="4549592" y="901673"/>
              <a:ext cx="2892653" cy="2348747"/>
              <a:chOff x="4034121" y="85812"/>
              <a:chExt cx="3856870" cy="3131663"/>
            </a:xfrm>
          </p:grpSpPr>
          <p:cxnSp>
            <p:nvCxnSpPr>
              <p:cNvPr id="27" name="Gerade Verbindung 26">
                <a:extLst>
                  <a:ext uri="{FF2B5EF4-FFF2-40B4-BE49-F238E27FC236}">
                    <a16:creationId xmlns:a16="http://schemas.microsoft.com/office/drawing/2014/main" id="{1C7AF4FD-A0E3-8E4B-BBC3-9FE208C1B115}"/>
                  </a:ext>
                </a:extLst>
              </p:cNvPr>
              <p:cNvCxnSpPr>
                <a:cxnSpLocks/>
              </p:cNvCxnSpPr>
              <p:nvPr/>
            </p:nvCxnSpPr>
            <p:spPr>
              <a:xfrm>
                <a:off x="4034121" y="345983"/>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954C5CE8-34F1-7246-BE42-3FA9975D4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9391" y="85812"/>
                <a:ext cx="3711600" cy="3131663"/>
              </a:xfrm>
              <a:prstGeom prst="rect">
                <a:avLst/>
              </a:prstGeom>
            </p:spPr>
          </p:pic>
        </p:grpSp>
        <p:grpSp>
          <p:nvGrpSpPr>
            <p:cNvPr id="42" name="Gruppieren 41">
              <a:extLst>
                <a:ext uri="{FF2B5EF4-FFF2-40B4-BE49-F238E27FC236}">
                  <a16:creationId xmlns:a16="http://schemas.microsoft.com/office/drawing/2014/main" id="{6BE0AD38-637C-C545-87A7-AE5AC4CB8EA0}"/>
                </a:ext>
              </a:extLst>
            </p:cNvPr>
            <p:cNvGrpSpPr/>
            <p:nvPr/>
          </p:nvGrpSpPr>
          <p:grpSpPr>
            <a:xfrm>
              <a:off x="7551196" y="901673"/>
              <a:ext cx="2856439" cy="2348747"/>
              <a:chOff x="8036260" y="110840"/>
              <a:chExt cx="3808585" cy="3131663"/>
            </a:xfrm>
          </p:grpSpPr>
          <p:cxnSp>
            <p:nvCxnSpPr>
              <p:cNvPr id="25" name="Gerade Verbindung 24">
                <a:extLst>
                  <a:ext uri="{FF2B5EF4-FFF2-40B4-BE49-F238E27FC236}">
                    <a16:creationId xmlns:a16="http://schemas.microsoft.com/office/drawing/2014/main" id="{EF18481A-C190-1B42-ABA5-F6D00CA5ED25}"/>
                  </a:ext>
                </a:extLst>
              </p:cNvPr>
              <p:cNvCxnSpPr>
                <a:cxnSpLocks/>
              </p:cNvCxnSpPr>
              <p:nvPr/>
            </p:nvCxnSpPr>
            <p:spPr>
              <a:xfrm>
                <a:off x="8036260" y="332128"/>
                <a:ext cx="0" cy="2696705"/>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4DC9C845-6118-FA4C-B9EE-02778DC68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3245" y="110840"/>
                <a:ext cx="3711600" cy="3131663"/>
              </a:xfrm>
              <a:prstGeom prst="rect">
                <a:avLst/>
              </a:prstGeom>
            </p:spPr>
          </p:pic>
        </p:grpSp>
        <p:grpSp>
          <p:nvGrpSpPr>
            <p:cNvPr id="43" name="Gruppieren 42">
              <a:extLst>
                <a:ext uri="{FF2B5EF4-FFF2-40B4-BE49-F238E27FC236}">
                  <a16:creationId xmlns:a16="http://schemas.microsoft.com/office/drawing/2014/main" id="{64F7360C-A161-E54E-B606-C74D134A03CA}"/>
                </a:ext>
              </a:extLst>
            </p:cNvPr>
            <p:cNvGrpSpPr/>
            <p:nvPr/>
          </p:nvGrpSpPr>
          <p:grpSpPr>
            <a:xfrm>
              <a:off x="1705164" y="3283677"/>
              <a:ext cx="2783700" cy="2521439"/>
              <a:chOff x="241552" y="3235235"/>
              <a:chExt cx="3711600" cy="3361918"/>
            </a:xfrm>
          </p:grpSpPr>
          <p:cxnSp>
            <p:nvCxnSpPr>
              <p:cNvPr id="9" name="Gerade Verbindung 8">
                <a:extLst>
                  <a:ext uri="{FF2B5EF4-FFF2-40B4-BE49-F238E27FC236}">
                    <a16:creationId xmlns:a16="http://schemas.microsoft.com/office/drawing/2014/main" id="{91B10E15-2F57-4B4E-B991-7CCD381C5575}"/>
                  </a:ext>
                </a:extLst>
              </p:cNvPr>
              <p:cNvCxnSpPr>
                <a:cxnSpLocks/>
              </p:cNvCxnSpPr>
              <p:nvPr/>
            </p:nvCxnSpPr>
            <p:spPr>
              <a:xfrm>
                <a:off x="463965" y="3235235"/>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D36C7408-A853-204A-B521-B5CF24EEE8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552" y="3465490"/>
                <a:ext cx="3711600" cy="3131663"/>
              </a:xfrm>
              <a:prstGeom prst="rect">
                <a:avLst/>
              </a:prstGeom>
            </p:spPr>
          </p:pic>
        </p:grpSp>
        <p:grpSp>
          <p:nvGrpSpPr>
            <p:cNvPr id="46" name="Gruppieren 45">
              <a:extLst>
                <a:ext uri="{FF2B5EF4-FFF2-40B4-BE49-F238E27FC236}">
                  <a16:creationId xmlns:a16="http://schemas.microsoft.com/office/drawing/2014/main" id="{5AD72F95-402C-D649-B352-3AFDE3344EE8}"/>
                </a:ext>
              </a:extLst>
            </p:cNvPr>
            <p:cNvGrpSpPr/>
            <p:nvPr/>
          </p:nvGrpSpPr>
          <p:grpSpPr>
            <a:xfrm>
              <a:off x="4549592" y="3290430"/>
              <a:ext cx="2901625" cy="2511915"/>
              <a:chOff x="4034121" y="3244239"/>
              <a:chExt cx="3868833" cy="3349220"/>
            </a:xfrm>
          </p:grpSpPr>
          <p:grpSp>
            <p:nvGrpSpPr>
              <p:cNvPr id="29" name="Gruppieren 28">
                <a:extLst>
                  <a:ext uri="{FF2B5EF4-FFF2-40B4-BE49-F238E27FC236}">
                    <a16:creationId xmlns:a16="http://schemas.microsoft.com/office/drawing/2014/main" id="{200BB601-F8A9-2C48-9409-EFF8EAFB503B}"/>
                  </a:ext>
                </a:extLst>
              </p:cNvPr>
              <p:cNvGrpSpPr/>
              <p:nvPr/>
            </p:nvGrpSpPr>
            <p:grpSpPr>
              <a:xfrm>
                <a:off x="4034121" y="3244239"/>
                <a:ext cx="3637597" cy="3315707"/>
                <a:chOff x="4004684" y="3244239"/>
                <a:chExt cx="3637597" cy="3315707"/>
              </a:xfrm>
            </p:grpSpPr>
            <p:cxnSp>
              <p:nvCxnSpPr>
                <p:cNvPr id="36" name="Gerade Verbindung 35">
                  <a:extLst>
                    <a:ext uri="{FF2B5EF4-FFF2-40B4-BE49-F238E27FC236}">
                      <a16:creationId xmlns:a16="http://schemas.microsoft.com/office/drawing/2014/main" id="{B2947BCC-DE5D-5C46-A0F9-4675F9C422D0}"/>
                    </a:ext>
                  </a:extLst>
                </p:cNvPr>
                <p:cNvCxnSpPr>
                  <a:cxnSpLocks/>
                </p:cNvCxnSpPr>
                <p:nvPr/>
              </p:nvCxnSpPr>
              <p:spPr>
                <a:xfrm>
                  <a:off x="4004684"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cxnSp>
              <p:nvCxnSpPr>
                <p:cNvPr id="37" name="Gerade Verbindung 36">
                  <a:extLst>
                    <a:ext uri="{FF2B5EF4-FFF2-40B4-BE49-F238E27FC236}">
                      <a16:creationId xmlns:a16="http://schemas.microsoft.com/office/drawing/2014/main" id="{CC707D23-5D9D-D14E-AE33-533716897C31}"/>
                    </a:ext>
                  </a:extLst>
                </p:cNvPr>
                <p:cNvCxnSpPr>
                  <a:cxnSpLocks/>
                </p:cNvCxnSpPr>
                <p:nvPr/>
              </p:nvCxnSpPr>
              <p:spPr>
                <a:xfrm>
                  <a:off x="4324660" y="3244239"/>
                  <a:ext cx="3317621"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pic>
            <p:nvPicPr>
              <p:cNvPr id="45" name="Grafik 44">
                <a:extLst>
                  <a:ext uri="{FF2B5EF4-FFF2-40B4-BE49-F238E27FC236}">
                    <a16:creationId xmlns:a16="http://schemas.microsoft.com/office/drawing/2014/main" id="{17C6345F-1F70-CB46-912F-6DF69007D9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1354" y="3461796"/>
                <a:ext cx="3711600" cy="3131663"/>
              </a:xfrm>
              <a:prstGeom prst="rect">
                <a:avLst/>
              </a:prstGeom>
            </p:spPr>
          </p:pic>
        </p:grpSp>
        <p:grpSp>
          <p:nvGrpSpPr>
            <p:cNvPr id="49" name="Gruppieren 48">
              <a:extLst>
                <a:ext uri="{FF2B5EF4-FFF2-40B4-BE49-F238E27FC236}">
                  <a16:creationId xmlns:a16="http://schemas.microsoft.com/office/drawing/2014/main" id="{80A04E9B-89B0-EC49-8F3E-D95F10ADE328}"/>
                </a:ext>
              </a:extLst>
            </p:cNvPr>
            <p:cNvGrpSpPr/>
            <p:nvPr/>
          </p:nvGrpSpPr>
          <p:grpSpPr>
            <a:xfrm>
              <a:off x="7551197" y="3283676"/>
              <a:ext cx="2881943" cy="2518668"/>
              <a:chOff x="8036260" y="3235235"/>
              <a:chExt cx="3842591" cy="3358224"/>
            </a:xfrm>
          </p:grpSpPr>
          <p:cxnSp>
            <p:nvCxnSpPr>
              <p:cNvPr id="28" name="Gerade Verbindung 27">
                <a:extLst>
                  <a:ext uri="{FF2B5EF4-FFF2-40B4-BE49-F238E27FC236}">
                    <a16:creationId xmlns:a16="http://schemas.microsoft.com/office/drawing/2014/main" id="{03D2953B-4DE2-5B47-8E43-ACB30B130D5C}"/>
                  </a:ext>
                </a:extLst>
              </p:cNvPr>
              <p:cNvCxnSpPr>
                <a:cxnSpLocks/>
              </p:cNvCxnSpPr>
              <p:nvPr/>
            </p:nvCxnSpPr>
            <p:spPr>
              <a:xfrm>
                <a:off x="8330398" y="3235235"/>
                <a:ext cx="3548453" cy="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0470C1D2-4ED2-7B49-AB01-3C8B5E947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1005" y="3461796"/>
                <a:ext cx="3711600" cy="3131663"/>
              </a:xfrm>
              <a:prstGeom prst="rect">
                <a:avLst/>
              </a:prstGeom>
            </p:spPr>
          </p:pic>
          <p:cxnSp>
            <p:nvCxnSpPr>
              <p:cNvPr id="48" name="Gerade Verbindung 47">
                <a:extLst>
                  <a:ext uri="{FF2B5EF4-FFF2-40B4-BE49-F238E27FC236}">
                    <a16:creationId xmlns:a16="http://schemas.microsoft.com/office/drawing/2014/main" id="{8DA844F1-0911-4F4C-B151-F7311C4BCF42}"/>
                  </a:ext>
                </a:extLst>
              </p:cNvPr>
              <p:cNvCxnSpPr>
                <a:cxnSpLocks/>
              </p:cNvCxnSpPr>
              <p:nvPr/>
            </p:nvCxnSpPr>
            <p:spPr>
              <a:xfrm>
                <a:off x="8036260" y="3461796"/>
                <a:ext cx="0" cy="3098150"/>
              </a:xfrm>
              <a:prstGeom prst="line">
                <a:avLst/>
              </a:prstGeom>
              <a:ln>
                <a:solidFill>
                  <a:srgbClr val="78598C"/>
                </a:solidFill>
              </a:ln>
            </p:spPr>
            <p:style>
              <a:lnRef idx="1">
                <a:schemeClr val="accent1"/>
              </a:lnRef>
              <a:fillRef idx="0">
                <a:schemeClr val="accent1"/>
              </a:fillRef>
              <a:effectRef idx="0">
                <a:schemeClr val="accent1"/>
              </a:effectRef>
              <a:fontRef idx="minor">
                <a:schemeClr val="tx1"/>
              </a:fontRef>
            </p:style>
          </p:cxnSp>
        </p:grpSp>
      </p:grpSp>
      <p:pic>
        <p:nvPicPr>
          <p:cNvPr id="3" name="Picture 2">
            <a:extLst>
              <a:ext uri="{FF2B5EF4-FFF2-40B4-BE49-F238E27FC236}">
                <a16:creationId xmlns:a16="http://schemas.microsoft.com/office/drawing/2014/main" id="{2E9570CD-76DB-AB52-2A8B-4F5FD13BB6EA}"/>
              </a:ext>
            </a:extLst>
          </p:cNvPr>
          <p:cNvPicPr>
            <a:picLocks noChangeAspect="1"/>
          </p:cNvPicPr>
          <p:nvPr/>
        </p:nvPicPr>
        <p:blipFill>
          <a:blip r:embed="rId9"/>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2709349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CB8475C6-3AE4-31B3-0697-347AF3748CB9}"/>
              </a:ext>
            </a:extLst>
          </p:cNvPr>
          <p:cNvSpPr/>
          <p:nvPr/>
        </p:nvSpPr>
        <p:spPr>
          <a:xfrm>
            <a:off x="1040518" y="3245033"/>
            <a:ext cx="8362949" cy="3029173"/>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A838E1-83C3-8694-231F-06F64F9C88A2}"/>
              </a:ext>
            </a:extLst>
          </p:cNvPr>
          <p:cNvSpPr>
            <a:spLocks noGrp="1"/>
          </p:cNvSpPr>
          <p:nvPr>
            <p:ph type="title"/>
          </p:nvPr>
        </p:nvSpPr>
        <p:spPr/>
        <p:txBody>
          <a:bodyPr/>
          <a:lstStyle/>
          <a:p>
            <a:r>
              <a:rPr lang="en-US" noProof="0" dirty="0"/>
              <a:t>The Scrum Teams’ ideas</a:t>
            </a:r>
          </a:p>
        </p:txBody>
      </p:sp>
      <p:sp>
        <p:nvSpPr>
          <p:cNvPr id="4" name="Slide Number Placeholder 3">
            <a:extLst>
              <a:ext uri="{FF2B5EF4-FFF2-40B4-BE49-F238E27FC236}">
                <a16:creationId xmlns:a16="http://schemas.microsoft.com/office/drawing/2014/main" id="{1D78C33B-9244-9B01-A52F-B34AFE0B34B9}"/>
              </a:ext>
            </a:extLst>
          </p:cNvPr>
          <p:cNvSpPr>
            <a:spLocks noGrp="1"/>
          </p:cNvSpPr>
          <p:nvPr>
            <p:ph type="sldNum" sz="quarter" idx="11"/>
          </p:nvPr>
        </p:nvSpPr>
        <p:spPr/>
        <p:txBody>
          <a:bodyPr/>
          <a:lstStyle/>
          <a:p>
            <a:fld id="{C35D1307-4518-DC49-A96C-7B35E51C61C4}" type="slidenum">
              <a:rPr lang="en-US" noProof="0" smtClean="0"/>
              <a:pPr/>
              <a:t>26</a:t>
            </a:fld>
            <a:endParaRPr lang="en-US" noProof="0"/>
          </a:p>
        </p:txBody>
      </p:sp>
      <p:sp>
        <p:nvSpPr>
          <p:cNvPr id="16" name="TextBox 15">
            <a:extLst>
              <a:ext uri="{FF2B5EF4-FFF2-40B4-BE49-F238E27FC236}">
                <a16:creationId xmlns:a16="http://schemas.microsoft.com/office/drawing/2014/main" id="{5FE976D7-4739-A07C-8D4D-D85429018ECC}"/>
              </a:ext>
            </a:extLst>
          </p:cNvPr>
          <p:cNvSpPr txBox="1"/>
          <p:nvPr/>
        </p:nvSpPr>
        <p:spPr>
          <a:xfrm>
            <a:off x="0" y="3895600"/>
            <a:ext cx="600485" cy="369332"/>
          </a:xfrm>
          <a:prstGeom prst="rect">
            <a:avLst/>
          </a:prstGeom>
          <a:noFill/>
        </p:spPr>
        <p:txBody>
          <a:bodyPr wrap="none" rtlCol="0">
            <a:spAutoFit/>
          </a:bodyPr>
          <a:lstStyle/>
          <a:p>
            <a:r>
              <a:rPr lang="en-US">
                <a:solidFill>
                  <a:schemeClr val="bg1"/>
                </a:solidFill>
              </a:rPr>
              <a:t>easy</a:t>
            </a:r>
          </a:p>
        </p:txBody>
      </p:sp>
      <p:sp>
        <p:nvSpPr>
          <p:cNvPr id="18" name="TextBox 17">
            <a:extLst>
              <a:ext uri="{FF2B5EF4-FFF2-40B4-BE49-F238E27FC236}">
                <a16:creationId xmlns:a16="http://schemas.microsoft.com/office/drawing/2014/main" id="{77959FEF-7728-DDAC-60C3-77037750545F}"/>
              </a:ext>
            </a:extLst>
          </p:cNvPr>
          <p:cNvSpPr txBox="1"/>
          <p:nvPr/>
        </p:nvSpPr>
        <p:spPr>
          <a:xfrm>
            <a:off x="11291432" y="3895600"/>
            <a:ext cx="900568" cy="369332"/>
          </a:xfrm>
          <a:prstGeom prst="rect">
            <a:avLst/>
          </a:prstGeom>
          <a:noFill/>
        </p:spPr>
        <p:txBody>
          <a:bodyPr wrap="none" rtlCol="0">
            <a:spAutoFit/>
          </a:bodyPr>
          <a:lstStyle/>
          <a:p>
            <a:r>
              <a:rPr lang="en-US">
                <a:solidFill>
                  <a:schemeClr val="bg1"/>
                </a:solidFill>
              </a:rPr>
              <a:t>difficult</a:t>
            </a:r>
          </a:p>
        </p:txBody>
      </p:sp>
      <p:sp>
        <p:nvSpPr>
          <p:cNvPr id="20" name="Rectangle 19">
            <a:extLst>
              <a:ext uri="{FF2B5EF4-FFF2-40B4-BE49-F238E27FC236}">
                <a16:creationId xmlns:a16="http://schemas.microsoft.com/office/drawing/2014/main" id="{780756E2-F13B-2A9E-10C4-AC1551CFD39E}"/>
              </a:ext>
            </a:extLst>
          </p:cNvPr>
          <p:cNvSpPr/>
          <p:nvPr/>
        </p:nvSpPr>
        <p:spPr>
          <a:xfrm>
            <a:off x="4111572" y="5011922"/>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Expand the workflow to show visualize what QA is focusing on</a:t>
            </a:r>
          </a:p>
        </p:txBody>
      </p:sp>
      <p:sp>
        <p:nvSpPr>
          <p:cNvPr id="26" name="Rectangle 25">
            <a:extLst>
              <a:ext uri="{FF2B5EF4-FFF2-40B4-BE49-F238E27FC236}">
                <a16:creationId xmlns:a16="http://schemas.microsoft.com/office/drawing/2014/main" id="{0C1A2F76-26E9-3EF1-D195-627E97275C9B}"/>
              </a:ext>
            </a:extLst>
          </p:cNvPr>
          <p:cNvSpPr/>
          <p:nvPr/>
        </p:nvSpPr>
        <p:spPr>
          <a:xfrm>
            <a:off x="5174283" y="5049326"/>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Establish a WIP limit of one test per tester</a:t>
            </a:r>
          </a:p>
        </p:txBody>
      </p:sp>
      <p:sp>
        <p:nvSpPr>
          <p:cNvPr id="5" name="Rectangle 4">
            <a:extLst>
              <a:ext uri="{FF2B5EF4-FFF2-40B4-BE49-F238E27FC236}">
                <a16:creationId xmlns:a16="http://schemas.microsoft.com/office/drawing/2014/main" id="{195E9F35-F4F1-0468-5A99-CC3D5F745BB5}"/>
              </a:ext>
            </a:extLst>
          </p:cNvPr>
          <p:cNvSpPr/>
          <p:nvPr/>
        </p:nvSpPr>
        <p:spPr>
          <a:xfrm>
            <a:off x="2773258" y="2111707"/>
            <a:ext cx="1000849" cy="1000849"/>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Too much unplanned work</a:t>
            </a:r>
          </a:p>
        </p:txBody>
      </p:sp>
      <p:sp>
        <p:nvSpPr>
          <p:cNvPr id="7" name="Rectangle 6">
            <a:extLst>
              <a:ext uri="{FF2B5EF4-FFF2-40B4-BE49-F238E27FC236}">
                <a16:creationId xmlns:a16="http://schemas.microsoft.com/office/drawing/2014/main" id="{00867EE6-57AF-44E5-0E17-49317687CC78}"/>
              </a:ext>
            </a:extLst>
          </p:cNvPr>
          <p:cNvSpPr/>
          <p:nvPr/>
        </p:nvSpPr>
        <p:spPr>
          <a:xfrm>
            <a:off x="2773258" y="3427078"/>
            <a:ext cx="1058839" cy="1058839"/>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Weak definition of done</a:t>
            </a:r>
          </a:p>
        </p:txBody>
      </p:sp>
      <p:sp>
        <p:nvSpPr>
          <p:cNvPr id="33" name="Rectangle 32">
            <a:extLst>
              <a:ext uri="{FF2B5EF4-FFF2-40B4-BE49-F238E27FC236}">
                <a16:creationId xmlns:a16="http://schemas.microsoft.com/office/drawing/2014/main" id="{5887FBFB-0574-184A-496D-7F6C53C14022}"/>
              </a:ext>
            </a:extLst>
          </p:cNvPr>
          <p:cNvSpPr/>
          <p:nvPr/>
        </p:nvSpPr>
        <p:spPr>
          <a:xfrm>
            <a:off x="4145476" y="3527031"/>
            <a:ext cx="7922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Rewrite definition of done after looking into it more</a:t>
            </a:r>
          </a:p>
        </p:txBody>
      </p:sp>
      <p:sp>
        <p:nvSpPr>
          <p:cNvPr id="39" name="Rectangle 38">
            <a:extLst>
              <a:ext uri="{FF2B5EF4-FFF2-40B4-BE49-F238E27FC236}">
                <a16:creationId xmlns:a16="http://schemas.microsoft.com/office/drawing/2014/main" id="{33ECB846-1875-D6B8-3B4C-7D94587A71AF}"/>
              </a:ext>
            </a:extLst>
          </p:cNvPr>
          <p:cNvSpPr/>
          <p:nvPr/>
        </p:nvSpPr>
        <p:spPr>
          <a:xfrm>
            <a:off x="4166232" y="2089058"/>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Use a WIP limit</a:t>
            </a:r>
          </a:p>
        </p:txBody>
      </p:sp>
      <p:sp>
        <p:nvSpPr>
          <p:cNvPr id="40" name="Rectangle 39">
            <a:extLst>
              <a:ext uri="{FF2B5EF4-FFF2-40B4-BE49-F238E27FC236}">
                <a16:creationId xmlns:a16="http://schemas.microsoft.com/office/drawing/2014/main" id="{016D240A-4E54-3FD8-7F1E-68F3CB8FA82B}"/>
              </a:ext>
            </a:extLst>
          </p:cNvPr>
          <p:cNvSpPr/>
          <p:nvPr/>
        </p:nvSpPr>
        <p:spPr>
          <a:xfrm>
            <a:off x="5223219" y="2043311"/>
            <a:ext cx="850489" cy="900020"/>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Agree on a policy for how on handle unplanned work</a:t>
            </a:r>
          </a:p>
        </p:txBody>
      </p:sp>
      <p:sp>
        <p:nvSpPr>
          <p:cNvPr id="43" name="Rectangle 42">
            <a:extLst>
              <a:ext uri="{FF2B5EF4-FFF2-40B4-BE49-F238E27FC236}">
                <a16:creationId xmlns:a16="http://schemas.microsoft.com/office/drawing/2014/main" id="{491AE59B-17A5-75D3-F89E-149A284D6958}"/>
              </a:ext>
            </a:extLst>
          </p:cNvPr>
          <p:cNvSpPr/>
          <p:nvPr/>
        </p:nvSpPr>
        <p:spPr>
          <a:xfrm>
            <a:off x="6535987" y="2082196"/>
            <a:ext cx="722396"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Visualize the unplanned work in a swim lane</a:t>
            </a:r>
          </a:p>
        </p:txBody>
      </p:sp>
      <p:sp>
        <p:nvSpPr>
          <p:cNvPr id="9" name="Rectangle 8">
            <a:extLst>
              <a:ext uri="{FF2B5EF4-FFF2-40B4-BE49-F238E27FC236}">
                <a16:creationId xmlns:a16="http://schemas.microsoft.com/office/drawing/2014/main" id="{AE6A5A9A-2972-1795-2083-7F3CD2A230F7}"/>
              </a:ext>
            </a:extLst>
          </p:cNvPr>
          <p:cNvSpPr/>
          <p:nvPr/>
        </p:nvSpPr>
        <p:spPr>
          <a:xfrm>
            <a:off x="1265986" y="2111707"/>
            <a:ext cx="1000849" cy="1000849"/>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Sprint scope keeps changing</a:t>
            </a:r>
          </a:p>
        </p:txBody>
      </p:sp>
      <p:sp>
        <p:nvSpPr>
          <p:cNvPr id="10" name="Rectangle 9">
            <a:extLst>
              <a:ext uri="{FF2B5EF4-FFF2-40B4-BE49-F238E27FC236}">
                <a16:creationId xmlns:a16="http://schemas.microsoft.com/office/drawing/2014/main" id="{2B566845-F6A3-EAAC-9642-AC6296EB6538}"/>
              </a:ext>
            </a:extLst>
          </p:cNvPr>
          <p:cNvSpPr/>
          <p:nvPr/>
        </p:nvSpPr>
        <p:spPr>
          <a:xfrm>
            <a:off x="1373304" y="3437798"/>
            <a:ext cx="1000849" cy="1000849"/>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Testing takes way too long!</a:t>
            </a:r>
          </a:p>
        </p:txBody>
      </p:sp>
      <p:sp>
        <p:nvSpPr>
          <p:cNvPr id="11" name="Rectangle 10">
            <a:extLst>
              <a:ext uri="{FF2B5EF4-FFF2-40B4-BE49-F238E27FC236}">
                <a16:creationId xmlns:a16="http://schemas.microsoft.com/office/drawing/2014/main" id="{7B45FB0D-5052-7639-0889-1B714A79BC56}"/>
              </a:ext>
            </a:extLst>
          </p:cNvPr>
          <p:cNvSpPr/>
          <p:nvPr/>
        </p:nvSpPr>
        <p:spPr>
          <a:xfrm>
            <a:off x="2706939" y="4942650"/>
            <a:ext cx="1064318" cy="1064318"/>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QA is overloaded</a:t>
            </a:r>
          </a:p>
        </p:txBody>
      </p:sp>
      <p:sp>
        <p:nvSpPr>
          <p:cNvPr id="13" name="Rectangle 12">
            <a:extLst>
              <a:ext uri="{FF2B5EF4-FFF2-40B4-BE49-F238E27FC236}">
                <a16:creationId xmlns:a16="http://schemas.microsoft.com/office/drawing/2014/main" id="{E85887B2-08CF-453D-D16A-979A5701C39B}"/>
              </a:ext>
            </a:extLst>
          </p:cNvPr>
          <p:cNvSpPr/>
          <p:nvPr/>
        </p:nvSpPr>
        <p:spPr>
          <a:xfrm>
            <a:off x="1373304" y="4967446"/>
            <a:ext cx="1000849" cy="1000849"/>
          </a:xfrm>
          <a:prstGeom prst="rect">
            <a:avLst/>
          </a:prstGeom>
          <a:solidFill>
            <a:srgbClr val="73478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rPr>
              <a:t>Testing takes way too long!</a:t>
            </a:r>
          </a:p>
        </p:txBody>
      </p:sp>
      <p:sp>
        <p:nvSpPr>
          <p:cNvPr id="15" name="Rectangle 14">
            <a:extLst>
              <a:ext uri="{FF2B5EF4-FFF2-40B4-BE49-F238E27FC236}">
                <a16:creationId xmlns:a16="http://schemas.microsoft.com/office/drawing/2014/main" id="{59A867BD-FD9C-871D-694F-E88F1BF07A24}"/>
              </a:ext>
            </a:extLst>
          </p:cNvPr>
          <p:cNvSpPr/>
          <p:nvPr/>
        </p:nvSpPr>
        <p:spPr>
          <a:xfrm>
            <a:off x="1102131" y="1435769"/>
            <a:ext cx="1328558" cy="3370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Problem</a:t>
            </a:r>
          </a:p>
        </p:txBody>
      </p:sp>
      <p:sp>
        <p:nvSpPr>
          <p:cNvPr id="17" name="Rectangle 16">
            <a:extLst>
              <a:ext uri="{FF2B5EF4-FFF2-40B4-BE49-F238E27FC236}">
                <a16:creationId xmlns:a16="http://schemas.microsoft.com/office/drawing/2014/main" id="{F844304C-C104-0FDD-413B-D5764A132512}"/>
              </a:ext>
            </a:extLst>
          </p:cNvPr>
          <p:cNvSpPr/>
          <p:nvPr/>
        </p:nvSpPr>
        <p:spPr>
          <a:xfrm>
            <a:off x="2638398" y="1435769"/>
            <a:ext cx="1328558" cy="337063"/>
          </a:xfrm>
          <a:prstGeom prst="rect">
            <a:avLst/>
          </a:prstGeom>
          <a:solidFill>
            <a:srgbClr val="DAC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Cause</a:t>
            </a:r>
          </a:p>
        </p:txBody>
      </p:sp>
      <p:sp>
        <p:nvSpPr>
          <p:cNvPr id="22" name="Rectangle 21">
            <a:extLst>
              <a:ext uri="{FF2B5EF4-FFF2-40B4-BE49-F238E27FC236}">
                <a16:creationId xmlns:a16="http://schemas.microsoft.com/office/drawing/2014/main" id="{E1ED4EC0-43BB-3CA3-3D64-6DC3AA83D4B5}"/>
              </a:ext>
            </a:extLst>
          </p:cNvPr>
          <p:cNvSpPr/>
          <p:nvPr/>
        </p:nvSpPr>
        <p:spPr>
          <a:xfrm>
            <a:off x="4174665" y="1435769"/>
            <a:ext cx="3430870" cy="33706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Ideas</a:t>
            </a:r>
          </a:p>
        </p:txBody>
      </p:sp>
      <p:sp>
        <p:nvSpPr>
          <p:cNvPr id="23" name="Rectangle 22">
            <a:extLst>
              <a:ext uri="{FF2B5EF4-FFF2-40B4-BE49-F238E27FC236}">
                <a16:creationId xmlns:a16="http://schemas.microsoft.com/office/drawing/2014/main" id="{525D6075-3E19-1DC5-75CC-6A3C49351952}"/>
              </a:ext>
            </a:extLst>
          </p:cNvPr>
          <p:cNvSpPr/>
          <p:nvPr/>
        </p:nvSpPr>
        <p:spPr>
          <a:xfrm>
            <a:off x="6430004" y="5049326"/>
            <a:ext cx="1175531" cy="764467"/>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Implement automated testing</a:t>
            </a:r>
          </a:p>
        </p:txBody>
      </p:sp>
      <p:sp>
        <p:nvSpPr>
          <p:cNvPr id="27" name="Rectangle 26">
            <a:extLst>
              <a:ext uri="{FF2B5EF4-FFF2-40B4-BE49-F238E27FC236}">
                <a16:creationId xmlns:a16="http://schemas.microsoft.com/office/drawing/2014/main" id="{71AF525B-8045-E29C-A582-A27638393F3D}"/>
              </a:ext>
            </a:extLst>
          </p:cNvPr>
          <p:cNvSpPr/>
          <p:nvPr/>
        </p:nvSpPr>
        <p:spPr>
          <a:xfrm>
            <a:off x="8138860" y="5093574"/>
            <a:ext cx="813148" cy="701169"/>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Hire more staff</a:t>
            </a:r>
          </a:p>
        </p:txBody>
      </p:sp>
      <p:sp>
        <p:nvSpPr>
          <p:cNvPr id="28" name="Rectangle 27">
            <a:extLst>
              <a:ext uri="{FF2B5EF4-FFF2-40B4-BE49-F238E27FC236}">
                <a16:creationId xmlns:a16="http://schemas.microsoft.com/office/drawing/2014/main" id="{FFEA1795-AA0F-BCE8-E281-34FB91B1FF1B}"/>
              </a:ext>
            </a:extLst>
          </p:cNvPr>
          <p:cNvSpPr/>
          <p:nvPr/>
        </p:nvSpPr>
        <p:spPr>
          <a:xfrm>
            <a:off x="5287265" y="3555988"/>
            <a:ext cx="722396" cy="764467"/>
          </a:xfrm>
          <a:prstGeom prst="rect">
            <a:avLst/>
          </a:prstGeom>
          <a:solidFill>
            <a:srgbClr val="FCF4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Enforce definition of done</a:t>
            </a:r>
          </a:p>
        </p:txBody>
      </p:sp>
    </p:spTree>
    <p:extLst>
      <p:ext uri="{BB962C8B-B14F-4D97-AF65-F5344CB8AC3E}">
        <p14:creationId xmlns:p14="http://schemas.microsoft.com/office/powerpoint/2010/main" val="4121635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151CF-FEC7-0F95-159E-F0C3E31E375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F0E7D3-3421-327A-64CF-45D6BEF5F06F}"/>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27</a:t>
            </a:fld>
            <a:endParaRPr lang="en-US" noProof="0"/>
          </a:p>
        </p:txBody>
      </p:sp>
      <p:sp>
        <p:nvSpPr>
          <p:cNvPr id="5" name="Title 4">
            <a:extLst>
              <a:ext uri="{FF2B5EF4-FFF2-40B4-BE49-F238E27FC236}">
                <a16:creationId xmlns:a16="http://schemas.microsoft.com/office/drawing/2014/main" id="{D5468FC1-4C26-EAC1-61CD-B537B08FE023}"/>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7B3F400E-DE6A-0955-60D3-61D56A219E5B}"/>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B3554210-7A48-63C9-7F00-73F9CB57B0A1}"/>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2E9DC5EE-299D-7CEA-679A-E21869A4C646}"/>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B7479FB0-EB1A-3D28-506F-5E39170E7869}"/>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60CC13CC-79B2-9E98-4202-FADAA885EA32}"/>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0760B1F5-DB50-25C9-156E-33AD62482344}"/>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9D507727-1D27-4097-9C6D-F0E87E81E3F1}"/>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58B4D03A-B299-5100-A6D3-82082B31B13E}"/>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2B8CE2D4-8416-93BE-8085-09A583A7AA60}"/>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4D2198EC-40F7-4E77-D5D1-3B60B5A5231D}"/>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8B265EE1-FFDE-F6E9-FA36-B0A24DCA1658}"/>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51777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Layer>
                </a14:imgProps>
              </a:ext>
              <a:ext uri="{28A0092B-C50C-407E-A947-70E740481C1C}">
                <a14:useLocalDpi xmlns:a14="http://schemas.microsoft.com/office/drawing/2010/main" val="0"/>
              </a:ext>
            </a:extLst>
          </a:blip>
          <a:srcRect b="1501"/>
          <a:stretch/>
        </p:blipFill>
        <p:spPr>
          <a:xfrm>
            <a:off x="-3311" y="-2190750"/>
            <a:ext cx="12186205" cy="8418295"/>
          </a:xfrm>
          <a:prstGeom prst="rect">
            <a:avLst/>
          </a:prstGeom>
        </p:spPr>
      </p:pic>
      <p:sp>
        <p:nvSpPr>
          <p:cNvPr id="2" name="Title 1"/>
          <p:cNvSpPr>
            <a:spLocks noGrp="1"/>
          </p:cNvSpPr>
          <p:nvPr>
            <p:ph type="title"/>
          </p:nvPr>
        </p:nvSpPr>
        <p:spPr>
          <a:xfrm>
            <a:off x="-3311" y="4947386"/>
            <a:ext cx="12173788" cy="1048757"/>
          </a:xfrm>
          <a:solidFill>
            <a:srgbClr val="73478F"/>
          </a:solidFill>
        </p:spPr>
        <p:txBody>
          <a:bodyPr/>
          <a:lstStyle/>
          <a:p>
            <a:pPr algn="ctr"/>
            <a:r>
              <a:rPr lang="en-US">
                <a:solidFill>
                  <a:schemeClr val="bg1"/>
                </a:solidFill>
              </a:rPr>
              <a:t>Water flows around the rock</a:t>
            </a:r>
          </a:p>
        </p:txBody>
      </p:sp>
      <p:sp>
        <p:nvSpPr>
          <p:cNvPr id="5" name="Flowchart: Preparation 4">
            <a:extLst>
              <a:ext uri="{FF2B5EF4-FFF2-40B4-BE49-F238E27FC236}">
                <a16:creationId xmlns:a16="http://schemas.microsoft.com/office/drawing/2014/main" id="{AF8A036A-0B89-DD73-B761-0E854E89BB4C}"/>
              </a:ext>
            </a:extLst>
          </p:cNvPr>
          <p:cNvSpPr/>
          <p:nvPr/>
        </p:nvSpPr>
        <p:spPr>
          <a:xfrm>
            <a:off x="7955280" y="2570996"/>
            <a:ext cx="2618686" cy="2257124"/>
          </a:xfrm>
          <a:prstGeom prst="flowChartPreparation">
            <a:avLst/>
          </a:prstGeom>
          <a:solidFill>
            <a:srgbClr val="7347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solidFill>
                  <a:schemeClr val="bg1"/>
                </a:solidFill>
                <a:latin typeface="+mj-lt"/>
              </a:rPr>
              <a:t>the rock represents resistance</a:t>
            </a:r>
          </a:p>
        </p:txBody>
      </p:sp>
      <p:sp>
        <p:nvSpPr>
          <p:cNvPr id="7" name="Teardrop 6">
            <a:extLst>
              <a:ext uri="{FF2B5EF4-FFF2-40B4-BE49-F238E27FC236}">
                <a16:creationId xmlns:a16="http://schemas.microsoft.com/office/drawing/2014/main" id="{F7C2A030-DD29-DCAA-A0A6-50D25617D399}"/>
              </a:ext>
            </a:extLst>
          </p:cNvPr>
          <p:cNvSpPr>
            <a:spLocks noChangeAspect="1"/>
          </p:cNvSpPr>
          <p:nvPr/>
        </p:nvSpPr>
        <p:spPr>
          <a:xfrm rot="18813415">
            <a:off x="6686182" y="342683"/>
            <a:ext cx="2071270" cy="2071270"/>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8EE3883-0EC1-58C8-81A1-76EDCED98DF9}"/>
              </a:ext>
            </a:extLst>
          </p:cNvPr>
          <p:cNvSpPr txBox="1"/>
          <p:nvPr/>
        </p:nvSpPr>
        <p:spPr>
          <a:xfrm>
            <a:off x="6695549" y="890453"/>
            <a:ext cx="2052536" cy="1200329"/>
          </a:xfrm>
          <a:prstGeom prst="rect">
            <a:avLst/>
          </a:prstGeom>
          <a:noFill/>
        </p:spPr>
        <p:txBody>
          <a:bodyPr wrap="square">
            <a:spAutoFit/>
          </a:bodyPr>
          <a:lstStyle/>
          <a:p>
            <a:pPr algn="ctr"/>
            <a:r>
              <a:rPr lang="en-US" sz="3600" b="1" i="1">
                <a:solidFill>
                  <a:schemeClr val="bg1"/>
                </a:solidFill>
                <a:latin typeface="+mj-lt"/>
              </a:rPr>
              <a:t>“be like water”</a:t>
            </a:r>
          </a:p>
        </p:txBody>
      </p:sp>
      <p:sp>
        <p:nvSpPr>
          <p:cNvPr id="6" name="Rectangle 5">
            <a:extLst>
              <a:ext uri="{FF2B5EF4-FFF2-40B4-BE49-F238E27FC236}">
                <a16:creationId xmlns:a16="http://schemas.microsoft.com/office/drawing/2014/main" id="{1E1F1302-5FF9-70D4-A260-D542722F8820}"/>
              </a:ext>
            </a:extLst>
          </p:cNvPr>
          <p:cNvSpPr txBox="1">
            <a:spLocks noChangeArrowheads="1"/>
          </p:cNvSpPr>
          <p:nvPr/>
        </p:nvSpPr>
        <p:spPr>
          <a:xfrm>
            <a:off x="10660358" y="6356350"/>
            <a:ext cx="1264948" cy="365125"/>
          </a:xfrm>
          <a:prstGeom prst="rect">
            <a:avLst/>
          </a:prstGeom>
          <a:ln/>
        </p:spPr>
        <p:txBody>
          <a:bodyPr vert="horz" lIns="91440" tIns="45720" rIns="91440" bIns="45720" rtlCol="0" anchor="ctr"/>
          <a:lstStyle>
            <a:defPPr>
              <a:defRPr lang="en-US"/>
            </a:defPPr>
            <a:lvl1pPr marL="0" algn="ct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4365BD5-0232-4F69-8370-19916C6CA2D7}" type="slidenum">
              <a:rPr lang="en-US" smtClean="0"/>
              <a:pPr>
                <a:defRPr/>
              </a:pPr>
              <a:t>28</a:t>
            </a:fld>
            <a:endParaRPr lang="en-US"/>
          </a:p>
        </p:txBody>
      </p:sp>
    </p:spTree>
    <p:extLst>
      <p:ext uri="{BB962C8B-B14F-4D97-AF65-F5344CB8AC3E}">
        <p14:creationId xmlns:p14="http://schemas.microsoft.com/office/powerpoint/2010/main" val="3723088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942A-30FE-C75B-1147-62BE481C2782}"/>
              </a:ext>
            </a:extLst>
          </p:cNvPr>
          <p:cNvSpPr>
            <a:spLocks noGrp="1"/>
          </p:cNvSpPr>
          <p:nvPr>
            <p:ph type="title"/>
          </p:nvPr>
        </p:nvSpPr>
        <p:spPr/>
        <p:txBody>
          <a:bodyPr/>
          <a:lstStyle/>
          <a:p>
            <a:r>
              <a:rPr lang="en-US" dirty="0"/>
              <a:t>Be Water my Friend</a:t>
            </a:r>
          </a:p>
        </p:txBody>
      </p:sp>
      <p:sp>
        <p:nvSpPr>
          <p:cNvPr id="4" name="Slide Number Placeholder 3">
            <a:extLst>
              <a:ext uri="{FF2B5EF4-FFF2-40B4-BE49-F238E27FC236}">
                <a16:creationId xmlns:a16="http://schemas.microsoft.com/office/drawing/2014/main" id="{7C981C5D-F504-B634-412A-4CECDB100493}"/>
              </a:ext>
            </a:extLst>
          </p:cNvPr>
          <p:cNvSpPr>
            <a:spLocks noGrp="1"/>
          </p:cNvSpPr>
          <p:nvPr>
            <p:ph type="sldNum" sz="quarter" idx="11"/>
          </p:nvPr>
        </p:nvSpPr>
        <p:spPr/>
        <p:txBody>
          <a:bodyPr/>
          <a:lstStyle/>
          <a:p>
            <a:fld id="{C35D1307-4518-DC49-A96C-7B35E51C61C4}" type="slidenum">
              <a:rPr lang="en-US" noProof="0" smtClean="0"/>
              <a:pPr/>
              <a:t>29</a:t>
            </a:fld>
            <a:endParaRPr lang="en-US" noProof="0"/>
          </a:p>
        </p:txBody>
      </p:sp>
      <p:pic>
        <p:nvPicPr>
          <p:cNvPr id="5" name="Bruce Lee Like Water">
            <a:hlinkClick r:id="" action="ppaction://media"/>
            <a:extLst>
              <a:ext uri="{FF2B5EF4-FFF2-40B4-BE49-F238E27FC236}">
                <a16:creationId xmlns:a16="http://schemas.microsoft.com/office/drawing/2014/main" id="{8F70F974-DAD5-FF96-6FF4-872405E577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7601" y="1598057"/>
            <a:ext cx="6134753" cy="4562723"/>
          </a:xfrm>
          <a:prstGeom prst="rect">
            <a:avLst/>
          </a:prstGeom>
        </p:spPr>
      </p:pic>
    </p:spTree>
    <p:extLst>
      <p:ext uri="{BB962C8B-B14F-4D97-AF65-F5344CB8AC3E}">
        <p14:creationId xmlns:p14="http://schemas.microsoft.com/office/powerpoint/2010/main" val="17350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57143">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71AC-4591-4927-8DFA-A6D1EC0613A8}"/>
              </a:ext>
            </a:extLst>
          </p:cNvPr>
          <p:cNvSpPr>
            <a:spLocks noGrp="1"/>
          </p:cNvSpPr>
          <p:nvPr>
            <p:ph type="title"/>
          </p:nvPr>
        </p:nvSpPr>
        <p:spPr/>
        <p:txBody>
          <a:bodyPr>
            <a:noAutofit/>
          </a:bodyPr>
          <a:lstStyle/>
          <a:p>
            <a:r>
              <a:rPr lang="en-US" sz="4000" b="1" dirty="0">
                <a:solidFill>
                  <a:srgbClr val="7030A0"/>
                </a:solidFill>
                <a:latin typeface="PT Sans" panose="020B0503020203020204" pitchFamily="34" charset="77"/>
              </a:rPr>
              <a:t>Outcomes from Agile Transformations</a:t>
            </a:r>
          </a:p>
        </p:txBody>
      </p:sp>
      <p:graphicFrame>
        <p:nvGraphicFramePr>
          <p:cNvPr id="5" name="Table 5">
            <a:extLst>
              <a:ext uri="{FF2B5EF4-FFF2-40B4-BE49-F238E27FC236}">
                <a16:creationId xmlns:a16="http://schemas.microsoft.com/office/drawing/2014/main" id="{5A4F96AE-C4E6-E90B-DA5B-2FB4A8ED1D58}"/>
              </a:ext>
            </a:extLst>
          </p:cNvPr>
          <p:cNvGraphicFramePr>
            <a:graphicFrameLocks noGrp="1"/>
          </p:cNvGraphicFramePr>
          <p:nvPr>
            <p:ph idx="4294967295"/>
            <p:extLst>
              <p:ext uri="{D42A27DB-BD31-4B8C-83A1-F6EECF244321}">
                <p14:modId xmlns:p14="http://schemas.microsoft.com/office/powerpoint/2010/main" val="3187474951"/>
              </p:ext>
            </p:extLst>
          </p:nvPr>
        </p:nvGraphicFramePr>
        <p:xfrm>
          <a:off x="838200" y="1571479"/>
          <a:ext cx="10515600" cy="4380966"/>
        </p:xfrm>
        <a:graphic>
          <a:graphicData uri="http://schemas.openxmlformats.org/drawingml/2006/table">
            <a:tbl>
              <a:tblPr firstRow="1" bandRow="1">
                <a:tableStyleId>{5940675A-B579-460E-94D1-54222C63F5DA}</a:tableStyleId>
              </a:tblPr>
              <a:tblGrid>
                <a:gridCol w="5286153">
                  <a:extLst>
                    <a:ext uri="{9D8B030D-6E8A-4147-A177-3AD203B41FA5}">
                      <a16:colId xmlns:a16="http://schemas.microsoft.com/office/drawing/2014/main" val="2300849073"/>
                    </a:ext>
                  </a:extLst>
                </a:gridCol>
                <a:gridCol w="5229447">
                  <a:extLst>
                    <a:ext uri="{9D8B030D-6E8A-4147-A177-3AD203B41FA5}">
                      <a16:colId xmlns:a16="http://schemas.microsoft.com/office/drawing/2014/main" val="766297596"/>
                    </a:ext>
                  </a:extLst>
                </a:gridCol>
              </a:tblGrid>
              <a:tr h="219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worked for us, and we continue to get better.</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helped a bit, but we haven’t gotten much better lately.</a:t>
                      </a:r>
                    </a:p>
                    <a:p>
                      <a:endParaRPr lang="en-US" sz="1400" dirty="0"/>
                    </a:p>
                  </a:txBody>
                  <a:tcPr/>
                </a:tc>
                <a:extLst>
                  <a:ext uri="{0D108BD9-81ED-4DB2-BD59-A6C34878D82A}">
                    <a16:rowId xmlns:a16="http://schemas.microsoft.com/office/drawing/2014/main" val="2522136099"/>
                  </a:ext>
                </a:extLst>
              </a:tr>
              <a:tr h="21904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has been a disaster.</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Agile didn’t really help, but didn’t really hurt either.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a:tc>
                <a:extLst>
                  <a:ext uri="{0D108BD9-81ED-4DB2-BD59-A6C34878D82A}">
                    <a16:rowId xmlns:a16="http://schemas.microsoft.com/office/drawing/2014/main" val="3659242446"/>
                  </a:ext>
                </a:extLst>
              </a:tr>
            </a:tbl>
          </a:graphicData>
        </a:graphic>
      </p:graphicFrame>
      <p:sp>
        <p:nvSpPr>
          <p:cNvPr id="10" name="Freeform: Shape 9">
            <a:extLst>
              <a:ext uri="{FF2B5EF4-FFF2-40B4-BE49-F238E27FC236}">
                <a16:creationId xmlns:a16="http://schemas.microsoft.com/office/drawing/2014/main" id="{46434351-AE24-1B01-BC24-624837F851A6}"/>
              </a:ext>
            </a:extLst>
          </p:cNvPr>
          <p:cNvSpPr/>
          <p:nvPr/>
        </p:nvSpPr>
        <p:spPr>
          <a:xfrm>
            <a:off x="7538023" y="4815678"/>
            <a:ext cx="2393935" cy="284893"/>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3935" h="284893">
                <a:moveTo>
                  <a:pt x="0" y="108012"/>
                </a:moveTo>
                <a:cubicBezTo>
                  <a:pt x="158469" y="118127"/>
                  <a:pt x="291538" y="300181"/>
                  <a:pt x="412694" y="283859"/>
                </a:cubicBezTo>
                <a:cubicBezTo>
                  <a:pt x="533850" y="267537"/>
                  <a:pt x="629035" y="46268"/>
                  <a:pt x="726935" y="10079"/>
                </a:cubicBezTo>
                <a:cubicBezTo>
                  <a:pt x="824835" y="-26110"/>
                  <a:pt x="923546" y="45144"/>
                  <a:pt x="1000092" y="66723"/>
                </a:cubicBezTo>
                <a:cubicBezTo>
                  <a:pt x="1076638" y="88302"/>
                  <a:pt x="1049993" y="138202"/>
                  <a:pt x="1186209" y="139551"/>
                </a:cubicBezTo>
                <a:cubicBezTo>
                  <a:pt x="1322425" y="140900"/>
                  <a:pt x="1670383" y="85604"/>
                  <a:pt x="1817388" y="74815"/>
                </a:cubicBezTo>
                <a:cubicBezTo>
                  <a:pt x="1964393" y="64026"/>
                  <a:pt x="1976531" y="73466"/>
                  <a:pt x="2068241" y="74815"/>
                </a:cubicBezTo>
                <a:cubicBezTo>
                  <a:pt x="2159951" y="76164"/>
                  <a:pt x="2319094" y="82907"/>
                  <a:pt x="2367646" y="82907"/>
                </a:cubicBezTo>
                <a:cubicBezTo>
                  <a:pt x="2416198" y="82907"/>
                  <a:pt x="2387876" y="78861"/>
                  <a:pt x="2359554" y="74815"/>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Freeform: Shape 10">
            <a:extLst>
              <a:ext uri="{FF2B5EF4-FFF2-40B4-BE49-F238E27FC236}">
                <a16:creationId xmlns:a16="http://schemas.microsoft.com/office/drawing/2014/main" id="{04740FE3-59F2-1EA1-7FE2-ED5C5B216C6E}"/>
              </a:ext>
            </a:extLst>
          </p:cNvPr>
          <p:cNvSpPr/>
          <p:nvPr/>
        </p:nvSpPr>
        <p:spPr>
          <a:xfrm rot="20399659">
            <a:off x="2234236" y="2563319"/>
            <a:ext cx="2327101" cy="244284"/>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347154"/>
              <a:gd name="connsiteY0" fmla="*/ 0 h 155022"/>
              <a:gd name="connsiteX1" fmla="*/ 459697 w 2347154"/>
              <a:gd name="connsiteY1" fmla="*/ 146906 h 155022"/>
              <a:gd name="connsiteX2" fmla="*/ 621538 w 2347154"/>
              <a:gd name="connsiteY2" fmla="*/ 25526 h 155022"/>
              <a:gd name="connsiteX3" fmla="*/ 953311 w 2347154"/>
              <a:gd name="connsiteY3" fmla="*/ 82170 h 155022"/>
              <a:gd name="connsiteX4" fmla="*/ 1139428 w 2347154"/>
              <a:gd name="connsiteY4" fmla="*/ 154998 h 155022"/>
              <a:gd name="connsiteX5" fmla="*/ 1770607 w 2347154"/>
              <a:gd name="connsiteY5" fmla="*/ 90262 h 155022"/>
              <a:gd name="connsiteX6" fmla="*/ 2021460 w 2347154"/>
              <a:gd name="connsiteY6" fmla="*/ 90262 h 155022"/>
              <a:gd name="connsiteX7" fmla="*/ 2320865 w 2347154"/>
              <a:gd name="connsiteY7" fmla="*/ 98354 h 155022"/>
              <a:gd name="connsiteX8" fmla="*/ 2312773 w 2347154"/>
              <a:gd name="connsiteY8" fmla="*/ 90262 h 155022"/>
              <a:gd name="connsiteX0" fmla="*/ 0 w 2327101"/>
              <a:gd name="connsiteY0" fmla="*/ 0 h 200150"/>
              <a:gd name="connsiteX1" fmla="*/ 439644 w 2327101"/>
              <a:gd name="connsiteY1" fmla="*/ 192034 h 200150"/>
              <a:gd name="connsiteX2" fmla="*/ 601485 w 2327101"/>
              <a:gd name="connsiteY2" fmla="*/ 70654 h 200150"/>
              <a:gd name="connsiteX3" fmla="*/ 933258 w 2327101"/>
              <a:gd name="connsiteY3" fmla="*/ 127298 h 200150"/>
              <a:gd name="connsiteX4" fmla="*/ 1119375 w 2327101"/>
              <a:gd name="connsiteY4" fmla="*/ 200126 h 200150"/>
              <a:gd name="connsiteX5" fmla="*/ 1750554 w 2327101"/>
              <a:gd name="connsiteY5" fmla="*/ 135390 h 200150"/>
              <a:gd name="connsiteX6" fmla="*/ 2001407 w 2327101"/>
              <a:gd name="connsiteY6" fmla="*/ 135390 h 200150"/>
              <a:gd name="connsiteX7" fmla="*/ 2300812 w 2327101"/>
              <a:gd name="connsiteY7" fmla="*/ 143482 h 200150"/>
              <a:gd name="connsiteX8" fmla="*/ 2292720 w 2327101"/>
              <a:gd name="connsiteY8" fmla="*/ 135390 h 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101" h="200150">
                <a:moveTo>
                  <a:pt x="0" y="0"/>
                </a:moveTo>
                <a:cubicBezTo>
                  <a:pt x="158469" y="10115"/>
                  <a:pt x="339397" y="180258"/>
                  <a:pt x="439644" y="192034"/>
                </a:cubicBezTo>
                <a:cubicBezTo>
                  <a:pt x="539891" y="203810"/>
                  <a:pt x="519216" y="81443"/>
                  <a:pt x="601485" y="70654"/>
                </a:cubicBezTo>
                <a:cubicBezTo>
                  <a:pt x="683754" y="59865"/>
                  <a:pt x="846943" y="105719"/>
                  <a:pt x="933258" y="127298"/>
                </a:cubicBezTo>
                <a:cubicBezTo>
                  <a:pt x="1019573" y="148877"/>
                  <a:pt x="983159" y="198777"/>
                  <a:pt x="1119375" y="200126"/>
                </a:cubicBezTo>
                <a:cubicBezTo>
                  <a:pt x="1255591" y="201475"/>
                  <a:pt x="1603549" y="146179"/>
                  <a:pt x="1750554" y="135390"/>
                </a:cubicBezTo>
                <a:cubicBezTo>
                  <a:pt x="1897559" y="124601"/>
                  <a:pt x="1909697" y="134041"/>
                  <a:pt x="2001407" y="135390"/>
                </a:cubicBezTo>
                <a:cubicBezTo>
                  <a:pt x="2093117" y="136739"/>
                  <a:pt x="2252260" y="143482"/>
                  <a:pt x="2300812" y="143482"/>
                </a:cubicBezTo>
                <a:cubicBezTo>
                  <a:pt x="2349364" y="143482"/>
                  <a:pt x="2321042" y="139436"/>
                  <a:pt x="2292720" y="135390"/>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F17E4F"/>
              </a:solidFill>
            </a:endParaRPr>
          </a:p>
        </p:txBody>
      </p:sp>
      <p:sp>
        <p:nvSpPr>
          <p:cNvPr id="12" name="Freeform: Shape 11">
            <a:extLst>
              <a:ext uri="{FF2B5EF4-FFF2-40B4-BE49-F238E27FC236}">
                <a16:creationId xmlns:a16="http://schemas.microsoft.com/office/drawing/2014/main" id="{39426077-21F2-188A-39FC-710A6409C419}"/>
              </a:ext>
            </a:extLst>
          </p:cNvPr>
          <p:cNvSpPr/>
          <p:nvPr/>
        </p:nvSpPr>
        <p:spPr>
          <a:xfrm rot="20399659">
            <a:off x="7683000" y="2453063"/>
            <a:ext cx="2156737" cy="563936"/>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974457 w 2282058"/>
              <a:gd name="connsiteY6" fmla="*/ 66355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723604 w 2282058"/>
              <a:gd name="connsiteY5" fmla="*/ 66355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282058"/>
              <a:gd name="connsiteY0" fmla="*/ 122999 h 552138"/>
              <a:gd name="connsiteX1" fmla="*/ 412694 w 2282058"/>
              <a:gd name="connsiteY1" fmla="*/ 122999 h 552138"/>
              <a:gd name="connsiteX2" fmla="*/ 574535 w 2282058"/>
              <a:gd name="connsiteY2" fmla="*/ 1619 h 552138"/>
              <a:gd name="connsiteX3" fmla="*/ 906308 w 2282058"/>
              <a:gd name="connsiteY3" fmla="*/ 58263 h 552138"/>
              <a:gd name="connsiteX4" fmla="*/ 1092425 w 2282058"/>
              <a:gd name="connsiteY4" fmla="*/ 131091 h 552138"/>
              <a:gd name="connsiteX5" fmla="*/ 1519224 w 2282058"/>
              <a:gd name="connsiteY5" fmla="*/ 189382 h 552138"/>
              <a:gd name="connsiteX6" fmla="*/ 1859165 w 2282058"/>
              <a:gd name="connsiteY6" fmla="*/ 297732 h 552138"/>
              <a:gd name="connsiteX7" fmla="*/ 2273862 w 2282058"/>
              <a:gd name="connsiteY7" fmla="*/ 74447 h 552138"/>
              <a:gd name="connsiteX8" fmla="*/ 2112296 w 2282058"/>
              <a:gd name="connsiteY8" fmla="*/ 552113 h 552138"/>
              <a:gd name="connsiteX0" fmla="*/ 0 w 2118338"/>
              <a:gd name="connsiteY0" fmla="*/ 122999 h 552193"/>
              <a:gd name="connsiteX1" fmla="*/ 412694 w 2118338"/>
              <a:gd name="connsiteY1" fmla="*/ 122999 h 552193"/>
              <a:gd name="connsiteX2" fmla="*/ 574535 w 2118338"/>
              <a:gd name="connsiteY2" fmla="*/ 1619 h 552193"/>
              <a:gd name="connsiteX3" fmla="*/ 906308 w 2118338"/>
              <a:gd name="connsiteY3" fmla="*/ 58263 h 552193"/>
              <a:gd name="connsiteX4" fmla="*/ 1092425 w 2118338"/>
              <a:gd name="connsiteY4" fmla="*/ 131091 h 552193"/>
              <a:gd name="connsiteX5" fmla="*/ 1519224 w 2118338"/>
              <a:gd name="connsiteY5" fmla="*/ 189382 h 552193"/>
              <a:gd name="connsiteX6" fmla="*/ 1859165 w 2118338"/>
              <a:gd name="connsiteY6" fmla="*/ 297732 h 552193"/>
              <a:gd name="connsiteX7" fmla="*/ 2014297 w 2118338"/>
              <a:gd name="connsiteY7" fmla="*/ 405894 h 552193"/>
              <a:gd name="connsiteX8" fmla="*/ 2112296 w 2118338"/>
              <a:gd name="connsiteY8" fmla="*/ 552113 h 552193"/>
              <a:gd name="connsiteX0" fmla="*/ 0 w 2156737"/>
              <a:gd name="connsiteY0" fmla="*/ 122999 h 462052"/>
              <a:gd name="connsiteX1" fmla="*/ 412694 w 2156737"/>
              <a:gd name="connsiteY1" fmla="*/ 122999 h 462052"/>
              <a:gd name="connsiteX2" fmla="*/ 574535 w 2156737"/>
              <a:gd name="connsiteY2" fmla="*/ 1619 h 462052"/>
              <a:gd name="connsiteX3" fmla="*/ 906308 w 2156737"/>
              <a:gd name="connsiteY3" fmla="*/ 58263 h 462052"/>
              <a:gd name="connsiteX4" fmla="*/ 1092425 w 2156737"/>
              <a:gd name="connsiteY4" fmla="*/ 131091 h 462052"/>
              <a:gd name="connsiteX5" fmla="*/ 1519224 w 2156737"/>
              <a:gd name="connsiteY5" fmla="*/ 189382 h 462052"/>
              <a:gd name="connsiteX6" fmla="*/ 1859165 w 2156737"/>
              <a:gd name="connsiteY6" fmla="*/ 297732 h 462052"/>
              <a:gd name="connsiteX7" fmla="*/ 2014297 w 2156737"/>
              <a:gd name="connsiteY7" fmla="*/ 405894 h 462052"/>
              <a:gd name="connsiteX8" fmla="*/ 2152402 w 2156737"/>
              <a:gd name="connsiteY8" fmla="*/ 461857 h 46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6737" h="462052">
                <a:moveTo>
                  <a:pt x="0" y="122999"/>
                </a:moveTo>
                <a:cubicBezTo>
                  <a:pt x="158469" y="133114"/>
                  <a:pt x="316938" y="143229"/>
                  <a:pt x="412694" y="122999"/>
                </a:cubicBezTo>
                <a:cubicBezTo>
                  <a:pt x="508450" y="102769"/>
                  <a:pt x="492266" y="12408"/>
                  <a:pt x="574535" y="1619"/>
                </a:cubicBezTo>
                <a:cubicBezTo>
                  <a:pt x="656804" y="-9170"/>
                  <a:pt x="819993" y="36684"/>
                  <a:pt x="906308" y="58263"/>
                </a:cubicBezTo>
                <a:cubicBezTo>
                  <a:pt x="992623" y="79842"/>
                  <a:pt x="990272" y="109238"/>
                  <a:pt x="1092425" y="131091"/>
                </a:cubicBezTo>
                <a:cubicBezTo>
                  <a:pt x="1194578" y="152944"/>
                  <a:pt x="1391434" y="161608"/>
                  <a:pt x="1519224" y="189382"/>
                </a:cubicBezTo>
                <a:cubicBezTo>
                  <a:pt x="1647014" y="217156"/>
                  <a:pt x="1776653" y="261647"/>
                  <a:pt x="1859165" y="297732"/>
                </a:cubicBezTo>
                <a:cubicBezTo>
                  <a:pt x="1941677" y="333817"/>
                  <a:pt x="1965745" y="405894"/>
                  <a:pt x="2014297" y="405894"/>
                </a:cubicBezTo>
                <a:cubicBezTo>
                  <a:pt x="2062849" y="405894"/>
                  <a:pt x="2180724" y="465903"/>
                  <a:pt x="2152402" y="461857"/>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Freeform: Shape 12">
            <a:extLst>
              <a:ext uri="{FF2B5EF4-FFF2-40B4-BE49-F238E27FC236}">
                <a16:creationId xmlns:a16="http://schemas.microsoft.com/office/drawing/2014/main" id="{FA6C3E02-5FBB-4157-E795-A27356B3A751}"/>
              </a:ext>
            </a:extLst>
          </p:cNvPr>
          <p:cNvSpPr/>
          <p:nvPr/>
        </p:nvSpPr>
        <p:spPr>
          <a:xfrm>
            <a:off x="2361897" y="4749912"/>
            <a:ext cx="2270255" cy="416427"/>
          </a:xfrm>
          <a:custGeom>
            <a:avLst/>
            <a:gdLst>
              <a:gd name="connsiteX0" fmla="*/ 0 w 2300151"/>
              <a:gd name="connsiteY0" fmla="*/ 122999 h 134678"/>
              <a:gd name="connsiteX1" fmla="*/ 412694 w 2300151"/>
              <a:gd name="connsiteY1" fmla="*/ 122999 h 134678"/>
              <a:gd name="connsiteX2" fmla="*/ 574535 w 2300151"/>
              <a:gd name="connsiteY2" fmla="*/ 1619 h 134678"/>
              <a:gd name="connsiteX3" fmla="*/ 906308 w 2300151"/>
              <a:gd name="connsiteY3" fmla="*/ 58263 h 134678"/>
              <a:gd name="connsiteX4" fmla="*/ 1092425 w 2300151"/>
              <a:gd name="connsiteY4" fmla="*/ 131091 h 134678"/>
              <a:gd name="connsiteX5" fmla="*/ 1723604 w 2300151"/>
              <a:gd name="connsiteY5" fmla="*/ 66355 h 134678"/>
              <a:gd name="connsiteX6" fmla="*/ 1974457 w 2300151"/>
              <a:gd name="connsiteY6" fmla="*/ 66355 h 134678"/>
              <a:gd name="connsiteX7" fmla="*/ 2273862 w 2300151"/>
              <a:gd name="connsiteY7" fmla="*/ 74447 h 134678"/>
              <a:gd name="connsiteX8" fmla="*/ 2265770 w 2300151"/>
              <a:gd name="connsiteY8" fmla="*/ 66355 h 134678"/>
              <a:gd name="connsiteX0" fmla="*/ 0 w 2440827"/>
              <a:gd name="connsiteY0" fmla="*/ 0 h 266024"/>
              <a:gd name="connsiteX1" fmla="*/ 553370 w 2440827"/>
              <a:gd name="connsiteY1" fmla="*/ 257908 h 266024"/>
              <a:gd name="connsiteX2" fmla="*/ 715211 w 2440827"/>
              <a:gd name="connsiteY2" fmla="*/ 136528 h 266024"/>
              <a:gd name="connsiteX3" fmla="*/ 1046984 w 2440827"/>
              <a:gd name="connsiteY3" fmla="*/ 193172 h 266024"/>
              <a:gd name="connsiteX4" fmla="*/ 1233101 w 2440827"/>
              <a:gd name="connsiteY4" fmla="*/ 266000 h 266024"/>
              <a:gd name="connsiteX5" fmla="*/ 1864280 w 2440827"/>
              <a:gd name="connsiteY5" fmla="*/ 201264 h 266024"/>
              <a:gd name="connsiteX6" fmla="*/ 2115133 w 2440827"/>
              <a:gd name="connsiteY6" fmla="*/ 201264 h 266024"/>
              <a:gd name="connsiteX7" fmla="*/ 2414538 w 2440827"/>
              <a:gd name="connsiteY7" fmla="*/ 209356 h 266024"/>
              <a:gd name="connsiteX8" fmla="*/ 2406446 w 2440827"/>
              <a:gd name="connsiteY8" fmla="*/ 201264 h 266024"/>
              <a:gd name="connsiteX0" fmla="*/ 0 w 2393935"/>
              <a:gd name="connsiteY0" fmla="*/ 99553 h 131116"/>
              <a:gd name="connsiteX1" fmla="*/ 506478 w 2393935"/>
              <a:gd name="connsiteY1" fmla="*/ 123000 h 131116"/>
              <a:gd name="connsiteX2" fmla="*/ 668319 w 2393935"/>
              <a:gd name="connsiteY2" fmla="*/ 1620 h 131116"/>
              <a:gd name="connsiteX3" fmla="*/ 1000092 w 2393935"/>
              <a:gd name="connsiteY3" fmla="*/ 58264 h 131116"/>
              <a:gd name="connsiteX4" fmla="*/ 1186209 w 2393935"/>
              <a:gd name="connsiteY4" fmla="*/ 131092 h 131116"/>
              <a:gd name="connsiteX5" fmla="*/ 1817388 w 2393935"/>
              <a:gd name="connsiteY5" fmla="*/ 66356 h 131116"/>
              <a:gd name="connsiteX6" fmla="*/ 2068241 w 2393935"/>
              <a:gd name="connsiteY6" fmla="*/ 66356 h 131116"/>
              <a:gd name="connsiteX7" fmla="*/ 2367646 w 2393935"/>
              <a:gd name="connsiteY7" fmla="*/ 74448 h 131116"/>
              <a:gd name="connsiteX8" fmla="*/ 2359554 w 2393935"/>
              <a:gd name="connsiteY8" fmla="*/ 66356 h 131116"/>
              <a:gd name="connsiteX0" fmla="*/ 0 w 2393935"/>
              <a:gd name="connsiteY0" fmla="*/ 108012 h 284893"/>
              <a:gd name="connsiteX1" fmla="*/ 412694 w 2393935"/>
              <a:gd name="connsiteY1" fmla="*/ 283859 h 284893"/>
              <a:gd name="connsiteX2" fmla="*/ 668319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012 h 284893"/>
              <a:gd name="connsiteX1" fmla="*/ 412694 w 2393935"/>
              <a:gd name="connsiteY1" fmla="*/ 283859 h 284893"/>
              <a:gd name="connsiteX2" fmla="*/ 726935 w 2393935"/>
              <a:gd name="connsiteY2" fmla="*/ 10079 h 284893"/>
              <a:gd name="connsiteX3" fmla="*/ 1000092 w 2393935"/>
              <a:gd name="connsiteY3" fmla="*/ 66723 h 284893"/>
              <a:gd name="connsiteX4" fmla="*/ 1186209 w 2393935"/>
              <a:gd name="connsiteY4" fmla="*/ 139551 h 284893"/>
              <a:gd name="connsiteX5" fmla="*/ 1817388 w 2393935"/>
              <a:gd name="connsiteY5" fmla="*/ 74815 h 284893"/>
              <a:gd name="connsiteX6" fmla="*/ 2068241 w 2393935"/>
              <a:gd name="connsiteY6" fmla="*/ 74815 h 284893"/>
              <a:gd name="connsiteX7" fmla="*/ 2367646 w 2393935"/>
              <a:gd name="connsiteY7" fmla="*/ 82907 h 284893"/>
              <a:gd name="connsiteX8" fmla="*/ 2359554 w 2393935"/>
              <a:gd name="connsiteY8" fmla="*/ 74815 h 284893"/>
              <a:gd name="connsiteX0" fmla="*/ 0 w 2393935"/>
              <a:gd name="connsiteY0" fmla="*/ 108388 h 285269"/>
              <a:gd name="connsiteX1" fmla="*/ 412694 w 2393935"/>
              <a:gd name="connsiteY1" fmla="*/ 284235 h 285269"/>
              <a:gd name="connsiteX2" fmla="*/ 726935 w 2393935"/>
              <a:gd name="connsiteY2" fmla="*/ 10455 h 285269"/>
              <a:gd name="connsiteX3" fmla="*/ 1000092 w 2393935"/>
              <a:gd name="connsiteY3" fmla="*/ 67099 h 285269"/>
              <a:gd name="connsiteX4" fmla="*/ 1244824 w 2393935"/>
              <a:gd name="connsiteY4" fmla="*/ 163373 h 285269"/>
              <a:gd name="connsiteX5" fmla="*/ 1817388 w 2393935"/>
              <a:gd name="connsiteY5" fmla="*/ 75191 h 285269"/>
              <a:gd name="connsiteX6" fmla="*/ 2068241 w 2393935"/>
              <a:gd name="connsiteY6" fmla="*/ 75191 h 285269"/>
              <a:gd name="connsiteX7" fmla="*/ 2367646 w 2393935"/>
              <a:gd name="connsiteY7" fmla="*/ 83283 h 285269"/>
              <a:gd name="connsiteX8" fmla="*/ 2359554 w 2393935"/>
              <a:gd name="connsiteY8" fmla="*/ 75191 h 285269"/>
              <a:gd name="connsiteX0" fmla="*/ 0 w 2393935"/>
              <a:gd name="connsiteY0" fmla="*/ 108388 h 357496"/>
              <a:gd name="connsiteX1" fmla="*/ 412694 w 2393935"/>
              <a:gd name="connsiteY1" fmla="*/ 284235 h 357496"/>
              <a:gd name="connsiteX2" fmla="*/ 726935 w 2393935"/>
              <a:gd name="connsiteY2" fmla="*/ 10455 h 357496"/>
              <a:gd name="connsiteX3" fmla="*/ 1000092 w 2393935"/>
              <a:gd name="connsiteY3" fmla="*/ 67099 h 357496"/>
              <a:gd name="connsiteX4" fmla="*/ 1244824 w 2393935"/>
              <a:gd name="connsiteY4" fmla="*/ 163373 h 357496"/>
              <a:gd name="connsiteX5" fmla="*/ 1782218 w 2393935"/>
              <a:gd name="connsiteY5" fmla="*/ 356545 h 357496"/>
              <a:gd name="connsiteX6" fmla="*/ 2068241 w 2393935"/>
              <a:gd name="connsiteY6" fmla="*/ 75191 h 357496"/>
              <a:gd name="connsiteX7" fmla="*/ 2367646 w 2393935"/>
              <a:gd name="connsiteY7" fmla="*/ 83283 h 357496"/>
              <a:gd name="connsiteX8" fmla="*/ 2359554 w 2393935"/>
              <a:gd name="connsiteY8" fmla="*/ 75191 h 357496"/>
              <a:gd name="connsiteX0" fmla="*/ 0 w 2393935"/>
              <a:gd name="connsiteY0" fmla="*/ 108388 h 360227"/>
              <a:gd name="connsiteX1" fmla="*/ 412694 w 2393935"/>
              <a:gd name="connsiteY1" fmla="*/ 284235 h 360227"/>
              <a:gd name="connsiteX2" fmla="*/ 726935 w 2393935"/>
              <a:gd name="connsiteY2" fmla="*/ 10455 h 360227"/>
              <a:gd name="connsiteX3" fmla="*/ 1000092 w 2393935"/>
              <a:gd name="connsiteY3" fmla="*/ 67099 h 360227"/>
              <a:gd name="connsiteX4" fmla="*/ 1244824 w 2393935"/>
              <a:gd name="connsiteY4" fmla="*/ 163373 h 360227"/>
              <a:gd name="connsiteX5" fmla="*/ 1782218 w 2393935"/>
              <a:gd name="connsiteY5" fmla="*/ 356545 h 360227"/>
              <a:gd name="connsiteX6" fmla="*/ 1986179 w 2393935"/>
              <a:gd name="connsiteY6" fmla="*/ 274483 h 360227"/>
              <a:gd name="connsiteX7" fmla="*/ 2367646 w 2393935"/>
              <a:gd name="connsiteY7" fmla="*/ 83283 h 360227"/>
              <a:gd name="connsiteX8" fmla="*/ 2359554 w 2393935"/>
              <a:gd name="connsiteY8" fmla="*/ 75191 h 360227"/>
              <a:gd name="connsiteX0" fmla="*/ 0 w 2380871"/>
              <a:gd name="connsiteY0" fmla="*/ 108388 h 368310"/>
              <a:gd name="connsiteX1" fmla="*/ 412694 w 2380871"/>
              <a:gd name="connsiteY1" fmla="*/ 284235 h 368310"/>
              <a:gd name="connsiteX2" fmla="*/ 726935 w 2380871"/>
              <a:gd name="connsiteY2" fmla="*/ 10455 h 368310"/>
              <a:gd name="connsiteX3" fmla="*/ 1000092 w 2380871"/>
              <a:gd name="connsiteY3" fmla="*/ 67099 h 368310"/>
              <a:gd name="connsiteX4" fmla="*/ 1244824 w 2380871"/>
              <a:gd name="connsiteY4" fmla="*/ 163373 h 368310"/>
              <a:gd name="connsiteX5" fmla="*/ 1782218 w 2380871"/>
              <a:gd name="connsiteY5" fmla="*/ 356545 h 368310"/>
              <a:gd name="connsiteX6" fmla="*/ 1986179 w 2380871"/>
              <a:gd name="connsiteY6" fmla="*/ 274483 h 368310"/>
              <a:gd name="connsiteX7" fmla="*/ 2367646 w 2380871"/>
              <a:gd name="connsiteY7" fmla="*/ 83283 h 368310"/>
              <a:gd name="connsiteX8" fmla="*/ 2289216 w 2380871"/>
              <a:gd name="connsiteY8" fmla="*/ 368268 h 368310"/>
              <a:gd name="connsiteX0" fmla="*/ 0 w 2561992"/>
              <a:gd name="connsiteY0" fmla="*/ 108388 h 485528"/>
              <a:gd name="connsiteX1" fmla="*/ 412694 w 2561992"/>
              <a:gd name="connsiteY1" fmla="*/ 284235 h 485528"/>
              <a:gd name="connsiteX2" fmla="*/ 726935 w 2561992"/>
              <a:gd name="connsiteY2" fmla="*/ 10455 h 485528"/>
              <a:gd name="connsiteX3" fmla="*/ 1000092 w 2561992"/>
              <a:gd name="connsiteY3" fmla="*/ 67099 h 485528"/>
              <a:gd name="connsiteX4" fmla="*/ 1244824 w 2561992"/>
              <a:gd name="connsiteY4" fmla="*/ 163373 h 485528"/>
              <a:gd name="connsiteX5" fmla="*/ 1782218 w 2561992"/>
              <a:gd name="connsiteY5" fmla="*/ 356545 h 485528"/>
              <a:gd name="connsiteX6" fmla="*/ 1986179 w 2561992"/>
              <a:gd name="connsiteY6" fmla="*/ 274483 h 485528"/>
              <a:gd name="connsiteX7" fmla="*/ 2367646 w 2561992"/>
              <a:gd name="connsiteY7" fmla="*/ 83283 h 485528"/>
              <a:gd name="connsiteX8" fmla="*/ 2558847 w 2561992"/>
              <a:gd name="connsiteY8" fmla="*/ 485498 h 485528"/>
              <a:gd name="connsiteX0" fmla="*/ 0 w 2560488"/>
              <a:gd name="connsiteY0" fmla="*/ 108388 h 485526"/>
              <a:gd name="connsiteX1" fmla="*/ 412694 w 2560488"/>
              <a:gd name="connsiteY1" fmla="*/ 284235 h 485526"/>
              <a:gd name="connsiteX2" fmla="*/ 726935 w 2560488"/>
              <a:gd name="connsiteY2" fmla="*/ 10455 h 485526"/>
              <a:gd name="connsiteX3" fmla="*/ 1000092 w 2560488"/>
              <a:gd name="connsiteY3" fmla="*/ 67099 h 485526"/>
              <a:gd name="connsiteX4" fmla="*/ 1244824 w 2560488"/>
              <a:gd name="connsiteY4" fmla="*/ 163373 h 485526"/>
              <a:gd name="connsiteX5" fmla="*/ 1782218 w 2560488"/>
              <a:gd name="connsiteY5" fmla="*/ 356545 h 485526"/>
              <a:gd name="connsiteX6" fmla="*/ 1986179 w 2560488"/>
              <a:gd name="connsiteY6" fmla="*/ 274483 h 485526"/>
              <a:gd name="connsiteX7" fmla="*/ 2191800 w 2560488"/>
              <a:gd name="connsiteY7" fmla="*/ 59837 h 485526"/>
              <a:gd name="connsiteX8" fmla="*/ 2558847 w 2560488"/>
              <a:gd name="connsiteY8" fmla="*/ 485498 h 485526"/>
              <a:gd name="connsiteX0" fmla="*/ 0 w 2560302"/>
              <a:gd name="connsiteY0" fmla="*/ 108388 h 485531"/>
              <a:gd name="connsiteX1" fmla="*/ 412694 w 2560302"/>
              <a:gd name="connsiteY1" fmla="*/ 284235 h 485531"/>
              <a:gd name="connsiteX2" fmla="*/ 726935 w 2560302"/>
              <a:gd name="connsiteY2" fmla="*/ 10455 h 485531"/>
              <a:gd name="connsiteX3" fmla="*/ 1000092 w 2560302"/>
              <a:gd name="connsiteY3" fmla="*/ 67099 h 485531"/>
              <a:gd name="connsiteX4" fmla="*/ 1244824 w 2560302"/>
              <a:gd name="connsiteY4" fmla="*/ 163373 h 485531"/>
              <a:gd name="connsiteX5" fmla="*/ 1782218 w 2560302"/>
              <a:gd name="connsiteY5" fmla="*/ 356545 h 485531"/>
              <a:gd name="connsiteX6" fmla="*/ 1986179 w 2560302"/>
              <a:gd name="connsiteY6" fmla="*/ 274483 h 485531"/>
              <a:gd name="connsiteX7" fmla="*/ 2144907 w 2560302"/>
              <a:gd name="connsiteY7" fmla="*/ 130175 h 485531"/>
              <a:gd name="connsiteX8" fmla="*/ 2558847 w 2560302"/>
              <a:gd name="connsiteY8" fmla="*/ 485498 h 48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0302" h="485531">
                <a:moveTo>
                  <a:pt x="0" y="108388"/>
                </a:moveTo>
                <a:cubicBezTo>
                  <a:pt x="158469" y="118503"/>
                  <a:pt x="291538" y="300557"/>
                  <a:pt x="412694" y="284235"/>
                </a:cubicBezTo>
                <a:cubicBezTo>
                  <a:pt x="533850" y="267913"/>
                  <a:pt x="629035" y="46644"/>
                  <a:pt x="726935" y="10455"/>
                </a:cubicBezTo>
                <a:cubicBezTo>
                  <a:pt x="824835" y="-25734"/>
                  <a:pt x="913777" y="41613"/>
                  <a:pt x="1000092" y="67099"/>
                </a:cubicBezTo>
                <a:cubicBezTo>
                  <a:pt x="1086407" y="92585"/>
                  <a:pt x="1114470" y="115132"/>
                  <a:pt x="1244824" y="163373"/>
                </a:cubicBezTo>
                <a:cubicBezTo>
                  <a:pt x="1375178" y="211614"/>
                  <a:pt x="1658659" y="338027"/>
                  <a:pt x="1782218" y="356545"/>
                </a:cubicBezTo>
                <a:cubicBezTo>
                  <a:pt x="1905777" y="375063"/>
                  <a:pt x="1925731" y="312211"/>
                  <a:pt x="1986179" y="274483"/>
                </a:cubicBezTo>
                <a:cubicBezTo>
                  <a:pt x="2046627" y="236755"/>
                  <a:pt x="2096355" y="130175"/>
                  <a:pt x="2144907" y="130175"/>
                </a:cubicBezTo>
                <a:cubicBezTo>
                  <a:pt x="2193459" y="130175"/>
                  <a:pt x="2587169" y="489544"/>
                  <a:pt x="2558847" y="485498"/>
                </a:cubicBezTo>
              </a:path>
            </a:pathLst>
          </a:custGeom>
          <a:noFill/>
          <a:ln w="76200">
            <a:solidFill>
              <a:srgbClr val="FF0000"/>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3" name="Picture 2">
            <a:extLst>
              <a:ext uri="{FF2B5EF4-FFF2-40B4-BE49-F238E27FC236}">
                <a16:creationId xmlns:a16="http://schemas.microsoft.com/office/drawing/2014/main" id="{212F669D-B4F9-F11C-A3F9-3DFEAE11E617}"/>
              </a:ext>
            </a:extLst>
          </p:cNvPr>
          <p:cNvPicPr>
            <a:picLocks noChangeAspect="1"/>
          </p:cNvPicPr>
          <p:nvPr/>
        </p:nvPicPr>
        <p:blipFill>
          <a:blip r:embed="rId2"/>
          <a:stretch>
            <a:fillRect/>
          </a:stretch>
        </p:blipFill>
        <p:spPr>
          <a:xfrm>
            <a:off x="10698480" y="6213960"/>
            <a:ext cx="1249681" cy="406146"/>
          </a:xfrm>
          <a:prstGeom prst="rect">
            <a:avLst/>
          </a:prstGeom>
        </p:spPr>
      </p:pic>
    </p:spTree>
    <p:extLst>
      <p:ext uri="{BB962C8B-B14F-4D97-AF65-F5344CB8AC3E}">
        <p14:creationId xmlns:p14="http://schemas.microsoft.com/office/powerpoint/2010/main" val="2573653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6D4ED8-B12C-4122-ADA2-40CD8FC6EB0C}"/>
              </a:ext>
            </a:extLst>
          </p:cNvPr>
          <p:cNvSpPr>
            <a:spLocks noGrp="1"/>
          </p:cNvSpPr>
          <p:nvPr>
            <p:ph type="title"/>
          </p:nvPr>
        </p:nvSpPr>
        <p:spPr>
          <a:xfrm>
            <a:off x="839788" y="-468088"/>
            <a:ext cx="4343400" cy="1600200"/>
          </a:xfrm>
        </p:spPr>
        <p:txBody>
          <a:bodyPr anchor="b">
            <a:normAutofit/>
          </a:bodyPr>
          <a:lstStyle/>
          <a:p>
            <a:r>
              <a:rPr lang="en-US" dirty="0"/>
              <a:t>Water becomes the cup</a:t>
            </a:r>
          </a:p>
        </p:txBody>
      </p:sp>
      <p:sp>
        <p:nvSpPr>
          <p:cNvPr id="16" name="Text Placeholder 3">
            <a:extLst>
              <a:ext uri="{FF2B5EF4-FFF2-40B4-BE49-F238E27FC236}">
                <a16:creationId xmlns:a16="http://schemas.microsoft.com/office/drawing/2014/main" id="{D8F7BC8D-7292-BD94-ED85-F46CA22256C8}"/>
              </a:ext>
            </a:extLst>
          </p:cNvPr>
          <p:cNvSpPr>
            <a:spLocks noGrp="1"/>
          </p:cNvSpPr>
          <p:nvPr>
            <p:ph type="body" sz="half" idx="2"/>
          </p:nvPr>
        </p:nvSpPr>
        <p:spPr>
          <a:xfrm>
            <a:off x="839788" y="2057400"/>
            <a:ext cx="3932237" cy="3811588"/>
          </a:xfrm>
        </p:spPr>
        <p:txBody>
          <a:bodyPr/>
          <a:lstStyle/>
          <a:p>
            <a:endParaRPr lang="en-US" dirty="0"/>
          </a:p>
        </p:txBody>
      </p:sp>
      <p:sp>
        <p:nvSpPr>
          <p:cNvPr id="4" name="Slide Number Placeholder 3">
            <a:extLst>
              <a:ext uri="{FF2B5EF4-FFF2-40B4-BE49-F238E27FC236}">
                <a16:creationId xmlns:a16="http://schemas.microsoft.com/office/drawing/2014/main" id="{2C9B864D-2F29-7ED7-2F62-617703E16D00}"/>
              </a:ext>
            </a:extLst>
          </p:cNvPr>
          <p:cNvSpPr>
            <a:spLocks noGrp="1"/>
          </p:cNvSpPr>
          <p:nvPr>
            <p:ph type="sldNum" sz="quarter" idx="11"/>
          </p:nvPr>
        </p:nvSpPr>
        <p:spPr>
          <a:xfrm>
            <a:off x="10660358" y="6356350"/>
            <a:ext cx="1264948" cy="365125"/>
          </a:xfrm>
        </p:spPr>
        <p:txBody>
          <a:bodyPr anchor="ctr">
            <a:normAutofit/>
          </a:bodyPr>
          <a:lstStyle/>
          <a:p>
            <a:pPr>
              <a:spcAft>
                <a:spcPts val="600"/>
              </a:spcAft>
            </a:pPr>
            <a:fld id="{C35D1307-4518-DC49-A96C-7B35E51C61C4}" type="slidenum">
              <a:rPr lang="en-US" noProof="0" smtClean="0"/>
              <a:pPr>
                <a:spcAft>
                  <a:spcPts val="600"/>
                </a:spcAft>
              </a:pPr>
              <a:t>30</a:t>
            </a:fld>
            <a:endParaRPr lang="en-US" noProof="0"/>
          </a:p>
        </p:txBody>
      </p:sp>
      <p:graphicFrame>
        <p:nvGraphicFramePr>
          <p:cNvPr id="12" name="Content Placeholder 8">
            <a:extLst>
              <a:ext uri="{FF2B5EF4-FFF2-40B4-BE49-F238E27FC236}">
                <a16:creationId xmlns:a16="http://schemas.microsoft.com/office/drawing/2014/main" id="{6ED6B12D-DCB9-E899-19E3-6CED3AF87F98}"/>
              </a:ext>
            </a:extLst>
          </p:cNvPr>
          <p:cNvGraphicFramePr/>
          <p:nvPr>
            <p:extLst>
              <p:ext uri="{D42A27DB-BD31-4B8C-83A1-F6EECF244321}">
                <p14:modId xmlns:p14="http://schemas.microsoft.com/office/powerpoint/2010/main" val="2121000408"/>
              </p:ext>
            </p:extLst>
          </p:nvPr>
        </p:nvGraphicFramePr>
        <p:xfrm>
          <a:off x="5183188" y="457201"/>
          <a:ext cx="6172200" cy="540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Picture 12" descr="A glass of water being poured into a glass&#10;&#10;Description automatically generated">
            <a:extLst>
              <a:ext uri="{FF2B5EF4-FFF2-40B4-BE49-F238E27FC236}">
                <a16:creationId xmlns:a16="http://schemas.microsoft.com/office/drawing/2014/main" id="{8A968B8A-56B7-BA53-F85D-DE766B47AC47}"/>
              </a:ext>
            </a:extLst>
          </p:cNvPr>
          <p:cNvPicPr>
            <a:picLocks noChangeAspect="1"/>
          </p:cNvPicPr>
          <p:nvPr/>
        </p:nvPicPr>
        <p:blipFill rotWithShape="1">
          <a:blip r:embed="rId7">
            <a:extLst>
              <a:ext uri="{28A0092B-C50C-407E-A947-70E740481C1C}">
                <a14:useLocalDpi xmlns:a14="http://schemas.microsoft.com/office/drawing/2010/main" val="0"/>
              </a:ext>
            </a:extLst>
          </a:blip>
          <a:srcRect l="14976" r="28278"/>
          <a:stretch/>
        </p:blipFill>
        <p:spPr>
          <a:xfrm>
            <a:off x="971663" y="1262705"/>
            <a:ext cx="3668486" cy="4309872"/>
          </a:xfrm>
          <a:prstGeom prst="rect">
            <a:avLst/>
          </a:prstGeom>
        </p:spPr>
      </p:pic>
      <p:sp>
        <p:nvSpPr>
          <p:cNvPr id="5" name="TextBox 4">
            <a:extLst>
              <a:ext uri="{FF2B5EF4-FFF2-40B4-BE49-F238E27FC236}">
                <a16:creationId xmlns:a16="http://schemas.microsoft.com/office/drawing/2014/main" id="{D4A1643E-5198-1918-3233-30F5C6935F69}"/>
              </a:ext>
            </a:extLst>
          </p:cNvPr>
          <p:cNvSpPr txBox="1"/>
          <p:nvPr/>
        </p:nvSpPr>
        <p:spPr>
          <a:xfrm>
            <a:off x="7365279" y="332012"/>
            <a:ext cx="1808018" cy="3154710"/>
          </a:xfrm>
          <a:prstGeom prst="rect">
            <a:avLst/>
          </a:prstGeom>
          <a:noFill/>
        </p:spPr>
        <p:txBody>
          <a:bodyPr wrap="square" rtlCol="0">
            <a:spAutoFit/>
          </a:bodyPr>
          <a:lstStyle/>
          <a:p>
            <a:r>
              <a:rPr lang="en-US" sz="19900" dirty="0">
                <a:solidFill>
                  <a:srgbClr val="FF0000"/>
                </a:solidFill>
                <a:latin typeface="Amasis MT Pro Black" panose="02040A04050005020304" pitchFamily="18" charset="0"/>
              </a:rPr>
              <a:t>?</a:t>
            </a:r>
          </a:p>
        </p:txBody>
      </p:sp>
    </p:spTree>
    <p:extLst>
      <p:ext uri="{BB962C8B-B14F-4D97-AF65-F5344CB8AC3E}">
        <p14:creationId xmlns:p14="http://schemas.microsoft.com/office/powerpoint/2010/main" val="376245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91182842-2378-4933-B6AC-31D6C150013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graphicEl>
                                              <a:dgm id="{1DF032E0-F9F3-42B0-9F43-4BE7C890A94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87D7F-55B8-8574-01B5-64393CB0325F}"/>
              </a:ext>
            </a:extLst>
          </p:cNvPr>
          <p:cNvSpPr>
            <a:spLocks noGrp="1"/>
          </p:cNvSpPr>
          <p:nvPr>
            <p:ph type="title"/>
          </p:nvPr>
        </p:nvSpPr>
        <p:spPr/>
        <p:txBody>
          <a:bodyPr/>
          <a:lstStyle/>
          <a:p>
            <a:r>
              <a:rPr lang="en-US" dirty="0"/>
              <a:t>Why Around the Rocks?</a:t>
            </a:r>
          </a:p>
        </p:txBody>
      </p:sp>
      <p:sp>
        <p:nvSpPr>
          <p:cNvPr id="4" name="Slide Number Placeholder 3">
            <a:extLst>
              <a:ext uri="{FF2B5EF4-FFF2-40B4-BE49-F238E27FC236}">
                <a16:creationId xmlns:a16="http://schemas.microsoft.com/office/drawing/2014/main" id="{CF0D7EC2-C7F9-29A4-DDAC-60617D5FB6B8}"/>
              </a:ext>
            </a:extLst>
          </p:cNvPr>
          <p:cNvSpPr>
            <a:spLocks noGrp="1"/>
          </p:cNvSpPr>
          <p:nvPr>
            <p:ph type="sldNum" sz="quarter" idx="11"/>
          </p:nvPr>
        </p:nvSpPr>
        <p:spPr/>
        <p:txBody>
          <a:bodyPr/>
          <a:lstStyle/>
          <a:p>
            <a:fld id="{C35D1307-4518-DC49-A96C-7B35E51C61C4}" type="slidenum">
              <a:rPr lang="en-US" noProof="0" smtClean="0"/>
              <a:pPr/>
              <a:t>31</a:t>
            </a:fld>
            <a:endParaRPr lang="en-US" noProof="0"/>
          </a:p>
        </p:txBody>
      </p:sp>
      <p:pic>
        <p:nvPicPr>
          <p:cNvPr id="1026" name="Picture 2">
            <a:extLst>
              <a:ext uri="{FF2B5EF4-FFF2-40B4-BE49-F238E27FC236}">
                <a16:creationId xmlns:a16="http://schemas.microsoft.com/office/drawing/2014/main" id="{ED0F2199-DCC9-F88C-6796-AF8C581CC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4" y="1578439"/>
            <a:ext cx="12192000" cy="45831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C3BC69C-1CE3-2ADF-C079-1839FFF692A6}"/>
              </a:ext>
            </a:extLst>
          </p:cNvPr>
          <p:cNvSpPr/>
          <p:nvPr/>
        </p:nvSpPr>
        <p:spPr>
          <a:xfrm>
            <a:off x="5983941" y="1990165"/>
            <a:ext cx="6091518" cy="4171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97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554F96-0BF6-69B4-BA57-B8C91792566F}"/>
              </a:ext>
            </a:extLst>
          </p:cNvPr>
          <p:cNvSpPr>
            <a:spLocks noGrp="1"/>
          </p:cNvSpPr>
          <p:nvPr>
            <p:ph type="sldNum" sz="quarter" idx="12"/>
          </p:nvPr>
        </p:nvSpPr>
        <p:spPr/>
        <p:txBody>
          <a:bodyPr/>
          <a:lstStyle/>
          <a:p>
            <a:fld id="{C35D1307-4518-DC49-A96C-7B35E51C61C4}" type="slidenum">
              <a:rPr lang="en-US" noProof="0" smtClean="0"/>
              <a:pPr/>
              <a:t>32</a:t>
            </a:fld>
            <a:endParaRPr lang="en-US" noProof="0"/>
          </a:p>
        </p:txBody>
      </p:sp>
      <p:sp>
        <p:nvSpPr>
          <p:cNvPr id="2" name="Title 1">
            <a:extLst>
              <a:ext uri="{FF2B5EF4-FFF2-40B4-BE49-F238E27FC236}">
                <a16:creationId xmlns:a16="http://schemas.microsoft.com/office/drawing/2014/main" id="{597871A6-9E56-0E49-CEA1-75F6DDBD57EE}"/>
              </a:ext>
            </a:extLst>
          </p:cNvPr>
          <p:cNvSpPr>
            <a:spLocks noGrp="1"/>
          </p:cNvSpPr>
          <p:nvPr>
            <p:ph type="title"/>
          </p:nvPr>
        </p:nvSpPr>
        <p:spPr/>
        <p:txBody>
          <a:bodyPr/>
          <a:lstStyle/>
          <a:p>
            <a:r>
              <a:rPr lang="en-US" dirty="0"/>
              <a:t>Around the rocks in real life</a:t>
            </a:r>
          </a:p>
        </p:txBody>
      </p:sp>
      <p:sp>
        <p:nvSpPr>
          <p:cNvPr id="5" name="Content Placeholder 4">
            <a:extLst>
              <a:ext uri="{FF2B5EF4-FFF2-40B4-BE49-F238E27FC236}">
                <a16:creationId xmlns:a16="http://schemas.microsoft.com/office/drawing/2014/main" id="{5F85414D-792A-D05A-DDB9-E660020DD337}"/>
              </a:ext>
            </a:extLst>
          </p:cNvPr>
          <p:cNvSpPr>
            <a:spLocks noGrp="1"/>
          </p:cNvSpPr>
          <p:nvPr>
            <p:ph sz="quarter" idx="15"/>
          </p:nvPr>
        </p:nvSpPr>
        <p:spPr/>
        <p:txBody>
          <a:bodyPr/>
          <a:lstStyle/>
          <a:p>
            <a:r>
              <a:rPr lang="en-US" dirty="0"/>
              <a:t>Run experiments</a:t>
            </a:r>
          </a:p>
        </p:txBody>
      </p:sp>
      <p:sp>
        <p:nvSpPr>
          <p:cNvPr id="6" name="Content Placeholder 5">
            <a:extLst>
              <a:ext uri="{FF2B5EF4-FFF2-40B4-BE49-F238E27FC236}">
                <a16:creationId xmlns:a16="http://schemas.microsoft.com/office/drawing/2014/main" id="{2D509D82-3524-41B4-78FC-DFA48752EC85}"/>
              </a:ext>
            </a:extLst>
          </p:cNvPr>
          <p:cNvSpPr>
            <a:spLocks noGrp="1"/>
          </p:cNvSpPr>
          <p:nvPr>
            <p:ph sz="quarter" idx="17"/>
          </p:nvPr>
        </p:nvSpPr>
        <p:spPr/>
        <p:txBody>
          <a:bodyPr/>
          <a:lstStyle/>
          <a:p>
            <a:r>
              <a:rPr lang="en-US" dirty="0"/>
              <a:t>Under the radar</a:t>
            </a:r>
          </a:p>
        </p:txBody>
      </p:sp>
      <p:sp>
        <p:nvSpPr>
          <p:cNvPr id="7" name="Content Placeholder 6">
            <a:extLst>
              <a:ext uri="{FF2B5EF4-FFF2-40B4-BE49-F238E27FC236}">
                <a16:creationId xmlns:a16="http://schemas.microsoft.com/office/drawing/2014/main" id="{7A3A2814-D176-FDE2-8F97-269560FF9CC6}"/>
              </a:ext>
            </a:extLst>
          </p:cNvPr>
          <p:cNvSpPr>
            <a:spLocks noGrp="1"/>
          </p:cNvSpPr>
          <p:nvPr>
            <p:ph sz="quarter" idx="18"/>
          </p:nvPr>
        </p:nvSpPr>
        <p:spPr/>
        <p:txBody>
          <a:bodyPr/>
          <a:lstStyle/>
          <a:p>
            <a:r>
              <a:rPr lang="en-US" dirty="0"/>
              <a:t>Break it down</a:t>
            </a:r>
          </a:p>
        </p:txBody>
      </p:sp>
      <p:pic>
        <p:nvPicPr>
          <p:cNvPr id="9" name="Picture 8" descr="A stack of books and a pen next to a paper with check marks&#10;&#10;Description automatically generated">
            <a:extLst>
              <a:ext uri="{FF2B5EF4-FFF2-40B4-BE49-F238E27FC236}">
                <a16:creationId xmlns:a16="http://schemas.microsoft.com/office/drawing/2014/main" id="{3C614689-9F04-FE90-A1E9-FBBC07A0DA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749" y="2589573"/>
            <a:ext cx="2867891" cy="2867891"/>
          </a:xfrm>
          <a:prstGeom prst="rect">
            <a:avLst/>
          </a:prstGeom>
        </p:spPr>
      </p:pic>
      <p:pic>
        <p:nvPicPr>
          <p:cNvPr id="11" name="Picture 10" descr="A person holding a pick and digging a rock&#10;&#10;Description automatically generated">
            <a:extLst>
              <a:ext uri="{FF2B5EF4-FFF2-40B4-BE49-F238E27FC236}">
                <a16:creationId xmlns:a16="http://schemas.microsoft.com/office/drawing/2014/main" id="{2DA646F3-3230-8836-4637-60975FB2378D}"/>
              </a:ext>
            </a:extLst>
          </p:cNvPr>
          <p:cNvPicPr>
            <a:picLocks noChangeAspect="1"/>
          </p:cNvPicPr>
          <p:nvPr/>
        </p:nvPicPr>
        <p:blipFill rotWithShape="1">
          <a:blip r:embed="rId3">
            <a:extLst>
              <a:ext uri="{28A0092B-C50C-407E-A947-70E740481C1C}">
                <a14:useLocalDpi xmlns:a14="http://schemas.microsoft.com/office/drawing/2010/main" val="0"/>
              </a:ext>
            </a:extLst>
          </a:blip>
          <a:srcRect l="16600" t="13218" r="29421" b="-1"/>
          <a:stretch/>
        </p:blipFill>
        <p:spPr>
          <a:xfrm>
            <a:off x="4404000" y="2589573"/>
            <a:ext cx="2675776" cy="2867891"/>
          </a:xfrm>
          <a:prstGeom prst="rect">
            <a:avLst/>
          </a:prstGeom>
        </p:spPr>
      </p:pic>
      <p:pic>
        <p:nvPicPr>
          <p:cNvPr id="13" name="Picture 12" descr="A bird flying over water&#10;&#10;Description automatically generated">
            <a:extLst>
              <a:ext uri="{FF2B5EF4-FFF2-40B4-BE49-F238E27FC236}">
                <a16:creationId xmlns:a16="http://schemas.microsoft.com/office/drawing/2014/main" id="{82B36270-9365-9B6E-BA9D-D9B71D122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00" y="2859579"/>
            <a:ext cx="3506083" cy="2215500"/>
          </a:xfrm>
          <a:prstGeom prst="rect">
            <a:avLst/>
          </a:prstGeom>
        </p:spPr>
      </p:pic>
    </p:spTree>
    <p:extLst>
      <p:ext uri="{BB962C8B-B14F-4D97-AF65-F5344CB8AC3E}">
        <p14:creationId xmlns:p14="http://schemas.microsoft.com/office/powerpoint/2010/main" val="324412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BFA933E0-79B9-93BE-7366-6A79E58EF9F6}"/>
              </a:ext>
            </a:extLst>
          </p:cNvPr>
          <p:cNvSpPr>
            <a:spLocks noGrp="1"/>
          </p:cNvSpPr>
          <p:nvPr>
            <p:ph type="body" idx="1"/>
          </p:nvPr>
        </p:nvSpPr>
        <p:spPr/>
        <p:txBody>
          <a:bodyPr/>
          <a:lstStyle/>
          <a:p>
            <a:r>
              <a:rPr lang="en-US" sz="2400">
                <a:solidFill>
                  <a:srgbClr val="000000"/>
                </a:solidFill>
              </a:rPr>
              <a:t>Resistance from people</a:t>
            </a:r>
          </a:p>
        </p:txBody>
      </p:sp>
      <p:sp>
        <p:nvSpPr>
          <p:cNvPr id="2" name="Title 1"/>
          <p:cNvSpPr>
            <a:spLocks noGrp="1"/>
          </p:cNvSpPr>
          <p:nvPr>
            <p:ph type="title"/>
          </p:nvPr>
        </p:nvSpPr>
        <p:spPr/>
        <p:txBody>
          <a:bodyPr vert="horz" lIns="91440" tIns="45720" rIns="91440" bIns="45720" rtlCol="0" anchor="ctr">
            <a:normAutofit/>
          </a:bodyPr>
          <a:lstStyle/>
          <a:p>
            <a:r>
              <a:rPr lang="en-US"/>
              <a:t>Be like water</a:t>
            </a:r>
          </a:p>
        </p:txBody>
      </p:sp>
      <p:sp>
        <p:nvSpPr>
          <p:cNvPr id="22" name="Content Placeholder 21">
            <a:extLst>
              <a:ext uri="{FF2B5EF4-FFF2-40B4-BE49-F238E27FC236}">
                <a16:creationId xmlns:a16="http://schemas.microsoft.com/office/drawing/2014/main" id="{46AE2942-82F9-3D02-7CC9-B74102FFD6C6}"/>
              </a:ext>
            </a:extLst>
          </p:cNvPr>
          <p:cNvSpPr>
            <a:spLocks noGrp="1"/>
          </p:cNvSpPr>
          <p:nvPr>
            <p:ph sz="quarter" idx="15"/>
          </p:nvPr>
        </p:nvSpPr>
        <p:spPr/>
        <p:txBody>
          <a:bodyPr/>
          <a:lstStyle/>
          <a:p>
            <a:pPr marL="0" indent="0">
              <a:buNone/>
            </a:pPr>
            <a:r>
              <a:rPr lang="en-US"/>
              <a:t>How much autonomy do you or your team have to put the idea into place without consulting others?</a:t>
            </a:r>
          </a:p>
        </p:txBody>
      </p:sp>
      <p:sp>
        <p:nvSpPr>
          <p:cNvPr id="23" name="Text Placeholder 22">
            <a:extLst>
              <a:ext uri="{FF2B5EF4-FFF2-40B4-BE49-F238E27FC236}">
                <a16:creationId xmlns:a16="http://schemas.microsoft.com/office/drawing/2014/main" id="{D8B7DC5D-DADC-8E84-6BAC-48CC61FE6F35}"/>
              </a:ext>
            </a:extLst>
          </p:cNvPr>
          <p:cNvSpPr>
            <a:spLocks noGrp="1"/>
          </p:cNvSpPr>
          <p:nvPr>
            <p:ph type="body" idx="16"/>
          </p:nvPr>
        </p:nvSpPr>
        <p:spPr/>
        <p:txBody>
          <a:bodyPr/>
          <a:lstStyle/>
          <a:p>
            <a:r>
              <a:rPr lang="en-US"/>
              <a:t>Ability to influence</a:t>
            </a:r>
          </a:p>
        </p:txBody>
      </p:sp>
      <p:sp>
        <p:nvSpPr>
          <p:cNvPr id="26" name="Content Placeholder 25">
            <a:extLst>
              <a:ext uri="{FF2B5EF4-FFF2-40B4-BE49-F238E27FC236}">
                <a16:creationId xmlns:a16="http://schemas.microsoft.com/office/drawing/2014/main" id="{A6496EB2-4365-6110-B1FD-6845D7C8249C}"/>
              </a:ext>
            </a:extLst>
          </p:cNvPr>
          <p:cNvSpPr>
            <a:spLocks noGrp="1"/>
          </p:cNvSpPr>
          <p:nvPr>
            <p:ph sz="quarter" idx="17"/>
          </p:nvPr>
        </p:nvSpPr>
        <p:spPr/>
        <p:txBody>
          <a:bodyPr/>
          <a:lstStyle/>
          <a:p>
            <a:pPr marL="0" indent="0">
              <a:buNone/>
            </a:pPr>
            <a:r>
              <a:rPr lang="en-US"/>
              <a:t>Who will resist your idea? How much? A little or a lot?</a:t>
            </a:r>
          </a:p>
        </p:txBody>
      </p:sp>
      <p:sp>
        <p:nvSpPr>
          <p:cNvPr id="27" name="Content Placeholder 26">
            <a:extLst>
              <a:ext uri="{FF2B5EF4-FFF2-40B4-BE49-F238E27FC236}">
                <a16:creationId xmlns:a16="http://schemas.microsoft.com/office/drawing/2014/main" id="{E75D29C0-E9B9-6A11-E7FB-B65BA49E3C79}"/>
              </a:ext>
            </a:extLst>
          </p:cNvPr>
          <p:cNvSpPr>
            <a:spLocks noGrp="1"/>
          </p:cNvSpPr>
          <p:nvPr>
            <p:ph sz="quarter" idx="18"/>
          </p:nvPr>
        </p:nvSpPr>
        <p:spPr/>
        <p:txBody>
          <a:bodyPr/>
          <a:lstStyle/>
          <a:p>
            <a:pPr marL="0" indent="0">
              <a:buNone/>
            </a:pPr>
            <a:r>
              <a:rPr lang="en-US"/>
              <a:t>How hard is your idea from a technical perspective? Really easy? </a:t>
            </a:r>
            <a:br>
              <a:rPr lang="en-US"/>
            </a:br>
            <a:br>
              <a:rPr lang="en-US"/>
            </a:br>
            <a:r>
              <a:rPr lang="en-US"/>
              <a:t>Does it require iterations to learn and then put it into place (e.g., hard work)?</a:t>
            </a:r>
          </a:p>
        </p:txBody>
      </p:sp>
      <p:sp>
        <p:nvSpPr>
          <p:cNvPr id="33" name="Text Placeholder 32">
            <a:extLst>
              <a:ext uri="{FF2B5EF4-FFF2-40B4-BE49-F238E27FC236}">
                <a16:creationId xmlns:a16="http://schemas.microsoft.com/office/drawing/2014/main" id="{AEF4A3A9-F0A3-4AA7-B2E8-24C32017CAEB}"/>
              </a:ext>
            </a:extLst>
          </p:cNvPr>
          <p:cNvSpPr>
            <a:spLocks noGrp="1"/>
          </p:cNvSpPr>
          <p:nvPr>
            <p:ph type="body" idx="19"/>
          </p:nvPr>
        </p:nvSpPr>
        <p:spPr/>
        <p:txBody>
          <a:bodyPr/>
          <a:lstStyle/>
          <a:p>
            <a:r>
              <a:rPr lang="en-US" sz="2400">
                <a:solidFill>
                  <a:srgbClr val="000000"/>
                </a:solidFill>
              </a:rPr>
              <a:t>Technical difficulty</a:t>
            </a:r>
          </a:p>
        </p:txBody>
      </p:sp>
      <p:sp>
        <p:nvSpPr>
          <p:cNvPr id="35" name="TextBox 34">
            <a:extLst>
              <a:ext uri="{FF2B5EF4-FFF2-40B4-BE49-F238E27FC236}">
                <a16:creationId xmlns:a16="http://schemas.microsoft.com/office/drawing/2014/main" id="{83CA9DDE-CC42-63C6-FE21-98B1D787BC02}"/>
              </a:ext>
            </a:extLst>
          </p:cNvPr>
          <p:cNvSpPr txBox="1"/>
          <p:nvPr/>
        </p:nvSpPr>
        <p:spPr>
          <a:xfrm>
            <a:off x="838200" y="1321356"/>
            <a:ext cx="6096000" cy="369332"/>
          </a:xfrm>
          <a:prstGeom prst="rect">
            <a:avLst/>
          </a:prstGeom>
          <a:noFill/>
        </p:spPr>
        <p:txBody>
          <a:bodyPr wrap="square">
            <a:spAutoFit/>
          </a:bodyPr>
          <a:lstStyle/>
          <a:p>
            <a:r>
              <a:rPr lang="en-US"/>
              <a:t>Attributes for an idea</a:t>
            </a:r>
          </a:p>
        </p:txBody>
      </p:sp>
      <p:sp>
        <p:nvSpPr>
          <p:cNvPr id="36" name="Rectangle 5">
            <a:extLst>
              <a:ext uri="{FF2B5EF4-FFF2-40B4-BE49-F238E27FC236}">
                <a16:creationId xmlns:a16="http://schemas.microsoft.com/office/drawing/2014/main" id="{5013CC65-1884-8ADD-48CD-A549296F19D2}"/>
              </a:ext>
            </a:extLst>
          </p:cNvPr>
          <p:cNvSpPr txBox="1">
            <a:spLocks noChangeArrowheads="1"/>
          </p:cNvSpPr>
          <p:nvPr/>
        </p:nvSpPr>
        <p:spPr>
          <a:xfrm>
            <a:off x="10620164" y="6414564"/>
            <a:ext cx="1264948" cy="228600"/>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F4365BD5-0232-4F69-8370-19916C6CA2D7}" type="slidenum">
              <a:rPr lang="en-US" sz="1200" smtClean="0"/>
              <a:pPr algn="r">
                <a:defRPr/>
              </a:pPr>
              <a:t>33</a:t>
            </a:fld>
            <a:endParaRPr lang="en-US" sz="1200"/>
          </a:p>
        </p:txBody>
      </p:sp>
    </p:spTree>
    <p:extLst>
      <p:ext uri="{BB962C8B-B14F-4D97-AF65-F5344CB8AC3E}">
        <p14:creationId xmlns:p14="http://schemas.microsoft.com/office/powerpoint/2010/main" val="3114907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9B5908-D6A2-25D1-8BF6-F506437CA9A4}"/>
              </a:ext>
            </a:extLst>
          </p:cNvPr>
          <p:cNvSpPr>
            <a:spLocks noGrp="1"/>
          </p:cNvSpPr>
          <p:nvPr>
            <p:ph type="sldNum" sz="quarter" idx="12"/>
          </p:nvPr>
        </p:nvSpPr>
        <p:spPr/>
        <p:txBody>
          <a:bodyPr/>
          <a:lstStyle/>
          <a:p>
            <a:fld id="{C35D1307-4518-DC49-A96C-7B35E51C61C4}" type="slidenum">
              <a:rPr lang="en-US" noProof="0" smtClean="0"/>
              <a:pPr/>
              <a:t>34</a:t>
            </a:fld>
            <a:endParaRPr lang="en-US" noProof="0"/>
          </a:p>
        </p:txBody>
      </p:sp>
      <p:sp>
        <p:nvSpPr>
          <p:cNvPr id="5" name="Title 4">
            <a:extLst>
              <a:ext uri="{FF2B5EF4-FFF2-40B4-BE49-F238E27FC236}">
                <a16:creationId xmlns:a16="http://schemas.microsoft.com/office/drawing/2014/main" id="{45E56D63-E724-ADAA-6BBF-2C89A43EFEDB}"/>
              </a:ext>
            </a:extLst>
          </p:cNvPr>
          <p:cNvSpPr>
            <a:spLocks noGrp="1"/>
          </p:cNvSpPr>
          <p:nvPr>
            <p:ph type="title"/>
          </p:nvPr>
        </p:nvSpPr>
        <p:spPr/>
        <p:txBody>
          <a:bodyPr/>
          <a:lstStyle/>
          <a:p>
            <a:r>
              <a:rPr lang="en-US" dirty="0"/>
              <a:t>Deeper Dive into Resistance</a:t>
            </a:r>
          </a:p>
        </p:txBody>
      </p:sp>
      <p:graphicFrame>
        <p:nvGraphicFramePr>
          <p:cNvPr id="11" name="Content Placeholder 10">
            <a:extLst>
              <a:ext uri="{FF2B5EF4-FFF2-40B4-BE49-F238E27FC236}">
                <a16:creationId xmlns:a16="http://schemas.microsoft.com/office/drawing/2014/main" id="{927EA79F-0F43-4EA1-244B-B773E0F9EF55}"/>
              </a:ext>
            </a:extLst>
          </p:cNvPr>
          <p:cNvGraphicFramePr>
            <a:graphicFrameLocks noGrp="1"/>
          </p:cNvGraphicFramePr>
          <p:nvPr>
            <p:ph sz="quarter" idx="17"/>
            <p:extLst>
              <p:ext uri="{D42A27DB-BD31-4B8C-83A1-F6EECF244321}">
                <p14:modId xmlns:p14="http://schemas.microsoft.com/office/powerpoint/2010/main" val="2713315636"/>
              </p:ext>
            </p:extLst>
          </p:nvPr>
        </p:nvGraphicFramePr>
        <p:xfrm>
          <a:off x="839788" y="1580225"/>
          <a:ext cx="10292810" cy="4477325"/>
        </p:xfrm>
        <a:graphic>
          <a:graphicData uri="http://schemas.openxmlformats.org/drawingml/2006/table">
            <a:tbl>
              <a:tblPr firstRow="1" bandRow="1">
                <a:tableStyleId>{5C22544A-7EE6-4342-B048-85BDC9FD1C3A}</a:tableStyleId>
              </a:tblPr>
              <a:tblGrid>
                <a:gridCol w="2861808">
                  <a:extLst>
                    <a:ext uri="{9D8B030D-6E8A-4147-A177-3AD203B41FA5}">
                      <a16:colId xmlns:a16="http://schemas.microsoft.com/office/drawing/2014/main" val="4163429464"/>
                    </a:ext>
                  </a:extLst>
                </a:gridCol>
                <a:gridCol w="3983629">
                  <a:extLst>
                    <a:ext uri="{9D8B030D-6E8A-4147-A177-3AD203B41FA5}">
                      <a16:colId xmlns:a16="http://schemas.microsoft.com/office/drawing/2014/main" val="3281236493"/>
                    </a:ext>
                  </a:extLst>
                </a:gridCol>
                <a:gridCol w="3447373">
                  <a:extLst>
                    <a:ext uri="{9D8B030D-6E8A-4147-A177-3AD203B41FA5}">
                      <a16:colId xmlns:a16="http://schemas.microsoft.com/office/drawing/2014/main" val="3817941939"/>
                    </a:ext>
                  </a:extLst>
                </a:gridCol>
              </a:tblGrid>
              <a:tr h="545405">
                <a:tc>
                  <a:txBody>
                    <a:bodyPr/>
                    <a:lstStyle/>
                    <a:p>
                      <a:endParaRPr lang="en-US" sz="2400"/>
                    </a:p>
                  </a:txBody>
                  <a:tcPr/>
                </a:tc>
                <a:tc>
                  <a:txBody>
                    <a:bodyPr/>
                    <a:lstStyle/>
                    <a:p>
                      <a:r>
                        <a:rPr lang="en-US" sz="2400" dirty="0"/>
                        <a:t>Disagree</a:t>
                      </a:r>
                    </a:p>
                  </a:txBody>
                  <a:tcPr/>
                </a:tc>
                <a:tc>
                  <a:txBody>
                    <a:bodyPr/>
                    <a:lstStyle/>
                    <a:p>
                      <a:r>
                        <a:rPr lang="en-US" sz="2400" dirty="0"/>
                        <a:t>Pain</a:t>
                      </a:r>
                    </a:p>
                  </a:txBody>
                  <a:tcPr/>
                </a:tc>
                <a:extLst>
                  <a:ext uri="{0D108BD9-81ED-4DB2-BD59-A6C34878D82A}">
                    <a16:rowId xmlns:a16="http://schemas.microsoft.com/office/drawing/2014/main" val="802373582"/>
                  </a:ext>
                </a:extLst>
              </a:tr>
              <a:tr h="935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Resistance to the Problem</a:t>
                      </a:r>
                    </a:p>
                    <a:p>
                      <a:endParaRPr lang="en-US" sz="2400" dirty="0"/>
                    </a:p>
                  </a:txBody>
                  <a:tcPr/>
                </a:tc>
                <a:tc>
                  <a:txBody>
                    <a:bodyPr/>
                    <a:lstStyle/>
                    <a:p>
                      <a:r>
                        <a:rPr lang="en-US" sz="2400" dirty="0"/>
                        <a:t>I don’t agree that is a problem, or don’t think it is important</a:t>
                      </a:r>
                    </a:p>
                  </a:txBody>
                  <a:tcPr/>
                </a:tc>
                <a:tc>
                  <a:txBody>
                    <a:bodyPr/>
                    <a:lstStyle/>
                    <a:p>
                      <a:r>
                        <a:rPr lang="en-US" sz="2400" dirty="0"/>
                        <a:t>I actually benefit from the problem</a:t>
                      </a:r>
                    </a:p>
                  </a:txBody>
                  <a:tcPr/>
                </a:tc>
                <a:extLst>
                  <a:ext uri="{0D108BD9-81ED-4DB2-BD59-A6C34878D82A}">
                    <a16:rowId xmlns:a16="http://schemas.microsoft.com/office/drawing/2014/main" val="3833485689"/>
                  </a:ext>
                </a:extLst>
              </a:tr>
              <a:tr h="9413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Resistance to the Solution</a:t>
                      </a:r>
                    </a:p>
                    <a:p>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I don’t agree that the proposed solution will work, or I have a better solution</a:t>
                      </a:r>
                    </a:p>
                  </a:txBody>
                  <a:tcPr/>
                </a:tc>
                <a:tc>
                  <a:txBody>
                    <a:bodyPr/>
                    <a:lstStyle/>
                    <a:p>
                      <a:r>
                        <a:rPr lang="en-US" sz="2400" dirty="0"/>
                        <a:t>The solution harms me</a:t>
                      </a:r>
                    </a:p>
                  </a:txBody>
                  <a:tcPr/>
                </a:tc>
                <a:extLst>
                  <a:ext uri="{0D108BD9-81ED-4DB2-BD59-A6C34878D82A}">
                    <a16:rowId xmlns:a16="http://schemas.microsoft.com/office/drawing/2014/main" val="3594135584"/>
                  </a:ext>
                </a:extLst>
              </a:tr>
              <a:tr h="1344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Resistance to the Implementation</a:t>
                      </a:r>
                    </a:p>
                  </a:txBody>
                  <a:tcPr/>
                </a:tc>
                <a:tc>
                  <a:txBody>
                    <a:bodyPr/>
                    <a:lstStyle/>
                    <a:p>
                      <a:r>
                        <a:rPr lang="en-US" sz="2400" dirty="0"/>
                        <a:t>I don’t agree with how you propose to implement the solution, or I have a better implementation</a:t>
                      </a:r>
                    </a:p>
                  </a:txBody>
                  <a:tcPr/>
                </a:tc>
                <a:tc>
                  <a:txBody>
                    <a:bodyPr/>
                    <a:lstStyle/>
                    <a:p>
                      <a:r>
                        <a:rPr lang="en-US" sz="2400" dirty="0"/>
                        <a:t>The implementation harms me</a:t>
                      </a:r>
                    </a:p>
                  </a:txBody>
                  <a:tcPr/>
                </a:tc>
                <a:extLst>
                  <a:ext uri="{0D108BD9-81ED-4DB2-BD59-A6C34878D82A}">
                    <a16:rowId xmlns:a16="http://schemas.microsoft.com/office/drawing/2014/main" val="1669528393"/>
                  </a:ext>
                </a:extLst>
              </a:tr>
            </a:tbl>
          </a:graphicData>
        </a:graphic>
      </p:graphicFrame>
    </p:spTree>
    <p:extLst>
      <p:ext uri="{BB962C8B-B14F-4D97-AF65-F5344CB8AC3E}">
        <p14:creationId xmlns:p14="http://schemas.microsoft.com/office/powerpoint/2010/main" val="2720466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2FFBF-11E0-C3B4-AAFB-F502F58C5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8EB269-6F20-3DFD-6AC5-0DCA8FC5F343}"/>
              </a:ext>
            </a:extLst>
          </p:cNvPr>
          <p:cNvSpPr>
            <a:spLocks noGrp="1"/>
          </p:cNvSpPr>
          <p:nvPr>
            <p:ph type="title"/>
          </p:nvPr>
        </p:nvSpPr>
        <p:spPr/>
        <p:txBody>
          <a:bodyPr vert="horz" lIns="91440" tIns="45720" rIns="91440" bIns="45720" rtlCol="0" anchor="ctr">
            <a:normAutofit/>
          </a:bodyPr>
          <a:lstStyle/>
          <a:p>
            <a:r>
              <a:rPr lang="en-US"/>
              <a:t>Be like water</a:t>
            </a:r>
          </a:p>
        </p:txBody>
      </p:sp>
      <p:pic>
        <p:nvPicPr>
          <p:cNvPr id="3" name="Content Placeholder 4" descr="Blank2X2Matrix.PNG">
            <a:extLst>
              <a:ext uri="{FF2B5EF4-FFF2-40B4-BE49-F238E27FC236}">
                <a16:creationId xmlns:a16="http://schemas.microsoft.com/office/drawing/2014/main" id="{82F74BCE-ADFF-D85F-7203-6AE92CF03594}"/>
              </a:ext>
            </a:extLst>
          </p:cNvPr>
          <p:cNvPicPr>
            <a:picLocks noGrp="1" noChangeAspect="1"/>
          </p:cNvPicPr>
          <p:nvPr/>
        </p:nvPicPr>
        <p:blipFill>
          <a:blip r:embed="rId3" cstate="screen">
            <a:clrChange>
              <a:clrFrom>
                <a:srgbClr val="FFFFFF"/>
              </a:clrFrom>
              <a:clrTo>
                <a:srgbClr val="FFFFFF">
                  <a:alpha val="0"/>
                </a:srgbClr>
              </a:clrTo>
            </a:clrChange>
          </a:blip>
          <a:stretch>
            <a:fillRect/>
          </a:stretch>
        </p:blipFill>
        <p:spPr>
          <a:xfrm>
            <a:off x="4163451" y="1900871"/>
            <a:ext cx="4400550" cy="3492937"/>
          </a:xfrm>
          <a:prstGeom prst="rect">
            <a:avLst/>
          </a:prstGeom>
        </p:spPr>
      </p:pic>
      <p:sp>
        <p:nvSpPr>
          <p:cNvPr id="4" name="TextBox 5">
            <a:extLst>
              <a:ext uri="{FF2B5EF4-FFF2-40B4-BE49-F238E27FC236}">
                <a16:creationId xmlns:a16="http://schemas.microsoft.com/office/drawing/2014/main" id="{A1E6B250-C228-F7B8-73A3-FB42A3A3589B}"/>
              </a:ext>
            </a:extLst>
          </p:cNvPr>
          <p:cNvSpPr txBox="1"/>
          <p:nvPr/>
        </p:nvSpPr>
        <p:spPr>
          <a:xfrm>
            <a:off x="5220015" y="5782025"/>
            <a:ext cx="2541080"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Ability to influence</a:t>
            </a:r>
          </a:p>
        </p:txBody>
      </p:sp>
      <p:sp>
        <p:nvSpPr>
          <p:cNvPr id="5" name="TextBox 6">
            <a:extLst>
              <a:ext uri="{FF2B5EF4-FFF2-40B4-BE49-F238E27FC236}">
                <a16:creationId xmlns:a16="http://schemas.microsoft.com/office/drawing/2014/main" id="{8900DDD4-5D17-3268-574B-CB961E8DBE56}"/>
              </a:ext>
            </a:extLst>
          </p:cNvPr>
          <p:cNvSpPr txBox="1"/>
          <p:nvPr/>
        </p:nvSpPr>
        <p:spPr>
          <a:xfrm>
            <a:off x="7777025" y="5339470"/>
            <a:ext cx="753732"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High</a:t>
            </a:r>
          </a:p>
        </p:txBody>
      </p:sp>
      <p:sp>
        <p:nvSpPr>
          <p:cNvPr id="6" name="TextBox 7">
            <a:extLst>
              <a:ext uri="{FF2B5EF4-FFF2-40B4-BE49-F238E27FC236}">
                <a16:creationId xmlns:a16="http://schemas.microsoft.com/office/drawing/2014/main" id="{00008922-FA90-30D2-6822-6C8BBC42E227}"/>
              </a:ext>
            </a:extLst>
          </p:cNvPr>
          <p:cNvSpPr txBox="1"/>
          <p:nvPr/>
        </p:nvSpPr>
        <p:spPr>
          <a:xfrm>
            <a:off x="4257892" y="5393808"/>
            <a:ext cx="72006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Low</a:t>
            </a:r>
          </a:p>
        </p:txBody>
      </p:sp>
      <p:sp>
        <p:nvSpPr>
          <p:cNvPr id="8" name="TextBox 9">
            <a:extLst>
              <a:ext uri="{FF2B5EF4-FFF2-40B4-BE49-F238E27FC236}">
                <a16:creationId xmlns:a16="http://schemas.microsoft.com/office/drawing/2014/main" id="{2682B3EA-5A2A-22A3-6275-2CFE91B459B9}"/>
              </a:ext>
            </a:extLst>
          </p:cNvPr>
          <p:cNvSpPr txBox="1"/>
          <p:nvPr/>
        </p:nvSpPr>
        <p:spPr>
          <a:xfrm>
            <a:off x="3360025" y="4929919"/>
            <a:ext cx="87444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High</a:t>
            </a:r>
          </a:p>
        </p:txBody>
      </p:sp>
      <p:sp>
        <p:nvSpPr>
          <p:cNvPr id="9" name="TextBox 10">
            <a:extLst>
              <a:ext uri="{FF2B5EF4-FFF2-40B4-BE49-F238E27FC236}">
                <a16:creationId xmlns:a16="http://schemas.microsoft.com/office/drawing/2014/main" id="{3674770F-D1EE-E92B-2995-64103A1E9A02}"/>
              </a:ext>
            </a:extLst>
          </p:cNvPr>
          <p:cNvSpPr txBox="1"/>
          <p:nvPr/>
        </p:nvSpPr>
        <p:spPr>
          <a:xfrm>
            <a:off x="3360025" y="1900871"/>
            <a:ext cx="694806"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Low</a:t>
            </a:r>
          </a:p>
        </p:txBody>
      </p:sp>
      <p:sp>
        <p:nvSpPr>
          <p:cNvPr id="10" name="TextBox 11">
            <a:extLst>
              <a:ext uri="{FF2B5EF4-FFF2-40B4-BE49-F238E27FC236}">
                <a16:creationId xmlns:a16="http://schemas.microsoft.com/office/drawing/2014/main" id="{50597608-875C-ECEF-772F-C2B3D32D8167}"/>
              </a:ext>
            </a:extLst>
          </p:cNvPr>
          <p:cNvSpPr txBox="1"/>
          <p:nvPr/>
        </p:nvSpPr>
        <p:spPr>
          <a:xfrm>
            <a:off x="4784639" y="4359704"/>
            <a:ext cx="87075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Defer</a:t>
            </a:r>
          </a:p>
        </p:txBody>
      </p:sp>
      <p:sp>
        <p:nvSpPr>
          <p:cNvPr id="11" name="TextBox 12">
            <a:extLst>
              <a:ext uri="{FF2B5EF4-FFF2-40B4-BE49-F238E27FC236}">
                <a16:creationId xmlns:a16="http://schemas.microsoft.com/office/drawing/2014/main" id="{CA6A4A04-6AE4-6B1F-67EE-4D4F13AD563E}"/>
              </a:ext>
            </a:extLst>
          </p:cNvPr>
          <p:cNvSpPr txBox="1"/>
          <p:nvPr/>
        </p:nvSpPr>
        <p:spPr>
          <a:xfrm>
            <a:off x="6852806" y="4175039"/>
            <a:ext cx="132299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Around </a:t>
            </a:r>
          </a:p>
          <a:p>
            <a:r>
              <a:rPr lang="en-US" sz="2400">
                <a:solidFill>
                  <a:srgbClr val="000000"/>
                </a:solidFill>
              </a:rPr>
              <a:t>the rocks</a:t>
            </a:r>
          </a:p>
        </p:txBody>
      </p:sp>
      <p:sp>
        <p:nvSpPr>
          <p:cNvPr id="12" name="TextBox 13">
            <a:extLst>
              <a:ext uri="{FF2B5EF4-FFF2-40B4-BE49-F238E27FC236}">
                <a16:creationId xmlns:a16="http://schemas.microsoft.com/office/drawing/2014/main" id="{368F0F19-CFD3-07D3-0BA7-06A13BCFB67B}"/>
              </a:ext>
            </a:extLst>
          </p:cNvPr>
          <p:cNvSpPr txBox="1"/>
          <p:nvPr/>
        </p:nvSpPr>
        <p:spPr>
          <a:xfrm>
            <a:off x="6829641" y="2289088"/>
            <a:ext cx="117051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Straight</a:t>
            </a:r>
          </a:p>
          <a:p>
            <a:r>
              <a:rPr lang="en-US" sz="2400">
                <a:solidFill>
                  <a:srgbClr val="000000"/>
                </a:solidFill>
              </a:rPr>
              <a:t>ahead</a:t>
            </a:r>
          </a:p>
        </p:txBody>
      </p:sp>
      <p:sp>
        <p:nvSpPr>
          <p:cNvPr id="13" name="TextBox 14">
            <a:extLst>
              <a:ext uri="{FF2B5EF4-FFF2-40B4-BE49-F238E27FC236}">
                <a16:creationId xmlns:a16="http://schemas.microsoft.com/office/drawing/2014/main" id="{4BD5F8AE-662E-BF81-D1C6-21E27AF39E97}"/>
              </a:ext>
            </a:extLst>
          </p:cNvPr>
          <p:cNvSpPr txBox="1"/>
          <p:nvPr/>
        </p:nvSpPr>
        <p:spPr>
          <a:xfrm>
            <a:off x="4784639" y="2437901"/>
            <a:ext cx="92044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solidFill>
                  <a:srgbClr val="000000"/>
                </a:solidFill>
              </a:rPr>
              <a:t>Assist</a:t>
            </a:r>
          </a:p>
        </p:txBody>
      </p:sp>
      <p:sp>
        <p:nvSpPr>
          <p:cNvPr id="14" name="TextBox 8">
            <a:extLst>
              <a:ext uri="{FF2B5EF4-FFF2-40B4-BE49-F238E27FC236}">
                <a16:creationId xmlns:a16="http://schemas.microsoft.com/office/drawing/2014/main" id="{4BB8604F-F52F-5133-542C-E439D384F9B3}"/>
              </a:ext>
            </a:extLst>
          </p:cNvPr>
          <p:cNvSpPr txBox="1"/>
          <p:nvPr/>
        </p:nvSpPr>
        <p:spPr>
          <a:xfrm>
            <a:off x="562649" y="2908014"/>
            <a:ext cx="3105401"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0000"/>
                </a:solidFill>
              </a:rPr>
              <a:t>Resistance from people</a:t>
            </a:r>
          </a:p>
          <a:p>
            <a:pPr algn="ctr"/>
            <a:r>
              <a:rPr lang="en-US" sz="2400">
                <a:solidFill>
                  <a:srgbClr val="000000"/>
                </a:solidFill>
              </a:rPr>
              <a:t>Technical difficulty</a:t>
            </a:r>
          </a:p>
        </p:txBody>
      </p:sp>
      <p:sp>
        <p:nvSpPr>
          <p:cNvPr id="18" name="Rectangle 5">
            <a:extLst>
              <a:ext uri="{FF2B5EF4-FFF2-40B4-BE49-F238E27FC236}">
                <a16:creationId xmlns:a16="http://schemas.microsoft.com/office/drawing/2014/main" id="{97E65FB8-FED0-1D97-1C27-1E2C312B9FA5}"/>
              </a:ext>
            </a:extLst>
          </p:cNvPr>
          <p:cNvSpPr>
            <a:spLocks noGrp="1" noChangeArrowheads="1"/>
          </p:cNvSpPr>
          <p:nvPr>
            <p:ph type="sldNum" sz="quarter" idx="10"/>
          </p:nvPr>
        </p:nvSpPr>
        <p:spPr>
          <a:xfrm>
            <a:off x="10660358" y="6356350"/>
            <a:ext cx="1264948" cy="365125"/>
          </a:xfrm>
          <a:ln/>
        </p:spPr>
        <p:txBody>
          <a:bodyPr/>
          <a:lstStyle>
            <a:lvl1pPr>
              <a:defRPr>
                <a:latin typeface="+mn-lt"/>
              </a:defRPr>
            </a:lvl1pPr>
          </a:lstStyle>
          <a:p>
            <a:pPr>
              <a:defRPr/>
            </a:pPr>
            <a:fld id="{F4365BD5-0232-4F69-8370-19916C6CA2D7}" type="slidenum">
              <a:rPr lang="en-US" smtClean="0"/>
              <a:pPr>
                <a:defRPr/>
              </a:pPr>
              <a:t>35</a:t>
            </a:fld>
            <a:endParaRPr lang="en-US"/>
          </a:p>
        </p:txBody>
      </p:sp>
    </p:spTree>
    <p:extLst>
      <p:ext uri="{BB962C8B-B14F-4D97-AF65-F5344CB8AC3E}">
        <p14:creationId xmlns:p14="http://schemas.microsoft.com/office/powerpoint/2010/main" val="2672752335"/>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F4CB7-D3E6-8FE8-EE88-9D24B3FBC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52195-3A0D-953F-05F8-C3F97013B8E6}"/>
              </a:ext>
            </a:extLst>
          </p:cNvPr>
          <p:cNvSpPr>
            <a:spLocks noGrp="1"/>
          </p:cNvSpPr>
          <p:nvPr>
            <p:ph type="title"/>
          </p:nvPr>
        </p:nvSpPr>
        <p:spPr/>
        <p:txBody>
          <a:bodyPr vert="horz" lIns="91440" tIns="45720" rIns="91440" bIns="45720" rtlCol="0" anchor="b">
            <a:normAutofit/>
          </a:bodyPr>
          <a:lstStyle/>
          <a:p>
            <a:r>
              <a:rPr lang="en-US"/>
              <a:t>Be like water</a:t>
            </a:r>
          </a:p>
        </p:txBody>
      </p:sp>
      <p:pic>
        <p:nvPicPr>
          <p:cNvPr id="3" name="Content Placeholder 4" descr="Blank2X2Matrix.PNG">
            <a:extLst>
              <a:ext uri="{FF2B5EF4-FFF2-40B4-BE49-F238E27FC236}">
                <a16:creationId xmlns:a16="http://schemas.microsoft.com/office/drawing/2014/main" id="{44C4AD08-C442-1569-ABDD-6279E6DE9D30}"/>
              </a:ext>
            </a:extLst>
          </p:cNvPr>
          <p:cNvPicPr>
            <a:picLocks noGrp="1" noChangeAspect="1"/>
          </p:cNvPicPr>
          <p:nvPr/>
        </p:nvPicPr>
        <p:blipFill>
          <a:blip r:embed="rId3" cstate="screen">
            <a:clrChange>
              <a:clrFrom>
                <a:srgbClr val="FFFFFF"/>
              </a:clrFrom>
              <a:clrTo>
                <a:srgbClr val="FFFFFF">
                  <a:alpha val="0"/>
                </a:srgbClr>
              </a:clrTo>
            </a:clrChange>
          </a:blip>
          <a:stretch>
            <a:fillRect/>
          </a:stretch>
        </p:blipFill>
        <p:spPr>
          <a:xfrm>
            <a:off x="4029199" y="1703003"/>
            <a:ext cx="4686546" cy="3719946"/>
          </a:xfrm>
          <a:prstGeom prst="rect">
            <a:avLst/>
          </a:prstGeom>
        </p:spPr>
      </p:pic>
      <p:sp>
        <p:nvSpPr>
          <p:cNvPr id="4" name="TextBox 5">
            <a:extLst>
              <a:ext uri="{FF2B5EF4-FFF2-40B4-BE49-F238E27FC236}">
                <a16:creationId xmlns:a16="http://schemas.microsoft.com/office/drawing/2014/main" id="{6375141A-9898-200A-9680-02826D812BC3}"/>
              </a:ext>
            </a:extLst>
          </p:cNvPr>
          <p:cNvSpPr txBox="1"/>
          <p:nvPr/>
        </p:nvSpPr>
        <p:spPr>
          <a:xfrm>
            <a:off x="5359140" y="5722502"/>
            <a:ext cx="2048381"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Ability to influence</a:t>
            </a:r>
            <a:endParaRPr lang="en-US" sz="2400">
              <a:solidFill>
                <a:srgbClr val="000000"/>
              </a:solidFill>
            </a:endParaRPr>
          </a:p>
        </p:txBody>
      </p:sp>
      <p:sp>
        <p:nvSpPr>
          <p:cNvPr id="5" name="TextBox 6">
            <a:extLst>
              <a:ext uri="{FF2B5EF4-FFF2-40B4-BE49-F238E27FC236}">
                <a16:creationId xmlns:a16="http://schemas.microsoft.com/office/drawing/2014/main" id="{69E6244C-D122-B6A2-8465-0E28B7CD5E37}"/>
              </a:ext>
            </a:extLst>
          </p:cNvPr>
          <p:cNvSpPr txBox="1"/>
          <p:nvPr/>
        </p:nvSpPr>
        <p:spPr>
          <a:xfrm>
            <a:off x="7490121" y="5360412"/>
            <a:ext cx="635110"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High</a:t>
            </a:r>
            <a:endParaRPr lang="en-US" sz="2400">
              <a:solidFill>
                <a:srgbClr val="000000"/>
              </a:solidFill>
            </a:endParaRPr>
          </a:p>
        </p:txBody>
      </p:sp>
      <p:sp>
        <p:nvSpPr>
          <p:cNvPr id="6" name="TextBox 7">
            <a:extLst>
              <a:ext uri="{FF2B5EF4-FFF2-40B4-BE49-F238E27FC236}">
                <a16:creationId xmlns:a16="http://schemas.microsoft.com/office/drawing/2014/main" id="{59E33284-0973-B87F-54E2-33E412730854}"/>
              </a:ext>
            </a:extLst>
          </p:cNvPr>
          <p:cNvSpPr txBox="1"/>
          <p:nvPr/>
        </p:nvSpPr>
        <p:spPr>
          <a:xfrm>
            <a:off x="4521536" y="5373164"/>
            <a:ext cx="587661"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Low</a:t>
            </a:r>
            <a:endParaRPr lang="en-US" sz="2400">
              <a:solidFill>
                <a:srgbClr val="000000"/>
              </a:solidFill>
            </a:endParaRPr>
          </a:p>
        </p:txBody>
      </p:sp>
      <p:sp>
        <p:nvSpPr>
          <p:cNvPr id="10" name="TextBox 11">
            <a:extLst>
              <a:ext uri="{FF2B5EF4-FFF2-40B4-BE49-F238E27FC236}">
                <a16:creationId xmlns:a16="http://schemas.microsoft.com/office/drawing/2014/main" id="{32819E38-C749-CCC2-5493-DEB3A0DBF70D}"/>
              </a:ext>
            </a:extLst>
          </p:cNvPr>
          <p:cNvSpPr txBox="1"/>
          <p:nvPr/>
        </p:nvSpPr>
        <p:spPr>
          <a:xfrm>
            <a:off x="4858310" y="4247723"/>
            <a:ext cx="724750"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Defer</a:t>
            </a:r>
            <a:endParaRPr lang="en-US" sz="2400">
              <a:solidFill>
                <a:srgbClr val="000000"/>
              </a:solidFill>
            </a:endParaRPr>
          </a:p>
        </p:txBody>
      </p:sp>
      <p:sp>
        <p:nvSpPr>
          <p:cNvPr id="11" name="TextBox 12">
            <a:extLst>
              <a:ext uri="{FF2B5EF4-FFF2-40B4-BE49-F238E27FC236}">
                <a16:creationId xmlns:a16="http://schemas.microsoft.com/office/drawing/2014/main" id="{33183BDE-6630-7DCF-2350-919B4B731124}"/>
              </a:ext>
            </a:extLst>
          </p:cNvPr>
          <p:cNvSpPr txBox="1"/>
          <p:nvPr/>
        </p:nvSpPr>
        <p:spPr>
          <a:xfrm>
            <a:off x="6817213" y="4035441"/>
            <a:ext cx="1084208" cy="752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Around </a:t>
            </a:r>
          </a:p>
          <a:p>
            <a:pPr defTabSz="722376">
              <a:spcAft>
                <a:spcPts val="600"/>
              </a:spcAft>
            </a:pPr>
            <a:r>
              <a:rPr lang="en-US" sz="1896" kern="1200">
                <a:solidFill>
                  <a:srgbClr val="000000"/>
                </a:solidFill>
                <a:latin typeface="+mn-lt"/>
                <a:ea typeface="+mn-ea"/>
                <a:cs typeface="+mn-cs"/>
              </a:rPr>
              <a:t>the rocks</a:t>
            </a:r>
            <a:endParaRPr lang="en-US" sz="2400">
              <a:solidFill>
                <a:srgbClr val="000000"/>
              </a:solidFill>
            </a:endParaRPr>
          </a:p>
        </p:txBody>
      </p:sp>
      <p:sp>
        <p:nvSpPr>
          <p:cNvPr id="12" name="TextBox 13">
            <a:extLst>
              <a:ext uri="{FF2B5EF4-FFF2-40B4-BE49-F238E27FC236}">
                <a16:creationId xmlns:a16="http://schemas.microsoft.com/office/drawing/2014/main" id="{01530BAB-4F35-92BA-1E05-6F6CFE205687}"/>
              </a:ext>
            </a:extLst>
          </p:cNvPr>
          <p:cNvSpPr txBox="1"/>
          <p:nvPr/>
        </p:nvSpPr>
        <p:spPr>
          <a:xfrm>
            <a:off x="6785179" y="2391352"/>
            <a:ext cx="952505" cy="752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Straight</a:t>
            </a:r>
          </a:p>
          <a:p>
            <a:pPr defTabSz="722376">
              <a:spcAft>
                <a:spcPts val="600"/>
              </a:spcAft>
            </a:pPr>
            <a:r>
              <a:rPr lang="en-US" sz="1896" kern="1200">
                <a:solidFill>
                  <a:srgbClr val="000000"/>
                </a:solidFill>
                <a:latin typeface="+mn-lt"/>
                <a:ea typeface="+mn-ea"/>
                <a:cs typeface="+mn-cs"/>
              </a:rPr>
              <a:t>ahead</a:t>
            </a:r>
            <a:endParaRPr lang="en-US" sz="2400">
              <a:solidFill>
                <a:srgbClr val="000000"/>
              </a:solidFill>
            </a:endParaRPr>
          </a:p>
        </p:txBody>
      </p:sp>
      <p:sp>
        <p:nvSpPr>
          <p:cNvPr id="13" name="TextBox 14">
            <a:extLst>
              <a:ext uri="{FF2B5EF4-FFF2-40B4-BE49-F238E27FC236}">
                <a16:creationId xmlns:a16="http://schemas.microsoft.com/office/drawing/2014/main" id="{CAAEB6E5-A401-6327-84CD-0E5FBF3CB391}"/>
              </a:ext>
            </a:extLst>
          </p:cNvPr>
          <p:cNvSpPr txBox="1"/>
          <p:nvPr/>
        </p:nvSpPr>
        <p:spPr>
          <a:xfrm>
            <a:off x="4815366" y="2484999"/>
            <a:ext cx="744563"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Assist</a:t>
            </a:r>
            <a:endParaRPr lang="en-US" sz="2400">
              <a:solidFill>
                <a:srgbClr val="000000"/>
              </a:solidFill>
            </a:endParaRPr>
          </a:p>
        </p:txBody>
      </p:sp>
      <p:sp>
        <p:nvSpPr>
          <p:cNvPr id="20" name="Rectangle 19">
            <a:extLst>
              <a:ext uri="{FF2B5EF4-FFF2-40B4-BE49-F238E27FC236}">
                <a16:creationId xmlns:a16="http://schemas.microsoft.com/office/drawing/2014/main" id="{984E94FA-C044-9E7E-2B80-8BD70247C887}"/>
              </a:ext>
            </a:extLst>
          </p:cNvPr>
          <p:cNvSpPr/>
          <p:nvPr/>
        </p:nvSpPr>
        <p:spPr>
          <a:xfrm>
            <a:off x="7901421" y="1076614"/>
            <a:ext cx="1081492" cy="1144476"/>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Expand the workflow to show visualize what QA is focusing on</a:t>
            </a:r>
            <a:endParaRPr lang="en-US" sz="1200">
              <a:solidFill>
                <a:schemeClr val="tx1"/>
              </a:solidFill>
            </a:endParaRPr>
          </a:p>
        </p:txBody>
      </p:sp>
      <p:sp>
        <p:nvSpPr>
          <p:cNvPr id="24" name="Rectangle 23">
            <a:extLst>
              <a:ext uri="{FF2B5EF4-FFF2-40B4-BE49-F238E27FC236}">
                <a16:creationId xmlns:a16="http://schemas.microsoft.com/office/drawing/2014/main" id="{E871E7D0-18C2-39EF-A185-EF599F6FEF48}"/>
              </a:ext>
            </a:extLst>
          </p:cNvPr>
          <p:cNvSpPr/>
          <p:nvPr/>
        </p:nvSpPr>
        <p:spPr>
          <a:xfrm>
            <a:off x="8022260" y="2504231"/>
            <a:ext cx="1081492" cy="1068821"/>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dirty="0">
                <a:solidFill>
                  <a:schemeClr val="tx1"/>
                </a:solidFill>
                <a:latin typeface="+mn-lt"/>
                <a:ea typeface="+mn-ea"/>
                <a:cs typeface="+mn-cs"/>
              </a:rPr>
              <a:t>Establish a WIP limit of one test per tester</a:t>
            </a:r>
            <a:endParaRPr lang="en-US" sz="1200" dirty="0">
              <a:solidFill>
                <a:schemeClr val="tx1"/>
              </a:solidFill>
            </a:endParaRPr>
          </a:p>
        </p:txBody>
      </p:sp>
      <p:sp>
        <p:nvSpPr>
          <p:cNvPr id="25" name="Rectangle 24">
            <a:extLst>
              <a:ext uri="{FF2B5EF4-FFF2-40B4-BE49-F238E27FC236}">
                <a16:creationId xmlns:a16="http://schemas.microsoft.com/office/drawing/2014/main" id="{EF9F956A-18C4-BAB5-8BE2-93654CB7AC65}"/>
              </a:ext>
            </a:extLst>
          </p:cNvPr>
          <p:cNvSpPr/>
          <p:nvPr/>
        </p:nvSpPr>
        <p:spPr>
          <a:xfrm>
            <a:off x="8242969" y="4465464"/>
            <a:ext cx="1759877" cy="1144476"/>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Implement automated testing</a:t>
            </a:r>
            <a:endParaRPr lang="en-US" sz="1200">
              <a:solidFill>
                <a:schemeClr val="tx1"/>
              </a:solidFill>
            </a:endParaRPr>
          </a:p>
        </p:txBody>
      </p:sp>
      <p:sp>
        <p:nvSpPr>
          <p:cNvPr id="30" name="Rectangle 29">
            <a:extLst>
              <a:ext uri="{FF2B5EF4-FFF2-40B4-BE49-F238E27FC236}">
                <a16:creationId xmlns:a16="http://schemas.microsoft.com/office/drawing/2014/main" id="{9AFFFA06-215E-C5CC-B494-4C53FD1CB067}"/>
              </a:ext>
            </a:extLst>
          </p:cNvPr>
          <p:cNvSpPr/>
          <p:nvPr/>
        </p:nvSpPr>
        <p:spPr>
          <a:xfrm>
            <a:off x="3749834" y="3929135"/>
            <a:ext cx="1081492" cy="1144476"/>
          </a:xfrm>
          <a:prstGeom prst="rect">
            <a:avLst/>
          </a:prstGeom>
          <a:solidFill>
            <a:srgbClr val="FCF3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Hire more staff</a:t>
            </a:r>
            <a:endParaRPr lang="en-US" sz="1200">
              <a:solidFill>
                <a:schemeClr val="tx1"/>
              </a:solidFill>
            </a:endParaRPr>
          </a:p>
        </p:txBody>
      </p:sp>
      <p:sp>
        <p:nvSpPr>
          <p:cNvPr id="32" name="Rectangle 31">
            <a:extLst>
              <a:ext uri="{FF2B5EF4-FFF2-40B4-BE49-F238E27FC236}">
                <a16:creationId xmlns:a16="http://schemas.microsoft.com/office/drawing/2014/main" id="{7F82E36F-7C7C-F471-A635-B131B5B1BCBF}"/>
              </a:ext>
            </a:extLst>
          </p:cNvPr>
          <p:cNvSpPr/>
          <p:nvPr/>
        </p:nvSpPr>
        <p:spPr>
          <a:xfrm>
            <a:off x="7901421" y="3650697"/>
            <a:ext cx="1081492" cy="1144476"/>
          </a:xfrm>
          <a:prstGeom prst="rect">
            <a:avLst/>
          </a:prstGeom>
          <a:solidFill>
            <a:srgbClr val="FCF48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Enforce definition of done</a:t>
            </a:r>
            <a:endParaRPr lang="en-US" sz="1200">
              <a:solidFill>
                <a:schemeClr val="tx1"/>
              </a:solidFill>
            </a:endParaRPr>
          </a:p>
        </p:txBody>
      </p:sp>
      <p:sp>
        <p:nvSpPr>
          <p:cNvPr id="14" name="TextBox 8">
            <a:extLst>
              <a:ext uri="{FF2B5EF4-FFF2-40B4-BE49-F238E27FC236}">
                <a16:creationId xmlns:a16="http://schemas.microsoft.com/office/drawing/2014/main" id="{7CB1DCC9-3449-4CC4-1168-D74C2861A0F1}"/>
              </a:ext>
            </a:extLst>
          </p:cNvPr>
          <p:cNvSpPr txBox="1"/>
          <p:nvPr/>
        </p:nvSpPr>
        <p:spPr>
          <a:xfrm>
            <a:off x="929339" y="3374480"/>
            <a:ext cx="2488694" cy="75277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722376">
              <a:spcAft>
                <a:spcPts val="600"/>
              </a:spcAft>
            </a:pPr>
            <a:r>
              <a:rPr lang="en-US" sz="1896" kern="1200">
                <a:solidFill>
                  <a:srgbClr val="000000"/>
                </a:solidFill>
                <a:latin typeface="+mn-lt"/>
                <a:ea typeface="+mn-ea"/>
                <a:cs typeface="+mn-cs"/>
              </a:rPr>
              <a:t>Resistance from people</a:t>
            </a:r>
          </a:p>
          <a:p>
            <a:pPr algn="ctr" defTabSz="722376">
              <a:spcAft>
                <a:spcPts val="600"/>
              </a:spcAft>
            </a:pPr>
            <a:r>
              <a:rPr lang="en-US" sz="1896" kern="1200">
                <a:solidFill>
                  <a:srgbClr val="000000"/>
                </a:solidFill>
                <a:latin typeface="+mn-lt"/>
                <a:ea typeface="+mn-ea"/>
                <a:cs typeface="+mn-cs"/>
              </a:rPr>
              <a:t>Technical difficulty</a:t>
            </a:r>
            <a:endParaRPr lang="en-US" sz="2400">
              <a:solidFill>
                <a:srgbClr val="000000"/>
              </a:solidFill>
            </a:endParaRPr>
          </a:p>
        </p:txBody>
      </p:sp>
      <p:sp>
        <p:nvSpPr>
          <p:cNvPr id="19" name="Rectangle 18">
            <a:extLst>
              <a:ext uri="{FF2B5EF4-FFF2-40B4-BE49-F238E27FC236}">
                <a16:creationId xmlns:a16="http://schemas.microsoft.com/office/drawing/2014/main" id="{4C478807-EC7F-777A-9C45-EE80334AF4CA}"/>
              </a:ext>
            </a:extLst>
          </p:cNvPr>
          <p:cNvSpPr/>
          <p:nvPr/>
        </p:nvSpPr>
        <p:spPr>
          <a:xfrm>
            <a:off x="6372472" y="1005700"/>
            <a:ext cx="1081492" cy="1144476"/>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61188">
              <a:spcAft>
                <a:spcPts val="600"/>
              </a:spcAft>
            </a:pPr>
            <a:r>
              <a:rPr lang="en-US" sz="1050" kern="1200">
                <a:solidFill>
                  <a:schemeClr val="tx1"/>
                </a:solidFill>
                <a:latin typeface="+mn-lt"/>
                <a:ea typeface="+mn-ea"/>
                <a:cs typeface="+mn-cs"/>
              </a:rPr>
              <a:t>Rewrite definition of done after looking into it more</a:t>
            </a:r>
            <a:endParaRPr lang="en-US" sz="1200">
              <a:solidFill>
                <a:schemeClr val="tx1"/>
              </a:solidFill>
            </a:endParaRPr>
          </a:p>
        </p:txBody>
      </p:sp>
      <p:sp>
        <p:nvSpPr>
          <p:cNvPr id="7" name="TextBox 9">
            <a:extLst>
              <a:ext uri="{FF2B5EF4-FFF2-40B4-BE49-F238E27FC236}">
                <a16:creationId xmlns:a16="http://schemas.microsoft.com/office/drawing/2014/main" id="{3C134519-EC6C-6929-7F86-99200BD2F5E5}"/>
              </a:ext>
            </a:extLst>
          </p:cNvPr>
          <p:cNvSpPr txBox="1"/>
          <p:nvPr/>
        </p:nvSpPr>
        <p:spPr>
          <a:xfrm>
            <a:off x="3330823" y="5097332"/>
            <a:ext cx="698376" cy="3840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High</a:t>
            </a:r>
            <a:endParaRPr lang="en-US" sz="2400">
              <a:solidFill>
                <a:srgbClr val="000000"/>
              </a:solidFill>
            </a:endParaRPr>
          </a:p>
        </p:txBody>
      </p:sp>
      <p:sp>
        <p:nvSpPr>
          <p:cNvPr id="15" name="TextBox 10">
            <a:extLst>
              <a:ext uri="{FF2B5EF4-FFF2-40B4-BE49-F238E27FC236}">
                <a16:creationId xmlns:a16="http://schemas.microsoft.com/office/drawing/2014/main" id="{B1C95885-3E1F-0F78-3747-0FFD3E2A91BE}"/>
              </a:ext>
            </a:extLst>
          </p:cNvPr>
          <p:cNvSpPr txBox="1"/>
          <p:nvPr/>
        </p:nvSpPr>
        <p:spPr>
          <a:xfrm>
            <a:off x="3329707" y="1816836"/>
            <a:ext cx="587020" cy="38408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22376">
              <a:spcAft>
                <a:spcPts val="600"/>
              </a:spcAft>
            </a:pPr>
            <a:r>
              <a:rPr lang="en-US" sz="1896" kern="1200">
                <a:solidFill>
                  <a:srgbClr val="000000"/>
                </a:solidFill>
                <a:latin typeface="+mn-lt"/>
                <a:ea typeface="+mn-ea"/>
                <a:cs typeface="+mn-cs"/>
              </a:rPr>
              <a:t>Low</a:t>
            </a:r>
            <a:endParaRPr lang="en-US" sz="2400">
              <a:solidFill>
                <a:srgbClr val="000000"/>
              </a:solidFill>
            </a:endParaRPr>
          </a:p>
        </p:txBody>
      </p:sp>
      <p:sp>
        <p:nvSpPr>
          <p:cNvPr id="18" name="Rectangle 5">
            <a:extLst>
              <a:ext uri="{FF2B5EF4-FFF2-40B4-BE49-F238E27FC236}">
                <a16:creationId xmlns:a16="http://schemas.microsoft.com/office/drawing/2014/main" id="{CD52326A-CB2D-D2B6-85BE-5C4BE9FF0702}"/>
              </a:ext>
            </a:extLst>
          </p:cNvPr>
          <p:cNvSpPr txBox="1">
            <a:spLocks noChangeArrowheads="1"/>
          </p:cNvSpPr>
          <p:nvPr/>
        </p:nvSpPr>
        <p:spPr>
          <a:xfrm>
            <a:off x="10660358" y="6396542"/>
            <a:ext cx="1264948" cy="365125"/>
          </a:xfrm>
          <a:prstGeom prst="rect">
            <a:avLst/>
          </a:prstGeom>
          <a:ln/>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F4365BD5-0232-4F69-8370-19916C6CA2D7}" type="slidenum">
              <a:rPr lang="en-US" sz="1200" smtClean="0"/>
              <a:pPr algn="r">
                <a:defRPr/>
              </a:pPr>
              <a:t>36</a:t>
            </a:fld>
            <a:endParaRPr lang="en-US" sz="1200"/>
          </a:p>
        </p:txBody>
      </p:sp>
    </p:spTree>
    <p:extLst>
      <p:ext uri="{BB962C8B-B14F-4D97-AF65-F5344CB8AC3E}">
        <p14:creationId xmlns:p14="http://schemas.microsoft.com/office/powerpoint/2010/main" val="185529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382CC-87B2-7119-32D1-040B65AF6BB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2587DF-D93F-0B4B-A7F9-796A8E5DBC4B}"/>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37</a:t>
            </a:fld>
            <a:endParaRPr lang="en-US" noProof="0"/>
          </a:p>
        </p:txBody>
      </p:sp>
      <p:sp>
        <p:nvSpPr>
          <p:cNvPr id="5" name="Title 4">
            <a:extLst>
              <a:ext uri="{FF2B5EF4-FFF2-40B4-BE49-F238E27FC236}">
                <a16:creationId xmlns:a16="http://schemas.microsoft.com/office/drawing/2014/main" id="{9CE82826-B127-85A5-39F3-969ED7199AC6}"/>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AD6CD1F7-090C-07CE-DD8C-EE25D207FE79}"/>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6EC4C53B-1178-5DA6-9D9F-421205E35BE7}"/>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91903C74-92D7-00A0-1937-301A05A35C94}"/>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0AF35474-D738-EB7F-B87A-168140331EC6}"/>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0197BC95-A331-FC3B-0776-31D5EB0AB8DF}"/>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E39CE22A-AF17-076E-16B4-B14E485989A9}"/>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EEE443BC-2590-3220-0857-6E1F91060E8D}"/>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100C74D0-005F-3964-4E69-6E518452E0BE}"/>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0DFF65F2-12EB-6980-4760-3E4CCFBBE886}"/>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21998776-C303-32A5-B1B4-E7CAE0287617}"/>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A16C2C8A-80EC-2E2E-975A-4370E984BCCF}"/>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72021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0469-06F2-E100-1C41-BB6782164D71}"/>
              </a:ext>
            </a:extLst>
          </p:cNvPr>
          <p:cNvSpPr>
            <a:spLocks noGrp="1"/>
          </p:cNvSpPr>
          <p:nvPr>
            <p:ph type="title"/>
          </p:nvPr>
        </p:nvSpPr>
        <p:spPr/>
        <p:txBody>
          <a:bodyPr/>
          <a:lstStyle/>
          <a:p>
            <a:r>
              <a:rPr lang="en-US" noProof="0"/>
              <a:t>The Scrum Team’s experiment</a:t>
            </a:r>
          </a:p>
        </p:txBody>
      </p:sp>
      <p:sp>
        <p:nvSpPr>
          <p:cNvPr id="4" name="Slide Number Placeholder 3">
            <a:extLst>
              <a:ext uri="{FF2B5EF4-FFF2-40B4-BE49-F238E27FC236}">
                <a16:creationId xmlns:a16="http://schemas.microsoft.com/office/drawing/2014/main" id="{CBBCE81A-6961-DB2B-96E0-81A22B997250}"/>
              </a:ext>
            </a:extLst>
          </p:cNvPr>
          <p:cNvSpPr>
            <a:spLocks noGrp="1"/>
          </p:cNvSpPr>
          <p:nvPr>
            <p:ph type="sldNum" sz="quarter" idx="11"/>
          </p:nvPr>
        </p:nvSpPr>
        <p:spPr/>
        <p:txBody>
          <a:bodyPr/>
          <a:lstStyle/>
          <a:p>
            <a:fld id="{C35D1307-4518-DC49-A96C-7B35E51C61C4}" type="slidenum">
              <a:rPr lang="en-US" noProof="0" smtClean="0"/>
              <a:pPr/>
              <a:t>38</a:t>
            </a:fld>
            <a:endParaRPr lang="en-US" noProof="0"/>
          </a:p>
        </p:txBody>
      </p:sp>
      <p:sp>
        <p:nvSpPr>
          <p:cNvPr id="6" name="Rectangle 5">
            <a:extLst>
              <a:ext uri="{FF2B5EF4-FFF2-40B4-BE49-F238E27FC236}">
                <a16:creationId xmlns:a16="http://schemas.microsoft.com/office/drawing/2014/main" id="{AD43E13B-258B-C0BF-3F10-813F4A9198E1}"/>
              </a:ext>
            </a:extLst>
          </p:cNvPr>
          <p:cNvSpPr/>
          <p:nvPr/>
        </p:nvSpPr>
        <p:spPr>
          <a:xfrm>
            <a:off x="1050093" y="4563443"/>
            <a:ext cx="1412255" cy="1412255"/>
          </a:xfrm>
          <a:prstGeom prst="rect">
            <a:avLst/>
          </a:prstGeom>
          <a:solidFill>
            <a:srgbClr val="DAC7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Testing takes way too long!</a:t>
            </a:r>
          </a:p>
        </p:txBody>
      </p:sp>
      <p:sp>
        <p:nvSpPr>
          <p:cNvPr id="12" name="TextBox 11">
            <a:extLst>
              <a:ext uri="{FF2B5EF4-FFF2-40B4-BE49-F238E27FC236}">
                <a16:creationId xmlns:a16="http://schemas.microsoft.com/office/drawing/2014/main" id="{57D99C91-9884-8604-486B-F7EE48C767C4}"/>
              </a:ext>
            </a:extLst>
          </p:cNvPr>
          <p:cNvSpPr txBox="1"/>
          <p:nvPr/>
        </p:nvSpPr>
        <p:spPr>
          <a:xfrm>
            <a:off x="878708" y="1522231"/>
            <a:ext cx="3106428" cy="461665"/>
          </a:xfrm>
          <a:prstGeom prst="rect">
            <a:avLst/>
          </a:prstGeom>
          <a:noFill/>
        </p:spPr>
        <p:txBody>
          <a:bodyPr wrap="none" rtlCol="0">
            <a:spAutoFit/>
          </a:bodyPr>
          <a:lstStyle/>
          <a:p>
            <a:r>
              <a:rPr lang="en-US" sz="2400"/>
              <a:t>We believe that if we …</a:t>
            </a:r>
          </a:p>
        </p:txBody>
      </p:sp>
      <p:sp>
        <p:nvSpPr>
          <p:cNvPr id="13" name="TextBox 12">
            <a:extLst>
              <a:ext uri="{FF2B5EF4-FFF2-40B4-BE49-F238E27FC236}">
                <a16:creationId xmlns:a16="http://schemas.microsoft.com/office/drawing/2014/main" id="{8091E512-F524-2C76-07E2-F82E89AD0859}"/>
              </a:ext>
            </a:extLst>
          </p:cNvPr>
          <p:cNvSpPr txBox="1"/>
          <p:nvPr/>
        </p:nvSpPr>
        <p:spPr>
          <a:xfrm>
            <a:off x="887165" y="3916006"/>
            <a:ext cx="3757054" cy="461665"/>
          </a:xfrm>
          <a:prstGeom prst="rect">
            <a:avLst/>
          </a:prstGeom>
          <a:noFill/>
        </p:spPr>
        <p:txBody>
          <a:bodyPr wrap="none" rtlCol="0">
            <a:spAutoFit/>
          </a:bodyPr>
          <a:lstStyle/>
          <a:p>
            <a:r>
              <a:rPr lang="en-US" sz="2400"/>
              <a:t>We will be able to address …</a:t>
            </a:r>
          </a:p>
        </p:txBody>
      </p:sp>
      <p:sp>
        <p:nvSpPr>
          <p:cNvPr id="5" name="Rectangle 4">
            <a:extLst>
              <a:ext uri="{FF2B5EF4-FFF2-40B4-BE49-F238E27FC236}">
                <a16:creationId xmlns:a16="http://schemas.microsoft.com/office/drawing/2014/main" id="{8A3F45B8-CB9A-EF09-EE1F-7546126691BA}"/>
              </a:ext>
            </a:extLst>
          </p:cNvPr>
          <p:cNvSpPr/>
          <p:nvPr/>
        </p:nvSpPr>
        <p:spPr>
          <a:xfrm>
            <a:off x="1050092" y="2274508"/>
            <a:ext cx="1120335" cy="115449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Expand the workflow to show visualize what QA is focusing on</a:t>
            </a:r>
          </a:p>
        </p:txBody>
      </p:sp>
      <p:sp>
        <p:nvSpPr>
          <p:cNvPr id="7" name="Rectangle 6">
            <a:extLst>
              <a:ext uri="{FF2B5EF4-FFF2-40B4-BE49-F238E27FC236}">
                <a16:creationId xmlns:a16="http://schemas.microsoft.com/office/drawing/2014/main" id="{1A58B0AB-F22F-861F-1158-A26AEC993731}"/>
              </a:ext>
            </a:extLst>
          </p:cNvPr>
          <p:cNvSpPr/>
          <p:nvPr/>
        </p:nvSpPr>
        <p:spPr>
          <a:xfrm>
            <a:off x="4154308" y="2274508"/>
            <a:ext cx="1120335" cy="115449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Establish a WIP limit of one test per tester</a:t>
            </a:r>
          </a:p>
        </p:txBody>
      </p:sp>
      <p:sp>
        <p:nvSpPr>
          <p:cNvPr id="14" name="Rectangle 13">
            <a:extLst>
              <a:ext uri="{FF2B5EF4-FFF2-40B4-BE49-F238E27FC236}">
                <a16:creationId xmlns:a16="http://schemas.microsoft.com/office/drawing/2014/main" id="{407097E4-2468-4AAB-544C-07C559EC7CD4}"/>
              </a:ext>
            </a:extLst>
          </p:cNvPr>
          <p:cNvSpPr/>
          <p:nvPr/>
        </p:nvSpPr>
        <p:spPr>
          <a:xfrm>
            <a:off x="2602200" y="2274508"/>
            <a:ext cx="1120335" cy="1154492"/>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Rewrite definition of done after looking into it more</a:t>
            </a:r>
          </a:p>
        </p:txBody>
      </p:sp>
      <p:sp>
        <p:nvSpPr>
          <p:cNvPr id="15" name="TextBox 14">
            <a:extLst>
              <a:ext uri="{FF2B5EF4-FFF2-40B4-BE49-F238E27FC236}">
                <a16:creationId xmlns:a16="http://schemas.microsoft.com/office/drawing/2014/main" id="{C7CED824-EE44-A356-DD42-AD70647F989D}"/>
              </a:ext>
            </a:extLst>
          </p:cNvPr>
          <p:cNvSpPr txBox="1"/>
          <p:nvPr/>
        </p:nvSpPr>
        <p:spPr>
          <a:xfrm>
            <a:off x="5985725" y="2161680"/>
            <a:ext cx="4024393" cy="1754326"/>
          </a:xfrm>
          <a:prstGeom prst="rect">
            <a:avLst/>
          </a:prstGeom>
          <a:noFill/>
        </p:spPr>
        <p:txBody>
          <a:bodyPr wrap="square" rtlCol="0">
            <a:spAutoFit/>
          </a:bodyPr>
          <a:lstStyle/>
          <a:p>
            <a:r>
              <a:rPr lang="en-US"/>
              <a:t>Rosie’s team felt they were comfortable taking on all three of these experiments at the same time.</a:t>
            </a:r>
          </a:p>
          <a:p>
            <a:endParaRPr lang="en-US"/>
          </a:p>
          <a:p>
            <a:r>
              <a:rPr lang="en-US"/>
              <a:t>Your team may want to choose one at a time. That’s OK!</a:t>
            </a:r>
          </a:p>
        </p:txBody>
      </p:sp>
    </p:spTree>
    <p:extLst>
      <p:ext uri="{BB962C8B-B14F-4D97-AF65-F5344CB8AC3E}">
        <p14:creationId xmlns:p14="http://schemas.microsoft.com/office/powerpoint/2010/main" val="3360031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20873-428D-F765-3D1A-456B41764F7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AC6052-975C-6BB6-C798-8B1A8A089B64}"/>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39</a:t>
            </a:fld>
            <a:endParaRPr lang="en-US" noProof="0"/>
          </a:p>
        </p:txBody>
      </p:sp>
      <p:sp>
        <p:nvSpPr>
          <p:cNvPr id="5" name="Title 4">
            <a:extLst>
              <a:ext uri="{FF2B5EF4-FFF2-40B4-BE49-F238E27FC236}">
                <a16:creationId xmlns:a16="http://schemas.microsoft.com/office/drawing/2014/main" id="{29E10ACD-2D1E-8437-6E1F-9D6BB7E74D36}"/>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graphicFrame>
        <p:nvGraphicFramePr>
          <p:cNvPr id="14" name="Content Placeholder 5">
            <a:extLst>
              <a:ext uri="{FF2B5EF4-FFF2-40B4-BE49-F238E27FC236}">
                <a16:creationId xmlns:a16="http://schemas.microsoft.com/office/drawing/2014/main" id="{7B714116-EA26-2A93-27DC-F252B8700DDD}"/>
              </a:ext>
            </a:extLst>
          </p:cNvPr>
          <p:cNvGraphicFramePr>
            <a:graphicFrameLocks/>
          </p:cNvGraphicFramePr>
          <p:nvPr/>
        </p:nvGraphicFramePr>
        <p:xfrm>
          <a:off x="1209989" y="1907759"/>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Arrow: Right 8">
            <a:extLst>
              <a:ext uri="{FF2B5EF4-FFF2-40B4-BE49-F238E27FC236}">
                <a16:creationId xmlns:a16="http://schemas.microsoft.com/office/drawing/2014/main" id="{9D359A30-A768-852E-5B62-355601BD82B8}"/>
              </a:ext>
            </a:extLst>
          </p:cNvPr>
          <p:cNvSpPr/>
          <p:nvPr/>
        </p:nvSpPr>
        <p:spPr>
          <a:xfrm>
            <a:off x="4306480" y="2290346"/>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Bent 9">
            <a:extLst>
              <a:ext uri="{FF2B5EF4-FFF2-40B4-BE49-F238E27FC236}">
                <a16:creationId xmlns:a16="http://schemas.microsoft.com/office/drawing/2014/main" id="{1A9E3EA9-06C9-6DDC-B13B-D98A0413F091}"/>
              </a:ext>
            </a:extLst>
          </p:cNvPr>
          <p:cNvSpPr/>
          <p:nvPr/>
        </p:nvSpPr>
        <p:spPr>
          <a:xfrm rot="16200000">
            <a:off x="3838272" y="2803308"/>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a:extLst>
              <a:ext uri="{FF2B5EF4-FFF2-40B4-BE49-F238E27FC236}">
                <a16:creationId xmlns:a16="http://schemas.microsoft.com/office/drawing/2014/main" id="{CD47A437-2611-4A7A-5780-396F5E52EAC6}"/>
              </a:ext>
            </a:extLst>
          </p:cNvPr>
          <p:cNvGrpSpPr/>
          <p:nvPr/>
        </p:nvGrpSpPr>
        <p:grpSpPr>
          <a:xfrm>
            <a:off x="3074615" y="1837710"/>
            <a:ext cx="1185465" cy="1185465"/>
            <a:chOff x="4715962" y="1366"/>
            <a:chExt cx="1080500" cy="1080500"/>
          </a:xfrm>
          <a:solidFill>
            <a:srgbClr val="73478F"/>
          </a:solidFill>
        </p:grpSpPr>
        <p:sp>
          <p:nvSpPr>
            <p:cNvPr id="18" name="Oval 17">
              <a:extLst>
                <a:ext uri="{FF2B5EF4-FFF2-40B4-BE49-F238E27FC236}">
                  <a16:creationId xmlns:a16="http://schemas.microsoft.com/office/drawing/2014/main" id="{CD61619C-AD05-DB2C-B0FF-A1487A0A2181}"/>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9" name="Oval 4">
              <a:extLst>
                <a:ext uri="{FF2B5EF4-FFF2-40B4-BE49-F238E27FC236}">
                  <a16:creationId xmlns:a16="http://schemas.microsoft.com/office/drawing/2014/main" id="{E1235023-CEB1-A797-A4B6-55323500A4A5}"/>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20" name="Group 19">
            <a:extLst>
              <a:ext uri="{FF2B5EF4-FFF2-40B4-BE49-F238E27FC236}">
                <a16:creationId xmlns:a16="http://schemas.microsoft.com/office/drawing/2014/main" id="{5E263DE8-8D7C-5CFD-629E-904759473CD3}"/>
              </a:ext>
            </a:extLst>
          </p:cNvPr>
          <p:cNvGrpSpPr/>
          <p:nvPr/>
        </p:nvGrpSpPr>
        <p:grpSpPr>
          <a:xfrm>
            <a:off x="3074615" y="3909957"/>
            <a:ext cx="1185465" cy="1185465"/>
            <a:chOff x="4715962" y="1366"/>
            <a:chExt cx="1080500" cy="1080500"/>
          </a:xfrm>
          <a:solidFill>
            <a:srgbClr val="92D050"/>
          </a:solidFill>
        </p:grpSpPr>
        <p:sp>
          <p:nvSpPr>
            <p:cNvPr id="21" name="Oval 20">
              <a:extLst>
                <a:ext uri="{FF2B5EF4-FFF2-40B4-BE49-F238E27FC236}">
                  <a16:creationId xmlns:a16="http://schemas.microsoft.com/office/drawing/2014/main" id="{F4F95845-9DAE-C831-6CB0-198187B48341}"/>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22" name="Oval 4">
              <a:extLst>
                <a:ext uri="{FF2B5EF4-FFF2-40B4-BE49-F238E27FC236}">
                  <a16:creationId xmlns:a16="http://schemas.microsoft.com/office/drawing/2014/main" id="{3BEB81D2-E760-C26D-60E1-CD2FE8C26F28}"/>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23" name="Arrow: Bent 17">
            <a:extLst>
              <a:ext uri="{FF2B5EF4-FFF2-40B4-BE49-F238E27FC236}">
                <a16:creationId xmlns:a16="http://schemas.microsoft.com/office/drawing/2014/main" id="{CD361CB4-53E1-1359-7457-5B0BBCCE445F}"/>
              </a:ext>
            </a:extLst>
          </p:cNvPr>
          <p:cNvSpPr/>
          <p:nvPr/>
        </p:nvSpPr>
        <p:spPr>
          <a:xfrm rot="5400000" flipV="1">
            <a:off x="3838272" y="3227509"/>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Arrow: U-Turn 22">
            <a:extLst>
              <a:ext uri="{FF2B5EF4-FFF2-40B4-BE49-F238E27FC236}">
                <a16:creationId xmlns:a16="http://schemas.microsoft.com/office/drawing/2014/main" id="{ED8B31A6-5C1F-41D2-4BB8-6096B147053D}"/>
              </a:ext>
            </a:extLst>
          </p:cNvPr>
          <p:cNvSpPr/>
          <p:nvPr/>
        </p:nvSpPr>
        <p:spPr>
          <a:xfrm rot="16200000">
            <a:off x="1628512" y="3181913"/>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54317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FDE6CA-9882-DF47-5493-A051491C98F3}"/>
              </a:ext>
            </a:extLst>
          </p:cNvPr>
          <p:cNvPicPr>
            <a:picLocks noChangeAspect="1"/>
          </p:cNvPicPr>
          <p:nvPr/>
        </p:nvPicPr>
        <p:blipFill rotWithShape="1">
          <a:blip r:embed="rId2">
            <a:alphaModFix/>
          </a:blip>
          <a:srcRect l="8000" r="-1" b="-1"/>
          <a:stretch/>
        </p:blipFill>
        <p:spPr>
          <a:xfrm>
            <a:off x="20" y="10"/>
            <a:ext cx="12191980" cy="6857990"/>
          </a:xfrm>
          <a:prstGeom prst="rect">
            <a:avLst/>
          </a:prstGeom>
        </p:spPr>
      </p:pic>
    </p:spTree>
    <p:extLst>
      <p:ext uri="{BB962C8B-B14F-4D97-AF65-F5344CB8AC3E}">
        <p14:creationId xmlns:p14="http://schemas.microsoft.com/office/powerpoint/2010/main" val="1075605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B13B7-4D7B-63B6-B2DE-53C448B28B8F}"/>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2C2502-AC85-B8E3-9EAB-49CD1B52D090}"/>
              </a:ext>
            </a:extLst>
          </p:cNvPr>
          <p:cNvSpPr>
            <a:spLocks noGrp="1"/>
          </p:cNvSpPr>
          <p:nvPr>
            <p:ph type="sldNum" sz="quarter" idx="12"/>
          </p:nvPr>
        </p:nvSpPr>
        <p:spPr>
          <a:xfrm>
            <a:off x="10660358" y="6356350"/>
            <a:ext cx="1264948" cy="365125"/>
          </a:xfrm>
        </p:spPr>
        <p:txBody>
          <a:bodyPr/>
          <a:lstStyle/>
          <a:p>
            <a:fld id="{C35D1307-4518-DC49-A96C-7B35E51C61C4}" type="slidenum">
              <a:rPr lang="en-US" noProof="0" smtClean="0"/>
              <a:pPr/>
              <a:t>40</a:t>
            </a:fld>
            <a:endParaRPr lang="en-US" noProof="0"/>
          </a:p>
        </p:txBody>
      </p:sp>
      <p:graphicFrame>
        <p:nvGraphicFramePr>
          <p:cNvPr id="6" name="Content Placeholder 5">
            <a:extLst>
              <a:ext uri="{FF2B5EF4-FFF2-40B4-BE49-F238E27FC236}">
                <a16:creationId xmlns:a16="http://schemas.microsoft.com/office/drawing/2014/main" id="{D8ACF22B-9BAF-1A1D-76A7-2BC08E41EF09}"/>
              </a:ext>
            </a:extLst>
          </p:cNvPr>
          <p:cNvGraphicFramePr>
            <a:graphicFrameLocks noGrp="1"/>
          </p:cNvGraphicFramePr>
          <p:nvPr>
            <p:ph sz="quarter" idx="13"/>
          </p:nvPr>
        </p:nvGraphicFramePr>
        <p:xfrm>
          <a:off x="-317360" y="1904053"/>
          <a:ext cx="10512425" cy="4329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a:extLst>
              <a:ext uri="{FF2B5EF4-FFF2-40B4-BE49-F238E27FC236}">
                <a16:creationId xmlns:a16="http://schemas.microsoft.com/office/drawing/2014/main" id="{65BE3A0C-589D-EBA0-86E6-931B721DF6CE}"/>
              </a:ext>
            </a:extLst>
          </p:cNvPr>
          <p:cNvSpPr>
            <a:spLocks noGrp="1"/>
          </p:cNvSpPr>
          <p:nvPr>
            <p:ph type="title"/>
          </p:nvPr>
        </p:nvSpPr>
        <p:spPr>
          <a:xfrm>
            <a:off x="838200" y="365125"/>
            <a:ext cx="10515600" cy="1325563"/>
          </a:xfrm>
        </p:spPr>
        <p:txBody>
          <a:bodyPr/>
          <a:lstStyle/>
          <a:p>
            <a:r>
              <a:rPr lang="en-US"/>
              <a:t>Improve collaboratively, </a:t>
            </a:r>
            <a:br>
              <a:rPr lang="en-US"/>
            </a:br>
            <a:r>
              <a:rPr lang="en-US"/>
              <a:t>evolve experimentally</a:t>
            </a:r>
          </a:p>
        </p:txBody>
      </p:sp>
      <p:sp>
        <p:nvSpPr>
          <p:cNvPr id="9" name="Arrow: Right 8">
            <a:extLst>
              <a:ext uri="{FF2B5EF4-FFF2-40B4-BE49-F238E27FC236}">
                <a16:creationId xmlns:a16="http://schemas.microsoft.com/office/drawing/2014/main" id="{B109ED7F-826E-9C64-666A-A95405A4A6BF}"/>
              </a:ext>
            </a:extLst>
          </p:cNvPr>
          <p:cNvSpPr/>
          <p:nvPr/>
        </p:nvSpPr>
        <p:spPr>
          <a:xfrm>
            <a:off x="2779131" y="2286640"/>
            <a:ext cx="1524000" cy="2909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Bent 9">
            <a:extLst>
              <a:ext uri="{FF2B5EF4-FFF2-40B4-BE49-F238E27FC236}">
                <a16:creationId xmlns:a16="http://schemas.microsoft.com/office/drawing/2014/main" id="{44E851EF-6C2F-9844-6DB0-E232339E9C77}"/>
              </a:ext>
            </a:extLst>
          </p:cNvPr>
          <p:cNvSpPr/>
          <p:nvPr/>
        </p:nvSpPr>
        <p:spPr>
          <a:xfrm rot="16200000">
            <a:off x="2310923" y="2799602"/>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 name="Group 6">
            <a:extLst>
              <a:ext uri="{FF2B5EF4-FFF2-40B4-BE49-F238E27FC236}">
                <a16:creationId xmlns:a16="http://schemas.microsoft.com/office/drawing/2014/main" id="{8C6C22DA-25B7-D253-C297-C1BA0DE45F66}"/>
              </a:ext>
            </a:extLst>
          </p:cNvPr>
          <p:cNvGrpSpPr/>
          <p:nvPr/>
        </p:nvGrpSpPr>
        <p:grpSpPr>
          <a:xfrm>
            <a:off x="1547266" y="1834004"/>
            <a:ext cx="1185465" cy="1185465"/>
            <a:chOff x="4715962" y="1366"/>
            <a:chExt cx="1080500" cy="1080500"/>
          </a:xfrm>
          <a:solidFill>
            <a:schemeClr val="accent5"/>
          </a:solidFill>
        </p:grpSpPr>
        <p:sp>
          <p:nvSpPr>
            <p:cNvPr id="11" name="Oval 10">
              <a:extLst>
                <a:ext uri="{FF2B5EF4-FFF2-40B4-BE49-F238E27FC236}">
                  <a16:creationId xmlns:a16="http://schemas.microsoft.com/office/drawing/2014/main" id="{0E8307EF-05BD-86C8-D53D-8A1D90515D26}"/>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2" name="Oval 4">
              <a:extLst>
                <a:ext uri="{FF2B5EF4-FFF2-40B4-BE49-F238E27FC236}">
                  <a16:creationId xmlns:a16="http://schemas.microsoft.com/office/drawing/2014/main" id="{259E20D9-C268-ADD1-9E9A-3F545D9C975A}"/>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It Hurts</a:t>
              </a:r>
            </a:p>
          </p:txBody>
        </p:sp>
      </p:grpSp>
      <p:grpSp>
        <p:nvGrpSpPr>
          <p:cNvPr id="14" name="Group 13">
            <a:extLst>
              <a:ext uri="{FF2B5EF4-FFF2-40B4-BE49-F238E27FC236}">
                <a16:creationId xmlns:a16="http://schemas.microsoft.com/office/drawing/2014/main" id="{B169486D-C309-7E7F-56D2-9BBE5E1BF876}"/>
              </a:ext>
            </a:extLst>
          </p:cNvPr>
          <p:cNvGrpSpPr/>
          <p:nvPr/>
        </p:nvGrpSpPr>
        <p:grpSpPr>
          <a:xfrm>
            <a:off x="1547266" y="3906251"/>
            <a:ext cx="1185465" cy="1185465"/>
            <a:chOff x="4715962" y="1366"/>
            <a:chExt cx="1080500" cy="1080500"/>
          </a:xfrm>
          <a:solidFill>
            <a:srgbClr val="92D050"/>
          </a:solidFill>
        </p:grpSpPr>
        <p:sp>
          <p:nvSpPr>
            <p:cNvPr id="15" name="Oval 14">
              <a:extLst>
                <a:ext uri="{FF2B5EF4-FFF2-40B4-BE49-F238E27FC236}">
                  <a16:creationId xmlns:a16="http://schemas.microsoft.com/office/drawing/2014/main" id="{77790298-44F0-BFCF-15A9-125E2FD0C9F4}"/>
                </a:ext>
              </a:extLst>
            </p:cNvPr>
            <p:cNvSpPr/>
            <p:nvPr/>
          </p:nvSpPr>
          <p:spPr>
            <a:xfrm>
              <a:off x="4715962" y="1366"/>
              <a:ext cx="1080500" cy="108050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3600"/>
            </a:p>
          </p:txBody>
        </p:sp>
        <p:sp>
          <p:nvSpPr>
            <p:cNvPr id="16" name="Oval 4">
              <a:extLst>
                <a:ext uri="{FF2B5EF4-FFF2-40B4-BE49-F238E27FC236}">
                  <a16:creationId xmlns:a16="http://schemas.microsoft.com/office/drawing/2014/main" id="{9F4D88E4-FEEA-93F7-F5A3-619F22132DD7}"/>
                </a:ext>
              </a:extLst>
            </p:cNvPr>
            <p:cNvSpPr txBox="1"/>
            <p:nvPr/>
          </p:nvSpPr>
          <p:spPr>
            <a:xfrm>
              <a:off x="4888647" y="173607"/>
              <a:ext cx="749578" cy="7500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2400" kern="1200"/>
                <a:t>No longer hurts</a:t>
              </a:r>
            </a:p>
          </p:txBody>
        </p:sp>
      </p:grpSp>
      <p:sp>
        <p:nvSpPr>
          <p:cNvPr id="18" name="Arrow: Bent 17">
            <a:extLst>
              <a:ext uri="{FF2B5EF4-FFF2-40B4-BE49-F238E27FC236}">
                <a16:creationId xmlns:a16="http://schemas.microsoft.com/office/drawing/2014/main" id="{C5757419-3E25-FA58-9B9C-72DD1A564197}"/>
              </a:ext>
            </a:extLst>
          </p:cNvPr>
          <p:cNvSpPr/>
          <p:nvPr/>
        </p:nvSpPr>
        <p:spPr>
          <a:xfrm rot="5400000" flipV="1">
            <a:off x="2310923" y="3223803"/>
            <a:ext cx="369332" cy="885824"/>
          </a:xfrm>
          <a:prstGeom prst="ben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U-Turn 22">
            <a:extLst>
              <a:ext uri="{FF2B5EF4-FFF2-40B4-BE49-F238E27FC236}">
                <a16:creationId xmlns:a16="http://schemas.microsoft.com/office/drawing/2014/main" id="{988E5928-7E96-6944-1AFC-3AE6C699BC29}"/>
              </a:ext>
            </a:extLst>
          </p:cNvPr>
          <p:cNvSpPr/>
          <p:nvPr/>
        </p:nvSpPr>
        <p:spPr>
          <a:xfrm rot="16200000">
            <a:off x="101163" y="3178207"/>
            <a:ext cx="2314469" cy="531337"/>
          </a:xfrm>
          <a:prstGeom prst="uturnArrow">
            <a:avLst>
              <a:gd name="adj1" fmla="val 25000"/>
              <a:gd name="adj2" fmla="val 25000"/>
              <a:gd name="adj3" fmla="val 18725"/>
              <a:gd name="adj4" fmla="val 43750"/>
              <a:gd name="adj5" fmla="val 1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EB07D93B-9458-9FD8-7564-7B359BBA4E6A}"/>
              </a:ext>
            </a:extLst>
          </p:cNvPr>
          <p:cNvSpPr txBox="1"/>
          <p:nvPr/>
        </p:nvSpPr>
        <p:spPr>
          <a:xfrm>
            <a:off x="7888871" y="1154852"/>
            <a:ext cx="3310401" cy="5078313"/>
          </a:xfrm>
          <a:prstGeom prst="rect">
            <a:avLst/>
          </a:prstGeom>
          <a:noFill/>
        </p:spPr>
        <p:txBody>
          <a:bodyPr wrap="square" rtlCol="0">
            <a:spAutoFit/>
          </a:bodyPr>
          <a:lstStyle/>
          <a:p>
            <a:r>
              <a:rPr lang="en-US" b="1" dirty="0"/>
              <a:t>Options to consider</a:t>
            </a:r>
          </a:p>
          <a:p>
            <a:endParaRPr lang="en-US" dirty="0"/>
          </a:p>
          <a:p>
            <a:r>
              <a:rPr lang="en-US" dirty="0"/>
              <a:t>Do we roll back a change if it’s not fit?</a:t>
            </a:r>
          </a:p>
          <a:p>
            <a:endParaRPr lang="en-US" dirty="0"/>
          </a:p>
          <a:p>
            <a:r>
              <a:rPr lang="en-US" dirty="0"/>
              <a:t>Even if the pain is there, do we want to keep the change and try something new?</a:t>
            </a:r>
          </a:p>
          <a:p>
            <a:endParaRPr lang="en-US" dirty="0"/>
          </a:p>
          <a:p>
            <a:r>
              <a:rPr lang="en-US" dirty="0"/>
              <a:t>If the pain is gone, we want to explore for another pain.</a:t>
            </a:r>
          </a:p>
          <a:p>
            <a:endParaRPr lang="en-US" dirty="0"/>
          </a:p>
          <a:p>
            <a:r>
              <a:rPr lang="en-US" dirty="0"/>
              <a:t>If there doesn’t appear to be an obvious pain, congratulations!  But don’t get complacent.  Kanban Maturity Model offers approaches for continued improvements.</a:t>
            </a:r>
          </a:p>
        </p:txBody>
      </p:sp>
    </p:spTree>
    <p:extLst>
      <p:ext uri="{BB962C8B-B14F-4D97-AF65-F5344CB8AC3E}">
        <p14:creationId xmlns:p14="http://schemas.microsoft.com/office/powerpoint/2010/main" val="1659752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uppieren 162">
            <a:extLst>
              <a:ext uri="{FF2B5EF4-FFF2-40B4-BE49-F238E27FC236}">
                <a16:creationId xmlns:a16="http://schemas.microsoft.com/office/drawing/2014/main" id="{4CC8BC82-0EA0-E742-B3E3-6FA726B4337F}"/>
              </a:ext>
            </a:extLst>
          </p:cNvPr>
          <p:cNvGrpSpPr/>
          <p:nvPr/>
        </p:nvGrpSpPr>
        <p:grpSpPr>
          <a:xfrm>
            <a:off x="3704789" y="4395958"/>
            <a:ext cx="1826615" cy="517064"/>
            <a:chOff x="2344630" y="4869200"/>
            <a:chExt cx="3247314" cy="919225"/>
          </a:xfrm>
        </p:grpSpPr>
        <p:sp>
          <p:nvSpPr>
            <p:cNvPr id="80" name="Oval 79">
              <a:extLst>
                <a:ext uri="{FF2B5EF4-FFF2-40B4-BE49-F238E27FC236}">
                  <a16:creationId xmlns:a16="http://schemas.microsoft.com/office/drawing/2014/main" id="{5510CF48-496D-BC44-9E1C-6D8E9ACF8582}"/>
                </a:ext>
              </a:extLst>
            </p:cNvPr>
            <p:cNvSpPr>
              <a:spLocks noChangeAspect="1"/>
            </p:cNvSpPr>
            <p:nvPr/>
          </p:nvSpPr>
          <p:spPr>
            <a:xfrm>
              <a:off x="5231944" y="48692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89" name="Freihandform 88">
              <a:extLst>
                <a:ext uri="{FF2B5EF4-FFF2-40B4-BE49-F238E27FC236}">
                  <a16:creationId xmlns:a16="http://schemas.microsoft.com/office/drawing/2014/main" id="{217CF256-70F0-2D4C-881C-6877093E4804}"/>
                </a:ext>
              </a:extLst>
            </p:cNvPr>
            <p:cNvSpPr/>
            <p:nvPr/>
          </p:nvSpPr>
          <p:spPr>
            <a:xfrm rot="5089358">
              <a:off x="3555274" y="4165227"/>
              <a:ext cx="412554" cy="2833842"/>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Lst>
              <a:ahLst/>
              <a:cxnLst>
                <a:cxn ang="0">
                  <a:pos x="connsiteX0" y="connsiteY0"/>
                </a:cxn>
                <a:cxn ang="0">
                  <a:pos x="connsiteX1" y="connsiteY1"/>
                </a:cxn>
              </a:cxnLst>
              <a:rect l="l" t="t" r="r" b="b"/>
              <a:pathLst>
                <a:path w="777435" h="1911761">
                  <a:moveTo>
                    <a:pt x="350216" y="1911761"/>
                  </a:moveTo>
                  <a:cubicBezTo>
                    <a:pt x="1257998" y="1494195"/>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4" name="Gruppieren 163">
            <a:extLst>
              <a:ext uri="{FF2B5EF4-FFF2-40B4-BE49-F238E27FC236}">
                <a16:creationId xmlns:a16="http://schemas.microsoft.com/office/drawing/2014/main" id="{648C05B4-B761-A646-90EC-35460A65341A}"/>
              </a:ext>
            </a:extLst>
          </p:cNvPr>
          <p:cNvGrpSpPr/>
          <p:nvPr/>
        </p:nvGrpSpPr>
        <p:grpSpPr>
          <a:xfrm>
            <a:off x="5576929" y="3990891"/>
            <a:ext cx="1169633" cy="656393"/>
            <a:chOff x="5672878" y="4149080"/>
            <a:chExt cx="2079346" cy="1166921"/>
          </a:xfrm>
        </p:grpSpPr>
        <p:sp>
          <p:nvSpPr>
            <p:cNvPr id="78" name="Oval 77">
              <a:extLst>
                <a:ext uri="{FF2B5EF4-FFF2-40B4-BE49-F238E27FC236}">
                  <a16:creationId xmlns:a16="http://schemas.microsoft.com/office/drawing/2014/main" id="{F6C77309-FD36-0E40-9060-1C1154453D4B}"/>
                </a:ext>
              </a:extLst>
            </p:cNvPr>
            <p:cNvSpPr>
              <a:spLocks noChangeAspect="1"/>
            </p:cNvSpPr>
            <p:nvPr/>
          </p:nvSpPr>
          <p:spPr>
            <a:xfrm>
              <a:off x="7392224" y="414908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0" name="Freihandform 89">
              <a:extLst>
                <a:ext uri="{FF2B5EF4-FFF2-40B4-BE49-F238E27FC236}">
                  <a16:creationId xmlns:a16="http://schemas.microsoft.com/office/drawing/2014/main" id="{9C885F5F-C722-B24D-BCFC-068BEED4AF31}"/>
                </a:ext>
              </a:extLst>
            </p:cNvPr>
            <p:cNvSpPr/>
            <p:nvPr/>
          </p:nvSpPr>
          <p:spPr>
            <a:xfrm rot="4595260">
              <a:off x="6360023" y="410293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sp>
        <p:nvSpPr>
          <p:cNvPr id="81" name="Oval 80">
            <a:extLst>
              <a:ext uri="{FF2B5EF4-FFF2-40B4-BE49-F238E27FC236}">
                <a16:creationId xmlns:a16="http://schemas.microsoft.com/office/drawing/2014/main" id="{E563D6BC-6634-604D-9D73-8C2C47210480}"/>
              </a:ext>
            </a:extLst>
          </p:cNvPr>
          <p:cNvSpPr>
            <a:spLocks noChangeAspect="1"/>
          </p:cNvSpPr>
          <p:nvPr/>
        </p:nvSpPr>
        <p:spPr>
          <a:xfrm>
            <a:off x="7354128" y="3383344"/>
            <a:ext cx="202500" cy="2025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nvGrpSpPr>
          <p:cNvPr id="166" name="Gruppieren 165">
            <a:extLst>
              <a:ext uri="{FF2B5EF4-FFF2-40B4-BE49-F238E27FC236}">
                <a16:creationId xmlns:a16="http://schemas.microsoft.com/office/drawing/2014/main" id="{D557B773-CD8C-8943-BEA9-B38E307EE4AA}"/>
              </a:ext>
            </a:extLst>
          </p:cNvPr>
          <p:cNvGrpSpPr/>
          <p:nvPr/>
        </p:nvGrpSpPr>
        <p:grpSpPr>
          <a:xfrm>
            <a:off x="7495140" y="2370733"/>
            <a:ext cx="742634" cy="1554770"/>
            <a:chOff x="9083029" y="1268800"/>
            <a:chExt cx="1320239" cy="2764036"/>
          </a:xfrm>
        </p:grpSpPr>
        <p:sp>
          <p:nvSpPr>
            <p:cNvPr id="83" name="Oval 82">
              <a:extLst>
                <a:ext uri="{FF2B5EF4-FFF2-40B4-BE49-F238E27FC236}">
                  <a16:creationId xmlns:a16="http://schemas.microsoft.com/office/drawing/2014/main" id="{5AF99EBC-6E96-F349-9B40-5C51B7F7E489}"/>
                </a:ext>
              </a:extLst>
            </p:cNvPr>
            <p:cNvSpPr>
              <a:spLocks noChangeAspect="1"/>
            </p:cNvSpPr>
            <p:nvPr/>
          </p:nvSpPr>
          <p:spPr>
            <a:xfrm>
              <a:off x="9912464" y="12688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4" name="Freihandform 93">
              <a:extLst>
                <a:ext uri="{FF2B5EF4-FFF2-40B4-BE49-F238E27FC236}">
                  <a16:creationId xmlns:a16="http://schemas.microsoft.com/office/drawing/2014/main" id="{1B3DACB1-9488-9A42-895A-B30EC44D3691}"/>
                </a:ext>
              </a:extLst>
            </p:cNvPr>
            <p:cNvSpPr/>
            <p:nvPr/>
          </p:nvSpPr>
          <p:spPr>
            <a:xfrm rot="4554796">
              <a:off x="8680144" y="2309712"/>
              <a:ext cx="2126009" cy="1320239"/>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73" name="Gruppieren 172">
            <a:extLst>
              <a:ext uri="{FF2B5EF4-FFF2-40B4-BE49-F238E27FC236}">
                <a16:creationId xmlns:a16="http://schemas.microsoft.com/office/drawing/2014/main" id="{7771DB1D-8ED4-5949-9C52-C0E22655A61C}"/>
              </a:ext>
            </a:extLst>
          </p:cNvPr>
          <p:cNvGrpSpPr/>
          <p:nvPr/>
        </p:nvGrpSpPr>
        <p:grpSpPr>
          <a:xfrm>
            <a:off x="3586568" y="2608860"/>
            <a:ext cx="4970141" cy="2999477"/>
            <a:chOff x="2134457" y="1692137"/>
            <a:chExt cx="8835805" cy="5332402"/>
          </a:xfrm>
        </p:grpSpPr>
        <p:sp>
          <p:nvSpPr>
            <p:cNvPr id="97" name="Textfeld 96">
              <a:extLst>
                <a:ext uri="{FF2B5EF4-FFF2-40B4-BE49-F238E27FC236}">
                  <a16:creationId xmlns:a16="http://schemas.microsoft.com/office/drawing/2014/main" id="{B37E1006-E5BB-B94F-8599-74E1978E63C3}"/>
                </a:ext>
              </a:extLst>
            </p:cNvPr>
            <p:cNvSpPr txBox="1"/>
            <p:nvPr/>
          </p:nvSpPr>
          <p:spPr>
            <a:xfrm>
              <a:off x="8328246" y="6121728"/>
              <a:ext cx="1683203" cy="902811"/>
            </a:xfrm>
            <a:prstGeom prst="rect">
              <a:avLst/>
            </a:prstGeom>
            <a:noFill/>
          </p:spPr>
          <p:txBody>
            <a:bodyPr wrap="square" rtlCol="0">
              <a:spAutoFit/>
            </a:bodyPr>
            <a:lstStyle/>
            <a:p>
              <a:pPr algn="ctr"/>
              <a:r>
                <a:rPr lang="en-US" sz="1350" b="1">
                  <a:solidFill>
                    <a:srgbClr val="5C3575"/>
                  </a:solidFill>
                </a:rPr>
                <a:t>Evolving Maturity</a:t>
              </a:r>
            </a:p>
          </p:txBody>
        </p:sp>
        <p:sp>
          <p:nvSpPr>
            <p:cNvPr id="125" name="Freihandform 124">
              <a:extLst>
                <a:ext uri="{FF2B5EF4-FFF2-40B4-BE49-F238E27FC236}">
                  <a16:creationId xmlns:a16="http://schemas.microsoft.com/office/drawing/2014/main" id="{7D5E7563-0FA8-6D43-999A-E7CD9FFE13AF}"/>
                </a:ext>
              </a:extLst>
            </p:cNvPr>
            <p:cNvSpPr/>
            <p:nvPr/>
          </p:nvSpPr>
          <p:spPr>
            <a:xfrm>
              <a:off x="2134457" y="5701574"/>
              <a:ext cx="6193791" cy="103624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Lst>
              <a:ahLst/>
              <a:cxnLst>
                <a:cxn ang="0">
                  <a:pos x="connsiteX0" y="connsiteY0"/>
                </a:cxn>
                <a:cxn ang="0">
                  <a:pos x="connsiteX1" y="connsiteY1"/>
                </a:cxn>
              </a:cxnLst>
              <a:rect l="l" t="t" r="r" b="b"/>
              <a:pathLst>
                <a:path w="6017265" h="1690614">
                  <a:moveTo>
                    <a:pt x="0" y="0"/>
                  </a:moveTo>
                  <a:cubicBezTo>
                    <a:pt x="449217" y="1775082"/>
                    <a:pt x="3073121" y="1889797"/>
                    <a:pt x="6017265"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27" name="Freihandform 126">
              <a:extLst>
                <a:ext uri="{FF2B5EF4-FFF2-40B4-BE49-F238E27FC236}">
                  <a16:creationId xmlns:a16="http://schemas.microsoft.com/office/drawing/2014/main" id="{F95C41EF-DF85-1A4B-842D-5DDFCDF5CA12}"/>
                </a:ext>
              </a:extLst>
            </p:cNvPr>
            <p:cNvSpPr/>
            <p:nvPr/>
          </p:nvSpPr>
          <p:spPr>
            <a:xfrm>
              <a:off x="5454807" y="5362155"/>
              <a:ext cx="2873441" cy="118078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46610"/>
                <a:gd name="connsiteX1" fmla="*/ 6017265 w 6017265"/>
                <a:gd name="connsiteY1" fmla="*/ 1519230 h 1646610"/>
                <a:gd name="connsiteX0" fmla="*/ 0 w 5516112"/>
                <a:gd name="connsiteY0" fmla="*/ 0 h 1188443"/>
                <a:gd name="connsiteX1" fmla="*/ 5516112 w 5516112"/>
                <a:gd name="connsiteY1" fmla="*/ 932083 h 1188443"/>
                <a:gd name="connsiteX0" fmla="*/ 0 w 5928828"/>
                <a:gd name="connsiteY0" fmla="*/ 0 h 1565304"/>
                <a:gd name="connsiteX1" fmla="*/ 5928828 w 5928828"/>
                <a:gd name="connsiteY1" fmla="*/ 1424528 h 1565304"/>
              </a:gdLst>
              <a:ahLst/>
              <a:cxnLst>
                <a:cxn ang="0">
                  <a:pos x="connsiteX0" y="connsiteY0"/>
                </a:cxn>
                <a:cxn ang="0">
                  <a:pos x="connsiteX1" y="connsiteY1"/>
                </a:cxn>
              </a:cxnLst>
              <a:rect l="l" t="t" r="r" b="b"/>
              <a:pathLst>
                <a:path w="5928828" h="1565304">
                  <a:moveTo>
                    <a:pt x="0" y="0"/>
                  </a:moveTo>
                  <a:cubicBezTo>
                    <a:pt x="1009333" y="1472038"/>
                    <a:pt x="2984684" y="1795095"/>
                    <a:pt x="5928828" y="1424528"/>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28" name="Freihandform 127">
              <a:extLst>
                <a:ext uri="{FF2B5EF4-FFF2-40B4-BE49-F238E27FC236}">
                  <a16:creationId xmlns:a16="http://schemas.microsoft.com/office/drawing/2014/main" id="{845A5F78-4D4A-B14B-AE68-1093090FCE01}"/>
                </a:ext>
              </a:extLst>
            </p:cNvPr>
            <p:cNvSpPr/>
            <p:nvPr/>
          </p:nvSpPr>
          <p:spPr>
            <a:xfrm>
              <a:off x="7575983" y="4588951"/>
              <a:ext cx="752264" cy="164799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64852 w 6082117"/>
                <a:gd name="connsiteY0" fmla="*/ 0 h 1597541"/>
                <a:gd name="connsiteX1" fmla="*/ 6082117 w 6082117"/>
                <a:gd name="connsiteY1" fmla="*/ 1519230 h 1597541"/>
                <a:gd name="connsiteX0" fmla="*/ 115454 w 6132719"/>
                <a:gd name="connsiteY0" fmla="*/ 0 h 1554435"/>
                <a:gd name="connsiteX1" fmla="*/ 6132719 w 6132719"/>
                <a:gd name="connsiteY1" fmla="*/ 1519230 h 1554435"/>
              </a:gdLst>
              <a:ahLst/>
              <a:cxnLst>
                <a:cxn ang="0">
                  <a:pos x="connsiteX0" y="connsiteY0"/>
                </a:cxn>
                <a:cxn ang="0">
                  <a:pos x="connsiteX1" y="connsiteY1"/>
                </a:cxn>
              </a:cxnLst>
              <a:rect l="l" t="t" r="r" b="b"/>
              <a:pathLst>
                <a:path w="6132719" h="1554435">
                  <a:moveTo>
                    <a:pt x="115454" y="0"/>
                  </a:moveTo>
                  <a:cubicBezTo>
                    <a:pt x="-483613" y="872167"/>
                    <a:pt x="1208464" y="1741558"/>
                    <a:pt x="6132719"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0" name="Freihandform 129">
              <a:extLst>
                <a:ext uri="{FF2B5EF4-FFF2-40B4-BE49-F238E27FC236}">
                  <a16:creationId xmlns:a16="http://schemas.microsoft.com/office/drawing/2014/main" id="{8A68E572-15BC-6444-9753-38AF6754A67D}"/>
                </a:ext>
              </a:extLst>
            </p:cNvPr>
            <p:cNvSpPr/>
            <p:nvPr/>
          </p:nvSpPr>
          <p:spPr>
            <a:xfrm flipH="1">
              <a:off x="9765874" y="1692137"/>
              <a:ext cx="1204388" cy="467475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2638432 w 4822526"/>
                <a:gd name="connsiteY0" fmla="*/ 0 h 2965530"/>
                <a:gd name="connsiteX1" fmla="*/ 4822525 w 4822526"/>
                <a:gd name="connsiteY1" fmla="*/ 2965497 h 2965530"/>
                <a:gd name="connsiteX0" fmla="*/ 2032498 w 4216592"/>
                <a:gd name="connsiteY0" fmla="*/ 0 h 2965611"/>
                <a:gd name="connsiteX1" fmla="*/ 4216591 w 4216592"/>
                <a:gd name="connsiteY1" fmla="*/ 2965497 h 2965611"/>
                <a:gd name="connsiteX0" fmla="*/ 2132673 w 4025365"/>
                <a:gd name="connsiteY0" fmla="*/ 0 h 2920987"/>
                <a:gd name="connsiteX1" fmla="*/ 4025364 w 4025365"/>
                <a:gd name="connsiteY1" fmla="*/ 2920860 h 2920987"/>
                <a:gd name="connsiteX0" fmla="*/ 3020206 w 4912898"/>
                <a:gd name="connsiteY0" fmla="*/ 0 h 2920968"/>
                <a:gd name="connsiteX1" fmla="*/ 4912897 w 4912898"/>
                <a:gd name="connsiteY1" fmla="*/ 2920860 h 2920968"/>
              </a:gdLst>
              <a:ahLst/>
              <a:cxnLst>
                <a:cxn ang="0">
                  <a:pos x="connsiteX0" y="connsiteY0"/>
                </a:cxn>
                <a:cxn ang="0">
                  <a:pos x="connsiteX1" y="connsiteY1"/>
                </a:cxn>
              </a:cxnLst>
              <a:rect l="l" t="t" r="r" b="b"/>
              <a:pathLst>
                <a:path w="4912898" h="2920968">
                  <a:moveTo>
                    <a:pt x="3020206" y="0"/>
                  </a:moveTo>
                  <a:cubicBezTo>
                    <a:pt x="-2652203" y="2466364"/>
                    <a:pt x="643645" y="2929148"/>
                    <a:pt x="4912897" y="292086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1" name="Freihandform 130">
              <a:extLst>
                <a:ext uri="{FF2B5EF4-FFF2-40B4-BE49-F238E27FC236}">
                  <a16:creationId xmlns:a16="http://schemas.microsoft.com/office/drawing/2014/main" id="{A1FC992E-0B49-1B45-BBB9-2708F93C3C61}"/>
                </a:ext>
              </a:extLst>
            </p:cNvPr>
            <p:cNvSpPr/>
            <p:nvPr/>
          </p:nvSpPr>
          <p:spPr>
            <a:xfrm flipH="1">
              <a:off x="9065521" y="3555162"/>
              <a:ext cx="1098053" cy="2650816"/>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7787637 w 7787636"/>
                <a:gd name="connsiteY0" fmla="*/ 0 h 3200599"/>
                <a:gd name="connsiteX1" fmla="*/ 1528329 w 7787636"/>
                <a:gd name="connsiteY1" fmla="*/ 3200571 h 3200599"/>
                <a:gd name="connsiteX0" fmla="*/ 5599527 w 5599526"/>
                <a:gd name="connsiteY0" fmla="*/ 0 h 2682838"/>
                <a:gd name="connsiteX1" fmla="*/ 2108870 w 5599526"/>
                <a:gd name="connsiteY1" fmla="*/ 2682798 h 2682838"/>
                <a:gd name="connsiteX0" fmla="*/ 4939272 w 4939273"/>
                <a:gd name="connsiteY0" fmla="*/ 0 h 1661833"/>
                <a:gd name="connsiteX1" fmla="*/ 2395783 w 4939273"/>
                <a:gd name="connsiteY1" fmla="*/ 1661636 h 1661833"/>
                <a:gd name="connsiteX0" fmla="*/ 5599527 w 5599526"/>
                <a:gd name="connsiteY0" fmla="*/ 0 h 2668457"/>
                <a:gd name="connsiteX1" fmla="*/ 2108870 w 5599526"/>
                <a:gd name="connsiteY1" fmla="*/ 2668417 h 2668457"/>
              </a:gdLst>
              <a:ahLst/>
              <a:cxnLst>
                <a:cxn ang="0">
                  <a:pos x="connsiteX0" y="connsiteY0"/>
                </a:cxn>
                <a:cxn ang="0">
                  <a:pos x="connsiteX1" y="connsiteY1"/>
                </a:cxn>
              </a:cxnLst>
              <a:rect l="l" t="t" r="r" b="b"/>
              <a:pathLst>
                <a:path w="5599526" h="2668457">
                  <a:moveTo>
                    <a:pt x="5599527" y="0"/>
                  </a:moveTo>
                  <a:cubicBezTo>
                    <a:pt x="584700" y="1421860"/>
                    <a:pt x="-2160382" y="2676705"/>
                    <a:pt x="2108870" y="2668417"/>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2" name="Gruppieren 161">
            <a:extLst>
              <a:ext uri="{FF2B5EF4-FFF2-40B4-BE49-F238E27FC236}">
                <a16:creationId xmlns:a16="http://schemas.microsoft.com/office/drawing/2014/main" id="{3B6B6C61-127D-7743-BD27-D93DFFCAB190}"/>
              </a:ext>
            </a:extLst>
          </p:cNvPr>
          <p:cNvGrpSpPr/>
          <p:nvPr/>
        </p:nvGrpSpPr>
        <p:grpSpPr>
          <a:xfrm>
            <a:off x="2457202" y="4544395"/>
            <a:ext cx="1206687" cy="507831"/>
            <a:chOff x="-786932" y="8845775"/>
            <a:chExt cx="1594813" cy="902810"/>
          </a:xfrm>
        </p:grpSpPr>
        <p:sp>
          <p:nvSpPr>
            <p:cNvPr id="79" name="Oval 78">
              <a:extLst>
                <a:ext uri="{FF2B5EF4-FFF2-40B4-BE49-F238E27FC236}">
                  <a16:creationId xmlns:a16="http://schemas.microsoft.com/office/drawing/2014/main" id="{CF6A0104-BB0C-B54E-A5C7-B31DD1F7CA56}"/>
                </a:ext>
              </a:extLst>
            </p:cNvPr>
            <p:cNvSpPr>
              <a:spLocks noChangeAspect="1"/>
            </p:cNvSpPr>
            <p:nvPr/>
          </p:nvSpPr>
          <p:spPr>
            <a:xfrm>
              <a:off x="447881" y="8968096"/>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6" name="Textfeld 135">
              <a:extLst>
                <a:ext uri="{FF2B5EF4-FFF2-40B4-BE49-F238E27FC236}">
                  <a16:creationId xmlns:a16="http://schemas.microsoft.com/office/drawing/2014/main" id="{54E3BDB4-6080-5C45-85EA-D4B69E3E2432}"/>
                </a:ext>
              </a:extLst>
            </p:cNvPr>
            <p:cNvSpPr txBox="1"/>
            <p:nvPr/>
          </p:nvSpPr>
          <p:spPr>
            <a:xfrm>
              <a:off x="-786932" y="8845775"/>
              <a:ext cx="1314443" cy="902810"/>
            </a:xfrm>
            <a:prstGeom prst="rect">
              <a:avLst/>
            </a:prstGeom>
            <a:noFill/>
          </p:spPr>
          <p:txBody>
            <a:bodyPr wrap="square" rtlCol="0">
              <a:spAutoFit/>
            </a:bodyPr>
            <a:lstStyle/>
            <a:p>
              <a:pPr algn="ctr"/>
              <a:r>
                <a:rPr lang="en-US" sz="1350" b="1">
                  <a:solidFill>
                    <a:srgbClr val="5C3575"/>
                  </a:solidFill>
                </a:rPr>
                <a:t>Initial Maturity</a:t>
              </a:r>
            </a:p>
          </p:txBody>
        </p:sp>
      </p:grpSp>
      <p:grpSp>
        <p:nvGrpSpPr>
          <p:cNvPr id="172" name="Gruppieren 171">
            <a:extLst>
              <a:ext uri="{FF2B5EF4-FFF2-40B4-BE49-F238E27FC236}">
                <a16:creationId xmlns:a16="http://schemas.microsoft.com/office/drawing/2014/main" id="{705E705A-D0BB-184E-BB64-3E571156023D}"/>
              </a:ext>
            </a:extLst>
          </p:cNvPr>
          <p:cNvGrpSpPr/>
          <p:nvPr/>
        </p:nvGrpSpPr>
        <p:grpSpPr>
          <a:xfrm>
            <a:off x="8005253" y="1242558"/>
            <a:ext cx="1393763" cy="1787735"/>
            <a:chOff x="9989898" y="-736846"/>
            <a:chExt cx="2477800" cy="3178196"/>
          </a:xfrm>
        </p:grpSpPr>
        <p:sp>
          <p:nvSpPr>
            <p:cNvPr id="132" name="Freihandform 131">
              <a:extLst>
                <a:ext uri="{FF2B5EF4-FFF2-40B4-BE49-F238E27FC236}">
                  <a16:creationId xmlns:a16="http://schemas.microsoft.com/office/drawing/2014/main" id="{6085C3D6-DCE0-7540-B69F-80B517DA05CF}"/>
                </a:ext>
              </a:extLst>
            </p:cNvPr>
            <p:cNvSpPr/>
            <p:nvPr/>
          </p:nvSpPr>
          <p:spPr>
            <a:xfrm rot="4554796">
              <a:off x="9756626" y="-269722"/>
              <a:ext cx="3178196" cy="224394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7" name="Textfeld 136">
              <a:extLst>
                <a:ext uri="{FF2B5EF4-FFF2-40B4-BE49-F238E27FC236}">
                  <a16:creationId xmlns:a16="http://schemas.microsoft.com/office/drawing/2014/main" id="{BA45CFCB-9857-BF49-8651-06B2D6BDFD27}"/>
                </a:ext>
              </a:extLst>
            </p:cNvPr>
            <p:cNvSpPr txBox="1"/>
            <p:nvPr/>
          </p:nvSpPr>
          <p:spPr>
            <a:xfrm>
              <a:off x="9989898" y="-580268"/>
              <a:ext cx="1902300" cy="1641476"/>
            </a:xfrm>
            <a:prstGeom prst="rect">
              <a:avLst/>
            </a:prstGeom>
            <a:noFill/>
            <a:ln>
              <a:noFill/>
            </a:ln>
          </p:spPr>
          <p:txBody>
            <a:bodyPr vert="horz" wrap="square" rtlCol="0">
              <a:spAutoFit/>
            </a:bodyPr>
            <a:lstStyle/>
            <a:p>
              <a:pPr algn="ctr"/>
              <a:r>
                <a:rPr lang="en-US" sz="1350" b="1">
                  <a:solidFill>
                    <a:srgbClr val="5C3575"/>
                  </a:solidFill>
                </a:rPr>
                <a:t>Future maturity</a:t>
              </a:r>
            </a:p>
            <a:p>
              <a:pPr algn="ctr"/>
              <a:r>
                <a:rPr lang="en-US" sz="1350" b="1">
                  <a:solidFill>
                    <a:srgbClr val="5C3575"/>
                  </a:solidFill>
                </a:rPr>
                <a:t>is emergent</a:t>
              </a:r>
            </a:p>
          </p:txBody>
        </p:sp>
      </p:grpSp>
      <p:grpSp>
        <p:nvGrpSpPr>
          <p:cNvPr id="167" name="Gruppieren 166">
            <a:extLst>
              <a:ext uri="{FF2B5EF4-FFF2-40B4-BE49-F238E27FC236}">
                <a16:creationId xmlns:a16="http://schemas.microsoft.com/office/drawing/2014/main" id="{4DCE7B4D-1895-C343-A094-0A6241C1987C}"/>
              </a:ext>
            </a:extLst>
          </p:cNvPr>
          <p:cNvGrpSpPr/>
          <p:nvPr/>
        </p:nvGrpSpPr>
        <p:grpSpPr>
          <a:xfrm>
            <a:off x="3097584" y="3743077"/>
            <a:ext cx="739375" cy="780853"/>
            <a:chOff x="1265150" y="3708520"/>
            <a:chExt cx="1314444" cy="1388183"/>
          </a:xfrm>
        </p:grpSpPr>
        <p:sp>
          <p:nvSpPr>
            <p:cNvPr id="139" name="Textfeld 138">
              <a:extLst>
                <a:ext uri="{FF2B5EF4-FFF2-40B4-BE49-F238E27FC236}">
                  <a16:creationId xmlns:a16="http://schemas.microsoft.com/office/drawing/2014/main" id="{5262D7E0-32B5-904B-9032-9233C8C54025}"/>
                </a:ext>
              </a:extLst>
            </p:cNvPr>
            <p:cNvSpPr txBox="1"/>
            <p:nvPr/>
          </p:nvSpPr>
          <p:spPr>
            <a:xfrm>
              <a:off x="1265150" y="3708520"/>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sp>
          <p:nvSpPr>
            <p:cNvPr id="151" name="Freihandform 150">
              <a:extLst>
                <a:ext uri="{FF2B5EF4-FFF2-40B4-BE49-F238E27FC236}">
                  <a16:creationId xmlns:a16="http://schemas.microsoft.com/office/drawing/2014/main" id="{55F572D3-095D-8344-8C67-4AD9C4535A83}"/>
                </a:ext>
              </a:extLst>
            </p:cNvPr>
            <p:cNvSpPr/>
            <p:nvPr/>
          </p:nvSpPr>
          <p:spPr>
            <a:xfrm rot="8622445" flipH="1" flipV="1">
              <a:off x="1765610" y="4364277"/>
              <a:ext cx="362934" cy="7324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grpSp>
        <p:nvGrpSpPr>
          <p:cNvPr id="168" name="Gruppieren 167">
            <a:extLst>
              <a:ext uri="{FF2B5EF4-FFF2-40B4-BE49-F238E27FC236}">
                <a16:creationId xmlns:a16="http://schemas.microsoft.com/office/drawing/2014/main" id="{B72D2737-1655-6C4C-91CD-5028731B24B3}"/>
              </a:ext>
            </a:extLst>
          </p:cNvPr>
          <p:cNvGrpSpPr/>
          <p:nvPr/>
        </p:nvGrpSpPr>
        <p:grpSpPr>
          <a:xfrm>
            <a:off x="4792030" y="3402732"/>
            <a:ext cx="739375" cy="928393"/>
            <a:chOff x="4277500" y="3103466"/>
            <a:chExt cx="1314444" cy="1650476"/>
          </a:xfrm>
        </p:grpSpPr>
        <p:sp>
          <p:nvSpPr>
            <p:cNvPr id="140" name="Freihandform 139">
              <a:extLst>
                <a:ext uri="{FF2B5EF4-FFF2-40B4-BE49-F238E27FC236}">
                  <a16:creationId xmlns:a16="http://schemas.microsoft.com/office/drawing/2014/main" id="{E826E7F9-5522-5348-910A-44666E027293}"/>
                </a:ext>
              </a:extLst>
            </p:cNvPr>
            <p:cNvSpPr/>
            <p:nvPr/>
          </p:nvSpPr>
          <p:spPr>
            <a:xfrm rot="8163200" flipH="1" flipV="1">
              <a:off x="4798890" y="3756464"/>
              <a:ext cx="540639" cy="99747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4" name="Textfeld 153">
              <a:extLst>
                <a:ext uri="{FF2B5EF4-FFF2-40B4-BE49-F238E27FC236}">
                  <a16:creationId xmlns:a16="http://schemas.microsoft.com/office/drawing/2014/main" id="{96B19810-85BA-314D-9827-05669B883470}"/>
                </a:ext>
              </a:extLst>
            </p:cNvPr>
            <p:cNvSpPr txBox="1"/>
            <p:nvPr/>
          </p:nvSpPr>
          <p:spPr>
            <a:xfrm>
              <a:off x="4277500" y="3103466"/>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69" name="Gruppieren 168">
            <a:extLst>
              <a:ext uri="{FF2B5EF4-FFF2-40B4-BE49-F238E27FC236}">
                <a16:creationId xmlns:a16="http://schemas.microsoft.com/office/drawing/2014/main" id="{F133AEB3-1AA6-F24F-912D-A0CFFDAE5BCE}"/>
              </a:ext>
            </a:extLst>
          </p:cNvPr>
          <p:cNvGrpSpPr/>
          <p:nvPr/>
        </p:nvGrpSpPr>
        <p:grpSpPr>
          <a:xfrm>
            <a:off x="6060186" y="2850091"/>
            <a:ext cx="739375" cy="1031168"/>
            <a:chOff x="6531999" y="2120994"/>
            <a:chExt cx="1314444" cy="1833188"/>
          </a:xfrm>
        </p:grpSpPr>
        <p:sp>
          <p:nvSpPr>
            <p:cNvPr id="152" name="Freihandform 151">
              <a:extLst>
                <a:ext uri="{FF2B5EF4-FFF2-40B4-BE49-F238E27FC236}">
                  <a16:creationId xmlns:a16="http://schemas.microsoft.com/office/drawing/2014/main" id="{34AB0FF5-B32E-7447-85FC-146FDBADB805}"/>
                </a:ext>
              </a:extLst>
            </p:cNvPr>
            <p:cNvSpPr/>
            <p:nvPr/>
          </p:nvSpPr>
          <p:spPr>
            <a:xfrm rot="8163200" flipH="1" flipV="1">
              <a:off x="6987700" y="2812444"/>
              <a:ext cx="705200" cy="11417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5" name="Textfeld 154">
              <a:extLst>
                <a:ext uri="{FF2B5EF4-FFF2-40B4-BE49-F238E27FC236}">
                  <a16:creationId xmlns:a16="http://schemas.microsoft.com/office/drawing/2014/main" id="{945727DE-CE54-AF41-AA7F-7D4A1704C158}"/>
                </a:ext>
              </a:extLst>
            </p:cNvPr>
            <p:cNvSpPr txBox="1"/>
            <p:nvPr/>
          </p:nvSpPr>
          <p:spPr>
            <a:xfrm>
              <a:off x="6531999" y="2120994"/>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70" name="Gruppieren 169">
            <a:extLst>
              <a:ext uri="{FF2B5EF4-FFF2-40B4-BE49-F238E27FC236}">
                <a16:creationId xmlns:a16="http://schemas.microsoft.com/office/drawing/2014/main" id="{53CBB3AF-5AB8-954E-988B-E024A8C317F4}"/>
              </a:ext>
            </a:extLst>
          </p:cNvPr>
          <p:cNvGrpSpPr/>
          <p:nvPr/>
        </p:nvGrpSpPr>
        <p:grpSpPr>
          <a:xfrm>
            <a:off x="6358799" y="2324368"/>
            <a:ext cx="1126493" cy="985435"/>
            <a:chOff x="7062865" y="1186373"/>
            <a:chExt cx="2002655" cy="1751884"/>
          </a:xfrm>
        </p:grpSpPr>
        <p:sp>
          <p:nvSpPr>
            <p:cNvPr id="153" name="Freihandform 152">
              <a:extLst>
                <a:ext uri="{FF2B5EF4-FFF2-40B4-BE49-F238E27FC236}">
                  <a16:creationId xmlns:a16="http://schemas.microsoft.com/office/drawing/2014/main" id="{B54E498F-5783-8241-A182-4D6CAB94A8D6}"/>
                </a:ext>
              </a:extLst>
            </p:cNvPr>
            <p:cNvSpPr/>
            <p:nvPr/>
          </p:nvSpPr>
          <p:spPr>
            <a:xfrm rot="10800000" flipV="1">
              <a:off x="8235337" y="1442483"/>
              <a:ext cx="830183" cy="1495774"/>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6" name="Textfeld 155">
              <a:extLst>
                <a:ext uri="{FF2B5EF4-FFF2-40B4-BE49-F238E27FC236}">
                  <a16:creationId xmlns:a16="http://schemas.microsoft.com/office/drawing/2014/main" id="{19E94D3E-E57E-8A4F-8CFA-4E1E09E55B67}"/>
                </a:ext>
              </a:extLst>
            </p:cNvPr>
            <p:cNvSpPr txBox="1"/>
            <p:nvPr/>
          </p:nvSpPr>
          <p:spPr>
            <a:xfrm>
              <a:off x="7062865" y="1186373"/>
              <a:ext cx="1314443"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71" name="Gruppieren 170">
            <a:extLst>
              <a:ext uri="{FF2B5EF4-FFF2-40B4-BE49-F238E27FC236}">
                <a16:creationId xmlns:a16="http://schemas.microsoft.com/office/drawing/2014/main" id="{9FE493F2-5298-6C4C-964B-79D825577255}"/>
              </a:ext>
            </a:extLst>
          </p:cNvPr>
          <p:cNvGrpSpPr/>
          <p:nvPr/>
        </p:nvGrpSpPr>
        <p:grpSpPr>
          <a:xfrm>
            <a:off x="6942891" y="1715636"/>
            <a:ext cx="1100547" cy="605638"/>
            <a:chOff x="8101253" y="104184"/>
            <a:chExt cx="1956528" cy="1076689"/>
          </a:xfrm>
        </p:grpSpPr>
        <p:sp>
          <p:nvSpPr>
            <p:cNvPr id="157" name="Textfeld 156">
              <a:extLst>
                <a:ext uri="{FF2B5EF4-FFF2-40B4-BE49-F238E27FC236}">
                  <a16:creationId xmlns:a16="http://schemas.microsoft.com/office/drawing/2014/main" id="{4D70A6BB-8DF8-594B-AE25-6594E16B034B}"/>
                </a:ext>
              </a:extLst>
            </p:cNvPr>
            <p:cNvSpPr txBox="1"/>
            <p:nvPr/>
          </p:nvSpPr>
          <p:spPr>
            <a:xfrm>
              <a:off x="8101253" y="104184"/>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sp>
          <p:nvSpPr>
            <p:cNvPr id="159" name="Freihandform 158">
              <a:extLst>
                <a:ext uri="{FF2B5EF4-FFF2-40B4-BE49-F238E27FC236}">
                  <a16:creationId xmlns:a16="http://schemas.microsoft.com/office/drawing/2014/main" id="{711B6A6E-6279-2F4B-B15B-AAA959F0F923}"/>
                </a:ext>
              </a:extLst>
            </p:cNvPr>
            <p:cNvSpPr/>
            <p:nvPr/>
          </p:nvSpPr>
          <p:spPr>
            <a:xfrm rot="10800000" flipV="1">
              <a:off x="9227598" y="404346"/>
              <a:ext cx="830183" cy="77652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161" name="Titel 160">
            <a:extLst>
              <a:ext uri="{FF2B5EF4-FFF2-40B4-BE49-F238E27FC236}">
                <a16:creationId xmlns:a16="http://schemas.microsoft.com/office/drawing/2014/main" id="{B120413C-F37C-5644-8E9A-40D215C64417}"/>
              </a:ext>
            </a:extLst>
          </p:cNvPr>
          <p:cNvSpPr>
            <a:spLocks noGrp="1"/>
          </p:cNvSpPr>
          <p:nvPr>
            <p:ph type="title"/>
          </p:nvPr>
        </p:nvSpPr>
        <p:spPr>
          <a:xfrm>
            <a:off x="1775521" y="978925"/>
            <a:ext cx="5906744" cy="628407"/>
          </a:xfrm>
        </p:spPr>
        <p:txBody>
          <a:bodyPr>
            <a:normAutofit fontScale="90000"/>
          </a:bodyPr>
          <a:lstStyle/>
          <a:p>
            <a:r>
              <a:rPr lang="en-US">
                <a:solidFill>
                  <a:srgbClr val="5C3575"/>
                </a:solidFill>
                <a:latin typeface="+mn-lt"/>
              </a:rPr>
              <a:t>Evolutionary Change</a:t>
            </a:r>
          </a:p>
        </p:txBody>
      </p:sp>
      <p:grpSp>
        <p:nvGrpSpPr>
          <p:cNvPr id="177" name="Gruppieren 176">
            <a:extLst>
              <a:ext uri="{FF2B5EF4-FFF2-40B4-BE49-F238E27FC236}">
                <a16:creationId xmlns:a16="http://schemas.microsoft.com/office/drawing/2014/main" id="{2A63A0FD-02C6-0A4B-BE9F-B23B86B60523}"/>
              </a:ext>
            </a:extLst>
          </p:cNvPr>
          <p:cNvGrpSpPr/>
          <p:nvPr/>
        </p:nvGrpSpPr>
        <p:grpSpPr>
          <a:xfrm>
            <a:off x="5449888" y="3927592"/>
            <a:ext cx="1068867" cy="397365"/>
            <a:chOff x="5447027" y="4036544"/>
            <a:chExt cx="1900208" cy="706425"/>
          </a:xfrm>
        </p:grpSpPr>
        <p:sp>
          <p:nvSpPr>
            <p:cNvPr id="95" name="Freihandform 94">
              <a:extLst>
                <a:ext uri="{FF2B5EF4-FFF2-40B4-BE49-F238E27FC236}">
                  <a16:creationId xmlns:a16="http://schemas.microsoft.com/office/drawing/2014/main" id="{E1062443-026C-8A4D-858A-5B7FA46C0F86}"/>
                </a:ext>
              </a:extLst>
            </p:cNvPr>
            <p:cNvSpPr/>
            <p:nvPr/>
          </p:nvSpPr>
          <p:spPr>
            <a:xfrm rot="4595260" flipH="1" flipV="1">
              <a:off x="6134172" y="334939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chemeClr val="accent3">
                  <a:lumMod val="75000"/>
                </a:schemeClr>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4" name="Textfeld 173">
              <a:extLst>
                <a:ext uri="{FF2B5EF4-FFF2-40B4-BE49-F238E27FC236}">
                  <a16:creationId xmlns:a16="http://schemas.microsoft.com/office/drawing/2014/main" id="{652B485E-723E-6947-9197-8651D77B1B08}"/>
                </a:ext>
              </a:extLst>
            </p:cNvPr>
            <p:cNvSpPr txBox="1"/>
            <p:nvPr/>
          </p:nvSpPr>
          <p:spPr>
            <a:xfrm>
              <a:off x="6005139" y="4291564"/>
              <a:ext cx="1314444" cy="451405"/>
            </a:xfrm>
            <a:prstGeom prst="rect">
              <a:avLst/>
            </a:prstGeom>
            <a:noFill/>
          </p:spPr>
          <p:txBody>
            <a:bodyPr wrap="square" rtlCol="0">
              <a:spAutoFit/>
            </a:bodyPr>
            <a:lstStyle/>
            <a:p>
              <a:pPr algn="ctr"/>
              <a:r>
                <a:rPr lang="en-US" sz="1050">
                  <a:solidFill>
                    <a:srgbClr val="5C3575"/>
                  </a:solidFill>
                </a:rPr>
                <a:t>Roll back</a:t>
              </a:r>
            </a:p>
          </p:txBody>
        </p:sp>
      </p:grpSp>
      <p:grpSp>
        <p:nvGrpSpPr>
          <p:cNvPr id="176" name="Gruppieren 175">
            <a:extLst>
              <a:ext uri="{FF2B5EF4-FFF2-40B4-BE49-F238E27FC236}">
                <a16:creationId xmlns:a16="http://schemas.microsoft.com/office/drawing/2014/main" id="{1220610A-974B-AF45-BBB3-450DF5E4A782}"/>
              </a:ext>
            </a:extLst>
          </p:cNvPr>
          <p:cNvGrpSpPr/>
          <p:nvPr/>
        </p:nvGrpSpPr>
        <p:grpSpPr>
          <a:xfrm>
            <a:off x="6598592" y="3161543"/>
            <a:ext cx="896123" cy="649068"/>
            <a:chOff x="7489168" y="2674688"/>
            <a:chExt cx="1425038" cy="1153898"/>
          </a:xfrm>
        </p:grpSpPr>
        <p:sp>
          <p:nvSpPr>
            <p:cNvPr id="96" name="Freihandform 95">
              <a:extLst>
                <a:ext uri="{FF2B5EF4-FFF2-40B4-BE49-F238E27FC236}">
                  <a16:creationId xmlns:a16="http://schemas.microsoft.com/office/drawing/2014/main" id="{0DCA4311-B700-1348-B20D-047E5201481C}"/>
                </a:ext>
              </a:extLst>
            </p:cNvPr>
            <p:cNvSpPr/>
            <p:nvPr/>
          </p:nvSpPr>
          <p:spPr>
            <a:xfrm rot="4595260" flipH="1" flipV="1">
              <a:off x="7624738" y="2539118"/>
              <a:ext cx="1153898" cy="14250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519685 w 927592"/>
                <a:gd name="connsiteY0" fmla="*/ 1358038 h 1358038"/>
                <a:gd name="connsiteX1" fmla="*/ 0 w 927592"/>
                <a:gd name="connsiteY1" fmla="*/ 0 h 1358038"/>
                <a:gd name="connsiteX0" fmla="*/ 519685 w 875359"/>
                <a:gd name="connsiteY0" fmla="*/ 1358038 h 1358038"/>
                <a:gd name="connsiteX1" fmla="*/ 0 w 875359"/>
                <a:gd name="connsiteY1" fmla="*/ 0 h 1358038"/>
              </a:gdLst>
              <a:ahLst/>
              <a:cxnLst>
                <a:cxn ang="0">
                  <a:pos x="connsiteX0" y="connsiteY0"/>
                </a:cxn>
                <a:cxn ang="0">
                  <a:pos x="connsiteX1" y="connsiteY1"/>
                </a:cxn>
              </a:cxnLst>
              <a:rect l="l" t="t" r="r" b="b"/>
              <a:pathLst>
                <a:path w="875359" h="1358038">
                  <a:moveTo>
                    <a:pt x="519685" y="1358038"/>
                  </a:moveTo>
                  <a:cubicBezTo>
                    <a:pt x="1309846" y="859687"/>
                    <a:pt x="624713" y="353501"/>
                    <a:pt x="0" y="0"/>
                  </a:cubicBezTo>
                </a:path>
              </a:pathLst>
            </a:custGeom>
            <a:noFill/>
            <a:ln w="63500">
              <a:solidFill>
                <a:schemeClr val="accent3">
                  <a:lumMod val="75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5" name="Textfeld 174">
              <a:extLst>
                <a:ext uri="{FF2B5EF4-FFF2-40B4-BE49-F238E27FC236}">
                  <a16:creationId xmlns:a16="http://schemas.microsoft.com/office/drawing/2014/main" id="{81E5E6C6-BC11-B64E-8377-A44BAF29581B}"/>
                </a:ext>
              </a:extLst>
            </p:cNvPr>
            <p:cNvSpPr txBox="1"/>
            <p:nvPr/>
          </p:nvSpPr>
          <p:spPr>
            <a:xfrm>
              <a:off x="7748958" y="3005417"/>
              <a:ext cx="1098458" cy="738663"/>
            </a:xfrm>
            <a:prstGeom prst="rect">
              <a:avLst/>
            </a:prstGeom>
            <a:noFill/>
          </p:spPr>
          <p:txBody>
            <a:bodyPr wrap="square" rtlCol="0">
              <a:spAutoFit/>
            </a:bodyPr>
            <a:lstStyle/>
            <a:p>
              <a:pPr algn="ctr"/>
              <a:r>
                <a:rPr lang="en-US" sz="1050">
                  <a:solidFill>
                    <a:srgbClr val="5C3575"/>
                  </a:solidFill>
                </a:rPr>
                <a:t>Roll forward</a:t>
              </a:r>
            </a:p>
          </p:txBody>
        </p:sp>
      </p:grpSp>
      <p:sp>
        <p:nvSpPr>
          <p:cNvPr id="2" name="Slide Number Placeholder 1">
            <a:extLst>
              <a:ext uri="{FF2B5EF4-FFF2-40B4-BE49-F238E27FC236}">
                <a16:creationId xmlns:a16="http://schemas.microsoft.com/office/drawing/2014/main" id="{1B59662A-CB50-9D47-9D63-5491C9753771}"/>
              </a:ext>
            </a:extLst>
          </p:cNvPr>
          <p:cNvSpPr>
            <a:spLocks noGrp="1"/>
          </p:cNvSpPr>
          <p:nvPr>
            <p:ph type="sldNum" sz="quarter" idx="12"/>
          </p:nvPr>
        </p:nvSpPr>
        <p:spPr>
          <a:xfrm>
            <a:off x="8336280" y="6466077"/>
            <a:ext cx="172212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92DDAE-9823-6946-874E-259A5CB9452D}" type="slidenum">
              <a:rPr lang="en-US" smtClean="0"/>
              <a:pPr/>
              <a:t>41</a:t>
            </a:fld>
            <a:endParaRPr lang="en-US"/>
          </a:p>
        </p:txBody>
      </p:sp>
    </p:spTree>
    <p:extLst>
      <p:ext uri="{BB962C8B-B14F-4D97-AF65-F5344CB8AC3E}">
        <p14:creationId xmlns:p14="http://schemas.microsoft.com/office/powerpoint/2010/main" val="336420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3"/>
                                        </p:tgtEl>
                                        <p:attrNameLst>
                                          <p:attrName>style.visibility</p:attrName>
                                        </p:attrNameLst>
                                      </p:cBhvr>
                                      <p:to>
                                        <p:strVal val="visible"/>
                                      </p:to>
                                    </p:set>
                                  </p:childTnLst>
                                </p:cTn>
                              </p:par>
                              <p:par>
                                <p:cTn id="59" presetID="35" presetClass="emph" presetSubtype="0" repeatCount="3000" fill="hold" nodeType="withEffect">
                                  <p:stCondLst>
                                    <p:cond delay="0"/>
                                  </p:stCondLst>
                                  <p:childTnLst>
                                    <p:anim calcmode="discrete" valueType="str">
                                      <p:cBhvr>
                                        <p:cTn id="60" dur="1000" fill="hold"/>
                                        <p:tgtEl>
                                          <p:spTgt spid="17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urple cover with a person in a convertible&#10;&#10;Description automatically generated">
            <a:extLst>
              <a:ext uri="{FF2B5EF4-FFF2-40B4-BE49-F238E27FC236}">
                <a16:creationId xmlns:a16="http://schemas.microsoft.com/office/drawing/2014/main" id="{3971BF12-896D-27E9-0AB8-5E476E5CC84A}"/>
              </a:ext>
            </a:extLst>
          </p:cNvPr>
          <p:cNvPicPr>
            <a:picLocks noChangeAspect="1"/>
          </p:cNvPicPr>
          <p:nvPr/>
        </p:nvPicPr>
        <p:blipFill>
          <a:blip r:embed="rId2"/>
          <a:stretch>
            <a:fillRect/>
          </a:stretch>
        </p:blipFill>
        <p:spPr>
          <a:xfrm>
            <a:off x="5048858" y="865619"/>
            <a:ext cx="1921266" cy="2497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yellow and black brochure with text&#10;&#10;Description automatically generated">
            <a:extLst>
              <a:ext uri="{FF2B5EF4-FFF2-40B4-BE49-F238E27FC236}">
                <a16:creationId xmlns:a16="http://schemas.microsoft.com/office/drawing/2014/main" id="{426D91CA-960C-237F-57AD-8FB1DDE57828}"/>
              </a:ext>
            </a:extLst>
          </p:cNvPr>
          <p:cNvPicPr>
            <a:picLocks noChangeAspect="1"/>
          </p:cNvPicPr>
          <p:nvPr/>
        </p:nvPicPr>
        <p:blipFill rotWithShape="1">
          <a:blip r:embed="rId3"/>
          <a:srcRect b="8419"/>
          <a:stretch/>
        </p:blipFill>
        <p:spPr>
          <a:xfrm>
            <a:off x="8887354" y="894933"/>
            <a:ext cx="1969185" cy="2563380"/>
          </a:xfrm>
          <a:prstGeom prst="rect">
            <a:avLst/>
          </a:prstGeom>
          <a:ln w="57150">
            <a:solidFill>
              <a:schemeClr val="bg1"/>
            </a:solidFill>
          </a:ln>
        </p:spPr>
      </p:pic>
      <p:sp>
        <p:nvSpPr>
          <p:cNvPr id="16" name="TextBox 15">
            <a:extLst>
              <a:ext uri="{FF2B5EF4-FFF2-40B4-BE49-F238E27FC236}">
                <a16:creationId xmlns:a16="http://schemas.microsoft.com/office/drawing/2014/main" id="{E508EDAE-A1B5-505C-278B-F01AEDA256A9}"/>
              </a:ext>
            </a:extLst>
          </p:cNvPr>
          <p:cNvSpPr txBox="1"/>
          <p:nvPr/>
        </p:nvSpPr>
        <p:spPr>
          <a:xfrm>
            <a:off x="4752631" y="3638671"/>
            <a:ext cx="1978378" cy="584775"/>
          </a:xfrm>
          <a:prstGeom prst="rect">
            <a:avLst/>
          </a:prstGeom>
          <a:noFill/>
        </p:spPr>
        <p:txBody>
          <a:bodyPr wrap="square" rtlCol="0">
            <a:spAutoFit/>
          </a:bodyPr>
          <a:lstStyle/>
          <a:p>
            <a:pPr algn="ctr"/>
            <a:r>
              <a:rPr lang="en-US" sz="3200" b="1" dirty="0">
                <a:solidFill>
                  <a:srgbClr val="FF0000"/>
                </a:solidFill>
              </a:rPr>
              <a:t>FREE!</a:t>
            </a:r>
          </a:p>
        </p:txBody>
      </p:sp>
      <p:pic>
        <p:nvPicPr>
          <p:cNvPr id="3" name="Picture 2">
            <a:extLst>
              <a:ext uri="{FF2B5EF4-FFF2-40B4-BE49-F238E27FC236}">
                <a16:creationId xmlns:a16="http://schemas.microsoft.com/office/drawing/2014/main" id="{A9492875-CAA2-5D4E-7F26-F2746F539399}"/>
              </a:ext>
            </a:extLst>
          </p:cNvPr>
          <p:cNvPicPr>
            <a:picLocks noChangeAspect="1"/>
          </p:cNvPicPr>
          <p:nvPr/>
        </p:nvPicPr>
        <p:blipFill>
          <a:blip r:embed="rId4"/>
          <a:stretch>
            <a:fillRect/>
          </a:stretch>
        </p:blipFill>
        <p:spPr>
          <a:xfrm>
            <a:off x="4941086" y="4347275"/>
            <a:ext cx="2079716" cy="2079716"/>
          </a:xfrm>
          <a:prstGeom prst="rect">
            <a:avLst/>
          </a:prstGeom>
        </p:spPr>
      </p:pic>
      <p:pic>
        <p:nvPicPr>
          <p:cNvPr id="9" name="Picture 8">
            <a:extLst>
              <a:ext uri="{FF2B5EF4-FFF2-40B4-BE49-F238E27FC236}">
                <a16:creationId xmlns:a16="http://schemas.microsoft.com/office/drawing/2014/main" id="{A0687D22-D922-C275-9884-EF69B8920B0B}"/>
              </a:ext>
            </a:extLst>
          </p:cNvPr>
          <p:cNvPicPr>
            <a:picLocks noChangeAspect="1"/>
          </p:cNvPicPr>
          <p:nvPr/>
        </p:nvPicPr>
        <p:blipFill>
          <a:blip r:embed="rId5"/>
          <a:stretch>
            <a:fillRect/>
          </a:stretch>
        </p:blipFill>
        <p:spPr>
          <a:xfrm>
            <a:off x="8742727" y="4347275"/>
            <a:ext cx="2113812" cy="2113812"/>
          </a:xfrm>
          <a:prstGeom prst="rect">
            <a:avLst/>
          </a:prstGeom>
        </p:spPr>
      </p:pic>
      <p:pic>
        <p:nvPicPr>
          <p:cNvPr id="2" name="Picture 1" descr="Pollyanna 102">
            <a:extLst>
              <a:ext uri="{FF2B5EF4-FFF2-40B4-BE49-F238E27FC236}">
                <a16:creationId xmlns:a16="http://schemas.microsoft.com/office/drawing/2014/main" id="{F49825F5-B0B2-45EC-D098-40C20EFEE83A}"/>
              </a:ext>
            </a:extLst>
          </p:cNvPr>
          <p:cNvPicPr>
            <a:picLocks noChangeAspect="1"/>
          </p:cNvPicPr>
          <p:nvPr/>
        </p:nvPicPr>
        <p:blipFill>
          <a:blip r:embed="rId6" cstate="print"/>
          <a:srcRect/>
          <a:stretch>
            <a:fillRect/>
          </a:stretch>
        </p:blipFill>
        <p:spPr bwMode="auto">
          <a:xfrm>
            <a:off x="1029060" y="865619"/>
            <a:ext cx="1822560" cy="2497324"/>
          </a:xfrm>
          <a:prstGeom prst="rect">
            <a:avLst/>
          </a:prstGeom>
          <a:noFill/>
          <a:ln w="9525">
            <a:noFill/>
            <a:miter lim="800000"/>
            <a:headEnd/>
            <a:tailEnd/>
          </a:ln>
        </p:spPr>
      </p:pic>
      <p:pic>
        <p:nvPicPr>
          <p:cNvPr id="5" name="Picture 4" descr="Qr code&#10;&#10;Description automatically generated">
            <a:extLst>
              <a:ext uri="{FF2B5EF4-FFF2-40B4-BE49-F238E27FC236}">
                <a16:creationId xmlns:a16="http://schemas.microsoft.com/office/drawing/2014/main" id="{6662E992-1918-B855-CD5D-39E4D0FDA211}"/>
              </a:ext>
            </a:extLst>
          </p:cNvPr>
          <p:cNvPicPr>
            <a:picLocks noChangeAspect="1"/>
          </p:cNvPicPr>
          <p:nvPr/>
        </p:nvPicPr>
        <p:blipFill rotWithShape="1">
          <a:blip r:embed="rId7"/>
          <a:srcRect l="5782" r="6915"/>
          <a:stretch/>
        </p:blipFill>
        <p:spPr>
          <a:xfrm>
            <a:off x="987218" y="4347273"/>
            <a:ext cx="1815667" cy="2079717"/>
          </a:xfrm>
          <a:prstGeom prst="rect">
            <a:avLst/>
          </a:prstGeom>
        </p:spPr>
      </p:pic>
    </p:spTree>
    <p:extLst>
      <p:ext uri="{BB962C8B-B14F-4D97-AF65-F5344CB8AC3E}">
        <p14:creationId xmlns:p14="http://schemas.microsoft.com/office/powerpoint/2010/main" val="3835394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Traditional Transformation is an A to B Process</a:t>
            </a:r>
          </a:p>
        </p:txBody>
      </p:sp>
      <p:pic>
        <p:nvPicPr>
          <p:cNvPr id="38" name="Grafik 37">
            <a:extLst>
              <a:ext uri="{FF2B5EF4-FFF2-40B4-BE49-F238E27FC236}">
                <a16:creationId xmlns:a16="http://schemas.microsoft.com/office/drawing/2014/main" id="{FEAC5332-2283-A74C-8F9E-E4737BB24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12" t="45186" r="88" b="17464"/>
          <a:stretch/>
        </p:blipFill>
        <p:spPr>
          <a:xfrm>
            <a:off x="2045942" y="3476574"/>
            <a:ext cx="7960659" cy="2128990"/>
          </a:xfrm>
          <a:prstGeom prst="rect">
            <a:avLst/>
          </a:prstGeom>
        </p:spPr>
      </p:pic>
      <p:grpSp>
        <p:nvGrpSpPr>
          <p:cNvPr id="3" name="Gruppieren 2">
            <a:extLst>
              <a:ext uri="{FF2B5EF4-FFF2-40B4-BE49-F238E27FC236}">
                <a16:creationId xmlns:a16="http://schemas.microsoft.com/office/drawing/2014/main" id="{D154F326-7C47-5D4F-88A2-8F6DC855076E}"/>
              </a:ext>
            </a:extLst>
          </p:cNvPr>
          <p:cNvGrpSpPr/>
          <p:nvPr/>
        </p:nvGrpSpPr>
        <p:grpSpPr>
          <a:xfrm>
            <a:off x="2480360" y="2405569"/>
            <a:ext cx="1804806" cy="646331"/>
            <a:chOff x="1275146" y="2064423"/>
            <a:chExt cx="2406408" cy="861775"/>
          </a:xfrm>
        </p:grpSpPr>
        <p:sp>
          <p:nvSpPr>
            <p:cNvPr id="5" name="TextBox 4"/>
            <p:cNvSpPr txBox="1"/>
            <p:nvPr/>
          </p:nvSpPr>
          <p:spPr>
            <a:xfrm>
              <a:off x="1275146" y="2064423"/>
              <a:ext cx="2363463" cy="861775"/>
            </a:xfrm>
            <a:prstGeom prst="rect">
              <a:avLst/>
            </a:prstGeom>
            <a:noFill/>
          </p:spPr>
          <p:txBody>
            <a:bodyPr wrap="square" rtlCol="0">
              <a:spAutoFit/>
            </a:bodyPr>
            <a:lstStyle/>
            <a:p>
              <a:pPr algn="ctr"/>
              <a:r>
                <a:rPr lang="en-US" b="1">
                  <a:solidFill>
                    <a:srgbClr val="5C3575"/>
                  </a:solidFill>
                </a:rPr>
                <a:t>Current</a:t>
              </a:r>
            </a:p>
            <a:p>
              <a:pPr algn="ctr"/>
              <a:r>
                <a:rPr lang="en-US" b="1">
                  <a:solidFill>
                    <a:srgbClr val="5C3575"/>
                  </a:solidFill>
                </a:rPr>
                <a:t>Process</a:t>
              </a:r>
            </a:p>
          </p:txBody>
        </p:sp>
        <p:sp>
          <p:nvSpPr>
            <p:cNvPr id="9" name="Oval 8"/>
            <p:cNvSpPr/>
            <p:nvPr/>
          </p:nvSpPr>
          <p:spPr>
            <a:xfrm>
              <a:off x="3321554" y="2273664"/>
              <a:ext cx="360000" cy="360000"/>
            </a:xfrm>
            <a:prstGeom prst="ellipse">
              <a:avLst/>
            </a:prstGeom>
            <a:solidFill>
              <a:srgbClr val="5C3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uppieren 49">
            <a:extLst>
              <a:ext uri="{FF2B5EF4-FFF2-40B4-BE49-F238E27FC236}">
                <a16:creationId xmlns:a16="http://schemas.microsoft.com/office/drawing/2014/main" id="{719E770B-0CFC-5D45-85BE-3EE96767CA28}"/>
              </a:ext>
            </a:extLst>
          </p:cNvPr>
          <p:cNvGrpSpPr/>
          <p:nvPr/>
        </p:nvGrpSpPr>
        <p:grpSpPr>
          <a:xfrm>
            <a:off x="7484069" y="2503297"/>
            <a:ext cx="1846790" cy="646331"/>
            <a:chOff x="7946758" y="2194727"/>
            <a:chExt cx="2462387" cy="861775"/>
          </a:xfrm>
        </p:grpSpPr>
        <p:sp>
          <p:nvSpPr>
            <p:cNvPr id="45" name="Oval 44">
              <a:extLst>
                <a:ext uri="{FF2B5EF4-FFF2-40B4-BE49-F238E27FC236}">
                  <a16:creationId xmlns:a16="http://schemas.microsoft.com/office/drawing/2014/main" id="{B0EB1E91-7D64-AE4F-B4B0-3AEC6B501361}"/>
                </a:ext>
              </a:extLst>
            </p:cNvPr>
            <p:cNvSpPr/>
            <p:nvPr/>
          </p:nvSpPr>
          <p:spPr>
            <a:xfrm>
              <a:off x="7946758" y="2448674"/>
              <a:ext cx="360000" cy="360000"/>
            </a:xfrm>
            <a:prstGeom prst="ellipse">
              <a:avLst/>
            </a:prstGeom>
            <a:solidFill>
              <a:srgbClr val="F25A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TextBox 4">
              <a:extLst>
                <a:ext uri="{FF2B5EF4-FFF2-40B4-BE49-F238E27FC236}">
                  <a16:creationId xmlns:a16="http://schemas.microsoft.com/office/drawing/2014/main" id="{7DDB6560-A533-714E-A19D-8D86162BE2F3}"/>
                </a:ext>
              </a:extLst>
            </p:cNvPr>
            <p:cNvSpPr txBox="1"/>
            <p:nvPr/>
          </p:nvSpPr>
          <p:spPr>
            <a:xfrm>
              <a:off x="8045682" y="2194727"/>
              <a:ext cx="2363463" cy="861775"/>
            </a:xfrm>
            <a:prstGeom prst="rect">
              <a:avLst/>
            </a:prstGeom>
            <a:noFill/>
          </p:spPr>
          <p:txBody>
            <a:bodyPr wrap="square" rtlCol="0">
              <a:spAutoFit/>
            </a:bodyPr>
            <a:lstStyle/>
            <a:p>
              <a:pPr algn="ctr"/>
              <a:r>
                <a:rPr lang="en-US" b="1">
                  <a:solidFill>
                    <a:srgbClr val="F25A23"/>
                  </a:solidFill>
                </a:rPr>
                <a:t>Future</a:t>
              </a:r>
              <a:br>
                <a:rPr lang="en-US" b="1">
                  <a:solidFill>
                    <a:srgbClr val="F25A23"/>
                  </a:solidFill>
                </a:rPr>
              </a:br>
              <a:r>
                <a:rPr lang="en-US" b="1">
                  <a:solidFill>
                    <a:srgbClr val="F25A23"/>
                  </a:solidFill>
                </a:rPr>
                <a:t>Process</a:t>
              </a:r>
            </a:p>
          </p:txBody>
        </p:sp>
      </p:grpSp>
      <p:grpSp>
        <p:nvGrpSpPr>
          <p:cNvPr id="4" name="Gruppieren 3">
            <a:extLst>
              <a:ext uri="{FF2B5EF4-FFF2-40B4-BE49-F238E27FC236}">
                <a16:creationId xmlns:a16="http://schemas.microsoft.com/office/drawing/2014/main" id="{255C5601-3422-6D40-A67A-C59D7C93A2E5}"/>
              </a:ext>
            </a:extLst>
          </p:cNvPr>
          <p:cNvGrpSpPr/>
          <p:nvPr/>
        </p:nvGrpSpPr>
        <p:grpSpPr>
          <a:xfrm>
            <a:off x="4404820" y="1792857"/>
            <a:ext cx="3123989" cy="1036847"/>
            <a:chOff x="3841091" y="1247474"/>
            <a:chExt cx="4165319" cy="1382463"/>
          </a:xfrm>
        </p:grpSpPr>
        <p:sp>
          <p:nvSpPr>
            <p:cNvPr id="35" name="TextBox 34"/>
            <p:cNvSpPr txBox="1"/>
            <p:nvPr/>
          </p:nvSpPr>
          <p:spPr>
            <a:xfrm>
              <a:off x="4490674" y="2137494"/>
              <a:ext cx="2605712" cy="492443"/>
            </a:xfrm>
            <a:prstGeom prst="rect">
              <a:avLst/>
            </a:prstGeom>
            <a:noFill/>
          </p:spPr>
          <p:txBody>
            <a:bodyPr wrap="square" rtlCol="0">
              <a:spAutoFit/>
            </a:bodyPr>
            <a:lstStyle/>
            <a:p>
              <a:pPr algn="ctr"/>
              <a:r>
                <a:rPr lang="en-US" b="1">
                  <a:solidFill>
                    <a:srgbClr val="0B5729"/>
                  </a:solidFill>
                </a:rPr>
                <a:t>Transform</a:t>
              </a:r>
            </a:p>
          </p:txBody>
        </p:sp>
        <p:sp>
          <p:nvSpPr>
            <p:cNvPr id="41" name="Freihandform 40">
              <a:extLst>
                <a:ext uri="{FF2B5EF4-FFF2-40B4-BE49-F238E27FC236}">
                  <a16:creationId xmlns:a16="http://schemas.microsoft.com/office/drawing/2014/main" id="{52CB9291-922F-1F42-8220-4FCCB2D31957}"/>
                </a:ext>
              </a:extLst>
            </p:cNvPr>
            <p:cNvSpPr/>
            <p:nvPr/>
          </p:nvSpPr>
          <p:spPr>
            <a:xfrm rot="12388035" flipH="1" flipV="1">
              <a:off x="3841091" y="1520514"/>
              <a:ext cx="528900" cy="85943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2" name="Freihandform 41">
              <a:extLst>
                <a:ext uri="{FF2B5EF4-FFF2-40B4-BE49-F238E27FC236}">
                  <a16:creationId xmlns:a16="http://schemas.microsoft.com/office/drawing/2014/main" id="{F2DFCC5B-A67F-A143-9B5C-D7AFC4E231D1}"/>
                </a:ext>
              </a:extLst>
            </p:cNvPr>
            <p:cNvSpPr/>
            <p:nvPr/>
          </p:nvSpPr>
          <p:spPr>
            <a:xfrm rot="14477783" flipH="1" flipV="1">
              <a:off x="4998131" y="1050715"/>
              <a:ext cx="331036" cy="946161"/>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3" name="Freihandform 42">
              <a:extLst>
                <a:ext uri="{FF2B5EF4-FFF2-40B4-BE49-F238E27FC236}">
                  <a16:creationId xmlns:a16="http://schemas.microsoft.com/office/drawing/2014/main" id="{F548774D-07AF-314F-B3F0-A2280EA91B9A}"/>
                </a:ext>
              </a:extLst>
            </p:cNvPr>
            <p:cNvSpPr/>
            <p:nvPr/>
          </p:nvSpPr>
          <p:spPr>
            <a:xfrm rot="15399821" flipH="1" flipV="1">
              <a:off x="6126809" y="955047"/>
              <a:ext cx="478772" cy="10636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48" name="Freihandform 47">
              <a:extLst>
                <a:ext uri="{FF2B5EF4-FFF2-40B4-BE49-F238E27FC236}">
                  <a16:creationId xmlns:a16="http://schemas.microsoft.com/office/drawing/2014/main" id="{50758BCB-1B3F-144C-A6E2-E486C01D3C81}"/>
                </a:ext>
              </a:extLst>
            </p:cNvPr>
            <p:cNvSpPr/>
            <p:nvPr/>
          </p:nvSpPr>
          <p:spPr>
            <a:xfrm rot="16004961" flipH="1" flipV="1">
              <a:off x="7190309" y="1546994"/>
              <a:ext cx="719765" cy="91243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med" len="me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49" name="Abgerundete rechteckige Legende 4">
            <a:extLst>
              <a:ext uri="{FF2B5EF4-FFF2-40B4-BE49-F238E27FC236}">
                <a16:creationId xmlns:a16="http://schemas.microsoft.com/office/drawing/2014/main" id="{10AF300D-D1C2-C44E-ACB9-96CAD361D7D5}"/>
              </a:ext>
            </a:extLst>
          </p:cNvPr>
          <p:cNvSpPr/>
          <p:nvPr/>
        </p:nvSpPr>
        <p:spPr>
          <a:xfrm>
            <a:off x="8379844" y="1429651"/>
            <a:ext cx="2059556" cy="1143524"/>
          </a:xfrm>
          <a:prstGeom prst="wedgeRoundRectCallout">
            <a:avLst>
              <a:gd name="adj1" fmla="val -59280"/>
              <a:gd name="adj2" fmla="val 38099"/>
              <a:gd name="adj3" fmla="val 16667"/>
            </a:avLst>
          </a:prstGeom>
          <a:solidFill>
            <a:srgbClr val="F25A23">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latin typeface="Segoe Print" panose="02000800000000000000" pitchFamily="2" charset="0"/>
              </a:rPr>
              <a:t>Future process is defined / designed in advance</a:t>
            </a:r>
            <a:endParaRPr lang="en-US" sz="1500">
              <a:solidFill>
                <a:schemeClr val="bg1"/>
              </a:solidFill>
              <a:latin typeface="Segoe Print" panose="02000800000000000000" pitchFamily="2" charset="0"/>
            </a:endParaRPr>
          </a:p>
        </p:txBody>
      </p:sp>
      <p:sp>
        <p:nvSpPr>
          <p:cNvPr id="6" name="Slide Number Placeholder 5">
            <a:extLst>
              <a:ext uri="{FF2B5EF4-FFF2-40B4-BE49-F238E27FC236}">
                <a16:creationId xmlns:a16="http://schemas.microsoft.com/office/drawing/2014/main" id="{F22DF710-217B-4E4D-9B8E-7C02EF41E969}"/>
              </a:ext>
            </a:extLst>
          </p:cNvPr>
          <p:cNvSpPr>
            <a:spLocks noGrp="1"/>
          </p:cNvSpPr>
          <p:nvPr>
            <p:ph type="sldNum" sz="quarter" idx="12"/>
          </p:nvPr>
        </p:nvSpPr>
        <p:spPr/>
        <p:txBody>
          <a:bodyPr/>
          <a:lstStyle/>
          <a:p>
            <a:fld id="{2392DDAE-9823-6946-874E-259A5CB9452D}" type="slidenum">
              <a:rPr lang="en-US" smtClean="0"/>
              <a:t>5</a:t>
            </a:fld>
            <a:endParaRPr lang="en-US"/>
          </a:p>
        </p:txBody>
      </p:sp>
    </p:spTree>
    <p:extLst>
      <p:ext uri="{BB962C8B-B14F-4D97-AF65-F5344CB8AC3E}">
        <p14:creationId xmlns:p14="http://schemas.microsoft.com/office/powerpoint/2010/main" val="75878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standing on a blue arrow&#10;&#10;Description automatically generated">
            <a:extLst>
              <a:ext uri="{FF2B5EF4-FFF2-40B4-BE49-F238E27FC236}">
                <a16:creationId xmlns:a16="http://schemas.microsoft.com/office/drawing/2014/main" id="{ED972A09-01E0-FB33-DB96-894866085F04}"/>
              </a:ext>
            </a:extLst>
          </p:cNvPr>
          <p:cNvPicPr>
            <a:picLocks noChangeAspect="1"/>
          </p:cNvPicPr>
          <p:nvPr/>
        </p:nvPicPr>
        <p:blipFill rotWithShape="1">
          <a:blip r:embed="rId2">
            <a:extLst>
              <a:ext uri="{28A0092B-C50C-407E-A947-70E740481C1C}">
                <a14:useLocalDpi xmlns:a14="http://schemas.microsoft.com/office/drawing/2010/main" val="0"/>
              </a:ext>
            </a:extLst>
          </a:blip>
          <a:srcRect l="20688"/>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5D2FA1-8893-DB87-F439-BC6603991EC3}"/>
              </a:ext>
            </a:extLst>
          </p:cNvPr>
          <p:cNvSpPr>
            <a:spLocks noGrp="1"/>
          </p:cNvSpPr>
          <p:nvPr>
            <p:ph type="title"/>
          </p:nvPr>
        </p:nvSpPr>
        <p:spPr>
          <a:xfrm>
            <a:off x="838200" y="365125"/>
            <a:ext cx="3822189" cy="1899912"/>
          </a:xfrm>
        </p:spPr>
        <p:txBody>
          <a:bodyPr>
            <a:normAutofit/>
          </a:bodyPr>
          <a:lstStyle/>
          <a:p>
            <a:r>
              <a:rPr lang="en-US" sz="4000" dirty="0"/>
              <a:t>Start with what you do now</a:t>
            </a:r>
          </a:p>
        </p:txBody>
      </p:sp>
      <p:sp>
        <p:nvSpPr>
          <p:cNvPr id="9" name="Content Placeholder 8">
            <a:extLst>
              <a:ext uri="{FF2B5EF4-FFF2-40B4-BE49-F238E27FC236}">
                <a16:creationId xmlns:a16="http://schemas.microsoft.com/office/drawing/2014/main" id="{D10E8BFA-EA98-B569-2571-0902F9B18048}"/>
              </a:ext>
            </a:extLst>
          </p:cNvPr>
          <p:cNvSpPr>
            <a:spLocks noGrp="1"/>
          </p:cNvSpPr>
          <p:nvPr>
            <p:ph idx="1"/>
          </p:nvPr>
        </p:nvSpPr>
        <p:spPr>
          <a:xfrm>
            <a:off x="838200" y="2434201"/>
            <a:ext cx="3822189" cy="3742762"/>
          </a:xfrm>
        </p:spPr>
        <p:txBody>
          <a:bodyPr>
            <a:normAutofit lnSpcReduction="10000"/>
          </a:bodyPr>
          <a:lstStyle/>
          <a:p>
            <a:r>
              <a:rPr lang="en-US" sz="2000" dirty="0"/>
              <a:t>Add Kanban principles and practices on top of your existing process or framework</a:t>
            </a:r>
          </a:p>
          <a:p>
            <a:endParaRPr lang="en-US" sz="2000" dirty="0"/>
          </a:p>
          <a:p>
            <a:endParaRPr lang="en-US" sz="2000" dirty="0"/>
          </a:p>
          <a:p>
            <a:r>
              <a:rPr lang="en-US" sz="2000" dirty="0"/>
              <a:t>Kanban is NOT a Process Framework!</a:t>
            </a:r>
          </a:p>
          <a:p>
            <a:endParaRPr lang="en-US" sz="2000" dirty="0"/>
          </a:p>
          <a:p>
            <a:r>
              <a:rPr lang="en-US" sz="2000" dirty="0"/>
              <a:t>Kanban IS a method for managing and improving knowledge work service delivery through evolutionary change  </a:t>
            </a:r>
          </a:p>
        </p:txBody>
      </p:sp>
      <p:sp>
        <p:nvSpPr>
          <p:cNvPr id="6" name="Arrow: Right 5">
            <a:extLst>
              <a:ext uri="{FF2B5EF4-FFF2-40B4-BE49-F238E27FC236}">
                <a16:creationId xmlns:a16="http://schemas.microsoft.com/office/drawing/2014/main" id="{E9DA598D-6045-1D0C-17D7-B10F47A0E1C3}"/>
              </a:ext>
            </a:extLst>
          </p:cNvPr>
          <p:cNvSpPr/>
          <p:nvPr/>
        </p:nvSpPr>
        <p:spPr>
          <a:xfrm>
            <a:off x="1528859" y="3088700"/>
            <a:ext cx="9134282" cy="10621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Existing Process  or Framework   </a:t>
            </a:r>
          </a:p>
        </p:txBody>
      </p:sp>
    </p:spTree>
    <p:extLst>
      <p:ext uri="{BB962C8B-B14F-4D97-AF65-F5344CB8AC3E}">
        <p14:creationId xmlns:p14="http://schemas.microsoft.com/office/powerpoint/2010/main" val="14864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114BDC0E-013C-4EAF-90E7-970671F41200}"/>
              </a:ext>
            </a:extLst>
          </p:cNvPr>
          <p:cNvPicPr>
            <a:picLocks noGrp="1" noChangeAspect="1"/>
          </p:cNvPicPr>
          <p:nvPr>
            <p:ph idx="1"/>
          </p:nvPr>
        </p:nvPicPr>
        <p:blipFill rotWithShape="1">
          <a:blip r:embed="rId2"/>
          <a:srcRect t="15094"/>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3AA07EB1-02C1-48E1-BA17-37A84999B6F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Evolutionary Change is Humane</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E6963A0-291C-2D41-9946-4B1D354AB3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2DDAE-9823-6946-874E-259A5CB9452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7830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DCE9A59-4B08-9241-A112-786D9204AB66}"/>
              </a:ext>
            </a:extLst>
          </p:cNvPr>
          <p:cNvSpPr>
            <a:spLocks noGrp="1"/>
          </p:cNvSpPr>
          <p:nvPr>
            <p:ph type="title"/>
          </p:nvPr>
        </p:nvSpPr>
        <p:spPr/>
        <p:txBody>
          <a:bodyPr/>
          <a:lstStyle/>
          <a:p>
            <a:r>
              <a:rPr lang="en-US"/>
              <a:t>Two types of Evolution</a:t>
            </a:r>
            <a:endParaRPr lang="en-US" dirty="0"/>
          </a:p>
        </p:txBody>
      </p:sp>
      <p:sp>
        <p:nvSpPr>
          <p:cNvPr id="5" name="Text Placeholder 4">
            <a:extLst>
              <a:ext uri="{FF2B5EF4-FFF2-40B4-BE49-F238E27FC236}">
                <a16:creationId xmlns:a16="http://schemas.microsoft.com/office/drawing/2014/main" id="{957DEE6F-B1EF-994F-B19C-DA71F8D03B75}"/>
              </a:ext>
            </a:extLst>
          </p:cNvPr>
          <p:cNvSpPr>
            <a:spLocks noGrp="1"/>
          </p:cNvSpPr>
          <p:nvPr>
            <p:ph type="body" idx="1"/>
          </p:nvPr>
        </p:nvSpPr>
        <p:spPr>
          <a:xfrm>
            <a:off x="6194425" y="1514476"/>
            <a:ext cx="5157787" cy="823912"/>
          </a:xfrm>
        </p:spPr>
        <p:txBody>
          <a:bodyPr>
            <a:normAutofit/>
          </a:bodyPr>
          <a:lstStyle/>
          <a:p>
            <a:pPr marL="0" indent="0">
              <a:buNone/>
            </a:pPr>
            <a:r>
              <a:rPr lang="en-US" sz="3200" b="1" dirty="0"/>
              <a:t>Punctuated Equilibrium</a:t>
            </a:r>
          </a:p>
        </p:txBody>
      </p:sp>
      <p:sp>
        <p:nvSpPr>
          <p:cNvPr id="4" name="Content Placeholder 3">
            <a:extLst>
              <a:ext uri="{FF2B5EF4-FFF2-40B4-BE49-F238E27FC236}">
                <a16:creationId xmlns:a16="http://schemas.microsoft.com/office/drawing/2014/main" id="{031E5B1E-4CE7-2742-A574-CA3696526EE9}"/>
              </a:ext>
            </a:extLst>
          </p:cNvPr>
          <p:cNvSpPr>
            <a:spLocks noGrp="1"/>
          </p:cNvSpPr>
          <p:nvPr>
            <p:ph sz="half" idx="2"/>
          </p:nvPr>
        </p:nvSpPr>
        <p:spPr/>
        <p:txBody>
          <a:bodyPr>
            <a:normAutofit/>
          </a:bodyPr>
          <a:lstStyle/>
          <a:p>
            <a:r>
              <a:rPr lang="en-US" dirty="0"/>
              <a:t>Evolution generally occurs uniformly and by the </a:t>
            </a:r>
            <a:r>
              <a:rPr lang="en-US" dirty="0">
                <a:solidFill>
                  <a:schemeClr val="accent5"/>
                </a:solidFill>
              </a:rPr>
              <a:t>steady and gradual transformation </a:t>
            </a:r>
            <a:r>
              <a:rPr lang="en-US" dirty="0"/>
              <a:t>of whole lineages.</a:t>
            </a:r>
          </a:p>
          <a:p>
            <a:r>
              <a:rPr lang="en-US" dirty="0"/>
              <a:t>This is what most people associate with “evolution.”</a:t>
            </a:r>
          </a:p>
        </p:txBody>
      </p:sp>
      <p:sp>
        <p:nvSpPr>
          <p:cNvPr id="3" name="Text Placeholder 2">
            <a:extLst>
              <a:ext uri="{FF2B5EF4-FFF2-40B4-BE49-F238E27FC236}">
                <a16:creationId xmlns:a16="http://schemas.microsoft.com/office/drawing/2014/main" id="{C0810F14-F968-914C-B3E9-EB2525CE7D27}"/>
              </a:ext>
            </a:extLst>
          </p:cNvPr>
          <p:cNvSpPr>
            <a:spLocks noGrp="1"/>
          </p:cNvSpPr>
          <p:nvPr>
            <p:ph type="body" sz="quarter" idx="3"/>
          </p:nvPr>
        </p:nvSpPr>
        <p:spPr>
          <a:xfrm>
            <a:off x="814387" y="1514476"/>
            <a:ext cx="5183188" cy="823912"/>
          </a:xfrm>
        </p:spPr>
        <p:txBody>
          <a:bodyPr>
            <a:normAutofit/>
          </a:bodyPr>
          <a:lstStyle/>
          <a:p>
            <a:pPr marL="0" indent="0">
              <a:buNone/>
            </a:pPr>
            <a:r>
              <a:rPr lang="en-US" sz="3200" b="1" dirty="0"/>
              <a:t>Darwinism / Gradualism</a:t>
            </a:r>
          </a:p>
        </p:txBody>
      </p:sp>
      <p:sp>
        <p:nvSpPr>
          <p:cNvPr id="6" name="Content Placeholder 5">
            <a:extLst>
              <a:ext uri="{FF2B5EF4-FFF2-40B4-BE49-F238E27FC236}">
                <a16:creationId xmlns:a16="http://schemas.microsoft.com/office/drawing/2014/main" id="{86DEB3ED-DB3B-CA4F-A1D7-6A2BDE10CC04}"/>
              </a:ext>
            </a:extLst>
          </p:cNvPr>
          <p:cNvSpPr>
            <a:spLocks noGrp="1"/>
          </p:cNvSpPr>
          <p:nvPr>
            <p:ph sz="quarter" idx="4"/>
          </p:nvPr>
        </p:nvSpPr>
        <p:spPr/>
        <p:txBody>
          <a:bodyPr>
            <a:normAutofit/>
          </a:bodyPr>
          <a:lstStyle/>
          <a:p>
            <a:r>
              <a:rPr lang="en-US" dirty="0">
                <a:solidFill>
                  <a:schemeClr val="accent5"/>
                </a:solidFill>
              </a:rPr>
              <a:t>In response to rapidly changing environmental conditions </a:t>
            </a:r>
            <a:r>
              <a:rPr lang="en-US" dirty="0"/>
              <a:t>there is a </a:t>
            </a:r>
            <a:r>
              <a:rPr lang="en-US" dirty="0">
                <a:solidFill>
                  <a:schemeClr val="accent5"/>
                </a:solidFill>
              </a:rPr>
              <a:t>rapid burst</a:t>
            </a:r>
            <a:r>
              <a:rPr lang="en-US" dirty="0"/>
              <a:t> of evolution – it is changing a whole lot in a very short amount of time.</a:t>
            </a:r>
          </a:p>
        </p:txBody>
      </p:sp>
      <p:sp>
        <p:nvSpPr>
          <p:cNvPr id="8" name="Slide Number Placeholder 7">
            <a:extLst>
              <a:ext uri="{FF2B5EF4-FFF2-40B4-BE49-F238E27FC236}">
                <a16:creationId xmlns:a16="http://schemas.microsoft.com/office/drawing/2014/main" id="{3A9C356A-D822-4C40-B5DB-23C1DF29A2C2}"/>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27520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Blue and white signs with a person pushing a door&#10;&#10;Description automatically generated">
            <a:extLst>
              <a:ext uri="{FF2B5EF4-FFF2-40B4-BE49-F238E27FC236}">
                <a16:creationId xmlns:a16="http://schemas.microsoft.com/office/drawing/2014/main" id="{1C1B1C00-C2A0-6E7F-B6A5-DA1422E37AB0}"/>
              </a:ext>
            </a:extLst>
          </p:cNvPr>
          <p:cNvPicPr>
            <a:picLocks noGrp="1" noChangeAspect="1"/>
          </p:cNvPicPr>
          <p:nvPr>
            <p:ph sz="quarter" idx="4294967295"/>
          </p:nvPr>
        </p:nvPicPr>
        <p:blipFill rotWithShape="1">
          <a:blip r:embed="rId2">
            <a:extLst>
              <a:ext uri="{28A0092B-C50C-407E-A947-70E740481C1C}">
                <a14:useLocalDpi xmlns:a14="http://schemas.microsoft.com/office/drawing/2010/main" val="0"/>
              </a:ext>
            </a:extLst>
          </a:blip>
          <a:srcRect t="27157" b="23502"/>
          <a:stretch/>
        </p:blipFill>
        <p:spPr>
          <a:xfrm>
            <a:off x="1066404" y="1444052"/>
            <a:ext cx="10287396" cy="5075885"/>
          </a:xfrm>
        </p:spPr>
      </p:pic>
      <p:sp>
        <p:nvSpPr>
          <p:cNvPr id="3" name="Title 2">
            <a:extLst>
              <a:ext uri="{FF2B5EF4-FFF2-40B4-BE49-F238E27FC236}">
                <a16:creationId xmlns:a16="http://schemas.microsoft.com/office/drawing/2014/main" id="{06B4F30D-A2E9-9126-F084-FB02542C1794}"/>
              </a:ext>
            </a:extLst>
          </p:cNvPr>
          <p:cNvSpPr>
            <a:spLocks noGrp="1"/>
          </p:cNvSpPr>
          <p:nvPr>
            <p:ph type="title"/>
          </p:nvPr>
        </p:nvSpPr>
        <p:spPr/>
        <p:txBody>
          <a:bodyPr/>
          <a:lstStyle/>
          <a:p>
            <a:r>
              <a:rPr lang="en-US" dirty="0"/>
              <a:t>Push vs. Pull </a:t>
            </a:r>
          </a:p>
        </p:txBody>
      </p:sp>
    </p:spTree>
    <p:extLst>
      <p:ext uri="{BB962C8B-B14F-4D97-AF65-F5344CB8AC3E}">
        <p14:creationId xmlns:p14="http://schemas.microsoft.com/office/powerpoint/2010/main" val="35166856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IO_GUID" val="a4003a7f-320c-4cf6-be09-bfec845f563f"/>
  <p:tag name="MIO_EKGUID" val="dccc6dbc-e13d-4f13-b054-d9c5d2d00573"/>
  <p:tag name="MIO_UPDATE" val="True"/>
  <p:tag name="MIO_VERSION" val="02.02.2022 17:00:45"/>
  <p:tag name="MIO_DBID" val="b8fcb12d-af03-49eb-9f79-bb019be99e1e"/>
  <p:tag name="MIO_LASTDOWNLOADED" val="03.02.2022 13:46:06"/>
  <p:tag name="MIO_OBJECTNAME" val="Main elements to drive evolutionary change"/>
  <p:tag name="MIO_LASTEDITORNAME" val="Susanne Bartel"/>
</p:tagLst>
</file>

<file path=ppt/tags/tag2.xml><?xml version="1.0" encoding="utf-8"?>
<p:tagLst xmlns:a="http://schemas.openxmlformats.org/drawingml/2006/main" xmlns:r="http://schemas.openxmlformats.org/officeDocument/2006/relationships" xmlns:p="http://schemas.openxmlformats.org/presentationml/2006/main">
  <p:tag name="MIO_XPLAT_OBJECTNAME" val="leader"/>
  <p:tag name="MIO_OBJECTFOLDER" val="00000000-0000-0000-5000-000000000009"/>
  <p:tag name="MIO_OBJECTID" val="446a2f8c-9260-4976-99aa-c3cc8bb61808"/>
</p:tagLst>
</file>

<file path=ppt/tags/tag3.xml><?xml version="1.0" encoding="utf-8"?>
<p:tagLst xmlns:a="http://schemas.openxmlformats.org/drawingml/2006/main" xmlns:r="http://schemas.openxmlformats.org/officeDocument/2006/relationships" xmlns:p="http://schemas.openxmlformats.org/presentationml/2006/main">
  <p:tag name="MIO_GUID" val="5c15f656-f182-4801-9a9c-fb764eac7f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Template">
  <a:themeElements>
    <a:clrScheme name="Kanban University Color Scheme">
      <a:dk1>
        <a:srgbClr val="000000"/>
      </a:dk1>
      <a:lt1>
        <a:srgbClr val="FFFFFF"/>
      </a:lt1>
      <a:dk2>
        <a:srgbClr val="44546A"/>
      </a:dk2>
      <a:lt2>
        <a:srgbClr val="E7E6E6"/>
      </a:lt2>
      <a:accent1>
        <a:srgbClr val="73478F"/>
      </a:accent1>
      <a:accent2>
        <a:srgbClr val="1D1D1B"/>
      </a:accent2>
      <a:accent3>
        <a:srgbClr val="FFD50A"/>
      </a:accent3>
      <a:accent4>
        <a:srgbClr val="EA6130"/>
      </a:accent4>
      <a:accent5>
        <a:srgbClr val="C20733"/>
      </a:accent5>
      <a:accent6>
        <a:srgbClr val="37639B"/>
      </a:accent6>
      <a:hlink>
        <a:srgbClr val="8F5499"/>
      </a:hlink>
      <a:folHlink>
        <a:srgbClr val="59BC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nban Uni Trainings PP Template" id="{1E19E831-A27C-1945-BFB3-C1579181AFA2}" vid="{9DED544E-9FE0-DE47-9FE1-FC583109944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MI 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Main Template">
  <a:themeElements>
    <a:clrScheme name="Kanban University Color Scheme">
      <a:dk1>
        <a:srgbClr val="000000"/>
      </a:dk1>
      <a:lt1>
        <a:srgbClr val="FFFFFF"/>
      </a:lt1>
      <a:dk2>
        <a:srgbClr val="44546A"/>
      </a:dk2>
      <a:lt2>
        <a:srgbClr val="E7E6E6"/>
      </a:lt2>
      <a:accent1>
        <a:srgbClr val="73478F"/>
      </a:accent1>
      <a:accent2>
        <a:srgbClr val="1D1D1B"/>
      </a:accent2>
      <a:accent3>
        <a:srgbClr val="FFD50A"/>
      </a:accent3>
      <a:accent4>
        <a:srgbClr val="EA6130"/>
      </a:accent4>
      <a:accent5>
        <a:srgbClr val="C20733"/>
      </a:accent5>
      <a:accent6>
        <a:srgbClr val="37639B"/>
      </a:accent6>
      <a:hlink>
        <a:srgbClr val="8F5499"/>
      </a:hlink>
      <a:folHlink>
        <a:srgbClr val="59BC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nban Uni Trainings PP Template" id="{1E19E831-A27C-1945-BFB3-C1579181AFA2}" vid="{9DED544E-9FE0-DE47-9FE1-FC583109944F}"/>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25265</TotalTime>
  <Words>2715</Words>
  <Application>Microsoft Office PowerPoint</Application>
  <PresentationFormat>Widescreen</PresentationFormat>
  <Paragraphs>452</Paragraphs>
  <Slides>42</Slides>
  <Notes>27</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42</vt:i4>
      </vt:variant>
    </vt:vector>
  </HeadingPairs>
  <TitlesOfParts>
    <vt:vector size="56" baseType="lpstr">
      <vt:lpstr>Amasis MT Pro Black</vt:lpstr>
      <vt:lpstr>Arial</vt:lpstr>
      <vt:lpstr>Arial Narrow</vt:lpstr>
      <vt:lpstr>Calibri</vt:lpstr>
      <vt:lpstr>Calibri Light</vt:lpstr>
      <vt:lpstr>Montserrat Medium</vt:lpstr>
      <vt:lpstr>PT Sans</vt:lpstr>
      <vt:lpstr>Segoe Print</vt:lpstr>
      <vt:lpstr>Söhne</vt:lpstr>
      <vt:lpstr>Office Theme</vt:lpstr>
      <vt:lpstr>Main Template</vt:lpstr>
      <vt:lpstr>1_Office Theme</vt:lpstr>
      <vt:lpstr>PMI 2022</vt:lpstr>
      <vt:lpstr>1_Main Template</vt:lpstr>
      <vt:lpstr>Managed Evolutionary Change</vt:lpstr>
      <vt:lpstr>About Todd</vt:lpstr>
      <vt:lpstr>Outcomes from Agile Transformations</vt:lpstr>
      <vt:lpstr>PowerPoint Presentation</vt:lpstr>
      <vt:lpstr>Traditional Transformation is an A to B Process</vt:lpstr>
      <vt:lpstr>Start with what you do now</vt:lpstr>
      <vt:lpstr>Evolutionary Change is Humane</vt:lpstr>
      <vt:lpstr>Two types of Evolution</vt:lpstr>
      <vt:lpstr>Push vs. Pull </vt:lpstr>
      <vt:lpstr>PowerPoint Presentation</vt:lpstr>
      <vt:lpstr>         </vt:lpstr>
      <vt:lpstr>Change Management Principles</vt:lpstr>
      <vt:lpstr>Change Management Principles</vt:lpstr>
      <vt:lpstr>Evolutionary change formula</vt:lpstr>
      <vt:lpstr>Feedback Loops - Reflection</vt:lpstr>
      <vt:lpstr>PowerPoint Presentation</vt:lpstr>
      <vt:lpstr>Feedback Loop?</vt:lpstr>
      <vt:lpstr>Don’t leave it to chance: MANAGED Evolution</vt:lpstr>
      <vt:lpstr>The Scientific Method</vt:lpstr>
      <vt:lpstr>Improve collaboratively,  evolve experimentally</vt:lpstr>
      <vt:lpstr>It Hurts</vt:lpstr>
      <vt:lpstr>Improve collaboratively,  evolve experimentally</vt:lpstr>
      <vt:lpstr>Reflecting on the problems</vt:lpstr>
      <vt:lpstr>Improve collaboratively,  evolve experimentally</vt:lpstr>
      <vt:lpstr>PowerPoint Presentation</vt:lpstr>
      <vt:lpstr>The Scrum Teams’ ideas</vt:lpstr>
      <vt:lpstr>Improve collaboratively,  evolve experimentally</vt:lpstr>
      <vt:lpstr>Water flows around the rock</vt:lpstr>
      <vt:lpstr>Be Water my Friend</vt:lpstr>
      <vt:lpstr>Water becomes the cup</vt:lpstr>
      <vt:lpstr>Why Around the Rocks?</vt:lpstr>
      <vt:lpstr>Around the rocks in real life</vt:lpstr>
      <vt:lpstr>Be like water</vt:lpstr>
      <vt:lpstr>Deeper Dive into Resistance</vt:lpstr>
      <vt:lpstr>Be like water</vt:lpstr>
      <vt:lpstr>Be like water</vt:lpstr>
      <vt:lpstr>Improve collaboratively,  evolve experimentally</vt:lpstr>
      <vt:lpstr>The Scrum Team’s experiment</vt:lpstr>
      <vt:lpstr>Improve collaboratively,  evolve experimentally</vt:lpstr>
      <vt:lpstr>Improve collaboratively,  evolve experimentally</vt:lpstr>
      <vt:lpstr>Evolutionary Change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Evolutionary Change</dc:title>
  <dc:creator>Todd Little</dc:creator>
  <cp:lastModifiedBy>Todd Little</cp:lastModifiedBy>
  <cp:revision>35</cp:revision>
  <dcterms:created xsi:type="dcterms:W3CDTF">2023-12-01T10:34:27Z</dcterms:created>
  <dcterms:modified xsi:type="dcterms:W3CDTF">2025-04-24T15:52:55Z</dcterms:modified>
</cp:coreProperties>
</file>